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5.xml" ContentType="application/vnd.openxmlformats-officedocument.presentationml.tags+xml"/>
  <Override PartName="/ppt/notesSlides/notesSlide12.xml" ContentType="application/vnd.openxmlformats-officedocument.presentationml.notesSlide+xml"/>
  <Override PartName="/ppt/tags/tag6.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7.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7"/>
  </p:notesMasterIdLst>
  <p:handoutMasterIdLst>
    <p:handoutMasterId r:id="rId28"/>
  </p:handoutMasterIdLst>
  <p:sldIdLst>
    <p:sldId id="291" r:id="rId2"/>
    <p:sldId id="293" r:id="rId3"/>
    <p:sldId id="294" r:id="rId4"/>
    <p:sldId id="257" r:id="rId5"/>
    <p:sldId id="313" r:id="rId6"/>
    <p:sldId id="401" r:id="rId7"/>
    <p:sldId id="402" r:id="rId8"/>
    <p:sldId id="403" r:id="rId9"/>
    <p:sldId id="404" r:id="rId10"/>
    <p:sldId id="260" r:id="rId11"/>
    <p:sldId id="386" r:id="rId12"/>
    <p:sldId id="384" r:id="rId13"/>
    <p:sldId id="406" r:id="rId14"/>
    <p:sldId id="407" r:id="rId15"/>
    <p:sldId id="408" r:id="rId16"/>
    <p:sldId id="409" r:id="rId17"/>
    <p:sldId id="391" r:id="rId18"/>
    <p:sldId id="392" r:id="rId19"/>
    <p:sldId id="410" r:id="rId20"/>
    <p:sldId id="411" r:id="rId21"/>
    <p:sldId id="412" r:id="rId22"/>
    <p:sldId id="396" r:id="rId23"/>
    <p:sldId id="417" r:id="rId24"/>
    <p:sldId id="397" r:id="rId25"/>
    <p:sldId id="385" r:id="rId26"/>
  </p:sldIdLst>
  <p:sldSz cx="12192000" cy="6858000"/>
  <p:notesSz cx="6858000" cy="9144000"/>
  <p:embeddedFontLst>
    <p:embeddedFont>
      <p:font typeface="方正楷体_GB2312" panose="02000000000000000000" pitchFamily="2" charset="-122"/>
      <p:regular r:id="rId29"/>
    </p:embeddedFont>
    <p:embeddedFont>
      <p:font typeface="宋体" panose="02010600030101010101" pitchFamily="2" charset="-122"/>
      <p:regular r:id="rId30"/>
    </p:embeddedFont>
    <p:embeddedFont>
      <p:font typeface="幼圆" panose="02010509060101010101" pitchFamily="49" charset="-122"/>
      <p:regular r:id="rId31"/>
    </p:embeddedFont>
    <p:embeddedFont>
      <p:font typeface="等线" panose="02010600030101010101" pitchFamily="2" charset="-122"/>
      <p:regular r:id="rId32"/>
      <p:bold r:id="rId33"/>
    </p:embeddedFont>
    <p:embeddedFont>
      <p:font typeface="等线 Light" panose="02010600030101010101" pitchFamily="2" charset="-122"/>
      <p:regular r:id="rId34"/>
    </p:embeddedFont>
    <p:embeddedFont>
      <p:font typeface="楷体" panose="02010609060101010101" pitchFamily="49" charset="-122"/>
      <p:regular r:id="rId35"/>
    </p:embeddedFont>
    <p:embeddedFont>
      <p:font typeface="楷体_GB2312" panose="02010609030101010101" pitchFamily="49" charset="-122"/>
      <p:regular r:id="rId36"/>
    </p:embeddedFont>
    <p:embeddedFont>
      <p:font typeface="微软雅黑" panose="020B0503020204020204" pitchFamily="34" charset="-122"/>
      <p:regular r:id="rId37"/>
      <p:bold r:id="rId38"/>
    </p:embeddedFont>
    <p:embeddedFont>
      <p:font typeface="字体管家棉花糖" pitchFamily="18" charset="-122"/>
      <p:regular r:id="rId39"/>
    </p:embeddedFont>
    <p:embeddedFont>
      <p:font typeface="Calibri" panose="020F0502020204030204" pitchFamily="34" charset="0"/>
      <p:regular r:id="rId40"/>
      <p:bold r:id="rId41"/>
      <p:italic r:id="rId42"/>
      <p:boldItalic r:id="rId43"/>
    </p:embeddedFont>
    <p:embeddedFont>
      <p:font typeface="Source Sans Pro Light" panose="020F0302020204030204" pitchFamily="34" charset="0"/>
      <p:regular r:id="rId44"/>
      <p:italic r:id="rId45"/>
    </p:embeddedFont>
  </p:embeddedFontLst>
  <p:custDataLst>
    <p:tags r:id="rId4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7BE63"/>
    <a:srgbClr val="385744"/>
    <a:srgbClr val="A1C880"/>
    <a:srgbClr val="9FC980"/>
    <a:srgbClr val="FFFFFF"/>
    <a:srgbClr val="385723"/>
    <a:srgbClr val="F0F5FB"/>
    <a:srgbClr val="A6C083"/>
    <a:srgbClr val="7DA760"/>
    <a:srgbClr val="9FC9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27F97BB-C833-4FB7-BDE5-3F7075034690}" styleName="主题样式 2 - 强调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8FB837D-C827-4EFA-A057-4D05807E0F7C}" styleName="主题样式 1 - 强调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17" autoAdjust="0"/>
    <p:restoredTop sz="94646"/>
  </p:normalViewPr>
  <p:slideViewPr>
    <p:cSldViewPr snapToGrid="0">
      <p:cViewPr varScale="1">
        <p:scale>
          <a:sx n="84" d="100"/>
          <a:sy n="84" d="100"/>
        </p:scale>
        <p:origin x="1568" y="184"/>
      </p:cViewPr>
      <p:guideLst/>
    </p:cSldViewPr>
  </p:slideViewPr>
  <p:notesTextViewPr>
    <p:cViewPr>
      <p:scale>
        <a:sx n="1" d="1"/>
        <a:sy n="1" d="1"/>
      </p:scale>
      <p:origin x="0" y="0"/>
    </p:cViewPr>
  </p:notesTextViewPr>
  <p:notesViewPr>
    <p:cSldViewPr snapToGrid="0">
      <p:cViewPr varScale="1">
        <p:scale>
          <a:sx n="121" d="100"/>
          <a:sy n="121" d="100"/>
        </p:scale>
        <p:origin x="5022"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36" Type="http://schemas.openxmlformats.org/officeDocument/2006/relationships/font" Target="fonts/font8.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8C42EB0-3FA9-40D2-B9A4-A693BA5FE6F3}" type="datetimeFigureOut">
              <a:rPr lang="zh-CN" altLang="en-US" smtClean="0"/>
              <a:t>2024/8/16</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36350BD-DE39-46E4-9A5B-5B0167DD9425}" type="slidenum">
              <a:rPr lang="zh-CN" altLang="en-US" smtClean="0"/>
              <a:t>‹#›</a:t>
            </a:fld>
            <a:endParaRPr lang="zh-CN" altLang="en-US"/>
          </a:p>
        </p:txBody>
      </p:sp>
    </p:spTree>
    <p:extLst>
      <p:ext uri="{BB962C8B-B14F-4D97-AF65-F5344CB8AC3E}">
        <p14:creationId xmlns:p14="http://schemas.microsoft.com/office/powerpoint/2010/main" val="29611728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224E71-B5DB-4DD7-83B1-DC6232801B4B}" type="datetimeFigureOut">
              <a:rPr lang="zh-CN" altLang="en-US" smtClean="0"/>
              <a:t>2024/8/16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AA483A-7CAF-41C1-B819-0D43191398A2}" type="slidenum">
              <a:rPr lang="zh-CN" altLang="en-US" smtClean="0"/>
              <a:t>‹#›</a:t>
            </a:fld>
            <a:endParaRPr lang="zh-CN" altLang="en-US"/>
          </a:p>
        </p:txBody>
      </p:sp>
    </p:spTree>
    <p:extLst>
      <p:ext uri="{BB962C8B-B14F-4D97-AF65-F5344CB8AC3E}">
        <p14:creationId xmlns:p14="http://schemas.microsoft.com/office/powerpoint/2010/main" val="26939198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solidFill>
                <a:srgbClr val="0432FF"/>
              </a:solidFill>
            </a:endParaRPr>
          </a:p>
        </p:txBody>
      </p:sp>
      <p:sp>
        <p:nvSpPr>
          <p:cNvPr id="4" name="灯片编号占位符 3"/>
          <p:cNvSpPr>
            <a:spLocks noGrp="1"/>
          </p:cNvSpPr>
          <p:nvPr>
            <p:ph type="sldNum" sz="quarter" idx="10"/>
          </p:nvPr>
        </p:nvSpPr>
        <p:spPr/>
        <p:txBody>
          <a:bodyPr/>
          <a:lstStyle/>
          <a:p>
            <a:fld id="{1FAA483A-7CAF-41C1-B819-0D43191398A2}" type="slidenum">
              <a:rPr lang="zh-CN" altLang="en-US" smtClean="0"/>
              <a:t>1</a:t>
            </a:fld>
            <a:endParaRPr lang="zh-CN" altLang="en-US"/>
          </a:p>
        </p:txBody>
      </p:sp>
    </p:spTree>
    <p:extLst>
      <p:ext uri="{BB962C8B-B14F-4D97-AF65-F5344CB8AC3E}">
        <p14:creationId xmlns:p14="http://schemas.microsoft.com/office/powerpoint/2010/main" val="40847989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FAA483A-7CAF-41C1-B819-0D43191398A2}" type="slidenum">
              <a:rPr lang="zh-CN" altLang="en-US" smtClean="0"/>
              <a:t>13</a:t>
            </a:fld>
            <a:endParaRPr lang="zh-CN" altLang="en-US"/>
          </a:p>
        </p:txBody>
      </p:sp>
    </p:spTree>
    <p:extLst>
      <p:ext uri="{BB962C8B-B14F-4D97-AF65-F5344CB8AC3E}">
        <p14:creationId xmlns:p14="http://schemas.microsoft.com/office/powerpoint/2010/main" val="29725866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FAA483A-7CAF-41C1-B819-0D43191398A2}" type="slidenum">
              <a:rPr lang="zh-CN" altLang="en-US" smtClean="0"/>
              <a:t>14</a:t>
            </a:fld>
            <a:endParaRPr lang="zh-CN" altLang="en-US"/>
          </a:p>
        </p:txBody>
      </p:sp>
    </p:spTree>
    <p:extLst>
      <p:ext uri="{BB962C8B-B14F-4D97-AF65-F5344CB8AC3E}">
        <p14:creationId xmlns:p14="http://schemas.microsoft.com/office/powerpoint/2010/main" val="3692295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FAA483A-7CAF-41C1-B819-0D43191398A2}" type="slidenum">
              <a:rPr lang="zh-CN" altLang="en-US" smtClean="0"/>
              <a:t>15</a:t>
            </a:fld>
            <a:endParaRPr lang="zh-CN" altLang="en-US"/>
          </a:p>
        </p:txBody>
      </p:sp>
    </p:spTree>
    <p:extLst>
      <p:ext uri="{BB962C8B-B14F-4D97-AF65-F5344CB8AC3E}">
        <p14:creationId xmlns:p14="http://schemas.microsoft.com/office/powerpoint/2010/main" val="1545974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FAA483A-7CAF-41C1-B819-0D43191398A2}" type="slidenum">
              <a:rPr lang="zh-CN" altLang="en-US" smtClean="0"/>
              <a:t>16</a:t>
            </a:fld>
            <a:endParaRPr lang="zh-CN" altLang="en-US"/>
          </a:p>
        </p:txBody>
      </p:sp>
    </p:spTree>
    <p:extLst>
      <p:ext uri="{BB962C8B-B14F-4D97-AF65-F5344CB8AC3E}">
        <p14:creationId xmlns:p14="http://schemas.microsoft.com/office/powerpoint/2010/main" val="40019822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FAA483A-7CAF-41C1-B819-0D43191398A2}" type="slidenum">
              <a:rPr lang="zh-CN" altLang="en-US" smtClean="0"/>
              <a:t>18</a:t>
            </a:fld>
            <a:endParaRPr lang="zh-CN" altLang="en-US"/>
          </a:p>
        </p:txBody>
      </p:sp>
    </p:spTree>
    <p:extLst>
      <p:ext uri="{BB962C8B-B14F-4D97-AF65-F5344CB8AC3E}">
        <p14:creationId xmlns:p14="http://schemas.microsoft.com/office/powerpoint/2010/main" val="4559898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FAA483A-7CAF-41C1-B819-0D43191398A2}" type="slidenum">
              <a:rPr lang="zh-CN" altLang="en-US" smtClean="0"/>
              <a:t>19</a:t>
            </a:fld>
            <a:endParaRPr lang="zh-CN" altLang="en-US"/>
          </a:p>
        </p:txBody>
      </p:sp>
    </p:spTree>
    <p:extLst>
      <p:ext uri="{BB962C8B-B14F-4D97-AF65-F5344CB8AC3E}">
        <p14:creationId xmlns:p14="http://schemas.microsoft.com/office/powerpoint/2010/main" val="15658948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FAA483A-7CAF-41C1-B819-0D43191398A2}" type="slidenum">
              <a:rPr lang="zh-CN" altLang="en-US" smtClean="0"/>
              <a:t>20</a:t>
            </a:fld>
            <a:endParaRPr lang="zh-CN" altLang="en-US"/>
          </a:p>
        </p:txBody>
      </p:sp>
    </p:spTree>
    <p:extLst>
      <p:ext uri="{BB962C8B-B14F-4D97-AF65-F5344CB8AC3E}">
        <p14:creationId xmlns:p14="http://schemas.microsoft.com/office/powerpoint/2010/main" val="38065858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FAA483A-7CAF-41C1-B819-0D43191398A2}" type="slidenum">
              <a:rPr lang="zh-CN" altLang="en-US" smtClean="0"/>
              <a:t>21</a:t>
            </a:fld>
            <a:endParaRPr lang="zh-CN" altLang="en-US"/>
          </a:p>
        </p:txBody>
      </p:sp>
    </p:spTree>
    <p:extLst>
      <p:ext uri="{BB962C8B-B14F-4D97-AF65-F5344CB8AC3E}">
        <p14:creationId xmlns:p14="http://schemas.microsoft.com/office/powerpoint/2010/main" val="30172157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FAA483A-7CAF-41C1-B819-0D43191398A2}" type="slidenum">
              <a:rPr lang="zh-CN" altLang="en-US" smtClean="0"/>
              <a:t>23</a:t>
            </a:fld>
            <a:endParaRPr lang="zh-CN" altLang="en-US"/>
          </a:p>
        </p:txBody>
      </p:sp>
    </p:spTree>
    <p:extLst>
      <p:ext uri="{BB962C8B-B14F-4D97-AF65-F5344CB8AC3E}">
        <p14:creationId xmlns:p14="http://schemas.microsoft.com/office/powerpoint/2010/main" val="39393367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FAA483A-7CAF-41C1-B819-0D43191398A2}" type="slidenum">
              <a:rPr lang="zh-CN" altLang="en-US" smtClean="0"/>
              <a:t>24</a:t>
            </a:fld>
            <a:endParaRPr lang="zh-CN" altLang="en-US"/>
          </a:p>
        </p:txBody>
      </p:sp>
    </p:spTree>
    <p:extLst>
      <p:ext uri="{BB962C8B-B14F-4D97-AF65-F5344CB8AC3E}">
        <p14:creationId xmlns:p14="http://schemas.microsoft.com/office/powerpoint/2010/main" val="30433026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solidFill>
                <a:srgbClr val="0432FF"/>
              </a:solidFill>
            </a:endParaRPr>
          </a:p>
        </p:txBody>
      </p:sp>
      <p:sp>
        <p:nvSpPr>
          <p:cNvPr id="4" name="灯片编号占位符 3"/>
          <p:cNvSpPr>
            <a:spLocks noGrp="1"/>
          </p:cNvSpPr>
          <p:nvPr>
            <p:ph type="sldNum" sz="quarter" idx="5"/>
          </p:nvPr>
        </p:nvSpPr>
        <p:spPr/>
        <p:txBody>
          <a:bodyPr/>
          <a:lstStyle/>
          <a:p>
            <a:fld id="{1FAA483A-7CAF-41C1-B819-0D43191398A2}" type="slidenum">
              <a:rPr lang="zh-CN" altLang="en-US" smtClean="0"/>
              <a:t>2</a:t>
            </a:fld>
            <a:endParaRPr lang="zh-CN" altLang="en-US"/>
          </a:p>
        </p:txBody>
      </p:sp>
    </p:spTree>
    <p:extLst>
      <p:ext uri="{BB962C8B-B14F-4D97-AF65-F5344CB8AC3E}">
        <p14:creationId xmlns:p14="http://schemas.microsoft.com/office/powerpoint/2010/main" val="38998445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FAA483A-7CAF-41C1-B819-0D43191398A2}" type="slidenum">
              <a:rPr lang="zh-CN" altLang="en-US" smtClean="0"/>
              <a:t>25</a:t>
            </a:fld>
            <a:endParaRPr lang="zh-CN" altLang="en-US"/>
          </a:p>
        </p:txBody>
      </p:sp>
    </p:spTree>
    <p:extLst>
      <p:ext uri="{BB962C8B-B14F-4D97-AF65-F5344CB8AC3E}">
        <p14:creationId xmlns:p14="http://schemas.microsoft.com/office/powerpoint/2010/main" val="3997747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1FAA483A-7CAF-41C1-B819-0D43191398A2}" type="slidenum">
              <a:rPr lang="zh-CN" altLang="en-US" smtClean="0"/>
              <a:t>4</a:t>
            </a:fld>
            <a:endParaRPr lang="zh-CN" altLang="en-US"/>
          </a:p>
        </p:txBody>
      </p:sp>
    </p:spTree>
    <p:extLst>
      <p:ext uri="{BB962C8B-B14F-4D97-AF65-F5344CB8AC3E}">
        <p14:creationId xmlns:p14="http://schemas.microsoft.com/office/powerpoint/2010/main" val="14147571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FAA483A-7CAF-41C1-B819-0D43191398A2}" type="slidenum">
              <a:rPr lang="zh-CN" altLang="en-US" smtClean="0"/>
              <a:t>6</a:t>
            </a:fld>
            <a:endParaRPr lang="zh-CN" altLang="en-US"/>
          </a:p>
        </p:txBody>
      </p:sp>
    </p:spTree>
    <p:extLst>
      <p:ext uri="{BB962C8B-B14F-4D97-AF65-F5344CB8AC3E}">
        <p14:creationId xmlns:p14="http://schemas.microsoft.com/office/powerpoint/2010/main" val="12361851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FAA483A-7CAF-41C1-B819-0D43191398A2}" type="slidenum">
              <a:rPr lang="zh-CN" altLang="en-US" smtClean="0"/>
              <a:t>7</a:t>
            </a:fld>
            <a:endParaRPr lang="zh-CN" altLang="en-US"/>
          </a:p>
        </p:txBody>
      </p:sp>
    </p:spTree>
    <p:extLst>
      <p:ext uri="{BB962C8B-B14F-4D97-AF65-F5344CB8AC3E}">
        <p14:creationId xmlns:p14="http://schemas.microsoft.com/office/powerpoint/2010/main" val="24397294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FAA483A-7CAF-41C1-B819-0D43191398A2}" type="slidenum">
              <a:rPr lang="zh-CN" altLang="en-US" smtClean="0"/>
              <a:t>8</a:t>
            </a:fld>
            <a:endParaRPr lang="zh-CN" altLang="en-US"/>
          </a:p>
        </p:txBody>
      </p:sp>
    </p:spTree>
    <p:extLst>
      <p:ext uri="{BB962C8B-B14F-4D97-AF65-F5344CB8AC3E}">
        <p14:creationId xmlns:p14="http://schemas.microsoft.com/office/powerpoint/2010/main" val="11087087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FAA483A-7CAF-41C1-B819-0D43191398A2}" type="slidenum">
              <a:rPr lang="zh-CN" altLang="en-US" smtClean="0"/>
              <a:t>9</a:t>
            </a:fld>
            <a:endParaRPr lang="zh-CN" altLang="en-US"/>
          </a:p>
        </p:txBody>
      </p:sp>
    </p:spTree>
    <p:extLst>
      <p:ext uri="{BB962C8B-B14F-4D97-AF65-F5344CB8AC3E}">
        <p14:creationId xmlns:p14="http://schemas.microsoft.com/office/powerpoint/2010/main" val="15829822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FAA483A-7CAF-41C1-B819-0D43191398A2}" type="slidenum">
              <a:rPr lang="zh-CN" altLang="en-US" smtClean="0"/>
              <a:t>10</a:t>
            </a:fld>
            <a:endParaRPr lang="zh-CN" altLang="en-US"/>
          </a:p>
        </p:txBody>
      </p:sp>
    </p:spTree>
    <p:extLst>
      <p:ext uri="{BB962C8B-B14F-4D97-AF65-F5344CB8AC3E}">
        <p14:creationId xmlns:p14="http://schemas.microsoft.com/office/powerpoint/2010/main" val="30529375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FAA483A-7CAF-41C1-B819-0D43191398A2}" type="slidenum">
              <a:rPr lang="zh-CN" altLang="en-US" smtClean="0"/>
              <a:t>12</a:t>
            </a:fld>
            <a:endParaRPr lang="zh-CN" altLang="en-US"/>
          </a:p>
        </p:txBody>
      </p:sp>
    </p:spTree>
    <p:extLst>
      <p:ext uri="{BB962C8B-B14F-4D97-AF65-F5344CB8AC3E}">
        <p14:creationId xmlns:p14="http://schemas.microsoft.com/office/powerpoint/2010/main" val="19094731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标题幻灯片">
    <p:bg>
      <p:bgPr>
        <a:solidFill>
          <a:srgbClr val="87BE63"/>
        </a:solidFill>
        <a:effectLst/>
      </p:bgPr>
    </p:bg>
    <p:spTree>
      <p:nvGrpSpPr>
        <p:cNvPr id="1" name=""/>
        <p:cNvGrpSpPr/>
        <p:nvPr/>
      </p:nvGrpSpPr>
      <p:grpSpPr>
        <a:xfrm>
          <a:off x="0" y="0"/>
          <a:ext cx="0" cy="0"/>
          <a:chOff x="0" y="0"/>
          <a:chExt cx="0" cy="0"/>
        </a:xfrm>
      </p:grpSpPr>
      <p:pic>
        <p:nvPicPr>
          <p:cNvPr id="5" name="图片 4" descr="4"/>
          <p:cNvPicPr>
            <a:picLocks noChangeAspect="1"/>
          </p:cNvPicPr>
          <p:nvPr userDrawn="1"/>
        </p:nvPicPr>
        <p:blipFill>
          <a:blip r:embed="rId2">
            <a:duotone>
              <a:schemeClr val="accent6">
                <a:shade val="45000"/>
                <a:satMod val="135000"/>
              </a:schemeClr>
              <a:prstClr val="white"/>
            </a:duotone>
          </a:blip>
          <a:stretch>
            <a:fillRect/>
          </a:stretch>
        </p:blipFill>
        <p:spPr>
          <a:xfrm>
            <a:off x="-1018539" y="-200033"/>
            <a:ext cx="14138138" cy="7069069"/>
          </a:xfrm>
          <a:prstGeom prst="rect">
            <a:avLst/>
          </a:prstGeom>
        </p:spPr>
      </p:pic>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7352" y="1064509"/>
            <a:ext cx="584041" cy="469828"/>
          </a:xfrm>
          <a:prstGeom prst="rect">
            <a:avLst/>
          </a:prstGeom>
        </p:spPr>
      </p:pic>
      <p:pic>
        <p:nvPicPr>
          <p:cNvPr id="13" name="https://img8.file.cache.docer.com/storage/1636686910028159545/bd4da4da-aa52-497e-a93a-e85f53674400tjwjv2.png" descr="1426277706_剪纸扁平风格旅行风景.png"/>
          <p:cNvPicPr>
            <a:picLocks noChangeAspect="1"/>
          </p:cNvPicPr>
          <p:nvPr userDrawn="1"/>
        </p:nvPicPr>
        <p:blipFill>
          <a:blip r:embed="rId4"/>
          <a:stretch>
            <a:fillRect/>
          </a:stretch>
        </p:blipFill>
        <p:spPr>
          <a:xfrm>
            <a:off x="-153035" y="2766060"/>
            <a:ext cx="4394200" cy="4394200"/>
          </a:xfrm>
          <a:prstGeom prst="rect">
            <a:avLst/>
          </a:prstGeom>
        </p:spPr>
      </p:pic>
      <p:pic>
        <p:nvPicPr>
          <p:cNvPr id="14" name="https://img8.file.cache.docer.com/storage/1695196749870092300/af87f66b0c85ff5458028c7f8355ab8d.png" descr="00120_车窗风景秋天_299002.png"/>
          <p:cNvPicPr>
            <a:picLocks noChangeAspect="1"/>
          </p:cNvPicPr>
          <p:nvPr userDrawn="1"/>
        </p:nvPicPr>
        <p:blipFill>
          <a:blip r:embed="rId5"/>
          <a:stretch>
            <a:fillRect/>
          </a:stretch>
        </p:blipFill>
        <p:spPr>
          <a:xfrm>
            <a:off x="9512935" y="4449445"/>
            <a:ext cx="2534920" cy="253492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sp>
        <p:nvSpPr>
          <p:cNvPr id="2" name="矩形: 圆角 1"/>
          <p:cNvSpPr/>
          <p:nvPr userDrawn="1"/>
        </p:nvSpPr>
        <p:spPr>
          <a:xfrm>
            <a:off x="203200" y="210126"/>
            <a:ext cx="11785600" cy="6433128"/>
          </a:xfrm>
          <a:prstGeom prst="roundRect">
            <a:avLst/>
          </a:prstGeom>
          <a:solidFill>
            <a:schemeClr val="bg1"/>
          </a:solidFill>
          <a:ln>
            <a:noFill/>
          </a:ln>
          <a:effectLst>
            <a:innerShdw blurRad="203200">
              <a:schemeClr val="bg1">
                <a:lumMod val="6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圆角 7"/>
          <p:cNvSpPr/>
          <p:nvPr userDrawn="1"/>
        </p:nvSpPr>
        <p:spPr>
          <a:xfrm>
            <a:off x="323273" y="341745"/>
            <a:ext cx="11536218" cy="6169891"/>
          </a:xfrm>
          <a:prstGeom prst="roundRect">
            <a:avLst/>
          </a:prstGeom>
          <a:noFill/>
          <a:ln w="25400">
            <a:solidFill>
              <a:srgbClr val="87BE6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128" y="6183946"/>
            <a:ext cx="584041" cy="469828"/>
          </a:xfrm>
          <a:prstGeom prst="rect">
            <a:avLst/>
          </a:prstGeom>
        </p:spPr>
      </p:pic>
      <p:sp>
        <p:nvSpPr>
          <p:cNvPr id="7" name="文本框 6"/>
          <p:cNvSpPr txBox="1"/>
          <p:nvPr userDrawn="1"/>
        </p:nvSpPr>
        <p:spPr>
          <a:xfrm>
            <a:off x="744169" y="6288024"/>
            <a:ext cx="3053458" cy="36830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solidFill>
                  <a:schemeClr val="accent6">
                    <a:lumMod val="50000"/>
                  </a:schemeClr>
                </a:solidFill>
                <a:latin typeface="微软雅黑" panose="020B0503020204020204" pitchFamily="34" charset="-122"/>
                <a:ea typeface="微软雅黑" panose="020B0503020204020204" pitchFamily="34" charset="-122"/>
              </a:rPr>
              <a:t>第</a:t>
            </a:r>
            <a:r>
              <a:rPr lang="en-US" altLang="zh-CN" dirty="0">
                <a:solidFill>
                  <a:schemeClr val="accent6">
                    <a:lumMod val="50000"/>
                  </a:schemeClr>
                </a:solidFill>
                <a:latin typeface="微软雅黑" panose="020B0503020204020204" pitchFamily="34" charset="-122"/>
                <a:ea typeface="微软雅黑" panose="020B0503020204020204" pitchFamily="34" charset="-122"/>
              </a:rPr>
              <a:t>6</a:t>
            </a:r>
            <a:r>
              <a:rPr lang="zh-CN" altLang="en-US" dirty="0">
                <a:solidFill>
                  <a:schemeClr val="accent6">
                    <a:lumMod val="50000"/>
                  </a:schemeClr>
                </a:solidFill>
                <a:latin typeface="微软雅黑" panose="020B0503020204020204" pitchFamily="34" charset="-122"/>
                <a:ea typeface="微软雅黑" panose="020B0503020204020204" pitchFamily="34" charset="-122"/>
              </a:rPr>
              <a:t>课</a:t>
            </a:r>
            <a:r>
              <a:rPr lang="en-US" altLang="zh-CN" dirty="0">
                <a:solidFill>
                  <a:schemeClr val="accent6">
                    <a:lumMod val="50000"/>
                  </a:schemeClr>
                </a:solidFill>
                <a:latin typeface="微软雅黑" panose="020B0503020204020204" pitchFamily="34" charset="-122"/>
                <a:ea typeface="微软雅黑" panose="020B0503020204020204" pitchFamily="34" charset="-122"/>
              </a:rPr>
              <a:t>  </a:t>
            </a:r>
            <a:r>
              <a:rPr lang="zh-CN" altLang="en-US" dirty="0">
                <a:solidFill>
                  <a:schemeClr val="accent6">
                    <a:lumMod val="50000"/>
                  </a:schemeClr>
                </a:solidFill>
                <a:latin typeface="微软雅黑" panose="020B0503020204020204" pitchFamily="34" charset="-122"/>
                <a:ea typeface="微软雅黑" panose="020B0503020204020204" pitchFamily="34" charset="-122"/>
              </a:rPr>
              <a:t>遴选家乡特色美食</a:t>
            </a:r>
            <a:endParaRPr lang="en-US" altLang="zh-CN" dirty="0">
              <a:solidFill>
                <a:schemeClr val="accent6">
                  <a:lumMod val="50000"/>
                </a:schemeClr>
              </a:solidFill>
              <a:latin typeface="微软雅黑" panose="020B0503020204020204" pitchFamily="34" charset="-122"/>
              <a:ea typeface="微软雅黑" panose="020B0503020204020204" pitchFamily="34" charset="-122"/>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10" name="矩形: 圆角 9"/>
          <p:cNvSpPr/>
          <p:nvPr userDrawn="1"/>
        </p:nvSpPr>
        <p:spPr>
          <a:xfrm>
            <a:off x="308678" y="314037"/>
            <a:ext cx="11574644" cy="5486400"/>
          </a:xfrm>
          <a:prstGeom prst="roundRect">
            <a:avLst/>
          </a:prstGeom>
          <a:noFill/>
          <a:ln w="44450">
            <a:solidFill>
              <a:srgbClr val="D08F5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圆角 10"/>
          <p:cNvSpPr/>
          <p:nvPr userDrawn="1"/>
        </p:nvSpPr>
        <p:spPr>
          <a:xfrm>
            <a:off x="494271" y="529594"/>
            <a:ext cx="11215188" cy="5072136"/>
          </a:xfrm>
          <a:prstGeom prst="roundRect">
            <a:avLst/>
          </a:prstGeom>
          <a:solidFill>
            <a:schemeClr val="bg1"/>
          </a:solidFill>
          <a:ln>
            <a:noFill/>
          </a:ln>
          <a:effectLst>
            <a:innerShdw blurRad="190500">
              <a:schemeClr val="bg1">
                <a:lumMod val="6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128" y="6183946"/>
            <a:ext cx="584041" cy="469828"/>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C2A5DA9-F5D1-4586-92A3-D566121D341F}" type="datetimeFigureOut">
              <a:rPr lang="zh-CN" altLang="en-US" smtClean="0"/>
              <a:t>2024/8/16</a:t>
            </a:fld>
            <a:endParaRPr lang="zh-CN" altLang="en-US" dirty="0"/>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B7C61D-ADCB-4014-8F3E-B64D28B087D3}" type="slidenum">
              <a:rPr lang="zh-CN" altLang="en-US" smtClean="0"/>
              <a:t>‹#›</a:t>
            </a:fld>
            <a:endParaRPr lang="zh-CN" altLang="en-US"/>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128" y="6183946"/>
            <a:ext cx="584041" cy="469828"/>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
        <p:nvSpPr>
          <p:cNvPr id="3" name="矩形: 圆角 2"/>
          <p:cNvSpPr/>
          <p:nvPr userDrawn="1"/>
        </p:nvSpPr>
        <p:spPr>
          <a:xfrm>
            <a:off x="203200" y="467790"/>
            <a:ext cx="11748655" cy="5716156"/>
          </a:xfrm>
          <a:prstGeom prst="roundRect">
            <a:avLst/>
          </a:prstGeom>
          <a:solidFill>
            <a:schemeClr val="bg1"/>
          </a:solidFill>
          <a:ln>
            <a:solidFill>
              <a:srgbClr val="87BE63"/>
            </a:solidFill>
          </a:ln>
          <a:effectLst>
            <a:innerShdw blurRad="203200">
              <a:schemeClr val="bg1">
                <a:lumMod val="6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8" name="矩形: 圆角 7"/>
          <p:cNvSpPr/>
          <p:nvPr userDrawn="1"/>
        </p:nvSpPr>
        <p:spPr>
          <a:xfrm>
            <a:off x="380629" y="674054"/>
            <a:ext cx="11441915" cy="5383846"/>
          </a:xfrm>
          <a:prstGeom prst="roundRect">
            <a:avLst/>
          </a:prstGeom>
          <a:noFill/>
          <a:ln w="25400">
            <a:solidFill>
              <a:srgbClr val="87BE6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128" y="6183946"/>
            <a:ext cx="584041" cy="469828"/>
          </a:xfrm>
          <a:prstGeom prst="rect">
            <a:avLst/>
          </a:prstGeom>
        </p:spPr>
      </p:pic>
      <p:sp>
        <p:nvSpPr>
          <p:cNvPr id="7" name="文本框 6"/>
          <p:cNvSpPr txBox="1"/>
          <p:nvPr userDrawn="1"/>
        </p:nvSpPr>
        <p:spPr>
          <a:xfrm>
            <a:off x="744169" y="6288024"/>
            <a:ext cx="3053458" cy="36830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solidFill>
                  <a:schemeClr val="accent6">
                    <a:lumMod val="50000"/>
                  </a:schemeClr>
                </a:solidFill>
                <a:latin typeface="微软雅黑" panose="020B0503020204020204" pitchFamily="34" charset="-122"/>
                <a:ea typeface="微软雅黑" panose="020B0503020204020204" pitchFamily="34" charset="-122"/>
              </a:rPr>
              <a:t>第</a:t>
            </a:r>
            <a:r>
              <a:rPr lang="en-US" altLang="zh-CN" dirty="0">
                <a:solidFill>
                  <a:schemeClr val="accent6">
                    <a:lumMod val="50000"/>
                  </a:schemeClr>
                </a:solidFill>
                <a:latin typeface="微软雅黑" panose="020B0503020204020204" pitchFamily="34" charset="-122"/>
                <a:ea typeface="微软雅黑" panose="020B0503020204020204" pitchFamily="34" charset="-122"/>
              </a:rPr>
              <a:t>6</a:t>
            </a:r>
            <a:r>
              <a:rPr lang="zh-CN" altLang="en-US" dirty="0">
                <a:solidFill>
                  <a:schemeClr val="accent6">
                    <a:lumMod val="50000"/>
                  </a:schemeClr>
                </a:solidFill>
                <a:latin typeface="微软雅黑" panose="020B0503020204020204" pitchFamily="34" charset="-122"/>
                <a:ea typeface="微软雅黑" panose="020B0503020204020204" pitchFamily="34" charset="-122"/>
              </a:rPr>
              <a:t>课</a:t>
            </a:r>
            <a:r>
              <a:rPr lang="en-US" altLang="zh-CN" dirty="0">
                <a:solidFill>
                  <a:schemeClr val="accent6">
                    <a:lumMod val="50000"/>
                  </a:schemeClr>
                </a:solidFill>
                <a:latin typeface="微软雅黑" panose="020B0503020204020204" pitchFamily="34" charset="-122"/>
                <a:ea typeface="微软雅黑" panose="020B0503020204020204" pitchFamily="34" charset="-122"/>
              </a:rPr>
              <a:t>  </a:t>
            </a:r>
            <a:r>
              <a:rPr lang="zh-CN" altLang="en-US" dirty="0">
                <a:solidFill>
                  <a:schemeClr val="accent6">
                    <a:lumMod val="50000"/>
                  </a:schemeClr>
                </a:solidFill>
                <a:latin typeface="微软雅黑" panose="020B0503020204020204" pitchFamily="34" charset="-122"/>
                <a:ea typeface="微软雅黑" panose="020B0503020204020204" pitchFamily="34" charset="-122"/>
              </a:rPr>
              <a:t>遴选家乡特色美食</a:t>
            </a:r>
            <a:endParaRPr lang="en-US" altLang="zh-CN" dirty="0">
              <a:solidFill>
                <a:schemeClr val="accent6">
                  <a:lumMod val="50000"/>
                </a:schemeClr>
              </a:solidFill>
              <a:latin typeface="微软雅黑" panose="020B0503020204020204" pitchFamily="34" charset="-122"/>
              <a:ea typeface="微软雅黑" panose="020B0503020204020204" pitchFamily="34" charset="-122"/>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3" name="矩形: 圆角 2"/>
          <p:cNvSpPr/>
          <p:nvPr userDrawn="1"/>
        </p:nvSpPr>
        <p:spPr>
          <a:xfrm>
            <a:off x="203200" y="467790"/>
            <a:ext cx="11748655" cy="5716156"/>
          </a:xfrm>
          <a:prstGeom prst="roundRect">
            <a:avLst/>
          </a:prstGeom>
          <a:solidFill>
            <a:schemeClr val="bg1"/>
          </a:solidFill>
          <a:ln>
            <a:noFill/>
          </a:ln>
          <a:effectLst>
            <a:innerShdw blurRad="203200">
              <a:schemeClr val="bg1">
                <a:lumMod val="6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圆角 7"/>
          <p:cNvSpPr/>
          <p:nvPr userDrawn="1"/>
        </p:nvSpPr>
        <p:spPr>
          <a:xfrm>
            <a:off x="380629" y="674054"/>
            <a:ext cx="11441915" cy="5383846"/>
          </a:xfrm>
          <a:prstGeom prst="roundRect">
            <a:avLst/>
          </a:prstGeom>
          <a:noFill/>
          <a:ln w="25400">
            <a:solidFill>
              <a:srgbClr val="87BE6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userDrawn="1"/>
        </p:nvSpPr>
        <p:spPr>
          <a:xfrm>
            <a:off x="8915400" y="6336307"/>
            <a:ext cx="2967355" cy="368300"/>
          </a:xfrm>
          <a:prstGeom prst="rect">
            <a:avLst/>
          </a:prstGeom>
          <a:noFill/>
        </p:spPr>
        <p:txBody>
          <a:bodyPr wrap="none" rtlCol="0">
            <a:spAutoFit/>
          </a:bodyPr>
          <a:lstStyle/>
          <a:p>
            <a:r>
              <a:rPr lang="zh-CN" altLang="en-US" dirty="0">
                <a:latin typeface="微软雅黑" panose="020B0503020204020204" pitchFamily="34" charset="-122"/>
                <a:ea typeface="微软雅黑" panose="020B0503020204020204" pitchFamily="34" charset="-122"/>
              </a:rPr>
              <a:t>第</a:t>
            </a:r>
            <a:r>
              <a:rPr lang="en-US" altLang="zh-CN" dirty="0">
                <a:latin typeface="微软雅黑" panose="020B0503020204020204" pitchFamily="34" charset="-122"/>
                <a:ea typeface="微软雅黑" panose="020B0503020204020204" pitchFamily="34" charset="-122"/>
              </a:rPr>
              <a:t>2</a:t>
            </a:r>
            <a:r>
              <a:rPr lang="zh-CN" altLang="en-US" dirty="0">
                <a:latin typeface="微软雅黑" panose="020B0503020204020204" pitchFamily="34" charset="-122"/>
                <a:ea typeface="微软雅黑" panose="020B0503020204020204" pitchFamily="34" charset="-122"/>
              </a:rPr>
              <a:t>单元</a:t>
            </a:r>
            <a:r>
              <a:rPr lang="en-US" altLang="zh-CN" dirty="0">
                <a:latin typeface="微软雅黑" panose="020B0503020204020204" pitchFamily="34" charset="-122"/>
                <a:ea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rPr>
              <a:t>争做家乡推广大使</a:t>
            </a:r>
          </a:p>
        </p:txBody>
      </p:sp>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128" y="6183946"/>
            <a:ext cx="584041" cy="469828"/>
          </a:xfrm>
          <a:prstGeom prst="rect">
            <a:avLst/>
          </a:prstGeom>
        </p:spPr>
      </p:pic>
      <p:sp>
        <p:nvSpPr>
          <p:cNvPr id="7" name="文本框 6"/>
          <p:cNvSpPr txBox="1"/>
          <p:nvPr userDrawn="1"/>
        </p:nvSpPr>
        <p:spPr>
          <a:xfrm>
            <a:off x="744169" y="6288024"/>
            <a:ext cx="3053458" cy="36830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solidFill>
                  <a:schemeClr val="accent6">
                    <a:lumMod val="50000"/>
                  </a:schemeClr>
                </a:solidFill>
                <a:latin typeface="微软雅黑" panose="020B0503020204020204" pitchFamily="34" charset="-122"/>
                <a:ea typeface="微软雅黑" panose="020B0503020204020204" pitchFamily="34" charset="-122"/>
              </a:rPr>
              <a:t>第</a:t>
            </a:r>
            <a:r>
              <a:rPr lang="en-US" altLang="zh-CN" dirty="0">
                <a:solidFill>
                  <a:schemeClr val="accent6">
                    <a:lumMod val="50000"/>
                  </a:schemeClr>
                </a:solidFill>
                <a:latin typeface="微软雅黑" panose="020B0503020204020204" pitchFamily="34" charset="-122"/>
                <a:ea typeface="微软雅黑" panose="020B0503020204020204" pitchFamily="34" charset="-122"/>
              </a:rPr>
              <a:t>6</a:t>
            </a:r>
            <a:r>
              <a:rPr lang="zh-CN" altLang="en-US" dirty="0">
                <a:solidFill>
                  <a:schemeClr val="accent6">
                    <a:lumMod val="50000"/>
                  </a:schemeClr>
                </a:solidFill>
                <a:latin typeface="微软雅黑" panose="020B0503020204020204" pitchFamily="34" charset="-122"/>
                <a:ea typeface="微软雅黑" panose="020B0503020204020204" pitchFamily="34" charset="-122"/>
              </a:rPr>
              <a:t>课</a:t>
            </a:r>
            <a:r>
              <a:rPr lang="en-US" altLang="zh-CN" dirty="0">
                <a:solidFill>
                  <a:schemeClr val="accent6">
                    <a:lumMod val="50000"/>
                  </a:schemeClr>
                </a:solidFill>
                <a:latin typeface="微软雅黑" panose="020B0503020204020204" pitchFamily="34" charset="-122"/>
                <a:ea typeface="微软雅黑" panose="020B0503020204020204" pitchFamily="34" charset="-122"/>
              </a:rPr>
              <a:t>  </a:t>
            </a:r>
            <a:r>
              <a:rPr lang="zh-CN" altLang="en-US" dirty="0">
                <a:solidFill>
                  <a:schemeClr val="accent6">
                    <a:lumMod val="50000"/>
                  </a:schemeClr>
                </a:solidFill>
                <a:latin typeface="微软雅黑" panose="020B0503020204020204" pitchFamily="34" charset="-122"/>
                <a:ea typeface="微软雅黑" panose="020B0503020204020204" pitchFamily="34" charset="-122"/>
              </a:rPr>
              <a:t>遴选家乡特色美食</a:t>
            </a:r>
            <a:endParaRPr lang="en-US" altLang="zh-CN" dirty="0">
              <a:solidFill>
                <a:schemeClr val="accent6">
                  <a:lumMod val="50000"/>
                </a:schemeClr>
              </a:solidFill>
              <a:latin typeface="微软雅黑" panose="020B0503020204020204" pitchFamily="34" charset="-122"/>
              <a:ea typeface="微软雅黑" panose="020B0503020204020204" pitchFamily="34" charset="-122"/>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
        <p:nvSpPr>
          <p:cNvPr id="3" name="矩形: 圆角 2"/>
          <p:cNvSpPr/>
          <p:nvPr userDrawn="1"/>
        </p:nvSpPr>
        <p:spPr>
          <a:xfrm>
            <a:off x="203200" y="467790"/>
            <a:ext cx="11748655" cy="5716156"/>
          </a:xfrm>
          <a:prstGeom prst="roundRect">
            <a:avLst/>
          </a:prstGeom>
          <a:solidFill>
            <a:schemeClr val="bg1"/>
          </a:solidFill>
          <a:ln>
            <a:noFill/>
          </a:ln>
          <a:effectLst>
            <a:innerShdw blurRad="203200">
              <a:schemeClr val="bg1">
                <a:lumMod val="6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8" name="矩形: 圆角 7"/>
          <p:cNvSpPr/>
          <p:nvPr userDrawn="1"/>
        </p:nvSpPr>
        <p:spPr>
          <a:xfrm>
            <a:off x="380629" y="674054"/>
            <a:ext cx="11441915" cy="5383846"/>
          </a:xfrm>
          <a:prstGeom prst="roundRect">
            <a:avLst/>
          </a:prstGeom>
          <a:noFill/>
          <a:ln w="25400">
            <a:solidFill>
              <a:srgbClr val="87BE6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4" name="图片 3"/>
          <p:cNvPicPr>
            <a:picLocks noChangeAspect="1"/>
          </p:cNvPicPr>
          <p:nvPr userDrawn="1"/>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0" y="5718048"/>
            <a:ext cx="12192000" cy="1139952"/>
          </a:xfrm>
          <a:prstGeom prst="rect">
            <a:avLst/>
          </a:prstGeom>
        </p:spPr>
      </p:pic>
      <p:pic>
        <p:nvPicPr>
          <p:cNvPr id="2" name="图片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0128" y="6183946"/>
            <a:ext cx="584041" cy="469828"/>
          </a:xfrm>
          <a:prstGeom prst="rect">
            <a:avLst/>
          </a:prstGeom>
        </p:spPr>
      </p:pic>
      <p:pic>
        <p:nvPicPr>
          <p:cNvPr id="12" name="https://img8.file.cache.docer.com/storage/1636686910310990529/9ec5dbed-7088-4d17-8260-00f4f90817c5tjwjv2.png" descr="1426277721_剪纸扁平风格旅行风景.png"/>
          <p:cNvPicPr>
            <a:picLocks noChangeAspect="1"/>
          </p:cNvPicPr>
          <p:nvPr userDrawn="1"/>
        </p:nvPicPr>
        <p:blipFill>
          <a:blip r:embed="rId4"/>
          <a:stretch>
            <a:fillRect/>
          </a:stretch>
        </p:blipFill>
        <p:spPr>
          <a:xfrm>
            <a:off x="9638030" y="3937000"/>
            <a:ext cx="2719070" cy="2719070"/>
          </a:xfrm>
          <a:prstGeom prst="rect">
            <a:avLst/>
          </a:prstGeom>
        </p:spPr>
      </p:pic>
      <p:sp>
        <p:nvSpPr>
          <p:cNvPr id="9" name="文本框 8"/>
          <p:cNvSpPr txBox="1"/>
          <p:nvPr userDrawn="1"/>
        </p:nvSpPr>
        <p:spPr>
          <a:xfrm>
            <a:off x="744169" y="6288024"/>
            <a:ext cx="3053458" cy="36830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solidFill>
                  <a:schemeClr val="accent6">
                    <a:lumMod val="50000"/>
                  </a:schemeClr>
                </a:solidFill>
                <a:latin typeface="微软雅黑" panose="020B0503020204020204" pitchFamily="34" charset="-122"/>
                <a:ea typeface="微软雅黑" panose="020B0503020204020204" pitchFamily="34" charset="-122"/>
              </a:rPr>
              <a:t>第</a:t>
            </a:r>
            <a:r>
              <a:rPr lang="en-US" altLang="zh-CN" dirty="0">
                <a:solidFill>
                  <a:schemeClr val="accent6">
                    <a:lumMod val="50000"/>
                  </a:schemeClr>
                </a:solidFill>
                <a:latin typeface="微软雅黑" panose="020B0503020204020204" pitchFamily="34" charset="-122"/>
                <a:ea typeface="微软雅黑" panose="020B0503020204020204" pitchFamily="34" charset="-122"/>
              </a:rPr>
              <a:t>6</a:t>
            </a:r>
            <a:r>
              <a:rPr lang="zh-CN" altLang="en-US" dirty="0">
                <a:solidFill>
                  <a:schemeClr val="accent6">
                    <a:lumMod val="50000"/>
                  </a:schemeClr>
                </a:solidFill>
                <a:latin typeface="微软雅黑" panose="020B0503020204020204" pitchFamily="34" charset="-122"/>
                <a:ea typeface="微软雅黑" panose="020B0503020204020204" pitchFamily="34" charset="-122"/>
              </a:rPr>
              <a:t>课</a:t>
            </a:r>
            <a:r>
              <a:rPr lang="en-US" altLang="zh-CN" dirty="0">
                <a:solidFill>
                  <a:schemeClr val="accent6">
                    <a:lumMod val="50000"/>
                  </a:schemeClr>
                </a:solidFill>
                <a:latin typeface="微软雅黑" panose="020B0503020204020204" pitchFamily="34" charset="-122"/>
                <a:ea typeface="微软雅黑" panose="020B0503020204020204" pitchFamily="34" charset="-122"/>
              </a:rPr>
              <a:t>  </a:t>
            </a:r>
            <a:r>
              <a:rPr lang="zh-CN" altLang="en-US" dirty="0">
                <a:solidFill>
                  <a:schemeClr val="accent6">
                    <a:lumMod val="50000"/>
                  </a:schemeClr>
                </a:solidFill>
                <a:latin typeface="微软雅黑" panose="020B0503020204020204" pitchFamily="34" charset="-122"/>
                <a:ea typeface="微软雅黑" panose="020B0503020204020204" pitchFamily="34" charset="-122"/>
              </a:rPr>
              <a:t>遴选家乡特色美食</a:t>
            </a:r>
            <a:endParaRPr lang="en-US" altLang="zh-CN" dirty="0">
              <a:solidFill>
                <a:schemeClr val="accent6">
                  <a:lumMod val="50000"/>
                </a:schemeClr>
              </a:solidFill>
              <a:latin typeface="微软雅黑" panose="020B0503020204020204" pitchFamily="34" charset="-122"/>
              <a:ea typeface="微软雅黑" panose="020B0503020204020204" pitchFamily="34" charset="-122"/>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
        <p:nvSpPr>
          <p:cNvPr id="3" name="矩形: 圆角 2"/>
          <p:cNvSpPr/>
          <p:nvPr userDrawn="1"/>
        </p:nvSpPr>
        <p:spPr>
          <a:xfrm>
            <a:off x="203200" y="467790"/>
            <a:ext cx="11748655" cy="5716156"/>
          </a:xfrm>
          <a:prstGeom prst="roundRect">
            <a:avLst>
              <a:gd name="adj" fmla="val 6669"/>
            </a:avLst>
          </a:prstGeom>
          <a:solidFill>
            <a:schemeClr val="bg1"/>
          </a:solidFill>
          <a:ln>
            <a:noFill/>
          </a:ln>
          <a:effectLst>
            <a:innerShdw blurRad="203200">
              <a:schemeClr val="bg1">
                <a:lumMod val="6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pic>
        <p:nvPicPr>
          <p:cNvPr id="4" name="图片 3"/>
          <p:cNvPicPr>
            <a:picLocks noChangeAspect="1"/>
          </p:cNvPicPr>
          <p:nvPr userDrawn="1"/>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0" y="5718048"/>
            <a:ext cx="12192000" cy="1139952"/>
          </a:xfrm>
          <a:prstGeom prst="rect">
            <a:avLst/>
          </a:prstGeom>
        </p:spPr>
      </p:pic>
      <p:pic>
        <p:nvPicPr>
          <p:cNvPr id="2" name="图片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0128" y="6183946"/>
            <a:ext cx="584041" cy="469828"/>
          </a:xfrm>
          <a:prstGeom prst="rect">
            <a:avLst/>
          </a:prstGeom>
        </p:spPr>
      </p:pic>
      <p:pic>
        <p:nvPicPr>
          <p:cNvPr id="12" name="https://img8.file.cache.docer.com/storage/1636686910310990529/9ec5dbed-7088-4d17-8260-00f4f90817c5tjwjv2.png" descr="1426277721_剪纸扁平风格旅行风景.png"/>
          <p:cNvPicPr>
            <a:picLocks noChangeAspect="1"/>
          </p:cNvPicPr>
          <p:nvPr userDrawn="1"/>
        </p:nvPicPr>
        <p:blipFill>
          <a:blip r:embed="rId4"/>
          <a:stretch>
            <a:fillRect/>
          </a:stretch>
        </p:blipFill>
        <p:spPr>
          <a:xfrm>
            <a:off x="9638030" y="3937000"/>
            <a:ext cx="2719070" cy="2719070"/>
          </a:xfrm>
          <a:prstGeom prst="rect">
            <a:avLst/>
          </a:prstGeom>
        </p:spPr>
      </p:pic>
      <p:sp>
        <p:nvSpPr>
          <p:cNvPr id="7" name="文本框 6"/>
          <p:cNvSpPr txBox="1"/>
          <p:nvPr userDrawn="1"/>
        </p:nvSpPr>
        <p:spPr>
          <a:xfrm>
            <a:off x="744169" y="6288024"/>
            <a:ext cx="3053458" cy="36830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solidFill>
                  <a:schemeClr val="accent6">
                    <a:lumMod val="50000"/>
                  </a:schemeClr>
                </a:solidFill>
                <a:latin typeface="微软雅黑" panose="020B0503020204020204" pitchFamily="34" charset="-122"/>
                <a:ea typeface="微软雅黑" panose="020B0503020204020204" pitchFamily="34" charset="-122"/>
              </a:rPr>
              <a:t>第</a:t>
            </a:r>
            <a:r>
              <a:rPr lang="en-US" altLang="zh-CN" dirty="0">
                <a:solidFill>
                  <a:schemeClr val="accent6">
                    <a:lumMod val="50000"/>
                  </a:schemeClr>
                </a:solidFill>
                <a:latin typeface="微软雅黑" panose="020B0503020204020204" pitchFamily="34" charset="-122"/>
                <a:ea typeface="微软雅黑" panose="020B0503020204020204" pitchFamily="34" charset="-122"/>
              </a:rPr>
              <a:t>6</a:t>
            </a:r>
            <a:r>
              <a:rPr lang="zh-CN" altLang="en-US" dirty="0">
                <a:solidFill>
                  <a:schemeClr val="accent6">
                    <a:lumMod val="50000"/>
                  </a:schemeClr>
                </a:solidFill>
                <a:latin typeface="微软雅黑" panose="020B0503020204020204" pitchFamily="34" charset="-122"/>
                <a:ea typeface="微软雅黑" panose="020B0503020204020204" pitchFamily="34" charset="-122"/>
              </a:rPr>
              <a:t>课</a:t>
            </a:r>
            <a:r>
              <a:rPr lang="en-US" altLang="zh-CN" dirty="0">
                <a:solidFill>
                  <a:schemeClr val="accent6">
                    <a:lumMod val="50000"/>
                  </a:schemeClr>
                </a:solidFill>
                <a:latin typeface="微软雅黑" panose="020B0503020204020204" pitchFamily="34" charset="-122"/>
                <a:ea typeface="微软雅黑" panose="020B0503020204020204" pitchFamily="34" charset="-122"/>
              </a:rPr>
              <a:t>  </a:t>
            </a:r>
            <a:r>
              <a:rPr lang="zh-CN" altLang="en-US" dirty="0">
                <a:solidFill>
                  <a:schemeClr val="accent6">
                    <a:lumMod val="50000"/>
                  </a:schemeClr>
                </a:solidFill>
                <a:latin typeface="微软雅黑" panose="020B0503020204020204" pitchFamily="34" charset="-122"/>
                <a:ea typeface="微软雅黑" panose="020B0503020204020204" pitchFamily="34" charset="-122"/>
              </a:rPr>
              <a:t>遴选家乡特色美食</a:t>
            </a:r>
            <a:endParaRPr lang="en-US" altLang="zh-CN" dirty="0">
              <a:solidFill>
                <a:schemeClr val="accent6">
                  <a:lumMod val="50000"/>
                </a:schemeClr>
              </a:solidFill>
              <a:latin typeface="微软雅黑" panose="020B0503020204020204" pitchFamily="34" charset="-122"/>
              <a:ea typeface="微软雅黑" panose="020B0503020204020204" pitchFamily="34" charset="-122"/>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
        <p:nvSpPr>
          <p:cNvPr id="3" name="矩形: 圆角 2"/>
          <p:cNvSpPr/>
          <p:nvPr userDrawn="1"/>
        </p:nvSpPr>
        <p:spPr>
          <a:xfrm>
            <a:off x="203200" y="467790"/>
            <a:ext cx="11748655" cy="5716156"/>
          </a:xfrm>
          <a:prstGeom prst="roundRect">
            <a:avLst>
              <a:gd name="adj" fmla="val 5169"/>
            </a:avLst>
          </a:prstGeom>
          <a:solidFill>
            <a:schemeClr val="bg1"/>
          </a:solidFill>
          <a:ln>
            <a:noFill/>
          </a:ln>
          <a:effectLst>
            <a:innerShdw blurRad="203200">
              <a:schemeClr val="bg1">
                <a:lumMod val="6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pic>
        <p:nvPicPr>
          <p:cNvPr id="4" name="图片 3"/>
          <p:cNvPicPr>
            <a:picLocks noChangeAspect="1"/>
          </p:cNvPicPr>
          <p:nvPr userDrawn="1"/>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0" y="5718048"/>
            <a:ext cx="12192000" cy="1139952"/>
          </a:xfrm>
          <a:prstGeom prst="rect">
            <a:avLst/>
          </a:prstGeom>
        </p:spPr>
      </p:pic>
      <p:pic>
        <p:nvPicPr>
          <p:cNvPr id="2" name="图片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0128" y="6183946"/>
            <a:ext cx="584041" cy="469828"/>
          </a:xfrm>
          <a:prstGeom prst="rect">
            <a:avLst/>
          </a:prstGeom>
        </p:spPr>
      </p:pic>
      <p:pic>
        <p:nvPicPr>
          <p:cNvPr id="12" name="https://img8.file.cache.docer.com/storage/1636686910310990529/9ec5dbed-7088-4d17-8260-00f4f90817c5tjwjv2.png" descr="1426277721_剪纸扁平风格旅行风景.png"/>
          <p:cNvPicPr>
            <a:picLocks noChangeAspect="1"/>
          </p:cNvPicPr>
          <p:nvPr userDrawn="1"/>
        </p:nvPicPr>
        <p:blipFill>
          <a:blip r:embed="rId4"/>
          <a:stretch>
            <a:fillRect/>
          </a:stretch>
        </p:blipFill>
        <p:spPr>
          <a:xfrm>
            <a:off x="9638030" y="3937000"/>
            <a:ext cx="2719070" cy="2719070"/>
          </a:xfrm>
          <a:prstGeom prst="rect">
            <a:avLst/>
          </a:prstGeom>
        </p:spPr>
      </p:pic>
      <p:sp>
        <p:nvSpPr>
          <p:cNvPr id="8" name="文本框 7"/>
          <p:cNvSpPr txBox="1"/>
          <p:nvPr userDrawn="1"/>
        </p:nvSpPr>
        <p:spPr>
          <a:xfrm>
            <a:off x="744169" y="6288024"/>
            <a:ext cx="3053458" cy="36830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solidFill>
                  <a:schemeClr val="accent6">
                    <a:lumMod val="50000"/>
                  </a:schemeClr>
                </a:solidFill>
                <a:latin typeface="微软雅黑" panose="020B0503020204020204" pitchFamily="34" charset="-122"/>
                <a:ea typeface="微软雅黑" panose="020B0503020204020204" pitchFamily="34" charset="-122"/>
              </a:rPr>
              <a:t>第</a:t>
            </a:r>
            <a:r>
              <a:rPr lang="en-US" altLang="zh-CN" dirty="0">
                <a:solidFill>
                  <a:schemeClr val="accent6">
                    <a:lumMod val="50000"/>
                  </a:schemeClr>
                </a:solidFill>
                <a:latin typeface="微软雅黑" panose="020B0503020204020204" pitchFamily="34" charset="-122"/>
                <a:ea typeface="微软雅黑" panose="020B0503020204020204" pitchFamily="34" charset="-122"/>
              </a:rPr>
              <a:t>6</a:t>
            </a:r>
            <a:r>
              <a:rPr lang="zh-CN" altLang="en-US" dirty="0">
                <a:solidFill>
                  <a:schemeClr val="accent6">
                    <a:lumMod val="50000"/>
                  </a:schemeClr>
                </a:solidFill>
                <a:latin typeface="微软雅黑" panose="020B0503020204020204" pitchFamily="34" charset="-122"/>
                <a:ea typeface="微软雅黑" panose="020B0503020204020204" pitchFamily="34" charset="-122"/>
              </a:rPr>
              <a:t>课</a:t>
            </a:r>
            <a:r>
              <a:rPr lang="en-US" altLang="zh-CN" dirty="0">
                <a:solidFill>
                  <a:schemeClr val="accent6">
                    <a:lumMod val="50000"/>
                  </a:schemeClr>
                </a:solidFill>
                <a:latin typeface="微软雅黑" panose="020B0503020204020204" pitchFamily="34" charset="-122"/>
                <a:ea typeface="微软雅黑" panose="020B0503020204020204" pitchFamily="34" charset="-122"/>
              </a:rPr>
              <a:t>  </a:t>
            </a:r>
            <a:r>
              <a:rPr lang="zh-CN" altLang="en-US" dirty="0">
                <a:solidFill>
                  <a:schemeClr val="accent6">
                    <a:lumMod val="50000"/>
                  </a:schemeClr>
                </a:solidFill>
                <a:latin typeface="微软雅黑" panose="020B0503020204020204" pitchFamily="34" charset="-122"/>
                <a:ea typeface="微软雅黑" panose="020B0503020204020204" pitchFamily="34" charset="-122"/>
              </a:rPr>
              <a:t>遴选家乡特色美食</a:t>
            </a:r>
            <a:endParaRPr lang="en-US" altLang="zh-CN" dirty="0">
              <a:solidFill>
                <a:schemeClr val="accent6">
                  <a:lumMod val="50000"/>
                </a:schemeClr>
              </a:solidFill>
              <a:latin typeface="微软雅黑" panose="020B0503020204020204" pitchFamily="34" charset="-122"/>
              <a:ea typeface="微软雅黑" panose="020B0503020204020204" pitchFamily="34" charset="-122"/>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10" name="矩形: 圆角 9"/>
          <p:cNvSpPr/>
          <p:nvPr userDrawn="1"/>
        </p:nvSpPr>
        <p:spPr>
          <a:xfrm>
            <a:off x="997527" y="1348509"/>
            <a:ext cx="10215418" cy="3957782"/>
          </a:xfrm>
          <a:prstGeom prst="roundRect">
            <a:avLst/>
          </a:prstGeom>
          <a:noFill/>
          <a:ln w="44450">
            <a:solidFill>
              <a:srgbClr val="7DA7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圆角 4"/>
          <p:cNvSpPr/>
          <p:nvPr userDrawn="1"/>
        </p:nvSpPr>
        <p:spPr>
          <a:xfrm>
            <a:off x="1219200" y="1551709"/>
            <a:ext cx="9790545" cy="3620655"/>
          </a:xfrm>
          <a:prstGeom prst="roundRect">
            <a:avLst/>
          </a:prstGeom>
          <a:solidFill>
            <a:schemeClr val="bg1"/>
          </a:solidFill>
          <a:ln>
            <a:noFill/>
          </a:ln>
          <a:effectLst>
            <a:innerShdw blurRad="203200">
              <a:schemeClr val="bg1">
                <a:lumMod val="6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p:cNvPicPr>
            <a:picLocks noChangeAspect="1"/>
          </p:cNvPicPr>
          <p:nvPr userDrawn="1"/>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9236" y="4462272"/>
            <a:ext cx="12192000" cy="2395728"/>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0128" y="6183946"/>
            <a:ext cx="584041" cy="469828"/>
          </a:xfrm>
          <a:prstGeom prst="rect">
            <a:avLst/>
          </a:prstGeom>
        </p:spPr>
      </p:pic>
      <p:sp>
        <p:nvSpPr>
          <p:cNvPr id="8" name="文本框 7"/>
          <p:cNvSpPr txBox="1"/>
          <p:nvPr userDrawn="1"/>
        </p:nvSpPr>
        <p:spPr>
          <a:xfrm>
            <a:off x="744169" y="6288024"/>
            <a:ext cx="3053458" cy="36830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solidFill>
                  <a:schemeClr val="accent6">
                    <a:lumMod val="50000"/>
                  </a:schemeClr>
                </a:solidFill>
                <a:latin typeface="微软雅黑" panose="020B0503020204020204" pitchFamily="34" charset="-122"/>
                <a:ea typeface="微软雅黑" panose="020B0503020204020204" pitchFamily="34" charset="-122"/>
              </a:rPr>
              <a:t>第</a:t>
            </a:r>
            <a:r>
              <a:rPr lang="en-US" altLang="zh-CN" dirty="0">
                <a:solidFill>
                  <a:schemeClr val="accent6">
                    <a:lumMod val="50000"/>
                  </a:schemeClr>
                </a:solidFill>
                <a:latin typeface="微软雅黑" panose="020B0503020204020204" pitchFamily="34" charset="-122"/>
                <a:ea typeface="微软雅黑" panose="020B0503020204020204" pitchFamily="34" charset="-122"/>
              </a:rPr>
              <a:t>6</a:t>
            </a:r>
            <a:r>
              <a:rPr lang="zh-CN" altLang="en-US" dirty="0">
                <a:solidFill>
                  <a:schemeClr val="accent6">
                    <a:lumMod val="50000"/>
                  </a:schemeClr>
                </a:solidFill>
                <a:latin typeface="微软雅黑" panose="020B0503020204020204" pitchFamily="34" charset="-122"/>
                <a:ea typeface="微软雅黑" panose="020B0503020204020204" pitchFamily="34" charset="-122"/>
              </a:rPr>
              <a:t>课</a:t>
            </a:r>
            <a:r>
              <a:rPr lang="en-US" altLang="zh-CN" dirty="0">
                <a:solidFill>
                  <a:schemeClr val="accent6">
                    <a:lumMod val="50000"/>
                  </a:schemeClr>
                </a:solidFill>
                <a:latin typeface="微软雅黑" panose="020B0503020204020204" pitchFamily="34" charset="-122"/>
                <a:ea typeface="微软雅黑" panose="020B0503020204020204" pitchFamily="34" charset="-122"/>
              </a:rPr>
              <a:t>  </a:t>
            </a:r>
            <a:r>
              <a:rPr lang="zh-CN" altLang="en-US" dirty="0">
                <a:solidFill>
                  <a:schemeClr val="accent6">
                    <a:lumMod val="50000"/>
                  </a:schemeClr>
                </a:solidFill>
                <a:latin typeface="微软雅黑" panose="020B0503020204020204" pitchFamily="34" charset="-122"/>
                <a:ea typeface="微软雅黑" panose="020B0503020204020204" pitchFamily="34" charset="-122"/>
              </a:rPr>
              <a:t>遴选家乡特色美食</a:t>
            </a:r>
            <a:endParaRPr lang="en-US" altLang="zh-CN" dirty="0">
              <a:solidFill>
                <a:schemeClr val="accent6">
                  <a:lumMod val="50000"/>
                </a:schemeClr>
              </a:solidFill>
              <a:latin typeface="微软雅黑" panose="020B0503020204020204" pitchFamily="34" charset="-122"/>
              <a:ea typeface="微软雅黑" panose="020B0503020204020204" pitchFamily="34" charset="-122"/>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sp>
        <p:nvSpPr>
          <p:cNvPr id="10" name="矩形: 圆角 9"/>
          <p:cNvSpPr/>
          <p:nvPr userDrawn="1"/>
        </p:nvSpPr>
        <p:spPr>
          <a:xfrm>
            <a:off x="997527" y="1348509"/>
            <a:ext cx="10215418" cy="3957782"/>
          </a:xfrm>
          <a:prstGeom prst="roundRect">
            <a:avLst/>
          </a:prstGeom>
          <a:noFill/>
          <a:ln w="44450">
            <a:solidFill>
              <a:srgbClr val="7DA7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圆角 4"/>
          <p:cNvSpPr/>
          <p:nvPr userDrawn="1"/>
        </p:nvSpPr>
        <p:spPr>
          <a:xfrm>
            <a:off x="1219200" y="1551709"/>
            <a:ext cx="9790545" cy="3620655"/>
          </a:xfrm>
          <a:prstGeom prst="roundRect">
            <a:avLst/>
          </a:prstGeom>
          <a:solidFill>
            <a:schemeClr val="bg1"/>
          </a:solidFill>
          <a:ln>
            <a:noFill/>
          </a:ln>
          <a:effectLst>
            <a:innerShdw blurRad="203200">
              <a:schemeClr val="bg1">
                <a:lumMod val="6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ackgroundRemoval t="22472" b="82444" l="63880" r="88853">
                        <a14:foregroundMark x1="74598" y1="80197" x2="77492" y2="81180"/>
                        <a14:foregroundMark x1="85316" y1="82444" x2="85316" y2="82444"/>
                        <a14:foregroundMark x1="76527" y1="22612" x2="76527" y2="22612"/>
                        <a14:foregroundMark x1="88853" y1="63764" x2="88853" y2="63764"/>
                      </a14:backgroundRemoval>
                    </a14:imgEffect>
                  </a14:imgLayer>
                </a14:imgProps>
              </a:ext>
              <a:ext uri="{28A0092B-C50C-407E-A947-70E740481C1C}">
                <a14:useLocalDpi xmlns:a14="http://schemas.microsoft.com/office/drawing/2010/main" val="0"/>
              </a:ext>
            </a:extLst>
          </a:blip>
          <a:srcRect l="60950" t="18547" r="8945" b="14851"/>
          <a:stretch>
            <a:fillRect/>
          </a:stretch>
        </p:blipFill>
        <p:spPr>
          <a:xfrm>
            <a:off x="10206003" y="3362036"/>
            <a:ext cx="1810685" cy="3060222"/>
          </a:xfrm>
          <a:prstGeom prst="rect">
            <a:avLst/>
          </a:prstGeom>
        </p:spPr>
      </p:pic>
      <p:pic>
        <p:nvPicPr>
          <p:cNvPr id="11" name="图片 10"/>
          <p:cNvPicPr>
            <a:picLocks noChangeAspect="1"/>
          </p:cNvPicPr>
          <p:nvPr userDrawn="1"/>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9236" y="4462272"/>
            <a:ext cx="12192000" cy="2395728"/>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11" name="图片 10"/>
          <p:cNvPicPr>
            <a:picLocks noChangeAspect="1"/>
          </p:cNvPicPr>
          <p:nvPr userDrawn="1"/>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9236" y="4462272"/>
            <a:ext cx="12192000" cy="2395728"/>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87BE63"/>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2A5DA9-F5D1-4586-92A3-D566121D341F}" type="datetimeFigureOut">
              <a:rPr lang="zh-CN" altLang="en-US" smtClean="0"/>
              <a:t>2024/8/16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B7C61D-ADCB-4014-8F3E-B64D28B087D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 Id="rId6" Type="http://schemas.microsoft.com/office/2007/relationships/hdphoto" Target="../media/hdphoto2.wdp"/><Relationship Id="rId5" Type="http://schemas.openxmlformats.org/officeDocument/2006/relationships/image" Target="../media/image21.png"/><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31.jpeg"/><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4.xml"/><Relationship Id="rId6" Type="http://schemas.openxmlformats.org/officeDocument/2006/relationships/image" Target="../media/image25.png"/><Relationship Id="rId5" Type="http://schemas.microsoft.com/office/2007/relationships/hdphoto" Target="../media/hdphoto5.wdp"/><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32.png"/><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5.xml"/><Relationship Id="rId6" Type="http://schemas.openxmlformats.org/officeDocument/2006/relationships/image" Target="../media/image25.png"/><Relationship Id="rId5" Type="http://schemas.microsoft.com/office/2007/relationships/hdphoto" Target="../media/hdphoto5.wdp"/><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13.xml"/><Relationship Id="rId7" Type="http://schemas.microsoft.com/office/2007/relationships/hdphoto" Target="../media/hdphoto10.wdp"/><Relationship Id="rId2" Type="http://schemas.openxmlformats.org/officeDocument/2006/relationships/slideLayout" Target="../slideLayouts/slideLayout4.xml"/><Relationship Id="rId1" Type="http://schemas.openxmlformats.org/officeDocument/2006/relationships/tags" Target="../tags/tag6.xml"/><Relationship Id="rId6" Type="http://schemas.openxmlformats.org/officeDocument/2006/relationships/image" Target="../media/image33.png"/><Relationship Id="rId5" Type="http://schemas.microsoft.com/office/2007/relationships/hdphoto" Target="../media/hdphoto5.wdp"/><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4.png"/><Relationship Id="rId1" Type="http://schemas.openxmlformats.org/officeDocument/2006/relationships/slideLayout" Target="../slideLayouts/slideLayout5.xml"/><Relationship Id="rId6" Type="http://schemas.openxmlformats.org/officeDocument/2006/relationships/image" Target="../media/image36.png"/><Relationship Id="rId5" Type="http://schemas.microsoft.com/office/2007/relationships/hdphoto" Target="../media/hdphoto6.wdp"/><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37.png"/><Relationship Id="rId4" Type="http://schemas.microsoft.com/office/2007/relationships/hdphoto" Target="../media/hdphoto6.wdp"/></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37.png"/><Relationship Id="rId4" Type="http://schemas.microsoft.com/office/2007/relationships/hdphoto" Target="../media/hdphoto6.wdp"/></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1.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38.jpeg"/><Relationship Id="rId4" Type="http://schemas.microsoft.com/office/2007/relationships/hdphoto" Target="../media/hdphoto6.wdp"/></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25.png"/><Relationship Id="rId4" Type="http://schemas.microsoft.com/office/2007/relationships/hdphoto" Target="../media/hdphoto6.wdp"/></Relationships>
</file>

<file path=ppt/slides/_rels/slide22.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4.png"/><Relationship Id="rId1" Type="http://schemas.openxmlformats.org/officeDocument/2006/relationships/slideLayout" Target="../slideLayouts/slideLayout5.xml"/><Relationship Id="rId6" Type="http://schemas.openxmlformats.org/officeDocument/2006/relationships/image" Target="../media/image40.png"/><Relationship Id="rId5" Type="http://schemas.microsoft.com/office/2007/relationships/hdphoto" Target="../media/hdphoto7.wdp"/><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microsoft.com/office/2007/relationships/hdphoto" Target="../media/hdphoto12.wdp"/><Relationship Id="rId2" Type="http://schemas.openxmlformats.org/officeDocument/2006/relationships/slideLayout" Target="../slideLayouts/slideLayout4.xml"/><Relationship Id="rId1" Type="http://schemas.openxmlformats.org/officeDocument/2006/relationships/tags" Target="../tags/tag7.xml"/><Relationship Id="rId6" Type="http://schemas.openxmlformats.org/officeDocument/2006/relationships/image" Target="../media/image41.png"/><Relationship Id="rId5" Type="http://schemas.microsoft.com/office/2007/relationships/hdphoto" Target="../media/hdphoto7.wdp"/><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42.png"/><Relationship Id="rId4" Type="http://schemas.microsoft.com/office/2007/relationships/hdphoto" Target="../media/hdphoto7.wdp"/></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43.png"/><Relationship Id="rId5" Type="http://schemas.microsoft.com/office/2007/relationships/hdphoto" Target="../media/hdphoto2.wdp"/><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slide" Target="slide22.xml"/><Relationship Id="rId3" Type="http://schemas.openxmlformats.org/officeDocument/2006/relationships/image" Target="../media/image14.png"/><Relationship Id="rId7" Type="http://schemas.openxmlformats.org/officeDocument/2006/relationships/slide" Target="slide11.xml"/><Relationship Id="rId12" Type="http://schemas.microsoft.com/office/2007/relationships/hdphoto" Target="../media/hdphoto6.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4.wdp"/><Relationship Id="rId11" Type="http://schemas.openxmlformats.org/officeDocument/2006/relationships/image" Target="../media/image17.png"/><Relationship Id="rId5" Type="http://schemas.openxmlformats.org/officeDocument/2006/relationships/image" Target="../media/image15.png"/><Relationship Id="rId15" Type="http://schemas.microsoft.com/office/2007/relationships/hdphoto" Target="../media/hdphoto7.wdp"/><Relationship Id="rId10" Type="http://schemas.openxmlformats.org/officeDocument/2006/relationships/slide" Target="slide17.xml"/><Relationship Id="rId4" Type="http://schemas.openxmlformats.org/officeDocument/2006/relationships/slide" Target="slide5.xml"/><Relationship Id="rId9" Type="http://schemas.microsoft.com/office/2007/relationships/hdphoto" Target="../media/hdphoto5.wdp"/><Relationship Id="rId1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9.png"/><Relationship Id="rId1" Type="http://schemas.openxmlformats.org/officeDocument/2006/relationships/slideLayout" Target="../slideLayouts/slideLayout5.xml"/><Relationship Id="rId6" Type="http://schemas.microsoft.com/office/2007/relationships/hdphoto" Target="../media/hdphoto2.wdp"/><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23.png"/><Relationship Id="rId2" Type="http://schemas.openxmlformats.org/officeDocument/2006/relationships/slideLayout" Target="../slideLayouts/slideLayout4.xml"/><Relationship Id="rId1" Type="http://schemas.openxmlformats.org/officeDocument/2006/relationships/tags" Target="../tags/tag2.xml"/><Relationship Id="rId6" Type="http://schemas.openxmlformats.org/officeDocument/2006/relationships/image" Target="../media/image22.png"/><Relationship Id="rId5" Type="http://schemas.microsoft.com/office/2007/relationships/hdphoto" Target="../media/hdphoto4.wdp"/><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25.png"/><Relationship Id="rId2" Type="http://schemas.openxmlformats.org/officeDocument/2006/relationships/slideLayout" Target="../slideLayouts/slideLayout4.xml"/><Relationship Id="rId1" Type="http://schemas.openxmlformats.org/officeDocument/2006/relationships/tags" Target="../tags/tag3.xml"/><Relationship Id="rId6" Type="http://schemas.openxmlformats.org/officeDocument/2006/relationships/image" Target="../media/image24.png"/><Relationship Id="rId5" Type="http://schemas.microsoft.com/office/2007/relationships/hdphoto" Target="../media/hdphoto4.wdp"/><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5.png"/><Relationship Id="rId7" Type="http://schemas.microsoft.com/office/2007/relationships/hdphoto" Target="../media/hdphoto8.wdp"/><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png"/><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microsoft.com/office/2007/relationships/hdphoto" Target="../media/hdphoto9.wdp"/><Relationship Id="rId5" Type="http://schemas.openxmlformats.org/officeDocument/2006/relationships/image" Target="../media/image28.png"/><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7BE63"/>
        </a:solidFill>
        <a:effectLst/>
      </p:bgPr>
    </p:bg>
    <p:spTree>
      <p:nvGrpSpPr>
        <p:cNvPr id="1" name=""/>
        <p:cNvGrpSpPr/>
        <p:nvPr/>
      </p:nvGrpSpPr>
      <p:grpSpPr>
        <a:xfrm>
          <a:off x="0" y="0"/>
          <a:ext cx="0" cy="0"/>
          <a:chOff x="0" y="0"/>
          <a:chExt cx="0" cy="0"/>
        </a:xfrm>
      </p:grpSpPr>
      <p:sp>
        <p:nvSpPr>
          <p:cNvPr id="4" name="文本框 3"/>
          <p:cNvSpPr txBox="1"/>
          <p:nvPr/>
        </p:nvSpPr>
        <p:spPr>
          <a:xfrm>
            <a:off x="4584207" y="4010548"/>
            <a:ext cx="3092513" cy="369332"/>
          </a:xfrm>
          <a:prstGeom prst="rect">
            <a:avLst/>
          </a:prstGeom>
          <a:noFill/>
        </p:spPr>
        <p:txBody>
          <a:bodyPr wrap="none" rtlCol="0">
            <a:spAutoFit/>
          </a:bodyPr>
          <a:lstStyle/>
          <a:p>
            <a:r>
              <a:rPr lang="zh-CN" altLang="en-US" dirty="0">
                <a:solidFill>
                  <a:schemeClr val="bg2">
                    <a:lumMod val="25000"/>
                  </a:schemeClr>
                </a:solidFill>
                <a:latin typeface="微软雅黑" panose="020B0503020204020204" pitchFamily="34" charset="-122"/>
                <a:ea typeface="微软雅黑" panose="020B0503020204020204" pitchFamily="34" charset="-122"/>
              </a:rPr>
              <a:t>淮北市第一实验小学  孙启超</a:t>
            </a:r>
          </a:p>
        </p:txBody>
      </p:sp>
      <p:sp>
        <p:nvSpPr>
          <p:cNvPr id="5" name="文本框 4"/>
          <p:cNvSpPr txBox="1"/>
          <p:nvPr/>
        </p:nvSpPr>
        <p:spPr>
          <a:xfrm>
            <a:off x="6917115" y="2994885"/>
            <a:ext cx="3994125" cy="646331"/>
          </a:xfrm>
          <a:prstGeom prst="rect">
            <a:avLst/>
          </a:prstGeom>
          <a:noFill/>
        </p:spPr>
        <p:txBody>
          <a:bodyPr wrap="square" rtlCol="0" anchor="ctr">
            <a:spAutoFit/>
          </a:bodyPr>
          <a:lstStyle/>
          <a:p>
            <a:pPr algn="ctr"/>
            <a:r>
              <a:rPr lang="en-US" altLang="zh-CN" sz="3600" dirty="0">
                <a:solidFill>
                  <a:schemeClr val="bg2">
                    <a:lumMod val="25000"/>
                  </a:schemeClr>
                </a:solidFill>
                <a:latin typeface="微软雅黑" panose="020B0503020204020204" pitchFamily="34" charset="-122"/>
                <a:ea typeface="微软雅黑" panose="020B0503020204020204" pitchFamily="34" charset="-122"/>
              </a:rPr>
              <a:t>——</a:t>
            </a:r>
            <a:r>
              <a:rPr lang="zh-CN" altLang="en-US" sz="3600" b="1">
                <a:solidFill>
                  <a:schemeClr val="bg2">
                    <a:lumMod val="25000"/>
                  </a:schemeClr>
                </a:solidFill>
                <a:latin typeface="幼圆" panose="02010509060101010101" pitchFamily="49" charset="-122"/>
                <a:ea typeface="幼圆" panose="02010509060101010101" pitchFamily="49" charset="-122"/>
              </a:rPr>
              <a:t>合理选择数据</a:t>
            </a:r>
            <a:endParaRPr lang="zh-CN" altLang="en-US" sz="3600" b="1" dirty="0">
              <a:solidFill>
                <a:schemeClr val="bg2">
                  <a:lumMod val="25000"/>
                </a:schemeClr>
              </a:solidFill>
              <a:latin typeface="幼圆" panose="02010509060101010101" pitchFamily="49" charset="-122"/>
              <a:ea typeface="幼圆" panose="02010509060101010101" pitchFamily="49" charset="-122"/>
            </a:endParaRPr>
          </a:p>
        </p:txBody>
      </p:sp>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7352" y="1064509"/>
            <a:ext cx="584041" cy="469828"/>
          </a:xfrm>
          <a:prstGeom prst="rect">
            <a:avLst/>
          </a:prstGeom>
        </p:spPr>
      </p:pic>
      <p:sp>
        <p:nvSpPr>
          <p:cNvPr id="7" name="文本框 6"/>
          <p:cNvSpPr txBox="1"/>
          <p:nvPr/>
        </p:nvSpPr>
        <p:spPr>
          <a:xfrm>
            <a:off x="7213641" y="1149966"/>
            <a:ext cx="3697599" cy="400110"/>
          </a:xfrm>
          <a:prstGeom prst="rect">
            <a:avLst/>
          </a:prstGeom>
          <a:noFill/>
        </p:spPr>
        <p:txBody>
          <a:bodyPr wrap="square" rtlCol="0">
            <a:spAutoFit/>
          </a:bodyPr>
          <a:lstStyle/>
          <a:p>
            <a:pPr algn="ctr"/>
            <a:r>
              <a:rPr lang="zh-CN" altLang="en-US" sz="2000" dirty="0">
                <a:solidFill>
                  <a:srgbClr val="10383B"/>
                </a:solidFill>
                <a:latin typeface="微软雅黑" panose="020B0503020204020204" pitchFamily="34" charset="-122"/>
                <a:ea typeface="微软雅黑" panose="020B0503020204020204" pitchFamily="34" charset="-122"/>
                <a:cs typeface="阿里巴巴普惠体 M" panose="00020600040101010101" charset="-122"/>
              </a:rPr>
              <a:t>第</a:t>
            </a:r>
            <a:r>
              <a:rPr lang="en-US" altLang="zh-CN" sz="2000" dirty="0">
                <a:solidFill>
                  <a:srgbClr val="10383B"/>
                </a:solidFill>
                <a:latin typeface="微软雅黑" panose="020B0503020204020204" pitchFamily="34" charset="-122"/>
                <a:ea typeface="微软雅黑" panose="020B0503020204020204" pitchFamily="34" charset="-122"/>
                <a:cs typeface="阿里巴巴普惠体 M" panose="00020600040101010101" charset="-122"/>
              </a:rPr>
              <a:t>2</a:t>
            </a:r>
            <a:r>
              <a:rPr lang="zh-CN" altLang="en-US" sz="2000" dirty="0">
                <a:solidFill>
                  <a:srgbClr val="10383B"/>
                </a:solidFill>
                <a:latin typeface="微软雅黑" panose="020B0503020204020204" pitchFamily="34" charset="-122"/>
                <a:ea typeface="微软雅黑" panose="020B0503020204020204" pitchFamily="34" charset="-122"/>
                <a:cs typeface="阿里巴巴普惠体 M" panose="00020600040101010101" charset="-122"/>
              </a:rPr>
              <a:t>单元  争做家乡推广大使</a:t>
            </a:r>
            <a:endParaRPr lang="en-US" altLang="zh-CN" sz="2000" dirty="0">
              <a:solidFill>
                <a:srgbClr val="10383B"/>
              </a:solidFill>
              <a:latin typeface="微软雅黑" panose="020B0503020204020204" pitchFamily="34" charset="-122"/>
              <a:ea typeface="微软雅黑" panose="020B0503020204020204" pitchFamily="34" charset="-122"/>
              <a:cs typeface="阿里巴巴普惠体 M" panose="00020600040101010101" charset="-122"/>
            </a:endParaRPr>
          </a:p>
        </p:txBody>
      </p:sp>
      <p:sp>
        <p:nvSpPr>
          <p:cNvPr id="8" name="文本框 7"/>
          <p:cNvSpPr txBox="1"/>
          <p:nvPr/>
        </p:nvSpPr>
        <p:spPr>
          <a:xfrm>
            <a:off x="1280760" y="1149966"/>
            <a:ext cx="4644916" cy="400110"/>
          </a:xfrm>
          <a:prstGeom prst="rect">
            <a:avLst/>
          </a:prstGeom>
          <a:noFill/>
          <a:ln>
            <a:noFill/>
          </a:ln>
        </p:spPr>
        <p:txBody>
          <a:bodyPr wrap="square" rtlCol="0">
            <a:spAutoFit/>
          </a:bodyPr>
          <a:lstStyle/>
          <a:p>
            <a:pPr algn="ctr"/>
            <a:r>
              <a:rPr lang="zh-CN" altLang="en-US" sz="2000" dirty="0">
                <a:solidFill>
                  <a:srgbClr val="10383B"/>
                </a:solidFill>
                <a:latin typeface="微软雅黑" panose="020B0503020204020204" pitchFamily="34" charset="-122"/>
                <a:ea typeface="微软雅黑" panose="020B0503020204020204" pitchFamily="34" charset="-122"/>
                <a:cs typeface="阿里巴巴普惠体 M" panose="00020600040101010101" charset="-122"/>
              </a:rPr>
              <a:t>义务教育</a:t>
            </a:r>
            <a:r>
              <a:rPr lang="en-US" altLang="zh-CN" sz="2000" dirty="0">
                <a:solidFill>
                  <a:srgbClr val="10383B"/>
                </a:solidFill>
                <a:latin typeface="微软雅黑" panose="020B0503020204020204" pitchFamily="34" charset="-122"/>
                <a:ea typeface="微软雅黑" panose="020B0503020204020204" pitchFamily="34" charset="-122"/>
                <a:cs typeface="阿里巴巴普惠体 M" panose="00020600040101010101" charset="-122"/>
              </a:rPr>
              <a:t>《</a:t>
            </a:r>
            <a:r>
              <a:rPr lang="zh-CN" altLang="en-US" sz="2000" dirty="0">
                <a:solidFill>
                  <a:srgbClr val="10383B"/>
                </a:solidFill>
                <a:latin typeface="微软雅黑" panose="020B0503020204020204" pitchFamily="34" charset="-122"/>
                <a:ea typeface="微软雅黑" panose="020B0503020204020204" pitchFamily="34" charset="-122"/>
                <a:cs typeface="阿里巴巴普惠体 M" panose="00020600040101010101" charset="-122"/>
              </a:rPr>
              <a:t>信息科技</a:t>
            </a:r>
            <a:r>
              <a:rPr lang="en-US" altLang="zh-CN" sz="2000" dirty="0">
                <a:solidFill>
                  <a:srgbClr val="10383B"/>
                </a:solidFill>
                <a:latin typeface="微软雅黑" panose="020B0503020204020204" pitchFamily="34" charset="-122"/>
                <a:ea typeface="微软雅黑" panose="020B0503020204020204" pitchFamily="34" charset="-122"/>
                <a:cs typeface="阿里巴巴普惠体 M" panose="00020600040101010101" charset="-122"/>
              </a:rPr>
              <a:t>》</a:t>
            </a:r>
            <a:r>
              <a:rPr lang="zh-CN" altLang="en-US" sz="2000" dirty="0">
                <a:solidFill>
                  <a:srgbClr val="10383B"/>
                </a:solidFill>
                <a:latin typeface="微软雅黑" panose="020B0503020204020204" pitchFamily="34" charset="-122"/>
                <a:ea typeface="微软雅黑" panose="020B0503020204020204" pitchFamily="34" charset="-122"/>
                <a:cs typeface="汉仪综艺体简" panose="02010600000101010101" charset="-122"/>
              </a:rPr>
              <a:t>四年级上册   </a:t>
            </a:r>
            <a:endParaRPr lang="zh-CN" altLang="en-US" sz="2000" dirty="0">
              <a:solidFill>
                <a:srgbClr val="10383B"/>
              </a:solidFill>
              <a:latin typeface="微软雅黑" panose="020B0503020204020204" pitchFamily="34" charset="-122"/>
              <a:ea typeface="微软雅黑" panose="020B0503020204020204" pitchFamily="34" charset="-122"/>
              <a:cs typeface="阿里巴巴普惠体 M" panose="00020600040101010101" charset="-122"/>
            </a:endParaRPr>
          </a:p>
        </p:txBody>
      </p:sp>
      <p:pic>
        <p:nvPicPr>
          <p:cNvPr id="9" name="图片 8"/>
          <p:cNvPicPr>
            <a:picLocks noChangeAspect="1"/>
          </p:cNvPicPr>
          <p:nvPr/>
        </p:nvPicPr>
        <p:blipFill>
          <a:blip r:embed="rId4"/>
          <a:stretch>
            <a:fillRect/>
          </a:stretch>
        </p:blipFill>
        <p:spPr>
          <a:xfrm>
            <a:off x="1517506" y="1825613"/>
            <a:ext cx="9156986" cy="160338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3286060" y="9427016"/>
            <a:ext cx="5040000" cy="0"/>
          </a:xfrm>
          <a:prstGeom prst="line">
            <a:avLst/>
          </a:prstGeom>
          <a:ln>
            <a:solidFill>
              <a:srgbClr val="A5B5B1"/>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2738024" y="2541145"/>
            <a:ext cx="7020838" cy="1125980"/>
          </a:xfrm>
          <a:prstGeom prst="rect">
            <a:avLst/>
          </a:prstGeom>
          <a:noFill/>
        </p:spPr>
        <p:txBody>
          <a:bodyPr wrap="square" rtlCol="0">
            <a:spAutoFit/>
          </a:bodyPr>
          <a:lstStyle/>
          <a:p>
            <a:pPr>
              <a:lnSpc>
                <a:spcPct val="150000"/>
              </a:lnSpc>
            </a:pPr>
            <a:r>
              <a:rPr kumimoji="1" lang="zh-CN" altLang="en-US" sz="2400" dirty="0">
                <a:latin typeface="微软雅黑" panose="020B0503020204020204" pitchFamily="34" charset="-122"/>
                <a:ea typeface="微软雅黑" panose="020B0503020204020204" pitchFamily="34" charset="-122"/>
              </a:rPr>
              <a:t>       由于数据的相关性、真实性、和时效性等特点，收集到的数据不能立即使用，要对其进行合理选择。</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87BE63"/>
        </a:solidFill>
        <a:effectLst/>
      </p:bgPr>
    </p:bg>
    <p:spTree>
      <p:nvGrpSpPr>
        <p:cNvPr id="1" name=""/>
        <p:cNvGrpSpPr/>
        <p:nvPr/>
      </p:nvGrpSpPr>
      <p:grpSpPr>
        <a:xfrm>
          <a:off x="0" y="0"/>
          <a:ext cx="0" cy="0"/>
          <a:chOff x="0" y="0"/>
          <a:chExt cx="0" cy="0"/>
        </a:xfrm>
      </p:grpSpPr>
      <p:grpSp>
        <p:nvGrpSpPr>
          <p:cNvPr id="12" name="组合 11"/>
          <p:cNvGrpSpPr/>
          <p:nvPr/>
        </p:nvGrpSpPr>
        <p:grpSpPr>
          <a:xfrm>
            <a:off x="3623791" y="1085215"/>
            <a:ext cx="4700424" cy="1861885"/>
            <a:chOff x="1538294" y="4438427"/>
            <a:chExt cx="3048006" cy="938334"/>
          </a:xfrm>
        </p:grpSpPr>
        <p:grpSp>
          <p:nvGrpSpPr>
            <p:cNvPr id="5" name="组合 4"/>
            <p:cNvGrpSpPr/>
            <p:nvPr/>
          </p:nvGrpSpPr>
          <p:grpSpPr>
            <a:xfrm>
              <a:off x="1540093" y="4456672"/>
              <a:ext cx="3046207" cy="910566"/>
              <a:chOff x="1540093" y="4456672"/>
              <a:chExt cx="3046207" cy="910566"/>
            </a:xfrm>
          </p:grpSpPr>
          <p:sp>
            <p:nvSpPr>
              <p:cNvPr id="4" name="椭圆 2"/>
              <p:cNvSpPr/>
              <p:nvPr/>
            </p:nvSpPr>
            <p:spPr>
              <a:xfrm>
                <a:off x="1555574" y="4516327"/>
                <a:ext cx="3030726" cy="850911"/>
              </a:xfrm>
              <a:custGeom>
                <a:avLst/>
                <a:gdLst>
                  <a:gd name="connsiteX0" fmla="*/ 0 w 1917700"/>
                  <a:gd name="connsiteY0" fmla="*/ 387350 h 774700"/>
                  <a:gd name="connsiteX1" fmla="*/ 958850 w 1917700"/>
                  <a:gd name="connsiteY1" fmla="*/ 0 h 774700"/>
                  <a:gd name="connsiteX2" fmla="*/ 1917700 w 1917700"/>
                  <a:gd name="connsiteY2" fmla="*/ 387350 h 774700"/>
                  <a:gd name="connsiteX3" fmla="*/ 958850 w 1917700"/>
                  <a:gd name="connsiteY3" fmla="*/ 774700 h 774700"/>
                  <a:gd name="connsiteX4" fmla="*/ 0 w 1917700"/>
                  <a:gd name="connsiteY4" fmla="*/ 387350 h 774700"/>
                  <a:gd name="connsiteX0-1" fmla="*/ 0 w 1974850"/>
                  <a:gd name="connsiteY0-2" fmla="*/ 406442 h 774789"/>
                  <a:gd name="connsiteX1-3" fmla="*/ 1016000 w 1974850"/>
                  <a:gd name="connsiteY1-4" fmla="*/ 42 h 774789"/>
                  <a:gd name="connsiteX2-5" fmla="*/ 1974850 w 1974850"/>
                  <a:gd name="connsiteY2-6" fmla="*/ 387392 h 774789"/>
                  <a:gd name="connsiteX3-7" fmla="*/ 1016000 w 1974850"/>
                  <a:gd name="connsiteY3-8" fmla="*/ 774742 h 774789"/>
                  <a:gd name="connsiteX4-9" fmla="*/ 0 w 1974850"/>
                  <a:gd name="connsiteY4-10" fmla="*/ 406442 h 774789"/>
                  <a:gd name="connsiteX0-11" fmla="*/ 4 w 1974854"/>
                  <a:gd name="connsiteY0-12" fmla="*/ 406442 h 806519"/>
                  <a:gd name="connsiteX1-13" fmla="*/ 1016004 w 1974854"/>
                  <a:gd name="connsiteY1-14" fmla="*/ 42 h 806519"/>
                  <a:gd name="connsiteX2-15" fmla="*/ 1974854 w 1974854"/>
                  <a:gd name="connsiteY2-16" fmla="*/ 387392 h 806519"/>
                  <a:gd name="connsiteX3-17" fmla="*/ 1003304 w 1974854"/>
                  <a:gd name="connsiteY3-18" fmla="*/ 806492 h 806519"/>
                  <a:gd name="connsiteX4-19" fmla="*/ 4 w 1974854"/>
                  <a:gd name="connsiteY4-20" fmla="*/ 406442 h 806519"/>
                  <a:gd name="connsiteX0-21" fmla="*/ 16 w 1974866"/>
                  <a:gd name="connsiteY0-22" fmla="*/ 406442 h 819798"/>
                  <a:gd name="connsiteX1-23" fmla="*/ 1016016 w 1974866"/>
                  <a:gd name="connsiteY1-24" fmla="*/ 42 h 819798"/>
                  <a:gd name="connsiteX2-25" fmla="*/ 1974866 w 1974866"/>
                  <a:gd name="connsiteY2-26" fmla="*/ 387392 h 819798"/>
                  <a:gd name="connsiteX3-27" fmla="*/ 1003316 w 1974866"/>
                  <a:gd name="connsiteY3-28" fmla="*/ 806492 h 819798"/>
                  <a:gd name="connsiteX4-29" fmla="*/ 16 w 1974866"/>
                  <a:gd name="connsiteY4-30" fmla="*/ 406442 h 819798"/>
                  <a:gd name="connsiteX0-31" fmla="*/ 16 w 1974866"/>
                  <a:gd name="connsiteY0-32" fmla="*/ 442086 h 855442"/>
                  <a:gd name="connsiteX1-33" fmla="*/ 1016016 w 1974866"/>
                  <a:gd name="connsiteY1-34" fmla="*/ 35686 h 855442"/>
                  <a:gd name="connsiteX2-35" fmla="*/ 1974866 w 1974866"/>
                  <a:gd name="connsiteY2-36" fmla="*/ 423036 h 855442"/>
                  <a:gd name="connsiteX3-37" fmla="*/ 1003316 w 1974866"/>
                  <a:gd name="connsiteY3-38" fmla="*/ 842136 h 855442"/>
                  <a:gd name="connsiteX4-39" fmla="*/ 16 w 1974866"/>
                  <a:gd name="connsiteY4-40" fmla="*/ 442086 h 855442"/>
                  <a:gd name="connsiteX0-41" fmla="*/ 16 w 1975043"/>
                  <a:gd name="connsiteY0-42" fmla="*/ 414448 h 827804"/>
                  <a:gd name="connsiteX1-43" fmla="*/ 1016016 w 1975043"/>
                  <a:gd name="connsiteY1-44" fmla="*/ 8048 h 827804"/>
                  <a:gd name="connsiteX2-45" fmla="*/ 1974866 w 1975043"/>
                  <a:gd name="connsiteY2-46" fmla="*/ 395398 h 827804"/>
                  <a:gd name="connsiteX3-47" fmla="*/ 1003316 w 1975043"/>
                  <a:gd name="connsiteY3-48" fmla="*/ 814498 h 827804"/>
                  <a:gd name="connsiteX4-49" fmla="*/ 16 w 1975043"/>
                  <a:gd name="connsiteY4-50" fmla="*/ 414448 h 827804"/>
                  <a:gd name="connsiteX0-51" fmla="*/ 16 w 1974920"/>
                  <a:gd name="connsiteY0-52" fmla="*/ 407332 h 820688"/>
                  <a:gd name="connsiteX1-53" fmla="*/ 1016016 w 1974920"/>
                  <a:gd name="connsiteY1-54" fmla="*/ 932 h 820688"/>
                  <a:gd name="connsiteX2-55" fmla="*/ 1974866 w 1974920"/>
                  <a:gd name="connsiteY2-56" fmla="*/ 388282 h 820688"/>
                  <a:gd name="connsiteX3-57" fmla="*/ 1003316 w 1974920"/>
                  <a:gd name="connsiteY3-58" fmla="*/ 807382 h 820688"/>
                  <a:gd name="connsiteX4-59" fmla="*/ 16 w 1974920"/>
                  <a:gd name="connsiteY4-60" fmla="*/ 407332 h 820688"/>
                  <a:gd name="connsiteX0-61" fmla="*/ 16 w 2003346"/>
                  <a:gd name="connsiteY0-62" fmla="*/ 407332 h 820688"/>
                  <a:gd name="connsiteX1-63" fmla="*/ 1016016 w 2003346"/>
                  <a:gd name="connsiteY1-64" fmla="*/ 932 h 820688"/>
                  <a:gd name="connsiteX2-65" fmla="*/ 1974866 w 2003346"/>
                  <a:gd name="connsiteY2-66" fmla="*/ 388282 h 820688"/>
                  <a:gd name="connsiteX3-67" fmla="*/ 1003316 w 2003346"/>
                  <a:gd name="connsiteY3-68" fmla="*/ 807382 h 820688"/>
                  <a:gd name="connsiteX4-69" fmla="*/ 16 w 2003346"/>
                  <a:gd name="connsiteY4-70" fmla="*/ 407332 h 820688"/>
                  <a:gd name="connsiteX0-71" fmla="*/ 6 w 2047162"/>
                  <a:gd name="connsiteY0-72" fmla="*/ 409099 h 810157"/>
                  <a:gd name="connsiteX1-73" fmla="*/ 1016006 w 2047162"/>
                  <a:gd name="connsiteY1-74" fmla="*/ 2699 h 810157"/>
                  <a:gd name="connsiteX2-75" fmla="*/ 2033902 w 2047162"/>
                  <a:gd name="connsiteY2-76" fmla="*/ 288449 h 810157"/>
                  <a:gd name="connsiteX3-77" fmla="*/ 1003306 w 2047162"/>
                  <a:gd name="connsiteY3-78" fmla="*/ 809149 h 810157"/>
                  <a:gd name="connsiteX4-79" fmla="*/ 6 w 2047162"/>
                  <a:gd name="connsiteY4-80" fmla="*/ 409099 h 810157"/>
                  <a:gd name="connsiteX0-81" fmla="*/ 791 w 2047947"/>
                  <a:gd name="connsiteY0-82" fmla="*/ 409099 h 818848"/>
                  <a:gd name="connsiteX1-83" fmla="*/ 1016791 w 2047947"/>
                  <a:gd name="connsiteY1-84" fmla="*/ 2699 h 818848"/>
                  <a:gd name="connsiteX2-85" fmla="*/ 2034687 w 2047947"/>
                  <a:gd name="connsiteY2-86" fmla="*/ 288449 h 818848"/>
                  <a:gd name="connsiteX3-87" fmla="*/ 1004091 w 2047947"/>
                  <a:gd name="connsiteY3-88" fmla="*/ 809149 h 818848"/>
                  <a:gd name="connsiteX4-89" fmla="*/ 791 w 2047947"/>
                  <a:gd name="connsiteY4-90" fmla="*/ 409099 h 818848"/>
                  <a:gd name="connsiteX0-91" fmla="*/ 791 w 2047947"/>
                  <a:gd name="connsiteY0-92" fmla="*/ 434817 h 844566"/>
                  <a:gd name="connsiteX1-93" fmla="*/ 1016791 w 2047947"/>
                  <a:gd name="connsiteY1-94" fmla="*/ 28417 h 844566"/>
                  <a:gd name="connsiteX2-95" fmla="*/ 2034687 w 2047947"/>
                  <a:gd name="connsiteY2-96" fmla="*/ 314167 h 844566"/>
                  <a:gd name="connsiteX3-97" fmla="*/ 1004091 w 2047947"/>
                  <a:gd name="connsiteY3-98" fmla="*/ 834867 h 844566"/>
                  <a:gd name="connsiteX4-99" fmla="*/ 791 w 2047947"/>
                  <a:gd name="connsiteY4-100" fmla="*/ 434817 h 844566"/>
                  <a:gd name="connsiteX0-101" fmla="*/ 791 w 2034706"/>
                  <a:gd name="connsiteY0-102" fmla="*/ 434817 h 856653"/>
                  <a:gd name="connsiteX1-103" fmla="*/ 1016791 w 2034706"/>
                  <a:gd name="connsiteY1-104" fmla="*/ 28417 h 856653"/>
                  <a:gd name="connsiteX2-105" fmla="*/ 2034687 w 2034706"/>
                  <a:gd name="connsiteY2-106" fmla="*/ 314167 h 856653"/>
                  <a:gd name="connsiteX3-107" fmla="*/ 1004091 w 2034706"/>
                  <a:gd name="connsiteY3-108" fmla="*/ 834867 h 856653"/>
                  <a:gd name="connsiteX4-109" fmla="*/ 791 w 2034706"/>
                  <a:gd name="connsiteY4-110" fmla="*/ 434817 h 856653"/>
                  <a:gd name="connsiteX0-111" fmla="*/ 820 w 2034735"/>
                  <a:gd name="connsiteY0-112" fmla="*/ 434817 h 857790"/>
                  <a:gd name="connsiteX1-113" fmla="*/ 1016820 w 2034735"/>
                  <a:gd name="connsiteY1-114" fmla="*/ 28417 h 857790"/>
                  <a:gd name="connsiteX2-115" fmla="*/ 2034716 w 2034735"/>
                  <a:gd name="connsiteY2-116" fmla="*/ 314167 h 857790"/>
                  <a:gd name="connsiteX3-117" fmla="*/ 1004120 w 2034735"/>
                  <a:gd name="connsiteY3-118" fmla="*/ 834867 h 857790"/>
                  <a:gd name="connsiteX4-119" fmla="*/ 820 w 2034735"/>
                  <a:gd name="connsiteY4-120" fmla="*/ 434817 h 857790"/>
                  <a:gd name="connsiteX0-121" fmla="*/ 841 w 2034756"/>
                  <a:gd name="connsiteY0-122" fmla="*/ 434817 h 862234"/>
                  <a:gd name="connsiteX1-123" fmla="*/ 1016841 w 2034756"/>
                  <a:gd name="connsiteY1-124" fmla="*/ 28417 h 862234"/>
                  <a:gd name="connsiteX2-125" fmla="*/ 2034737 w 2034756"/>
                  <a:gd name="connsiteY2-126" fmla="*/ 314167 h 862234"/>
                  <a:gd name="connsiteX3-127" fmla="*/ 1004141 w 2034756"/>
                  <a:gd name="connsiteY3-128" fmla="*/ 834867 h 862234"/>
                  <a:gd name="connsiteX4-129" fmla="*/ 841 w 2034756"/>
                  <a:gd name="connsiteY4-130" fmla="*/ 434817 h 862234"/>
                  <a:gd name="connsiteX0-131" fmla="*/ 6 w 2033921"/>
                  <a:gd name="connsiteY0-132" fmla="*/ 434817 h 853659"/>
                  <a:gd name="connsiteX1-133" fmla="*/ 1016006 w 2033921"/>
                  <a:gd name="connsiteY1-134" fmla="*/ 28417 h 853659"/>
                  <a:gd name="connsiteX2-135" fmla="*/ 2033902 w 2033921"/>
                  <a:gd name="connsiteY2-136" fmla="*/ 314167 h 853659"/>
                  <a:gd name="connsiteX3-137" fmla="*/ 1003306 w 2033921"/>
                  <a:gd name="connsiteY3-138" fmla="*/ 822167 h 853659"/>
                  <a:gd name="connsiteX4-139" fmla="*/ 6 w 2033921"/>
                  <a:gd name="connsiteY4-140" fmla="*/ 434817 h 853659"/>
                  <a:gd name="connsiteX0-141" fmla="*/ 6 w 2012833"/>
                  <a:gd name="connsiteY0-142" fmla="*/ 462074 h 848141"/>
                  <a:gd name="connsiteX1-143" fmla="*/ 994918 w 2012833"/>
                  <a:gd name="connsiteY1-144" fmla="*/ 30274 h 848141"/>
                  <a:gd name="connsiteX2-145" fmla="*/ 2012814 w 2012833"/>
                  <a:gd name="connsiteY2-146" fmla="*/ 316024 h 848141"/>
                  <a:gd name="connsiteX3-147" fmla="*/ 982218 w 2012833"/>
                  <a:gd name="connsiteY3-148" fmla="*/ 824024 h 848141"/>
                  <a:gd name="connsiteX4-149" fmla="*/ 6 w 2012833"/>
                  <a:gd name="connsiteY4-150" fmla="*/ 462074 h 848141"/>
                  <a:gd name="connsiteX0-151" fmla="*/ 122 w 2012949"/>
                  <a:gd name="connsiteY0-152" fmla="*/ 462074 h 850911"/>
                  <a:gd name="connsiteX1-153" fmla="*/ 995034 w 2012949"/>
                  <a:gd name="connsiteY1-154" fmla="*/ 30274 h 850911"/>
                  <a:gd name="connsiteX2-155" fmla="*/ 2012930 w 2012949"/>
                  <a:gd name="connsiteY2-156" fmla="*/ 316024 h 850911"/>
                  <a:gd name="connsiteX3-157" fmla="*/ 982334 w 2012949"/>
                  <a:gd name="connsiteY3-158" fmla="*/ 824024 h 850911"/>
                  <a:gd name="connsiteX4-159" fmla="*/ 122 w 2012949"/>
                  <a:gd name="connsiteY4-160" fmla="*/ 462074 h 85091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012949" h="850911">
                    <a:moveTo>
                      <a:pt x="122" y="462074"/>
                    </a:moveTo>
                    <a:cubicBezTo>
                      <a:pt x="-10414" y="-32168"/>
                      <a:pt x="659566" y="54616"/>
                      <a:pt x="995034" y="30274"/>
                    </a:cubicBezTo>
                    <a:cubicBezTo>
                      <a:pt x="1330502" y="5932"/>
                      <a:pt x="2017148" y="-101103"/>
                      <a:pt x="2012930" y="316024"/>
                    </a:cubicBezTo>
                    <a:cubicBezTo>
                      <a:pt x="1979663" y="1057001"/>
                      <a:pt x="1317802" y="799682"/>
                      <a:pt x="982334" y="824024"/>
                    </a:cubicBezTo>
                    <a:cubicBezTo>
                      <a:pt x="646866" y="848366"/>
                      <a:pt x="10658" y="956316"/>
                      <a:pt x="122" y="462074"/>
                    </a:cubicBezTo>
                    <a:close/>
                  </a:path>
                </a:pathLst>
              </a:custGeom>
              <a:noFill/>
              <a:ln w="28575">
                <a:solidFill>
                  <a:srgbClr val="9FC9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椭圆 2"/>
              <p:cNvSpPr/>
              <p:nvPr/>
            </p:nvSpPr>
            <p:spPr>
              <a:xfrm>
                <a:off x="1540093" y="4456672"/>
                <a:ext cx="3030726" cy="850911"/>
              </a:xfrm>
              <a:custGeom>
                <a:avLst/>
                <a:gdLst>
                  <a:gd name="connsiteX0" fmla="*/ 0 w 1917700"/>
                  <a:gd name="connsiteY0" fmla="*/ 387350 h 774700"/>
                  <a:gd name="connsiteX1" fmla="*/ 958850 w 1917700"/>
                  <a:gd name="connsiteY1" fmla="*/ 0 h 774700"/>
                  <a:gd name="connsiteX2" fmla="*/ 1917700 w 1917700"/>
                  <a:gd name="connsiteY2" fmla="*/ 387350 h 774700"/>
                  <a:gd name="connsiteX3" fmla="*/ 958850 w 1917700"/>
                  <a:gd name="connsiteY3" fmla="*/ 774700 h 774700"/>
                  <a:gd name="connsiteX4" fmla="*/ 0 w 1917700"/>
                  <a:gd name="connsiteY4" fmla="*/ 387350 h 774700"/>
                  <a:gd name="connsiteX0-1" fmla="*/ 0 w 1974850"/>
                  <a:gd name="connsiteY0-2" fmla="*/ 406442 h 774789"/>
                  <a:gd name="connsiteX1-3" fmla="*/ 1016000 w 1974850"/>
                  <a:gd name="connsiteY1-4" fmla="*/ 42 h 774789"/>
                  <a:gd name="connsiteX2-5" fmla="*/ 1974850 w 1974850"/>
                  <a:gd name="connsiteY2-6" fmla="*/ 387392 h 774789"/>
                  <a:gd name="connsiteX3-7" fmla="*/ 1016000 w 1974850"/>
                  <a:gd name="connsiteY3-8" fmla="*/ 774742 h 774789"/>
                  <a:gd name="connsiteX4-9" fmla="*/ 0 w 1974850"/>
                  <a:gd name="connsiteY4-10" fmla="*/ 406442 h 774789"/>
                  <a:gd name="connsiteX0-11" fmla="*/ 4 w 1974854"/>
                  <a:gd name="connsiteY0-12" fmla="*/ 406442 h 806519"/>
                  <a:gd name="connsiteX1-13" fmla="*/ 1016004 w 1974854"/>
                  <a:gd name="connsiteY1-14" fmla="*/ 42 h 806519"/>
                  <a:gd name="connsiteX2-15" fmla="*/ 1974854 w 1974854"/>
                  <a:gd name="connsiteY2-16" fmla="*/ 387392 h 806519"/>
                  <a:gd name="connsiteX3-17" fmla="*/ 1003304 w 1974854"/>
                  <a:gd name="connsiteY3-18" fmla="*/ 806492 h 806519"/>
                  <a:gd name="connsiteX4-19" fmla="*/ 4 w 1974854"/>
                  <a:gd name="connsiteY4-20" fmla="*/ 406442 h 806519"/>
                  <a:gd name="connsiteX0-21" fmla="*/ 16 w 1974866"/>
                  <a:gd name="connsiteY0-22" fmla="*/ 406442 h 819798"/>
                  <a:gd name="connsiteX1-23" fmla="*/ 1016016 w 1974866"/>
                  <a:gd name="connsiteY1-24" fmla="*/ 42 h 819798"/>
                  <a:gd name="connsiteX2-25" fmla="*/ 1974866 w 1974866"/>
                  <a:gd name="connsiteY2-26" fmla="*/ 387392 h 819798"/>
                  <a:gd name="connsiteX3-27" fmla="*/ 1003316 w 1974866"/>
                  <a:gd name="connsiteY3-28" fmla="*/ 806492 h 819798"/>
                  <a:gd name="connsiteX4-29" fmla="*/ 16 w 1974866"/>
                  <a:gd name="connsiteY4-30" fmla="*/ 406442 h 819798"/>
                  <a:gd name="connsiteX0-31" fmla="*/ 16 w 1974866"/>
                  <a:gd name="connsiteY0-32" fmla="*/ 442086 h 855442"/>
                  <a:gd name="connsiteX1-33" fmla="*/ 1016016 w 1974866"/>
                  <a:gd name="connsiteY1-34" fmla="*/ 35686 h 855442"/>
                  <a:gd name="connsiteX2-35" fmla="*/ 1974866 w 1974866"/>
                  <a:gd name="connsiteY2-36" fmla="*/ 423036 h 855442"/>
                  <a:gd name="connsiteX3-37" fmla="*/ 1003316 w 1974866"/>
                  <a:gd name="connsiteY3-38" fmla="*/ 842136 h 855442"/>
                  <a:gd name="connsiteX4-39" fmla="*/ 16 w 1974866"/>
                  <a:gd name="connsiteY4-40" fmla="*/ 442086 h 855442"/>
                  <a:gd name="connsiteX0-41" fmla="*/ 16 w 1975043"/>
                  <a:gd name="connsiteY0-42" fmla="*/ 414448 h 827804"/>
                  <a:gd name="connsiteX1-43" fmla="*/ 1016016 w 1975043"/>
                  <a:gd name="connsiteY1-44" fmla="*/ 8048 h 827804"/>
                  <a:gd name="connsiteX2-45" fmla="*/ 1974866 w 1975043"/>
                  <a:gd name="connsiteY2-46" fmla="*/ 395398 h 827804"/>
                  <a:gd name="connsiteX3-47" fmla="*/ 1003316 w 1975043"/>
                  <a:gd name="connsiteY3-48" fmla="*/ 814498 h 827804"/>
                  <a:gd name="connsiteX4-49" fmla="*/ 16 w 1975043"/>
                  <a:gd name="connsiteY4-50" fmla="*/ 414448 h 827804"/>
                  <a:gd name="connsiteX0-51" fmla="*/ 16 w 1974920"/>
                  <a:gd name="connsiteY0-52" fmla="*/ 407332 h 820688"/>
                  <a:gd name="connsiteX1-53" fmla="*/ 1016016 w 1974920"/>
                  <a:gd name="connsiteY1-54" fmla="*/ 932 h 820688"/>
                  <a:gd name="connsiteX2-55" fmla="*/ 1974866 w 1974920"/>
                  <a:gd name="connsiteY2-56" fmla="*/ 388282 h 820688"/>
                  <a:gd name="connsiteX3-57" fmla="*/ 1003316 w 1974920"/>
                  <a:gd name="connsiteY3-58" fmla="*/ 807382 h 820688"/>
                  <a:gd name="connsiteX4-59" fmla="*/ 16 w 1974920"/>
                  <a:gd name="connsiteY4-60" fmla="*/ 407332 h 820688"/>
                  <a:gd name="connsiteX0-61" fmla="*/ 16 w 2003346"/>
                  <a:gd name="connsiteY0-62" fmla="*/ 407332 h 820688"/>
                  <a:gd name="connsiteX1-63" fmla="*/ 1016016 w 2003346"/>
                  <a:gd name="connsiteY1-64" fmla="*/ 932 h 820688"/>
                  <a:gd name="connsiteX2-65" fmla="*/ 1974866 w 2003346"/>
                  <a:gd name="connsiteY2-66" fmla="*/ 388282 h 820688"/>
                  <a:gd name="connsiteX3-67" fmla="*/ 1003316 w 2003346"/>
                  <a:gd name="connsiteY3-68" fmla="*/ 807382 h 820688"/>
                  <a:gd name="connsiteX4-69" fmla="*/ 16 w 2003346"/>
                  <a:gd name="connsiteY4-70" fmla="*/ 407332 h 820688"/>
                  <a:gd name="connsiteX0-71" fmla="*/ 6 w 2047162"/>
                  <a:gd name="connsiteY0-72" fmla="*/ 409099 h 810157"/>
                  <a:gd name="connsiteX1-73" fmla="*/ 1016006 w 2047162"/>
                  <a:gd name="connsiteY1-74" fmla="*/ 2699 h 810157"/>
                  <a:gd name="connsiteX2-75" fmla="*/ 2033902 w 2047162"/>
                  <a:gd name="connsiteY2-76" fmla="*/ 288449 h 810157"/>
                  <a:gd name="connsiteX3-77" fmla="*/ 1003306 w 2047162"/>
                  <a:gd name="connsiteY3-78" fmla="*/ 809149 h 810157"/>
                  <a:gd name="connsiteX4-79" fmla="*/ 6 w 2047162"/>
                  <a:gd name="connsiteY4-80" fmla="*/ 409099 h 810157"/>
                  <a:gd name="connsiteX0-81" fmla="*/ 791 w 2047947"/>
                  <a:gd name="connsiteY0-82" fmla="*/ 409099 h 818848"/>
                  <a:gd name="connsiteX1-83" fmla="*/ 1016791 w 2047947"/>
                  <a:gd name="connsiteY1-84" fmla="*/ 2699 h 818848"/>
                  <a:gd name="connsiteX2-85" fmla="*/ 2034687 w 2047947"/>
                  <a:gd name="connsiteY2-86" fmla="*/ 288449 h 818848"/>
                  <a:gd name="connsiteX3-87" fmla="*/ 1004091 w 2047947"/>
                  <a:gd name="connsiteY3-88" fmla="*/ 809149 h 818848"/>
                  <a:gd name="connsiteX4-89" fmla="*/ 791 w 2047947"/>
                  <a:gd name="connsiteY4-90" fmla="*/ 409099 h 818848"/>
                  <a:gd name="connsiteX0-91" fmla="*/ 791 w 2047947"/>
                  <a:gd name="connsiteY0-92" fmla="*/ 434817 h 844566"/>
                  <a:gd name="connsiteX1-93" fmla="*/ 1016791 w 2047947"/>
                  <a:gd name="connsiteY1-94" fmla="*/ 28417 h 844566"/>
                  <a:gd name="connsiteX2-95" fmla="*/ 2034687 w 2047947"/>
                  <a:gd name="connsiteY2-96" fmla="*/ 314167 h 844566"/>
                  <a:gd name="connsiteX3-97" fmla="*/ 1004091 w 2047947"/>
                  <a:gd name="connsiteY3-98" fmla="*/ 834867 h 844566"/>
                  <a:gd name="connsiteX4-99" fmla="*/ 791 w 2047947"/>
                  <a:gd name="connsiteY4-100" fmla="*/ 434817 h 844566"/>
                  <a:gd name="connsiteX0-101" fmla="*/ 791 w 2034706"/>
                  <a:gd name="connsiteY0-102" fmla="*/ 434817 h 856653"/>
                  <a:gd name="connsiteX1-103" fmla="*/ 1016791 w 2034706"/>
                  <a:gd name="connsiteY1-104" fmla="*/ 28417 h 856653"/>
                  <a:gd name="connsiteX2-105" fmla="*/ 2034687 w 2034706"/>
                  <a:gd name="connsiteY2-106" fmla="*/ 314167 h 856653"/>
                  <a:gd name="connsiteX3-107" fmla="*/ 1004091 w 2034706"/>
                  <a:gd name="connsiteY3-108" fmla="*/ 834867 h 856653"/>
                  <a:gd name="connsiteX4-109" fmla="*/ 791 w 2034706"/>
                  <a:gd name="connsiteY4-110" fmla="*/ 434817 h 856653"/>
                  <a:gd name="connsiteX0-111" fmla="*/ 820 w 2034735"/>
                  <a:gd name="connsiteY0-112" fmla="*/ 434817 h 857790"/>
                  <a:gd name="connsiteX1-113" fmla="*/ 1016820 w 2034735"/>
                  <a:gd name="connsiteY1-114" fmla="*/ 28417 h 857790"/>
                  <a:gd name="connsiteX2-115" fmla="*/ 2034716 w 2034735"/>
                  <a:gd name="connsiteY2-116" fmla="*/ 314167 h 857790"/>
                  <a:gd name="connsiteX3-117" fmla="*/ 1004120 w 2034735"/>
                  <a:gd name="connsiteY3-118" fmla="*/ 834867 h 857790"/>
                  <a:gd name="connsiteX4-119" fmla="*/ 820 w 2034735"/>
                  <a:gd name="connsiteY4-120" fmla="*/ 434817 h 857790"/>
                  <a:gd name="connsiteX0-121" fmla="*/ 841 w 2034756"/>
                  <a:gd name="connsiteY0-122" fmla="*/ 434817 h 862234"/>
                  <a:gd name="connsiteX1-123" fmla="*/ 1016841 w 2034756"/>
                  <a:gd name="connsiteY1-124" fmla="*/ 28417 h 862234"/>
                  <a:gd name="connsiteX2-125" fmla="*/ 2034737 w 2034756"/>
                  <a:gd name="connsiteY2-126" fmla="*/ 314167 h 862234"/>
                  <a:gd name="connsiteX3-127" fmla="*/ 1004141 w 2034756"/>
                  <a:gd name="connsiteY3-128" fmla="*/ 834867 h 862234"/>
                  <a:gd name="connsiteX4-129" fmla="*/ 841 w 2034756"/>
                  <a:gd name="connsiteY4-130" fmla="*/ 434817 h 862234"/>
                  <a:gd name="connsiteX0-131" fmla="*/ 6 w 2033921"/>
                  <a:gd name="connsiteY0-132" fmla="*/ 434817 h 853659"/>
                  <a:gd name="connsiteX1-133" fmla="*/ 1016006 w 2033921"/>
                  <a:gd name="connsiteY1-134" fmla="*/ 28417 h 853659"/>
                  <a:gd name="connsiteX2-135" fmla="*/ 2033902 w 2033921"/>
                  <a:gd name="connsiteY2-136" fmla="*/ 314167 h 853659"/>
                  <a:gd name="connsiteX3-137" fmla="*/ 1003306 w 2033921"/>
                  <a:gd name="connsiteY3-138" fmla="*/ 822167 h 853659"/>
                  <a:gd name="connsiteX4-139" fmla="*/ 6 w 2033921"/>
                  <a:gd name="connsiteY4-140" fmla="*/ 434817 h 853659"/>
                  <a:gd name="connsiteX0-141" fmla="*/ 6 w 2012833"/>
                  <a:gd name="connsiteY0-142" fmla="*/ 462074 h 848141"/>
                  <a:gd name="connsiteX1-143" fmla="*/ 994918 w 2012833"/>
                  <a:gd name="connsiteY1-144" fmla="*/ 30274 h 848141"/>
                  <a:gd name="connsiteX2-145" fmla="*/ 2012814 w 2012833"/>
                  <a:gd name="connsiteY2-146" fmla="*/ 316024 h 848141"/>
                  <a:gd name="connsiteX3-147" fmla="*/ 982218 w 2012833"/>
                  <a:gd name="connsiteY3-148" fmla="*/ 824024 h 848141"/>
                  <a:gd name="connsiteX4-149" fmla="*/ 6 w 2012833"/>
                  <a:gd name="connsiteY4-150" fmla="*/ 462074 h 848141"/>
                  <a:gd name="connsiteX0-151" fmla="*/ 122 w 2012949"/>
                  <a:gd name="connsiteY0-152" fmla="*/ 462074 h 850911"/>
                  <a:gd name="connsiteX1-153" fmla="*/ 995034 w 2012949"/>
                  <a:gd name="connsiteY1-154" fmla="*/ 30274 h 850911"/>
                  <a:gd name="connsiteX2-155" fmla="*/ 2012930 w 2012949"/>
                  <a:gd name="connsiteY2-156" fmla="*/ 316024 h 850911"/>
                  <a:gd name="connsiteX3-157" fmla="*/ 982334 w 2012949"/>
                  <a:gd name="connsiteY3-158" fmla="*/ 824024 h 850911"/>
                  <a:gd name="connsiteX4-159" fmla="*/ 122 w 2012949"/>
                  <a:gd name="connsiteY4-160" fmla="*/ 462074 h 85091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012949" h="850911">
                    <a:moveTo>
                      <a:pt x="122" y="462074"/>
                    </a:moveTo>
                    <a:cubicBezTo>
                      <a:pt x="-10414" y="-32168"/>
                      <a:pt x="659566" y="54616"/>
                      <a:pt x="995034" y="30274"/>
                    </a:cubicBezTo>
                    <a:cubicBezTo>
                      <a:pt x="1330502" y="5932"/>
                      <a:pt x="2017148" y="-101103"/>
                      <a:pt x="2012930" y="316024"/>
                    </a:cubicBezTo>
                    <a:cubicBezTo>
                      <a:pt x="1979663" y="1057001"/>
                      <a:pt x="1317802" y="799682"/>
                      <a:pt x="982334" y="824024"/>
                    </a:cubicBezTo>
                    <a:cubicBezTo>
                      <a:pt x="646866" y="848366"/>
                      <a:pt x="10658" y="956316"/>
                      <a:pt x="122" y="462074"/>
                    </a:cubicBezTo>
                    <a:close/>
                  </a:path>
                </a:pathLst>
              </a:custGeom>
              <a:solidFill>
                <a:srgbClr val="9FC980"/>
              </a:solidFill>
              <a:ln w="28575">
                <a:solidFill>
                  <a:srgbClr val="9FC9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4400" dirty="0">
                  <a:latin typeface="字体管家棉花糖" panose="00020600040101010101" pitchFamily="18" charset="-122"/>
                  <a:ea typeface="字体管家棉花糖" panose="00020600040101010101" pitchFamily="18" charset="-122"/>
                </a:endParaRPr>
              </a:p>
            </p:txBody>
          </p:sp>
        </p:grpSp>
        <p:sp>
          <p:nvSpPr>
            <p:cNvPr id="7" name="弧形 6"/>
            <p:cNvSpPr/>
            <p:nvPr/>
          </p:nvSpPr>
          <p:spPr>
            <a:xfrm rot="713749">
              <a:off x="4203700" y="4438427"/>
              <a:ext cx="304624" cy="171450"/>
            </a:xfrm>
            <a:prstGeom prst="arc">
              <a:avLst>
                <a:gd name="adj1" fmla="val 12986640"/>
                <a:gd name="adj2" fmla="val 20766752"/>
              </a:avLst>
            </a:prstGeom>
            <a:ln w="28575">
              <a:solidFill>
                <a:srgbClr val="9FC98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8" name="弧形 7"/>
            <p:cNvSpPr/>
            <p:nvPr/>
          </p:nvSpPr>
          <p:spPr>
            <a:xfrm rot="1630866" flipV="1">
              <a:off x="1538294" y="5205311"/>
              <a:ext cx="500752" cy="171450"/>
            </a:xfrm>
            <a:prstGeom prst="arc">
              <a:avLst>
                <a:gd name="adj1" fmla="val 12909459"/>
                <a:gd name="adj2" fmla="val 19787320"/>
              </a:avLst>
            </a:prstGeom>
            <a:ln w="28575">
              <a:solidFill>
                <a:srgbClr val="9FC98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9" name="弧形 8"/>
            <p:cNvSpPr/>
            <p:nvPr/>
          </p:nvSpPr>
          <p:spPr>
            <a:xfrm rot="1463057" flipV="1">
              <a:off x="1562829" y="5167211"/>
              <a:ext cx="573823" cy="171450"/>
            </a:xfrm>
            <a:prstGeom prst="arc">
              <a:avLst>
                <a:gd name="adj1" fmla="val 11305472"/>
                <a:gd name="adj2" fmla="val 20904964"/>
              </a:avLst>
            </a:prstGeom>
            <a:ln w="28575">
              <a:solidFill>
                <a:srgbClr val="9FC98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0" name="椭圆 9"/>
            <p:cNvSpPr/>
            <p:nvPr/>
          </p:nvSpPr>
          <p:spPr>
            <a:xfrm>
              <a:off x="4066958" y="4516326"/>
              <a:ext cx="61812" cy="45719"/>
            </a:xfrm>
            <a:prstGeom prst="ellipse">
              <a:avLst/>
            </a:prstGeom>
            <a:solidFill>
              <a:schemeClr val="bg1"/>
            </a:solidFill>
            <a:ln w="28575">
              <a:solidFill>
                <a:srgbClr val="9FC9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弧形 10"/>
            <p:cNvSpPr/>
            <p:nvPr/>
          </p:nvSpPr>
          <p:spPr>
            <a:xfrm rot="970064">
              <a:off x="4047199" y="4553707"/>
              <a:ext cx="451139" cy="171450"/>
            </a:xfrm>
            <a:prstGeom prst="arc">
              <a:avLst>
                <a:gd name="adj1" fmla="val 12670177"/>
                <a:gd name="adj2" fmla="val 21487196"/>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25" name="组合 24"/>
          <p:cNvGrpSpPr/>
          <p:nvPr/>
        </p:nvGrpSpPr>
        <p:grpSpPr>
          <a:xfrm>
            <a:off x="2957195" y="2449195"/>
            <a:ext cx="6061075" cy="3213735"/>
            <a:chOff x="3773842" y="2106167"/>
            <a:chExt cx="4991978" cy="2659154"/>
          </a:xfrm>
        </p:grpSpPr>
        <p:sp>
          <p:nvSpPr>
            <p:cNvPr id="17" name="图形 15"/>
            <p:cNvSpPr/>
            <p:nvPr/>
          </p:nvSpPr>
          <p:spPr>
            <a:xfrm>
              <a:off x="3773842" y="2247283"/>
              <a:ext cx="1164207" cy="723219"/>
            </a:xfrm>
            <a:custGeom>
              <a:avLst/>
              <a:gdLst>
                <a:gd name="connsiteX0" fmla="*/ 0 w 1164207"/>
                <a:gd name="connsiteY0" fmla="*/ 723220 h 723219"/>
                <a:gd name="connsiteX1" fmla="*/ 0 w 1164207"/>
                <a:gd name="connsiteY1" fmla="*/ 346616 h 723219"/>
                <a:gd name="connsiteX2" fmla="*/ 346616 w 1164207"/>
                <a:gd name="connsiteY2" fmla="*/ 0 h 723219"/>
                <a:gd name="connsiteX3" fmla="*/ 1164207 w 1164207"/>
                <a:gd name="connsiteY3" fmla="*/ 0 h 723219"/>
              </a:gdLst>
              <a:ahLst/>
              <a:cxnLst>
                <a:cxn ang="0">
                  <a:pos x="connsiteX0" y="connsiteY0"/>
                </a:cxn>
                <a:cxn ang="0">
                  <a:pos x="connsiteX1" y="connsiteY1"/>
                </a:cxn>
                <a:cxn ang="0">
                  <a:pos x="connsiteX2" y="connsiteY2"/>
                </a:cxn>
                <a:cxn ang="0">
                  <a:pos x="connsiteX3" y="connsiteY3"/>
                </a:cxn>
              </a:cxnLst>
              <a:rect l="l" t="t" r="r" b="b"/>
              <a:pathLst>
                <a:path w="1164207" h="723219">
                  <a:moveTo>
                    <a:pt x="0" y="723220"/>
                  </a:moveTo>
                  <a:lnTo>
                    <a:pt x="0" y="346616"/>
                  </a:lnTo>
                  <a:cubicBezTo>
                    <a:pt x="0" y="155228"/>
                    <a:pt x="155228" y="0"/>
                    <a:pt x="346616" y="0"/>
                  </a:cubicBezTo>
                  <a:lnTo>
                    <a:pt x="1164207" y="0"/>
                  </a:lnTo>
                </a:path>
              </a:pathLst>
            </a:custGeom>
            <a:noFill/>
            <a:ln w="17623" cap="flat">
              <a:solidFill>
                <a:srgbClr val="9FC980"/>
              </a:solidFill>
              <a:prstDash val="solid"/>
              <a:miter/>
            </a:ln>
          </p:spPr>
          <p:txBody>
            <a:bodyPr rtlCol="0" anchor="ctr"/>
            <a:lstStyle/>
            <a:p>
              <a:pPr algn="ctr"/>
              <a:endParaRPr lang="zh-CN" altLang="en-US"/>
            </a:p>
          </p:txBody>
        </p:sp>
        <p:sp>
          <p:nvSpPr>
            <p:cNvPr id="13" name="图形 15"/>
            <p:cNvSpPr/>
            <p:nvPr/>
          </p:nvSpPr>
          <p:spPr>
            <a:xfrm>
              <a:off x="3773842" y="2970502"/>
              <a:ext cx="4991978" cy="1310618"/>
            </a:xfrm>
            <a:custGeom>
              <a:avLst/>
              <a:gdLst>
                <a:gd name="connsiteX0" fmla="*/ 4991979 w 4991978"/>
                <a:gd name="connsiteY0" fmla="*/ 0 h 1310618"/>
                <a:gd name="connsiteX1" fmla="*/ 4991979 w 4991978"/>
                <a:gd name="connsiteY1" fmla="*/ 963999 h 1310618"/>
                <a:gd name="connsiteX2" fmla="*/ 4645363 w 4991978"/>
                <a:gd name="connsiteY2" fmla="*/ 1310615 h 1310618"/>
                <a:gd name="connsiteX3" fmla="*/ 346616 w 4991978"/>
                <a:gd name="connsiteY3" fmla="*/ 1310615 h 1310618"/>
                <a:gd name="connsiteX4" fmla="*/ 0 w 4991978"/>
                <a:gd name="connsiteY4" fmla="*/ 963999 h 1310618"/>
                <a:gd name="connsiteX5" fmla="*/ 0 w 4991978"/>
                <a:gd name="connsiteY5" fmla="*/ 0 h 1310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1978" h="1310618">
                  <a:moveTo>
                    <a:pt x="4991979" y="0"/>
                  </a:moveTo>
                  <a:lnTo>
                    <a:pt x="4991979" y="963999"/>
                  </a:lnTo>
                  <a:cubicBezTo>
                    <a:pt x="4991979" y="1155387"/>
                    <a:pt x="4836752" y="1310615"/>
                    <a:pt x="4645363" y="1310615"/>
                  </a:cubicBezTo>
                  <a:lnTo>
                    <a:pt x="346616" y="1310615"/>
                  </a:lnTo>
                  <a:cubicBezTo>
                    <a:pt x="155228" y="1311497"/>
                    <a:pt x="0" y="1156269"/>
                    <a:pt x="0" y="963999"/>
                  </a:cubicBezTo>
                  <a:lnTo>
                    <a:pt x="0" y="0"/>
                  </a:lnTo>
                </a:path>
              </a:pathLst>
            </a:custGeom>
            <a:noFill/>
            <a:ln w="70492" cap="rnd">
              <a:solidFill>
                <a:srgbClr val="9FC980"/>
              </a:solidFill>
              <a:prstDash val="solid"/>
              <a:miter/>
            </a:ln>
          </p:spPr>
          <p:txBody>
            <a:bodyPr rtlCol="0" anchor="ctr"/>
            <a:lstStyle/>
            <a:p>
              <a:pPr algn="ctr"/>
              <a:endParaRPr lang="zh-CN" altLang="en-US"/>
            </a:p>
          </p:txBody>
        </p:sp>
        <p:sp>
          <p:nvSpPr>
            <p:cNvPr id="19" name="图形 15"/>
            <p:cNvSpPr/>
            <p:nvPr/>
          </p:nvSpPr>
          <p:spPr>
            <a:xfrm>
              <a:off x="7583974" y="2247283"/>
              <a:ext cx="1181846" cy="723219"/>
            </a:xfrm>
            <a:custGeom>
              <a:avLst/>
              <a:gdLst>
                <a:gd name="connsiteX0" fmla="*/ 0 w 1181846"/>
                <a:gd name="connsiteY0" fmla="*/ 0 h 723219"/>
                <a:gd name="connsiteX1" fmla="*/ 835231 w 1181846"/>
                <a:gd name="connsiteY1" fmla="*/ 0 h 723219"/>
                <a:gd name="connsiteX2" fmla="*/ 1181847 w 1181846"/>
                <a:gd name="connsiteY2" fmla="*/ 346616 h 723219"/>
                <a:gd name="connsiteX3" fmla="*/ 1181847 w 1181846"/>
                <a:gd name="connsiteY3" fmla="*/ 723220 h 723219"/>
              </a:gdLst>
              <a:ahLst/>
              <a:cxnLst>
                <a:cxn ang="0">
                  <a:pos x="connsiteX0" y="connsiteY0"/>
                </a:cxn>
                <a:cxn ang="0">
                  <a:pos x="connsiteX1" y="connsiteY1"/>
                </a:cxn>
                <a:cxn ang="0">
                  <a:pos x="connsiteX2" y="connsiteY2"/>
                </a:cxn>
                <a:cxn ang="0">
                  <a:pos x="connsiteX3" y="connsiteY3"/>
                </a:cxn>
              </a:cxnLst>
              <a:rect l="l" t="t" r="r" b="b"/>
              <a:pathLst>
                <a:path w="1181846" h="723219">
                  <a:moveTo>
                    <a:pt x="0" y="0"/>
                  </a:moveTo>
                  <a:lnTo>
                    <a:pt x="835231" y="0"/>
                  </a:lnTo>
                  <a:cubicBezTo>
                    <a:pt x="1026619" y="0"/>
                    <a:pt x="1181847" y="155228"/>
                    <a:pt x="1181847" y="346616"/>
                  </a:cubicBezTo>
                  <a:lnTo>
                    <a:pt x="1181847" y="723220"/>
                  </a:lnTo>
                </a:path>
              </a:pathLst>
            </a:custGeom>
            <a:noFill/>
            <a:ln w="17623" cap="flat">
              <a:solidFill>
                <a:srgbClr val="9FC980"/>
              </a:solidFill>
              <a:prstDash val="solid"/>
              <a:miter/>
            </a:ln>
          </p:spPr>
          <p:txBody>
            <a:bodyPr rtlCol="0" anchor="ctr"/>
            <a:lstStyle/>
            <a:p>
              <a:pPr algn="ctr"/>
              <a:endParaRPr lang="zh-CN" altLang="en-US"/>
            </a:p>
          </p:txBody>
        </p:sp>
        <p:sp>
          <p:nvSpPr>
            <p:cNvPr id="20" name="图形 15"/>
            <p:cNvSpPr/>
            <p:nvPr/>
          </p:nvSpPr>
          <p:spPr>
            <a:xfrm>
              <a:off x="4444143" y="4281999"/>
              <a:ext cx="3757213" cy="299871"/>
            </a:xfrm>
            <a:custGeom>
              <a:avLst/>
              <a:gdLst>
                <a:gd name="connsiteX0" fmla="*/ 3757214 w 3757213"/>
                <a:gd name="connsiteY0" fmla="*/ 0 h 299871"/>
                <a:gd name="connsiteX1" fmla="*/ 3757214 w 3757213"/>
                <a:gd name="connsiteY1" fmla="*/ 0 h 299871"/>
                <a:gd name="connsiteX2" fmla="*/ 3457342 w 3757213"/>
                <a:gd name="connsiteY2" fmla="*/ 299872 h 299871"/>
                <a:gd name="connsiteX3" fmla="*/ 0 w 3757213"/>
                <a:gd name="connsiteY3" fmla="*/ 299872 h 299871"/>
              </a:gdLst>
              <a:ahLst/>
              <a:cxnLst>
                <a:cxn ang="0">
                  <a:pos x="connsiteX0" y="connsiteY0"/>
                </a:cxn>
                <a:cxn ang="0">
                  <a:pos x="connsiteX1" y="connsiteY1"/>
                </a:cxn>
                <a:cxn ang="0">
                  <a:pos x="connsiteX2" y="connsiteY2"/>
                </a:cxn>
                <a:cxn ang="0">
                  <a:pos x="connsiteX3" y="connsiteY3"/>
                </a:cxn>
              </a:cxnLst>
              <a:rect l="l" t="t" r="r" b="b"/>
              <a:pathLst>
                <a:path w="3757213" h="299871">
                  <a:moveTo>
                    <a:pt x="3757214" y="0"/>
                  </a:moveTo>
                  <a:lnTo>
                    <a:pt x="3757214" y="0"/>
                  </a:lnTo>
                  <a:cubicBezTo>
                    <a:pt x="3757214" y="165811"/>
                    <a:pt x="3623154" y="299872"/>
                    <a:pt x="3457342" y="299872"/>
                  </a:cubicBezTo>
                  <a:lnTo>
                    <a:pt x="0" y="299872"/>
                  </a:lnTo>
                </a:path>
              </a:pathLst>
            </a:custGeom>
            <a:noFill/>
            <a:ln w="70492" cap="flat">
              <a:solidFill>
                <a:srgbClr val="9FC980"/>
              </a:solidFill>
              <a:prstDash val="solid"/>
              <a:miter/>
            </a:ln>
          </p:spPr>
          <p:txBody>
            <a:bodyPr rtlCol="0" anchor="ctr"/>
            <a:lstStyle/>
            <a:p>
              <a:pPr algn="ctr"/>
              <a:endParaRPr lang="zh-CN" altLang="en-US"/>
            </a:p>
          </p:txBody>
        </p:sp>
        <p:sp>
          <p:nvSpPr>
            <p:cNvPr id="21" name="图形 15"/>
            <p:cNvSpPr/>
            <p:nvPr/>
          </p:nvSpPr>
          <p:spPr>
            <a:xfrm>
              <a:off x="4926583" y="2106167"/>
              <a:ext cx="182568" cy="282232"/>
            </a:xfrm>
            <a:custGeom>
              <a:avLst/>
              <a:gdLst>
                <a:gd name="connsiteX0" fmla="*/ 141116 w 182568"/>
                <a:gd name="connsiteY0" fmla="*/ 282232 h 282232"/>
                <a:gd name="connsiteX1" fmla="*/ 141116 w 182568"/>
                <a:gd name="connsiteY1" fmla="*/ 282232 h 282232"/>
                <a:gd name="connsiteX2" fmla="*/ 0 w 182568"/>
                <a:gd name="connsiteY2" fmla="*/ 141116 h 282232"/>
                <a:gd name="connsiteX3" fmla="*/ 0 w 182568"/>
                <a:gd name="connsiteY3" fmla="*/ 141116 h 282232"/>
                <a:gd name="connsiteX4" fmla="*/ 141116 w 182568"/>
                <a:gd name="connsiteY4" fmla="*/ 0 h 282232"/>
                <a:gd name="connsiteX5" fmla="*/ 141116 w 182568"/>
                <a:gd name="connsiteY5" fmla="*/ 0 h 282232"/>
                <a:gd name="connsiteX6" fmla="*/ 182569 w 182568"/>
                <a:gd name="connsiteY6" fmla="*/ 41453 h 282232"/>
                <a:gd name="connsiteX7" fmla="*/ 182569 w 182568"/>
                <a:gd name="connsiteY7" fmla="*/ 241661 h 282232"/>
                <a:gd name="connsiteX8" fmla="*/ 141116 w 182568"/>
                <a:gd name="connsiteY8" fmla="*/ 282232 h 28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568" h="282232">
                  <a:moveTo>
                    <a:pt x="141116" y="282232"/>
                  </a:moveTo>
                  <a:lnTo>
                    <a:pt x="141116" y="282232"/>
                  </a:lnTo>
                  <a:cubicBezTo>
                    <a:pt x="63502" y="282232"/>
                    <a:pt x="0" y="218730"/>
                    <a:pt x="0" y="141116"/>
                  </a:cubicBezTo>
                  <a:lnTo>
                    <a:pt x="0" y="141116"/>
                  </a:lnTo>
                  <a:cubicBezTo>
                    <a:pt x="0" y="63502"/>
                    <a:pt x="63502" y="0"/>
                    <a:pt x="141116" y="0"/>
                  </a:cubicBezTo>
                  <a:lnTo>
                    <a:pt x="141116" y="0"/>
                  </a:lnTo>
                  <a:cubicBezTo>
                    <a:pt x="164047" y="0"/>
                    <a:pt x="182569" y="18521"/>
                    <a:pt x="182569" y="41453"/>
                  </a:cubicBezTo>
                  <a:lnTo>
                    <a:pt x="182569" y="241661"/>
                  </a:lnTo>
                  <a:cubicBezTo>
                    <a:pt x="181687" y="263711"/>
                    <a:pt x="163165" y="282232"/>
                    <a:pt x="141116" y="282232"/>
                  </a:cubicBezTo>
                  <a:close/>
                </a:path>
              </a:pathLst>
            </a:custGeom>
            <a:solidFill>
              <a:srgbClr val="9FC980"/>
            </a:solidFill>
            <a:ln w="8811" cap="flat">
              <a:noFill/>
              <a:prstDash val="solid"/>
              <a:miter/>
            </a:ln>
          </p:spPr>
          <p:txBody>
            <a:bodyPr rtlCol="0" anchor="ctr"/>
            <a:lstStyle/>
            <a:p>
              <a:pPr algn="ctr"/>
              <a:endParaRPr lang="zh-CN" altLang="en-US"/>
            </a:p>
          </p:txBody>
        </p:sp>
        <p:sp>
          <p:nvSpPr>
            <p:cNvPr id="22" name="图形 15"/>
            <p:cNvSpPr/>
            <p:nvPr/>
          </p:nvSpPr>
          <p:spPr>
            <a:xfrm>
              <a:off x="7410225" y="2106167"/>
              <a:ext cx="182568" cy="282232"/>
            </a:xfrm>
            <a:custGeom>
              <a:avLst/>
              <a:gdLst>
                <a:gd name="connsiteX0" fmla="*/ 41453 w 182568"/>
                <a:gd name="connsiteY0" fmla="*/ 0 h 282232"/>
                <a:gd name="connsiteX1" fmla="*/ 41453 w 182568"/>
                <a:gd name="connsiteY1" fmla="*/ 0 h 282232"/>
                <a:gd name="connsiteX2" fmla="*/ 182569 w 182568"/>
                <a:gd name="connsiteY2" fmla="*/ 141116 h 282232"/>
                <a:gd name="connsiteX3" fmla="*/ 182569 w 182568"/>
                <a:gd name="connsiteY3" fmla="*/ 141116 h 282232"/>
                <a:gd name="connsiteX4" fmla="*/ 41453 w 182568"/>
                <a:gd name="connsiteY4" fmla="*/ 282232 h 282232"/>
                <a:gd name="connsiteX5" fmla="*/ 41453 w 182568"/>
                <a:gd name="connsiteY5" fmla="*/ 282232 h 282232"/>
                <a:gd name="connsiteX6" fmla="*/ 0 w 182568"/>
                <a:gd name="connsiteY6" fmla="*/ 240779 h 282232"/>
                <a:gd name="connsiteX7" fmla="*/ 0 w 182568"/>
                <a:gd name="connsiteY7" fmla="*/ 41453 h 282232"/>
                <a:gd name="connsiteX8" fmla="*/ 41453 w 182568"/>
                <a:gd name="connsiteY8" fmla="*/ 0 h 28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568" h="282232">
                  <a:moveTo>
                    <a:pt x="41453" y="0"/>
                  </a:moveTo>
                  <a:lnTo>
                    <a:pt x="41453" y="0"/>
                  </a:lnTo>
                  <a:cubicBezTo>
                    <a:pt x="119067" y="0"/>
                    <a:pt x="182569" y="63502"/>
                    <a:pt x="182569" y="141116"/>
                  </a:cubicBezTo>
                  <a:lnTo>
                    <a:pt x="182569" y="141116"/>
                  </a:lnTo>
                  <a:cubicBezTo>
                    <a:pt x="182569" y="218730"/>
                    <a:pt x="119067" y="282232"/>
                    <a:pt x="41453" y="282232"/>
                  </a:cubicBezTo>
                  <a:lnTo>
                    <a:pt x="41453" y="282232"/>
                  </a:lnTo>
                  <a:cubicBezTo>
                    <a:pt x="18522" y="282232"/>
                    <a:pt x="0" y="263711"/>
                    <a:pt x="0" y="240779"/>
                  </a:cubicBezTo>
                  <a:lnTo>
                    <a:pt x="0" y="41453"/>
                  </a:lnTo>
                  <a:cubicBezTo>
                    <a:pt x="0" y="18521"/>
                    <a:pt x="18522" y="0"/>
                    <a:pt x="41453" y="0"/>
                  </a:cubicBezTo>
                  <a:close/>
                </a:path>
              </a:pathLst>
            </a:custGeom>
            <a:solidFill>
              <a:srgbClr val="9FC980"/>
            </a:solidFill>
            <a:ln w="8811" cap="flat">
              <a:noFill/>
              <a:prstDash val="solid"/>
              <a:miter/>
            </a:ln>
          </p:spPr>
          <p:txBody>
            <a:bodyPr rtlCol="0" anchor="ctr"/>
            <a:lstStyle/>
            <a:p>
              <a:pPr algn="ctr"/>
              <a:endParaRPr lang="zh-CN" altLang="en-US"/>
            </a:p>
          </p:txBody>
        </p:sp>
        <p:sp>
          <p:nvSpPr>
            <p:cNvPr id="23" name="图形 15"/>
            <p:cNvSpPr/>
            <p:nvPr/>
          </p:nvSpPr>
          <p:spPr>
            <a:xfrm>
              <a:off x="4095762" y="4398420"/>
              <a:ext cx="366901" cy="366901"/>
            </a:xfrm>
            <a:custGeom>
              <a:avLst/>
              <a:gdLst>
                <a:gd name="connsiteX0" fmla="*/ 366902 w 366901"/>
                <a:gd name="connsiteY0" fmla="*/ 183451 h 366901"/>
                <a:gd name="connsiteX1" fmla="*/ 183451 w 366901"/>
                <a:gd name="connsiteY1" fmla="*/ 366902 h 366901"/>
                <a:gd name="connsiteX2" fmla="*/ 0 w 366901"/>
                <a:gd name="connsiteY2" fmla="*/ 183451 h 366901"/>
                <a:gd name="connsiteX3" fmla="*/ 183451 w 366901"/>
                <a:gd name="connsiteY3" fmla="*/ 0 h 366901"/>
                <a:gd name="connsiteX4" fmla="*/ 366902 w 366901"/>
                <a:gd name="connsiteY4" fmla="*/ 183451 h 366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901" h="366901">
                  <a:moveTo>
                    <a:pt x="366902" y="183451"/>
                  </a:moveTo>
                  <a:cubicBezTo>
                    <a:pt x="366902" y="284768"/>
                    <a:pt x="284768" y="366902"/>
                    <a:pt x="183451" y="366902"/>
                  </a:cubicBezTo>
                  <a:cubicBezTo>
                    <a:pt x="82134" y="366902"/>
                    <a:pt x="0" y="284768"/>
                    <a:pt x="0" y="183451"/>
                  </a:cubicBezTo>
                  <a:cubicBezTo>
                    <a:pt x="0" y="82134"/>
                    <a:pt x="82134" y="0"/>
                    <a:pt x="183451" y="0"/>
                  </a:cubicBezTo>
                  <a:cubicBezTo>
                    <a:pt x="284768" y="0"/>
                    <a:pt x="366902" y="82134"/>
                    <a:pt x="366902" y="183451"/>
                  </a:cubicBezTo>
                  <a:close/>
                </a:path>
              </a:pathLst>
            </a:custGeom>
            <a:solidFill>
              <a:srgbClr val="9FC980"/>
            </a:solidFill>
            <a:ln w="8811" cap="flat">
              <a:noFill/>
              <a:prstDash val="solid"/>
              <a:miter/>
            </a:ln>
          </p:spPr>
          <p:txBody>
            <a:bodyPr rtlCol="0" anchor="ctr"/>
            <a:lstStyle/>
            <a:p>
              <a:pPr algn="ctr"/>
              <a:endParaRPr lang="zh-CN" altLang="en-US"/>
            </a:p>
          </p:txBody>
        </p:sp>
        <p:sp>
          <p:nvSpPr>
            <p:cNvPr id="24" name="图形 15"/>
            <p:cNvSpPr/>
            <p:nvPr/>
          </p:nvSpPr>
          <p:spPr>
            <a:xfrm>
              <a:off x="4170730" y="4473388"/>
              <a:ext cx="216965" cy="216965"/>
            </a:xfrm>
            <a:custGeom>
              <a:avLst/>
              <a:gdLst>
                <a:gd name="connsiteX0" fmla="*/ 216966 w 216965"/>
                <a:gd name="connsiteY0" fmla="*/ 108483 h 216965"/>
                <a:gd name="connsiteX1" fmla="*/ 108483 w 216965"/>
                <a:gd name="connsiteY1" fmla="*/ 216966 h 216965"/>
                <a:gd name="connsiteX2" fmla="*/ 0 w 216965"/>
                <a:gd name="connsiteY2" fmla="*/ 108483 h 216965"/>
                <a:gd name="connsiteX3" fmla="*/ 108483 w 216965"/>
                <a:gd name="connsiteY3" fmla="*/ 0 h 216965"/>
                <a:gd name="connsiteX4" fmla="*/ 216966 w 216965"/>
                <a:gd name="connsiteY4" fmla="*/ 108483 h 216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65" h="216965">
                  <a:moveTo>
                    <a:pt x="216966" y="108483"/>
                  </a:moveTo>
                  <a:cubicBezTo>
                    <a:pt x="216966" y="168396"/>
                    <a:pt x="168396" y="216966"/>
                    <a:pt x="108483" y="216966"/>
                  </a:cubicBezTo>
                  <a:cubicBezTo>
                    <a:pt x="48569" y="216966"/>
                    <a:pt x="0" y="168396"/>
                    <a:pt x="0" y="108483"/>
                  </a:cubicBezTo>
                  <a:cubicBezTo>
                    <a:pt x="0" y="48570"/>
                    <a:pt x="48569" y="0"/>
                    <a:pt x="108483" y="0"/>
                  </a:cubicBezTo>
                  <a:cubicBezTo>
                    <a:pt x="168396" y="0"/>
                    <a:pt x="216966" y="48570"/>
                    <a:pt x="216966" y="108483"/>
                  </a:cubicBezTo>
                  <a:close/>
                </a:path>
              </a:pathLst>
            </a:custGeom>
            <a:solidFill>
              <a:srgbClr val="E8F4F9"/>
            </a:solidFill>
            <a:ln w="8811" cap="flat">
              <a:noFill/>
              <a:prstDash val="solid"/>
              <a:miter/>
            </a:ln>
          </p:spPr>
          <p:txBody>
            <a:bodyPr rtlCol="0" anchor="ctr"/>
            <a:lstStyle/>
            <a:p>
              <a:pPr algn="ctr"/>
              <a:endParaRPr lang="zh-CN" altLang="en-US"/>
            </a:p>
          </p:txBody>
        </p:sp>
      </p:grpSp>
      <p:sp>
        <p:nvSpPr>
          <p:cNvPr id="26" name="圆角矩形 25"/>
          <p:cNvSpPr/>
          <p:nvPr/>
        </p:nvSpPr>
        <p:spPr>
          <a:xfrm>
            <a:off x="9554845" y="3980815"/>
            <a:ext cx="2320290" cy="2100580"/>
          </a:xfrm>
          <a:prstGeom prst="roundRect">
            <a:avLst/>
          </a:prstGeom>
          <a:solidFill>
            <a:srgbClr val="FFFFFF"/>
          </a:solidFill>
          <a:ln>
            <a:solidFill>
              <a:srgbClr val="FFFFFF"/>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a:blip r:embed="rId2"/>
          <a:stretch>
            <a:fillRect/>
          </a:stretch>
        </p:blipFill>
        <p:spPr>
          <a:xfrm>
            <a:off x="4088879" y="1211760"/>
            <a:ext cx="4133446" cy="2139881"/>
          </a:xfrm>
          <a:prstGeom prst="rect">
            <a:avLst/>
          </a:prstGeom>
        </p:spPr>
      </p:pic>
      <p:pic>
        <p:nvPicPr>
          <p:cNvPr id="29" name="图片 28"/>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1745" y1="37433" x2="25608" y2="37166"/>
                        <a14:foregroundMark x1="21848" y1="71880" x2="24034" y2="72727"/>
                        <a14:foregroundMark x1="34097" y1="41549" x2="36260" y2="41378"/>
                        <a14:backgroundMark x1="31187" y1="40374" x2="32046" y2="40374"/>
                        <a14:backgroundMark x1="38197" y1="40374" x2="42060" y2="39572"/>
                        <a14:backgroundMark x1="17310" y1="52406" x2="17310" y2="52406"/>
                        <a14:backgroundMark x1="17310" y1="51337" x2="18026" y2="56417"/>
                        <a14:backgroundMark x1="18169" y1="62567" x2="17597" y2="65508"/>
                        <a14:backgroundMark x1="14306" y1="65508" x2="16166" y2="72193"/>
                        <a14:backgroundMark x1="17167" y1="83422" x2="21316" y2="85561"/>
                        <a14:backgroundMark x1="22318" y1="82353" x2="26323" y2="82353"/>
                        <a14:backgroundMark x1="30043" y1="70053" x2="41059" y2="70856"/>
                        <a14:backgroundMark x1="36052" y1="64706" x2="46924" y2="70856"/>
                        <a14:backgroundMark x1="31044" y1="45989" x2="31187" y2="49465"/>
                        <a14:backgroundMark x1="32046" y1="43583" x2="31903" y2="44920"/>
                        <a14:backgroundMark x1="31474" y1="41711" x2="32618" y2="46524"/>
                        <a14:backgroundMark x1="41631" y1="44920" x2="59514" y2="59358"/>
                        <a14:backgroundMark x1="49499" y1="41979" x2="73677" y2="44652"/>
                        <a14:backgroundMark x1="37196" y1="42246" x2="37482" y2="43048"/>
                        <a14:backgroundMark x1="36910" y1="40642" x2="38197" y2="44118"/>
                        <a14:backgroundMark x1="36767" y1="42246" x2="36767" y2="42781"/>
                        <a14:backgroundMark x1="53934" y1="66310" x2="74249" y2="70321"/>
                        <a14:backgroundMark x1="51073" y1="59091" x2="77539" y2="57754"/>
                        <a14:backgroundMark x1="67239" y1="42513" x2="89700" y2="47594"/>
                        <a14:backgroundMark x1="78684" y1="37968" x2="86695" y2="46524"/>
                        <a14:backgroundMark x1="86695" y1="46524" x2="86695" y2="46791"/>
                        <a14:backgroundMark x1="43491" y1="39840" x2="54363" y2="42246"/>
                        <a14:backgroundMark x1="54363" y1="42246" x2="78398" y2="42246"/>
                        <a14:backgroundMark x1="78398" y1="42246" x2="81831" y2="42246"/>
                        <a14:backgroundMark x1="41059" y1="41444" x2="43491" y2="40642"/>
                        <a14:backgroundMark x1="36338" y1="40909" x2="36338" y2="40909"/>
                        <a14:backgroundMark x1="48355" y1="68984" x2="67811" y2="71123"/>
                        <a14:backgroundMark x1="67811" y1="71123" x2="84549" y2="71123"/>
                        <a14:backgroundMark x1="79542" y1="58556" x2="90701" y2="64171"/>
                        <a14:backgroundMark x1="80544" y1="53743" x2="77969" y2="62567"/>
                        <a14:backgroundMark x1="74249" y1="63904" x2="73391" y2="70856"/>
                        <a14:backgroundMark x1="77825" y1="47594" x2="76681" y2="64973"/>
                        <a14:backgroundMark x1="76681" y1="64973" x2="76252" y2="64171"/>
                        <a14:backgroundMark x1="81545" y1="50802" x2="75107" y2="63904"/>
                        <a14:backgroundMark x1="80830" y1="48128" x2="75966" y2="68449"/>
                        <a14:backgroundMark x1="75966" y1="68449" x2="75107" y2="68449"/>
                        <a14:backgroundMark x1="81402" y1="51070" x2="70100" y2="70321"/>
                        <a14:backgroundMark x1="82976" y1="74332" x2="64378" y2="84492"/>
                        <a14:backgroundMark x1="64378" y1="84492" x2="37911" y2="82353"/>
                        <a14:backgroundMark x1="37911" y1="82353" x2="73247" y2="69519"/>
                        <a14:backgroundMark x1="73247" y1="69519" x2="90272" y2="70321"/>
                        <a14:backgroundMark x1="90272" y1="70321" x2="90701" y2="71658"/>
                        <a14:backgroundMark x1="76538" y1="79947" x2="67239" y2="86096"/>
                        <a14:backgroundMark x1="67239" y1="86096" x2="54506" y2="80481"/>
                        <a14:backgroundMark x1="54506" y1="80481" x2="67954" y2="73529"/>
                        <a14:backgroundMark x1="67954" y1="73529" x2="71245" y2="75936"/>
                        <a14:backgroundMark x1="55365" y1="74599" x2="70672" y2="75401"/>
                        <a14:backgroundMark x1="70672" y1="75401" x2="69242" y2="92513"/>
                        <a14:backgroundMark x1="69242" y1="92513" x2="56223" y2="78877"/>
                        <a14:backgroundMark x1="56223" y1="78877" x2="57225" y2="72193"/>
                        <a14:backgroundMark x1="63519" y1="79947" x2="64664" y2="81016"/>
                        <a14:backgroundMark x1="63948" y1="80481" x2="58083" y2="79947"/>
                        <a14:backgroundMark x1="65093" y1="79412" x2="56080" y2="79412"/>
                        <a14:backgroundMark x1="39485" y1="79947" x2="27039" y2="80481"/>
                        <a14:backgroundMark x1="15021" y1="83690" x2="12732" y2="80481"/>
                        <a14:backgroundMark x1="13305" y1="80214" x2="17310" y2="84225"/>
                        <a14:backgroundMark x1="18884" y1="71658" x2="20172" y2="72727"/>
                        <a14:backgroundMark x1="19027" y1="70588" x2="19599" y2="71658"/>
                        <a14:backgroundMark x1="20315" y1="71658" x2="20744" y2="72995"/>
                        <a14:backgroundMark x1="17740" y1="70588" x2="19170" y2="72995"/>
                        <a14:backgroundMark x1="18741" y1="70588" x2="18741" y2="70588"/>
                      </a14:backgroundRemoval>
                    </a14:imgEffect>
                  </a14:imgLayer>
                </a14:imgProps>
              </a:ext>
            </a:extLst>
          </a:blip>
          <a:srcRect r="52336"/>
          <a:stretch>
            <a:fillRect/>
          </a:stretch>
        </p:blipFill>
        <p:spPr>
          <a:xfrm>
            <a:off x="819756" y="828437"/>
            <a:ext cx="2324750" cy="2519844"/>
          </a:xfrm>
          <a:prstGeom prst="rect">
            <a:avLst/>
          </a:prstGeom>
        </p:spPr>
      </p:pic>
      <p:sp>
        <p:nvSpPr>
          <p:cNvPr id="2" name="文本框 1" descr="7b0a20202020227461726765744d6f64756c65223a20226b6f6e6c696e65666f6e7473220a7d0a"/>
          <p:cNvSpPr txBox="1"/>
          <p:nvPr/>
        </p:nvSpPr>
        <p:spPr>
          <a:xfrm>
            <a:off x="3803476" y="3229294"/>
            <a:ext cx="4595589" cy="1198681"/>
          </a:xfrm>
          <a:prstGeom prst="rect">
            <a:avLst/>
          </a:prstGeom>
          <a:noFill/>
        </p:spPr>
        <p:txBody>
          <a:bodyPr wrap="square" rtlCol="0">
            <a:spAutoFit/>
          </a:bodyPr>
          <a:lstStyle/>
          <a:p>
            <a:pPr>
              <a:lnSpc>
                <a:spcPct val="150000"/>
              </a:lnSpc>
            </a:pPr>
            <a:r>
              <a:rPr lang="zh-CN" altLang="en-US" sz="2400" dirty="0">
                <a:latin typeface="微软雅黑" panose="020B0503020204020204" pitchFamily="34" charset="-122"/>
                <a:ea typeface="微软雅黑" panose="020B0503020204020204" pitchFamily="34" charset="-122"/>
                <a:sym typeface="+mn-ea"/>
              </a:rPr>
              <a:t>1.确定家乡特色美食的遴选标准</a:t>
            </a:r>
            <a:endParaRPr lang="zh-CN" altLang="en-US" sz="2400" b="0" dirty="0">
              <a:latin typeface="微软雅黑" panose="020B0503020204020204" pitchFamily="34" charset="-122"/>
              <a:ea typeface="微软雅黑" panose="020B0503020204020204" pitchFamily="34" charset="-122"/>
            </a:endParaRPr>
          </a:p>
          <a:p>
            <a:pPr>
              <a:lnSpc>
                <a:spcPct val="150000"/>
              </a:lnSpc>
            </a:pPr>
            <a:r>
              <a:rPr lang="zh-CN" altLang="en-US" sz="2400" dirty="0">
                <a:latin typeface="微软雅黑" panose="020B0503020204020204" pitchFamily="34" charset="-122"/>
                <a:ea typeface="微软雅黑" panose="020B0503020204020204" pitchFamily="34" charset="-122"/>
                <a:sym typeface="+mn-ea"/>
              </a:rPr>
              <a:t>2.选择家乡特色美食</a:t>
            </a:r>
            <a:endParaRPr lang="zh-CN" altLang="en-US" sz="2400" dirty="0">
              <a:solidFill>
                <a:schemeClr val="tx1"/>
              </a:solidFill>
              <a:latin typeface="微软雅黑" panose="020B0503020204020204" pitchFamily="34" charset="-122"/>
              <a:ea typeface="微软雅黑" panose="020B0503020204020204" pitchFamily="34" charset="-122"/>
              <a:sym typeface="方正公文黑体" panose="02000500000000000000" charset="-122"/>
            </a:endParaRPr>
          </a:p>
        </p:txBody>
      </p:sp>
      <p:pic>
        <p:nvPicPr>
          <p:cNvPr id="6" name="图片 5"/>
          <p:cNvPicPr>
            <a:picLocks noChangeAspect="1"/>
          </p:cNvPicPr>
          <p:nvPr/>
        </p:nvPicPr>
        <p:blipFill>
          <a:blip r:embed="rId5">
            <a:extLst>
              <a:ext uri="{BEBA8EAE-BF5A-486C-A8C5-ECC9F3942E4B}">
                <a14:imgProps xmlns:a14="http://schemas.microsoft.com/office/drawing/2010/main">
                  <a14:imgLayer r:embed="rId6">
                    <a14:imgEffect>
                      <a14:backgroundRemoval t="70787" b="89139" l="25758" r="89460">
                        <a14:foregroundMark x1="70422" y1="82210" x2="63175" y2="85346"/>
                        <a14:foregroundMark x1="70685" y1="85300" x2="67655" y2="86798"/>
                        <a14:foregroundMark x1="72069" y1="86189" x2="65613" y2="87360"/>
                        <a14:foregroundMark x1="55204" y1="85206" x2="58762" y2="86002"/>
                        <a14:foregroundMark x1="50527" y1="85019" x2="42095" y2="86049"/>
                        <a14:foregroundMark x1="40053" y1="84691" x2="47101" y2="85815"/>
                        <a14:foregroundMark x1="39328" y1="86330" x2="49605" y2="87266"/>
                        <a14:foregroundMark x1="40777" y1="87828" x2="50066" y2="88015"/>
                        <a14:foregroundMark x1="51647" y1="88015" x2="47497" y2="88296"/>
                        <a14:foregroundMark x1="39065" y1="87547" x2="47497" y2="88530"/>
                        <a14:foregroundMark x1="26416" y1="84597" x2="26350" y2="81601"/>
                        <a14:foregroundMark x1="41436" y1="83380" x2="41436" y2="83380"/>
                        <a14:foregroundMark x1="51186" y1="82303" x2="51186" y2="82303"/>
                        <a14:foregroundMark x1="55863" y1="83380" x2="55863" y2="83380"/>
                        <a14:foregroundMark x1="39328" y1="83521" x2="39328" y2="83521"/>
                        <a14:foregroundMark x1="40448" y1="83146" x2="40448" y2="83146"/>
                        <a14:foregroundMark x1="41370" y1="82818" x2="41370" y2="82818"/>
                        <a14:foregroundMark x1="51581" y1="82725" x2="50659" y2="82584"/>
                        <a14:backgroundMark x1="39460" y1="82818" x2="39789" y2="82959"/>
                        <a14:backgroundMark x1="40909" y1="82865" x2="40909" y2="82865"/>
                        <a14:backgroundMark x1="41238" y1="82678" x2="41238" y2="82678"/>
                        <a14:backgroundMark x1="41568" y1="82678" x2="41568" y2="82678"/>
                        <a14:backgroundMark x1="53557" y1="77996" x2="53557" y2="77996"/>
                        <a14:backgroundMark x1="52701" y1="76170" x2="52701" y2="76170"/>
                        <a14:backgroundMark x1="52833" y1="76030" x2="52833" y2="76030"/>
                        <a14:backgroundMark x1="52701" y1="76030" x2="52701" y2="76030"/>
                        <a14:backgroundMark x1="53096" y1="76358" x2="53096" y2="76358"/>
                        <a14:backgroundMark x1="72200" y1="73361" x2="72200" y2="73361"/>
                        <a14:backgroundMark x1="73518" y1="74298" x2="73518" y2="74298"/>
                        <a14:backgroundMark x1="59223" y1="74438" x2="59223" y2="74438"/>
                        <a14:backgroundMark x1="59091" y1="73642" x2="69763" y2="73783"/>
                        <a14:backgroundMark x1="56785" y1="71067" x2="57312" y2="72472"/>
                        <a14:backgroundMark x1="53228" y1="75140" x2="53755" y2="75655"/>
                        <a14:backgroundMark x1="57181" y1="78792" x2="64295" y2="77341"/>
                        <a14:backgroundMark x1="60145" y1="76170" x2="70949" y2="73830"/>
                        <a14:backgroundMark x1="61067" y1="72378" x2="64032" y2="78792"/>
                        <a14:backgroundMark x1="60738" y1="75140" x2="61528" y2="77247"/>
                        <a14:backgroundMark x1="61594" y1="75515" x2="61528" y2="76732"/>
                        <a14:backgroundMark x1="59223" y1="77341" x2="55797" y2="79541"/>
                        <a14:backgroundMark x1="54677" y1="79448" x2="61265" y2="78558"/>
                        <a14:backgroundMark x1="70883" y1="76732" x2="74835" y2="75655"/>
                        <a14:backgroundMark x1="71344" y1="72285" x2="73715" y2="73783"/>
                        <a14:backgroundMark x1="60211" y1="74625" x2="61265" y2="75702"/>
                        <a14:backgroundMark x1="60408" y1="73876" x2="67062" y2="76358"/>
                        <a14:backgroundMark x1="68841" y1="73689" x2="71673" y2="75000"/>
                        <a14:backgroundMark x1="70619" y1="74485" x2="75823" y2="74345"/>
                        <a14:backgroundMark x1="74374" y1="73923" x2="75955" y2="74719"/>
                        <a14:backgroundMark x1="70422" y1="77154" x2="70290" y2="78371"/>
                        <a14:backgroundMark x1="70817" y1="77528" x2="70817" y2="77996"/>
                        <a14:backgroundMark x1="89723" y1="82584" x2="88669" y2="82584"/>
                        <a14:backgroundMark x1="33729" y1="73081" x2="32148" y2="74438"/>
                      </a14:backgroundRemoval>
                    </a14:imgEffect>
                  </a14:imgLayer>
                </a14:imgProps>
              </a:ext>
              <a:ext uri="{28A0092B-C50C-407E-A947-70E740481C1C}">
                <a14:useLocalDpi xmlns:a14="http://schemas.microsoft.com/office/drawing/2010/main" val="0"/>
              </a:ext>
            </a:extLst>
          </a:blip>
          <a:srcRect l="19721" t="68513" r="19214" b="8472"/>
          <a:stretch>
            <a:fillRect/>
          </a:stretch>
        </p:blipFill>
        <p:spPr>
          <a:xfrm>
            <a:off x="9058445" y="4147388"/>
            <a:ext cx="5628325" cy="2984883"/>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1745" y1="37433" x2="25608" y2="37166"/>
                        <a14:foregroundMark x1="12303" y1="68182" x2="24034" y2="72727"/>
                        <a14:foregroundMark x1="16595" y1="83155" x2="16881" y2="83155"/>
                        <a14:foregroundMark x1="59084" y1="82888" x2="59084" y2="82888"/>
                        <a14:foregroundMark x1="63948" y1="82620" x2="70100" y2="81283"/>
                        <a14:foregroundMark x1="81545" y1="37166" x2="81974" y2="36898"/>
                        <a14:foregroundMark x1="37576" y1="42329" x2="30992" y2="43468"/>
                        <a14:foregroundMark x1="41620" y1="40954" x2="59084" y2="39572"/>
                        <a14:foregroundMark x1="32046" y1="41711" x2="37920" y2="41246"/>
                        <a14:foregroundMark x1="59084" y1="39572" x2="74392" y2="39572"/>
                        <a14:foregroundMark x1="81545" y1="49198" x2="69242" y2="73529"/>
                        <a14:foregroundMark x1="69242" y1="73529" x2="67382" y2="74332"/>
                        <a14:foregroundMark x1="65379" y1="80214" x2="32904" y2="80481"/>
                        <a14:backgroundMark x1="31187" y1="40374" x2="32046" y2="40374"/>
                        <a14:backgroundMark x1="38197" y1="40374" x2="42060" y2="39572"/>
                      </a14:backgroundRemoval>
                    </a14:imgEffect>
                  </a14:imgLayer>
                </a14:imgProps>
              </a:ext>
            </a:extLst>
          </a:blip>
          <a:stretch>
            <a:fillRect/>
          </a:stretch>
        </p:blipFill>
        <p:spPr>
          <a:xfrm rot="1953723">
            <a:off x="10650050" y="200677"/>
            <a:ext cx="1726428" cy="987573"/>
          </a:xfrm>
          <a:prstGeom prst="rect">
            <a:avLst/>
          </a:prstGeom>
        </p:spPr>
      </p:pic>
      <p:sp>
        <p:nvSpPr>
          <p:cNvPr id="3" name="文本框 2"/>
          <p:cNvSpPr txBox="1"/>
          <p:nvPr/>
        </p:nvSpPr>
        <p:spPr>
          <a:xfrm>
            <a:off x="1012673" y="990449"/>
            <a:ext cx="6097905" cy="583565"/>
          </a:xfrm>
          <a:prstGeom prst="rect">
            <a:avLst/>
          </a:prstGeom>
          <a:noFill/>
        </p:spPr>
        <p:txBody>
          <a:bodyPr wrap="none" rtlCol="0">
            <a:spAutoFit/>
          </a:bodyPr>
          <a:lstStyle/>
          <a:p>
            <a:r>
              <a:rPr lang="en-US" altLang="zh-CN" sz="3200" b="1" dirty="0">
                <a:solidFill>
                  <a:srgbClr val="0C2C2E"/>
                </a:solidFill>
                <a:latin typeface="方正楷体_GB2312" panose="02000000000000000000" charset="-122"/>
                <a:ea typeface="方正楷体_GB2312" panose="02000000000000000000" charset="-122"/>
                <a:cs typeface="方正楷体_GB2312" panose="02000000000000000000" charset="-122"/>
              </a:rPr>
              <a:t>1</a:t>
            </a:r>
            <a:r>
              <a:rPr lang="zh-CN" altLang="en-US" sz="3200" b="1" dirty="0">
                <a:solidFill>
                  <a:srgbClr val="0C2C2E"/>
                </a:solidFill>
                <a:latin typeface="方正楷体_GB2312" panose="02000000000000000000" charset="-122"/>
                <a:ea typeface="方正楷体_GB2312" panose="02000000000000000000" charset="-122"/>
                <a:cs typeface="方正楷体_GB2312" panose="02000000000000000000" charset="-122"/>
              </a:rPr>
              <a:t>．确定家乡特色美食的遴选标准</a:t>
            </a:r>
          </a:p>
        </p:txBody>
      </p:sp>
      <p:sp>
        <p:nvSpPr>
          <p:cNvPr id="5" name="文本框 4"/>
          <p:cNvSpPr txBox="1"/>
          <p:nvPr/>
        </p:nvSpPr>
        <p:spPr>
          <a:xfrm>
            <a:off x="619125" y="1575224"/>
            <a:ext cx="11144250" cy="369332"/>
          </a:xfrm>
          <a:prstGeom prst="rect">
            <a:avLst/>
          </a:prstGeom>
          <a:noFill/>
        </p:spPr>
        <p:txBody>
          <a:bodyPr wrap="square">
            <a:spAutoFit/>
          </a:bodyPr>
          <a:lstStyle/>
          <a:p>
            <a:r>
              <a:rPr lang="zh-CN" altLang="en-US" dirty="0"/>
              <a:t>       </a:t>
            </a:r>
            <a:endParaRPr lang="zh-CN" altLang="en-US" sz="2400" dirty="0"/>
          </a:p>
        </p:txBody>
      </p:sp>
      <p:pic>
        <p:nvPicPr>
          <p:cNvPr id="14" name="图片 13"/>
          <p:cNvPicPr>
            <a:picLocks noChangeAspect="1"/>
          </p:cNvPicPr>
          <p:nvPr/>
        </p:nvPicPr>
        <p:blipFill rotWithShape="1">
          <a:blip r:embed="rId5" cstate="print">
            <a:extLst>
              <a:ext uri="{28A0092B-C50C-407E-A947-70E740481C1C}">
                <a14:useLocalDpi xmlns:a14="http://schemas.microsoft.com/office/drawing/2010/main" val="0"/>
              </a:ext>
            </a:extLst>
          </a:blip>
          <a:srcRect l="11039" t="28193" r="9384" b="11095"/>
          <a:stretch>
            <a:fillRect/>
          </a:stretch>
        </p:blipFill>
        <p:spPr>
          <a:xfrm>
            <a:off x="1306689" y="4082448"/>
            <a:ext cx="2420984" cy="1409981"/>
          </a:xfrm>
          <a:prstGeom prst="rect">
            <a:avLst/>
          </a:prstGeom>
        </p:spPr>
      </p:pic>
      <p:sp>
        <p:nvSpPr>
          <p:cNvPr id="6" name="文本框 5"/>
          <p:cNvSpPr txBox="1"/>
          <p:nvPr/>
        </p:nvSpPr>
        <p:spPr>
          <a:xfrm>
            <a:off x="1012673" y="1665840"/>
            <a:ext cx="10225445" cy="707886"/>
          </a:xfrm>
          <a:prstGeom prst="rect">
            <a:avLst/>
          </a:prstGeom>
          <a:solidFill>
            <a:schemeClr val="accent6">
              <a:lumMod val="20000"/>
              <a:lumOff val="80000"/>
            </a:schemeClr>
          </a:solidFill>
        </p:spPr>
        <p:txBody>
          <a:bodyPr wrap="square">
            <a:spAutoFit/>
          </a:bodyPr>
          <a:lstStyle/>
          <a:p>
            <a:pPr algn="just"/>
            <a:r>
              <a:rPr lang="zh-CN" altLang="en-US" sz="2000" kern="100" dirty="0">
                <a:effectLst/>
                <a:latin typeface="Calibri" panose="020F0502020204030204" charset="0"/>
                <a:ea typeface="宋体" panose="02010600030101010101" pitchFamily="2" charset="-122"/>
                <a:cs typeface="Times New Roman" panose="02020603050405020304" pitchFamily="18" charset="0"/>
              </a:rPr>
              <a:t>         家乡的特色美食不仅体现在独特的口味上，还应代表本地人的饮食文化和生活习惯，反映一定的历史文化传承。和同学讨论一下，明确家乡特色美食遴选标准并填在下表中。</a:t>
            </a:r>
            <a:endParaRPr lang="zh-CN" altLang="zh-CN" sz="2000" kern="100" dirty="0">
              <a:effectLst/>
              <a:latin typeface="Calibri" panose="020F0502020204030204" charset="0"/>
              <a:ea typeface="宋体" panose="02010600030101010101" pitchFamily="2" charset="-122"/>
              <a:cs typeface="Times New Roman" panose="02020603050405020304" pitchFamily="18" charset="0"/>
            </a:endParaRPr>
          </a:p>
        </p:txBody>
      </p:sp>
      <p:graphicFrame>
        <p:nvGraphicFramePr>
          <p:cNvPr id="7" name="表格 6"/>
          <p:cNvGraphicFramePr/>
          <p:nvPr/>
        </p:nvGraphicFramePr>
        <p:xfrm>
          <a:off x="4198151" y="2655601"/>
          <a:ext cx="6523355" cy="2971617"/>
        </p:xfrm>
        <a:graphic>
          <a:graphicData uri="http://schemas.openxmlformats.org/drawingml/2006/table">
            <a:tbl>
              <a:tblPr firstRow="1" bandRow="1">
                <a:tableStyleId>{327F97BB-C833-4FB7-BDE5-3F7075034690}</a:tableStyleId>
              </a:tblPr>
              <a:tblGrid>
                <a:gridCol w="1974215">
                  <a:extLst>
                    <a:ext uri="{9D8B030D-6E8A-4147-A177-3AD203B41FA5}">
                      <a16:colId xmlns:a16="http://schemas.microsoft.com/office/drawing/2014/main" val="20000"/>
                    </a:ext>
                  </a:extLst>
                </a:gridCol>
                <a:gridCol w="4549140">
                  <a:extLst>
                    <a:ext uri="{9D8B030D-6E8A-4147-A177-3AD203B41FA5}">
                      <a16:colId xmlns:a16="http://schemas.microsoft.com/office/drawing/2014/main" val="20001"/>
                    </a:ext>
                  </a:extLst>
                </a:gridCol>
              </a:tblGrid>
              <a:tr h="424475">
                <a:tc>
                  <a:txBody>
                    <a:bodyPr/>
                    <a:lstStyle/>
                    <a:p>
                      <a:pPr algn="ctr">
                        <a:buNone/>
                      </a:pPr>
                      <a:r>
                        <a:rPr lang="zh-CN" altLang="en-US" dirty="0"/>
                        <a:t>标准</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pPr algn="ctr">
                        <a:buNone/>
                      </a:pPr>
                      <a:r>
                        <a:rPr lang="zh-CN" altLang="en-US" dirty="0"/>
                        <a:t>具体内容</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extLst>
                  <a:ext uri="{0D108BD9-81ED-4DB2-BD59-A6C34878D82A}">
                    <a16:rowId xmlns:a16="http://schemas.microsoft.com/office/drawing/2014/main" val="10000"/>
                  </a:ext>
                </a:extLst>
              </a:tr>
              <a:tr h="829359">
                <a:tc>
                  <a:txBody>
                    <a:bodyPr/>
                    <a:lstStyle/>
                    <a:p>
                      <a:pPr algn="ctr">
                        <a:buNone/>
                      </a:pPr>
                      <a:r>
                        <a:rPr lang="zh-CN" altLang="en-US" dirty="0"/>
                        <a:t>地域特色</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indent="0" algn="l" fontAlgn="auto">
                        <a:buNone/>
                      </a:pPr>
                      <a:r>
                        <a:rPr lang="en-US" altLang="zh-CN" dirty="0"/>
                        <a:t>        </a:t>
                      </a:r>
                      <a:r>
                        <a:rPr lang="zh-CN" altLang="en-US" sz="1800" dirty="0">
                          <a:sym typeface="+mn-ea"/>
                        </a:rPr>
                        <a:t>□</a:t>
                      </a:r>
                      <a:r>
                        <a:rPr lang="zh-CN" altLang="en-US" dirty="0"/>
                        <a:t>是否用本地优质食材</a:t>
                      </a:r>
                      <a:r>
                        <a:rPr lang="en-US" altLang="zh-CN" dirty="0"/>
                        <a:t>       </a:t>
                      </a:r>
                    </a:p>
                    <a:p>
                      <a:pPr indent="0" algn="l" fontAlgn="auto">
                        <a:buNone/>
                      </a:pPr>
                      <a:r>
                        <a:rPr lang="en-US" altLang="zh-CN" sz="1800" dirty="0">
                          <a:sym typeface="+mn-ea"/>
                        </a:rPr>
                        <a:t>        </a:t>
                      </a:r>
                      <a:r>
                        <a:rPr lang="zh-CN" altLang="en-US" sz="1800" dirty="0">
                          <a:sym typeface="+mn-ea"/>
                        </a:rPr>
                        <a:t>□</a:t>
                      </a:r>
                      <a:r>
                        <a:rPr lang="zh-CN" altLang="en-US" dirty="0"/>
                        <a:t>是否体现本地传统制作工艺</a:t>
                      </a:r>
                    </a:p>
                    <a:p>
                      <a:pPr indent="0" algn="l" fontAlgn="auto">
                        <a:buNone/>
                      </a:pPr>
                      <a:r>
                        <a:rPr lang="en-US" altLang="zh-CN" dirty="0"/>
                        <a:t>        </a:t>
                      </a:r>
                      <a:r>
                        <a:rPr lang="zh-CN" altLang="en-US" sz="1800" dirty="0">
                          <a:sym typeface="+mn-ea"/>
                        </a:rPr>
                        <a:t>□</a:t>
                      </a:r>
                      <a:endParaRPr lang="zh-CN" altLang="en-US"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1"/>
                  </a:ext>
                </a:extLst>
              </a:tr>
              <a:tr h="839150">
                <a:tc>
                  <a:txBody>
                    <a:bodyPr/>
                    <a:lstStyle/>
                    <a:p>
                      <a:pPr algn="ctr">
                        <a:buNone/>
                      </a:pPr>
                      <a:r>
                        <a:rPr lang="zh-CN" altLang="en-US" dirty="0"/>
                        <a:t>口味特色</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indent="0" algn="l" fontAlgn="auto">
                        <a:buNone/>
                      </a:pPr>
                      <a:r>
                        <a:rPr lang="en-US" altLang="zh-CN" dirty="0"/>
                        <a:t>        </a:t>
                      </a:r>
                      <a:r>
                        <a:rPr lang="zh-CN" altLang="en-US" sz="1800" dirty="0">
                          <a:sym typeface="+mn-ea"/>
                        </a:rPr>
                        <a:t>□</a:t>
                      </a:r>
                      <a:r>
                        <a:rPr lang="zh-CN" altLang="en-US" dirty="0"/>
                        <a:t>是否具有独特的口感</a:t>
                      </a:r>
                      <a:r>
                        <a:rPr lang="en-US" altLang="zh-CN" dirty="0"/>
                        <a:t>        </a:t>
                      </a:r>
                    </a:p>
                    <a:p>
                      <a:pPr indent="0" algn="l" fontAlgn="auto">
                        <a:buNone/>
                      </a:pPr>
                      <a:r>
                        <a:rPr lang="en-US" altLang="zh-CN" sz="1800" dirty="0">
                          <a:sym typeface="+mn-ea"/>
                        </a:rPr>
                        <a:t>        </a:t>
                      </a:r>
                      <a:r>
                        <a:rPr lang="zh-CN" altLang="en-US" sz="1800" dirty="0">
                          <a:sym typeface="+mn-ea"/>
                        </a:rPr>
                        <a:t>□</a:t>
                      </a:r>
                      <a:r>
                        <a:rPr lang="zh-CN" altLang="en-US" dirty="0"/>
                        <a:t>是否有较高的口碑</a:t>
                      </a:r>
                    </a:p>
                    <a:p>
                      <a:pPr indent="0" algn="l" fontAlgn="auto">
                        <a:buNone/>
                      </a:pPr>
                      <a:r>
                        <a:rPr lang="en-US" altLang="zh-CN" sz="1800" dirty="0">
                          <a:sym typeface="+mn-ea"/>
                        </a:rPr>
                        <a:t>        </a:t>
                      </a:r>
                      <a:r>
                        <a:rPr lang="zh-CN" altLang="en-US" sz="1800" dirty="0">
                          <a:sym typeface="+mn-ea"/>
                        </a:rPr>
                        <a:t>□</a:t>
                      </a:r>
                      <a:endParaRPr lang="zh-CN" altLang="en-US"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10002"/>
                  </a:ext>
                </a:extLst>
              </a:tr>
              <a:tr h="718342">
                <a:tc>
                  <a:txBody>
                    <a:bodyPr/>
                    <a:lstStyle/>
                    <a:p>
                      <a:pPr algn="ctr">
                        <a:buNone/>
                      </a:pPr>
                      <a:endParaRPr lang="zh-CN" altLang="en-US"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indent="0" algn="l" fontAlgn="auto">
                        <a:buNone/>
                      </a:pPr>
                      <a:endParaRPr lang="zh-CN" altLang="en-US"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003"/>
                  </a:ext>
                </a:extLst>
              </a:tr>
            </a:tbl>
          </a:graphicData>
        </a:graphic>
      </p:graphicFrame>
      <p:cxnSp>
        <p:nvCxnSpPr>
          <p:cNvPr id="8" name="直接连接符 7"/>
          <p:cNvCxnSpPr/>
          <p:nvPr/>
        </p:nvCxnSpPr>
        <p:spPr>
          <a:xfrm>
            <a:off x="6974228" y="3905648"/>
            <a:ext cx="2836007" cy="0"/>
          </a:xfrm>
          <a:prstGeom prst="line">
            <a:avLst/>
          </a:prstGeom>
          <a:noFill/>
          <a:ln w="12700" cap="flat" cmpd="sng" algn="ctr">
            <a:solidFill>
              <a:schemeClr val="tx1"/>
            </a:solidFill>
            <a:prstDash val="solid"/>
            <a:miter lim="800000"/>
          </a:ln>
          <a:effectLst/>
        </p:spPr>
      </p:cxnSp>
      <p:cxnSp>
        <p:nvCxnSpPr>
          <p:cNvPr id="15" name="直接连接符 14"/>
          <p:cNvCxnSpPr/>
          <p:nvPr/>
        </p:nvCxnSpPr>
        <p:spPr>
          <a:xfrm>
            <a:off x="6974228" y="4819705"/>
            <a:ext cx="2836007" cy="0"/>
          </a:xfrm>
          <a:prstGeom prst="line">
            <a:avLst/>
          </a:prstGeom>
          <a:noFill/>
          <a:ln w="12700" cap="flat" cmpd="sng" algn="ctr">
            <a:solidFill>
              <a:schemeClr val="tx1"/>
            </a:solidFill>
            <a:prstDash val="solid"/>
            <a:miter lim="800000"/>
          </a:ln>
          <a:effectLst/>
        </p:spPr>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21745" y1="37433" x2="25608" y2="37166"/>
                        <a14:foregroundMark x1="12303" y1="68182" x2="24034" y2="72727"/>
                        <a14:foregroundMark x1="16595" y1="83155" x2="16881" y2="83155"/>
                        <a14:foregroundMark x1="59084" y1="82888" x2="59084" y2="82888"/>
                        <a14:foregroundMark x1="63948" y1="82620" x2="70100" y2="81283"/>
                        <a14:foregroundMark x1="81545" y1="37166" x2="81974" y2="36898"/>
                        <a14:foregroundMark x1="37576" y1="42329" x2="30992" y2="43468"/>
                        <a14:foregroundMark x1="41620" y1="40954" x2="59084" y2="39572"/>
                        <a14:foregroundMark x1="32046" y1="41711" x2="37920" y2="41246"/>
                        <a14:foregroundMark x1="59084" y1="39572" x2="74392" y2="39572"/>
                        <a14:foregroundMark x1="81545" y1="49198" x2="69242" y2="73529"/>
                        <a14:foregroundMark x1="69242" y1="73529" x2="67382" y2="74332"/>
                        <a14:foregroundMark x1="65379" y1="80214" x2="32904" y2="80481"/>
                        <a14:backgroundMark x1="31187" y1="40374" x2="32046" y2="40374"/>
                        <a14:backgroundMark x1="38197" y1="40374" x2="42060" y2="39572"/>
                      </a14:backgroundRemoval>
                    </a14:imgEffect>
                  </a14:imgLayer>
                </a14:imgProps>
              </a:ext>
            </a:extLst>
          </a:blip>
          <a:stretch>
            <a:fillRect/>
          </a:stretch>
        </p:blipFill>
        <p:spPr>
          <a:xfrm rot="1953723">
            <a:off x="10650050" y="200677"/>
            <a:ext cx="1726428" cy="987573"/>
          </a:xfrm>
          <a:prstGeom prst="rect">
            <a:avLst/>
          </a:prstGeom>
        </p:spPr>
      </p:pic>
      <p:sp>
        <p:nvSpPr>
          <p:cNvPr id="3" name="文本框 2"/>
          <p:cNvSpPr txBox="1"/>
          <p:nvPr/>
        </p:nvSpPr>
        <p:spPr>
          <a:xfrm>
            <a:off x="1012673" y="990449"/>
            <a:ext cx="6097905" cy="5835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a:ln>
                  <a:noFill/>
                </a:ln>
                <a:solidFill>
                  <a:srgbClr val="0C2C2E"/>
                </a:solidFill>
                <a:effectLst/>
                <a:uLnTx/>
                <a:uFillTx/>
                <a:latin typeface="方正楷体_GB2312" panose="02000000000000000000" charset="-122"/>
                <a:ea typeface="方正楷体_GB2312" panose="02000000000000000000" charset="-122"/>
                <a:cs typeface="方正楷体_GB2312" panose="02000000000000000000" charset="-122"/>
              </a:rPr>
              <a:t>1</a:t>
            </a:r>
            <a:r>
              <a:rPr kumimoji="0" lang="zh-CN" altLang="en-US" sz="3200" b="1" i="0" u="none" strike="noStrike" kern="1200" cap="none" spc="0" normalizeH="0" baseline="0" noProof="0" dirty="0">
                <a:ln>
                  <a:noFill/>
                </a:ln>
                <a:solidFill>
                  <a:srgbClr val="0C2C2E"/>
                </a:solidFill>
                <a:effectLst/>
                <a:uLnTx/>
                <a:uFillTx/>
                <a:latin typeface="方正楷体_GB2312" panose="02000000000000000000" charset="-122"/>
                <a:ea typeface="方正楷体_GB2312" panose="02000000000000000000" charset="-122"/>
                <a:cs typeface="方正楷体_GB2312" panose="02000000000000000000" charset="-122"/>
              </a:rPr>
              <a:t>．确定家乡特色美食的遴选标准</a:t>
            </a:r>
          </a:p>
        </p:txBody>
      </p:sp>
      <p:sp>
        <p:nvSpPr>
          <p:cNvPr id="7" name="文本框 6"/>
          <p:cNvSpPr txBox="1"/>
          <p:nvPr/>
        </p:nvSpPr>
        <p:spPr>
          <a:xfrm>
            <a:off x="2654085" y="1875071"/>
            <a:ext cx="8320087" cy="369332"/>
          </a:xfrm>
          <a:prstGeom prst="rect">
            <a:avLst/>
          </a:prstGeom>
          <a:noFill/>
        </p:spPr>
        <p:txBody>
          <a:bodyPr wrap="square">
            <a:spAutoFit/>
          </a:bodyPr>
          <a:lstStyle/>
          <a:p>
            <a:r>
              <a:rPr kumimoji="1" lang="zh-CN" altLang="en-US" sz="1800" dirty="0"/>
              <a:t>       分组合作，根据搜集到的美食数据，制定本组美食遴选标准并完成表格</a:t>
            </a:r>
          </a:p>
        </p:txBody>
      </p:sp>
      <p:graphicFrame>
        <p:nvGraphicFramePr>
          <p:cNvPr id="9" name="表格 8"/>
          <p:cNvGraphicFramePr/>
          <p:nvPr/>
        </p:nvGraphicFramePr>
        <p:xfrm>
          <a:off x="3385351" y="2544250"/>
          <a:ext cx="6523355" cy="3221995"/>
        </p:xfrm>
        <a:graphic>
          <a:graphicData uri="http://schemas.openxmlformats.org/drawingml/2006/table">
            <a:tbl>
              <a:tblPr firstRow="1" bandRow="1">
                <a:tableStyleId>{327F97BB-C833-4FB7-BDE5-3F7075034690}</a:tableStyleId>
              </a:tblPr>
              <a:tblGrid>
                <a:gridCol w="1974215">
                  <a:extLst>
                    <a:ext uri="{9D8B030D-6E8A-4147-A177-3AD203B41FA5}">
                      <a16:colId xmlns:a16="http://schemas.microsoft.com/office/drawing/2014/main" val="20000"/>
                    </a:ext>
                  </a:extLst>
                </a:gridCol>
                <a:gridCol w="4549140">
                  <a:extLst>
                    <a:ext uri="{9D8B030D-6E8A-4147-A177-3AD203B41FA5}">
                      <a16:colId xmlns:a16="http://schemas.microsoft.com/office/drawing/2014/main" val="20001"/>
                    </a:ext>
                  </a:extLst>
                </a:gridCol>
              </a:tblGrid>
              <a:tr h="468000">
                <a:tc>
                  <a:txBody>
                    <a:bodyPr/>
                    <a:lstStyle/>
                    <a:p>
                      <a:pPr algn="ctr">
                        <a:buNone/>
                      </a:pPr>
                      <a:r>
                        <a:rPr lang="zh-CN" altLang="en-US" dirty="0"/>
                        <a:t>标准</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pPr algn="ctr">
                        <a:buNone/>
                      </a:pPr>
                      <a:r>
                        <a:rPr lang="zh-CN" altLang="en-US" dirty="0"/>
                        <a:t>景点相关信息</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extLst>
                  <a:ext uri="{0D108BD9-81ED-4DB2-BD59-A6C34878D82A}">
                    <a16:rowId xmlns:a16="http://schemas.microsoft.com/office/drawing/2014/main" val="10000"/>
                  </a:ext>
                </a:extLst>
              </a:tr>
              <a:tr h="827405">
                <a:tc>
                  <a:txBody>
                    <a:bodyPr/>
                    <a:lstStyle/>
                    <a:p>
                      <a:pPr algn="ctr">
                        <a:buNone/>
                      </a:pPr>
                      <a:r>
                        <a:rPr lang="zh-CN" altLang="en-US" dirty="0"/>
                        <a:t>地域特色</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indent="0" algn="l" fontAlgn="auto">
                        <a:buNone/>
                      </a:pPr>
                      <a:r>
                        <a:rPr lang="en-US" altLang="zh-CN" dirty="0"/>
                        <a:t>        </a:t>
                      </a:r>
                      <a:r>
                        <a:rPr lang="zh-CN" altLang="en-US" sz="1800" dirty="0">
                          <a:sym typeface="+mn-ea"/>
                        </a:rPr>
                        <a:t>□</a:t>
                      </a:r>
                      <a:r>
                        <a:rPr lang="zh-CN" altLang="en-US" dirty="0"/>
                        <a:t>是否用本地优质食材</a:t>
                      </a:r>
                      <a:r>
                        <a:rPr lang="en-US" altLang="zh-CN" dirty="0"/>
                        <a:t>       </a:t>
                      </a:r>
                    </a:p>
                    <a:p>
                      <a:pPr indent="0" algn="l" fontAlgn="auto">
                        <a:buNone/>
                      </a:pPr>
                      <a:r>
                        <a:rPr lang="en-US" altLang="zh-CN" sz="1800" dirty="0">
                          <a:sym typeface="+mn-ea"/>
                        </a:rPr>
                        <a:t>        </a:t>
                      </a:r>
                      <a:r>
                        <a:rPr lang="zh-CN" altLang="en-US" sz="1800" dirty="0">
                          <a:sym typeface="+mn-ea"/>
                        </a:rPr>
                        <a:t>□</a:t>
                      </a:r>
                      <a:r>
                        <a:rPr lang="zh-CN" altLang="en-US" dirty="0"/>
                        <a:t>是否体现本地传统制作工艺</a:t>
                      </a:r>
                    </a:p>
                    <a:p>
                      <a:pPr indent="0" algn="l" fontAlgn="auto">
                        <a:buNone/>
                      </a:pPr>
                      <a:r>
                        <a:rPr lang="en-US" altLang="zh-CN" dirty="0"/>
                        <a:t>        </a:t>
                      </a:r>
                      <a:r>
                        <a:rPr lang="zh-CN" altLang="en-US" sz="1800" dirty="0">
                          <a:sym typeface="+mn-ea"/>
                        </a:rPr>
                        <a:t>□</a:t>
                      </a:r>
                      <a:endParaRPr lang="zh-CN" altLang="en-US"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1"/>
                  </a:ext>
                </a:extLst>
              </a:tr>
              <a:tr h="925195">
                <a:tc>
                  <a:txBody>
                    <a:bodyPr/>
                    <a:lstStyle/>
                    <a:p>
                      <a:pPr algn="ctr">
                        <a:buNone/>
                      </a:pPr>
                      <a:r>
                        <a:rPr lang="zh-CN" altLang="en-US" dirty="0"/>
                        <a:t>口味特色</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indent="0" algn="l" fontAlgn="auto">
                        <a:buNone/>
                      </a:pPr>
                      <a:r>
                        <a:rPr lang="en-US" altLang="zh-CN" dirty="0"/>
                        <a:t>        </a:t>
                      </a:r>
                      <a:r>
                        <a:rPr lang="zh-CN" altLang="en-US" sz="1800" dirty="0">
                          <a:sym typeface="+mn-ea"/>
                        </a:rPr>
                        <a:t>□</a:t>
                      </a:r>
                      <a:r>
                        <a:rPr lang="zh-CN" altLang="en-US" dirty="0"/>
                        <a:t>是否具有独特的口感</a:t>
                      </a:r>
                      <a:r>
                        <a:rPr lang="en-US" altLang="zh-CN" dirty="0"/>
                        <a:t>        </a:t>
                      </a:r>
                    </a:p>
                    <a:p>
                      <a:pPr indent="0" algn="l" fontAlgn="auto">
                        <a:buNone/>
                      </a:pPr>
                      <a:r>
                        <a:rPr lang="en-US" altLang="zh-CN" sz="1800" dirty="0">
                          <a:sym typeface="+mn-ea"/>
                        </a:rPr>
                        <a:t>        </a:t>
                      </a:r>
                      <a:r>
                        <a:rPr lang="zh-CN" altLang="en-US" sz="1800" dirty="0">
                          <a:sym typeface="+mn-ea"/>
                        </a:rPr>
                        <a:t>□</a:t>
                      </a:r>
                      <a:r>
                        <a:rPr lang="zh-CN" altLang="en-US" dirty="0"/>
                        <a:t>是否有较高的口碑</a:t>
                      </a:r>
                    </a:p>
                    <a:p>
                      <a:pPr indent="0" algn="l" fontAlgn="auto">
                        <a:buNone/>
                      </a:pPr>
                      <a:r>
                        <a:rPr lang="en-US" altLang="zh-CN" sz="1800" dirty="0">
                          <a:sym typeface="+mn-ea"/>
                        </a:rPr>
                        <a:t>        </a:t>
                      </a:r>
                      <a:r>
                        <a:rPr lang="zh-CN" altLang="en-US" sz="1800" dirty="0">
                          <a:sym typeface="+mn-ea"/>
                        </a:rPr>
                        <a:t>□</a:t>
                      </a:r>
                      <a:endParaRPr lang="zh-CN" altLang="en-US"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10002"/>
                  </a:ext>
                </a:extLst>
              </a:tr>
              <a:tr h="792000">
                <a:tc>
                  <a:txBody>
                    <a:bodyPr/>
                    <a:lstStyle/>
                    <a:p>
                      <a:pPr algn="ctr">
                        <a:buNone/>
                      </a:pPr>
                      <a:r>
                        <a:rPr lang="zh-CN" altLang="en-US" dirty="0"/>
                        <a:t>历史渊源</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indent="0" algn="l" fontAlgn="auto">
                        <a:buNone/>
                      </a:pPr>
                      <a:r>
                        <a:rPr lang="en-US" altLang="zh-CN" dirty="0"/>
                        <a:t>        </a:t>
                      </a:r>
                      <a:r>
                        <a:rPr lang="zh-CN" altLang="en-US" sz="1800" dirty="0">
                          <a:sym typeface="+mn-ea"/>
                        </a:rPr>
                        <a:t>□</a:t>
                      </a:r>
                      <a:r>
                        <a:rPr lang="zh-CN" altLang="en-US" dirty="0"/>
                        <a:t>是否产自本地</a:t>
                      </a:r>
                    </a:p>
                    <a:p>
                      <a:pPr indent="0" algn="l" fontAlgn="auto">
                        <a:buNone/>
                      </a:pPr>
                      <a:r>
                        <a:rPr lang="en-US" altLang="zh-CN" dirty="0"/>
                        <a:t>        </a:t>
                      </a:r>
                      <a:r>
                        <a:rPr lang="zh-CN" altLang="en-US" sz="1800" dirty="0">
                          <a:sym typeface="+mn-ea"/>
                        </a:rPr>
                        <a:t>□</a:t>
                      </a:r>
                      <a:r>
                        <a:rPr lang="zh-CN" altLang="en-US" dirty="0"/>
                        <a:t>是否在本地具有较高知名度</a:t>
                      </a:r>
                    </a:p>
                    <a:p>
                      <a:pPr indent="0" algn="l" fontAlgn="auto">
                        <a:buNone/>
                      </a:pPr>
                      <a:r>
                        <a:rPr lang="en-US" altLang="zh-CN" sz="1800" dirty="0">
                          <a:sym typeface="+mn-ea"/>
                        </a:rPr>
                        <a:t>        </a:t>
                      </a:r>
                      <a:r>
                        <a:rPr lang="zh-CN" altLang="en-US" sz="1800" dirty="0">
                          <a:sym typeface="+mn-ea"/>
                        </a:rPr>
                        <a:t>□</a:t>
                      </a:r>
                      <a:endParaRPr lang="zh-CN" altLang="en-US"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003"/>
                  </a:ext>
                </a:extLst>
              </a:tr>
            </a:tbl>
          </a:graphicData>
        </a:graphic>
      </p:graphicFrame>
      <p:grpSp>
        <p:nvGrpSpPr>
          <p:cNvPr id="10" name="组合 9"/>
          <p:cNvGrpSpPr/>
          <p:nvPr/>
        </p:nvGrpSpPr>
        <p:grpSpPr>
          <a:xfrm>
            <a:off x="1439595" y="2950204"/>
            <a:ext cx="683890" cy="2539242"/>
            <a:chOff x="795298" y="3398847"/>
            <a:chExt cx="683890" cy="2539242"/>
          </a:xfrm>
        </p:grpSpPr>
        <p:sp>
          <p:nvSpPr>
            <p:cNvPr id="13" name="文本框 12" descr="e7d195523061f1c0b9c437df2358c0cda14f5041a22fabbfBE2BE37675DC7AB669ED1A17F222BC996230C869F9A73B775AB9A6F73BCC744AF1BB55A31F7D215610F6B48D481C98CFAE215B20EECA2E6E20AA2D9777C27EEAB10921E8B07256D6D9ECE20958AFE8BA43FFCD38CF696DD3921EEAB91BE017407F46DB8119C34BA667C65BA886A5336E"/>
            <p:cNvSpPr txBox="1"/>
            <p:nvPr>
              <p:custDataLst>
                <p:tags r:id="rId1"/>
              </p:custDataLst>
            </p:nvPr>
          </p:nvSpPr>
          <p:spPr>
            <a:xfrm rot="5400000">
              <a:off x="46197" y="4147948"/>
              <a:ext cx="2182091" cy="683890"/>
            </a:xfrm>
            <a:prstGeom prst="plaque">
              <a:avLst>
                <a:gd name="adj" fmla="val 11096"/>
              </a:avLst>
            </a:prstGeom>
            <a:solidFill>
              <a:srgbClr val="00B0F0"/>
            </a:solidFill>
            <a:effectLst/>
          </p:spPr>
          <p:txBody>
            <a:bodyPr wrap="square" lIns="82296" tIns="41148" rIns="82296" bIns="41148" rtlCol="0">
              <a:spAutoFit/>
            </a:bodyPr>
            <a:lstStyle/>
            <a:p>
              <a:endParaRPr lang="zh-CN" altLang="en-US" sz="2880" dirty="0">
                <a:solidFill>
                  <a:schemeClr val="bg1"/>
                </a:solidFill>
                <a:latin typeface="微软雅黑" panose="020B0503020204020204" pitchFamily="34" charset="-122"/>
                <a:ea typeface="微软雅黑" panose="020B0503020204020204" pitchFamily="34" charset="-122"/>
                <a:sym typeface="汉仪雅酷黑 75W" panose="020B0804020202020204" pitchFamily="34" charset="-122"/>
              </a:endParaRPr>
            </a:p>
          </p:txBody>
        </p:sp>
        <p:sp>
          <p:nvSpPr>
            <p:cNvPr id="15" name="文本框 14"/>
            <p:cNvSpPr txBox="1"/>
            <p:nvPr/>
          </p:nvSpPr>
          <p:spPr>
            <a:xfrm flipH="1">
              <a:off x="875634" y="3398847"/>
              <a:ext cx="492443" cy="2539242"/>
            </a:xfrm>
            <a:prstGeom prst="rect">
              <a:avLst/>
            </a:prstGeom>
            <a:noFill/>
          </p:spPr>
          <p:txBody>
            <a:bodyPr vert="eaVert" wrap="square">
              <a:spAutoFit/>
            </a:bodyPr>
            <a:lstStyle/>
            <a:p>
              <a:r>
                <a:rPr lang="zh-CN" altLang="en-US" sz="2000" dirty="0">
                  <a:solidFill>
                    <a:schemeClr val="bg1"/>
                  </a:solidFill>
                  <a:latin typeface="汉仪大黑简" panose="02010600000101010101" charset="-122"/>
                  <a:ea typeface="汉仪大黑简" panose="02010600000101010101" charset="-122"/>
                  <a:cs typeface="汉仪大黑简" panose="02010600000101010101" charset="-122"/>
                  <a:sym typeface="汉仪大黑简" panose="02010600000101010101" charset="-122"/>
                </a:rPr>
                <a:t>制定美食遴选标准</a:t>
              </a:r>
            </a:p>
          </p:txBody>
        </p:sp>
      </p:grpSp>
      <p:cxnSp>
        <p:nvCxnSpPr>
          <p:cNvPr id="6" name="直接连接符 5"/>
          <p:cNvCxnSpPr/>
          <p:nvPr/>
        </p:nvCxnSpPr>
        <p:spPr>
          <a:xfrm>
            <a:off x="6250328" y="3810398"/>
            <a:ext cx="2836007" cy="0"/>
          </a:xfrm>
          <a:prstGeom prst="line">
            <a:avLst/>
          </a:prstGeom>
          <a:noFill/>
          <a:ln w="12700" cap="flat" cmpd="sng" algn="ctr">
            <a:solidFill>
              <a:schemeClr val="tx1"/>
            </a:solidFill>
            <a:prstDash val="solid"/>
            <a:miter lim="800000"/>
          </a:ln>
          <a:effectLst/>
        </p:spPr>
      </p:cxnSp>
      <p:cxnSp>
        <p:nvCxnSpPr>
          <p:cNvPr id="12" name="直接连接符 11"/>
          <p:cNvCxnSpPr/>
          <p:nvPr/>
        </p:nvCxnSpPr>
        <p:spPr>
          <a:xfrm>
            <a:off x="6250328" y="4737155"/>
            <a:ext cx="2836007" cy="0"/>
          </a:xfrm>
          <a:prstGeom prst="line">
            <a:avLst/>
          </a:prstGeom>
          <a:noFill/>
          <a:ln w="12700" cap="flat" cmpd="sng" algn="ctr">
            <a:solidFill>
              <a:schemeClr val="tx1"/>
            </a:solidFill>
            <a:prstDash val="solid"/>
            <a:miter lim="800000"/>
          </a:ln>
          <a:effectLst/>
        </p:spPr>
      </p:cxnSp>
      <p:cxnSp>
        <p:nvCxnSpPr>
          <p:cNvPr id="14" name="直接连接符 13"/>
          <p:cNvCxnSpPr/>
          <p:nvPr/>
        </p:nvCxnSpPr>
        <p:spPr>
          <a:xfrm>
            <a:off x="6250328" y="5663912"/>
            <a:ext cx="2836007" cy="0"/>
          </a:xfrm>
          <a:prstGeom prst="line">
            <a:avLst/>
          </a:prstGeom>
          <a:noFill/>
          <a:ln w="12700" cap="flat" cmpd="sng" algn="ctr">
            <a:solidFill>
              <a:schemeClr val="tx1"/>
            </a:solidFill>
            <a:prstDash val="solid"/>
            <a:miter lim="800000"/>
          </a:ln>
          <a:effectLst/>
        </p:spPr>
      </p:cxnSp>
      <p:grpSp>
        <p:nvGrpSpPr>
          <p:cNvPr id="11" name="组合 10"/>
          <p:cNvGrpSpPr/>
          <p:nvPr/>
        </p:nvGrpSpPr>
        <p:grpSpPr>
          <a:xfrm>
            <a:off x="1012673" y="1215490"/>
            <a:ext cx="1471282" cy="1296000"/>
            <a:chOff x="1708816" y="1826711"/>
            <a:chExt cx="1471282" cy="1296000"/>
          </a:xfrm>
        </p:grpSpPr>
        <p:pic>
          <p:nvPicPr>
            <p:cNvPr id="16" name="图片 15"/>
            <p:cNvPicPr>
              <a:picLocks noChangeAspect="1"/>
            </p:cNvPicPr>
            <p:nvPr/>
          </p:nvPicPr>
          <p:blipFill rotWithShape="1">
            <a:blip r:embed="rId6">
              <a:extLst>
                <a:ext uri="{28A0092B-C50C-407E-A947-70E740481C1C}">
                  <a14:useLocalDpi xmlns:a14="http://schemas.microsoft.com/office/drawing/2010/main" val="0"/>
                </a:ext>
              </a:extLst>
            </a:blip>
            <a:srcRect r="46225"/>
            <a:stretch>
              <a:fillRect/>
            </a:stretch>
          </p:blipFill>
          <p:spPr>
            <a:xfrm rot="646208">
              <a:off x="1708816" y="1826711"/>
              <a:ext cx="1471282" cy="1296000"/>
            </a:xfrm>
            <a:prstGeom prst="rect">
              <a:avLst/>
            </a:prstGeom>
          </p:spPr>
        </p:pic>
        <p:sp>
          <p:nvSpPr>
            <p:cNvPr id="17" name="文本框 16"/>
            <p:cNvSpPr txBox="1"/>
            <p:nvPr/>
          </p:nvSpPr>
          <p:spPr>
            <a:xfrm>
              <a:off x="1816776" y="2243878"/>
              <a:ext cx="1255362" cy="461665"/>
            </a:xfrm>
            <a:prstGeom prst="rect">
              <a:avLst/>
            </a:prstGeom>
            <a:noFill/>
          </p:spPr>
          <p:txBody>
            <a:bodyPr wrap="square" rtlCol="0">
              <a:spAutoFit/>
            </a:bodyPr>
            <a:lstStyle/>
            <a:p>
              <a:r>
                <a:rPr kumimoji="1" lang="zh-CN" altLang="en-US" sz="2400" dirty="0">
                  <a:solidFill>
                    <a:srgbClr val="0432FF"/>
                  </a:solidFill>
                </a:rPr>
                <a:t>说一说</a:t>
              </a: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1745" y1="37433" x2="25608" y2="37166"/>
                        <a14:foregroundMark x1="12303" y1="68182" x2="24034" y2="72727"/>
                        <a14:foregroundMark x1="16595" y1="83155" x2="16881" y2="83155"/>
                        <a14:foregroundMark x1="59084" y1="82888" x2="59084" y2="82888"/>
                        <a14:foregroundMark x1="63948" y1="82620" x2="70100" y2="81283"/>
                        <a14:foregroundMark x1="81545" y1="37166" x2="81974" y2="36898"/>
                        <a14:foregroundMark x1="37576" y1="42329" x2="30992" y2="43468"/>
                        <a14:foregroundMark x1="41620" y1="40954" x2="59084" y2="39572"/>
                        <a14:foregroundMark x1="32046" y1="41711" x2="37920" y2="41246"/>
                        <a14:foregroundMark x1="59084" y1="39572" x2="74392" y2="39572"/>
                        <a14:foregroundMark x1="81545" y1="49198" x2="69242" y2="73529"/>
                        <a14:foregroundMark x1="69242" y1="73529" x2="67382" y2="74332"/>
                        <a14:foregroundMark x1="65379" y1="80214" x2="32904" y2="80481"/>
                        <a14:backgroundMark x1="31187" y1="40374" x2="32046" y2="40374"/>
                        <a14:backgroundMark x1="38197" y1="40374" x2="42060" y2="39572"/>
                      </a14:backgroundRemoval>
                    </a14:imgEffect>
                  </a14:imgLayer>
                </a14:imgProps>
              </a:ext>
            </a:extLst>
          </a:blip>
          <a:stretch>
            <a:fillRect/>
          </a:stretch>
        </p:blipFill>
        <p:spPr>
          <a:xfrm rot="1953723">
            <a:off x="10650050" y="200677"/>
            <a:ext cx="1726428" cy="987573"/>
          </a:xfrm>
          <a:prstGeom prst="rect">
            <a:avLst/>
          </a:prstGeom>
        </p:spPr>
      </p:pic>
      <p:pic>
        <p:nvPicPr>
          <p:cNvPr id="3" name="图片 2"/>
          <p:cNvPicPr>
            <a:picLocks noChangeAspect="1"/>
          </p:cNvPicPr>
          <p:nvPr/>
        </p:nvPicPr>
        <p:blipFill>
          <a:blip r:embed="rId5"/>
          <a:srcRect l="9420" t="28835" r="14211" b="7990"/>
          <a:stretch>
            <a:fillRect/>
          </a:stretch>
        </p:blipFill>
        <p:spPr>
          <a:xfrm>
            <a:off x="2305050" y="1975334"/>
            <a:ext cx="7683500" cy="3892217"/>
          </a:xfrm>
          <a:prstGeom prst="rect">
            <a:avLst/>
          </a:prstGeom>
        </p:spPr>
      </p:pic>
      <p:sp>
        <p:nvSpPr>
          <p:cNvPr id="17" name="文本框 16"/>
          <p:cNvSpPr txBox="1"/>
          <p:nvPr/>
        </p:nvSpPr>
        <p:spPr>
          <a:xfrm>
            <a:off x="1012673" y="990449"/>
            <a:ext cx="4056380" cy="583565"/>
          </a:xfrm>
          <a:prstGeom prst="rect">
            <a:avLst/>
          </a:prstGeom>
          <a:noFill/>
        </p:spPr>
        <p:txBody>
          <a:bodyPr wrap="none" rtlCol="0">
            <a:spAutoFit/>
          </a:bodyPr>
          <a:lstStyle/>
          <a:p>
            <a:r>
              <a:rPr lang="en-US" altLang="zh-CN" sz="3200" b="1" dirty="0">
                <a:solidFill>
                  <a:srgbClr val="0C2C2E"/>
                </a:solidFill>
                <a:latin typeface="方正楷体_GB2312" panose="02000000000000000000" charset="-122"/>
                <a:ea typeface="方正楷体_GB2312" panose="02000000000000000000" charset="-122"/>
                <a:cs typeface="方正楷体_GB2312" panose="02000000000000000000" charset="-122"/>
              </a:rPr>
              <a:t>2</a:t>
            </a:r>
            <a:r>
              <a:rPr lang="zh-CN" altLang="en-US" sz="3200" b="1" dirty="0">
                <a:solidFill>
                  <a:srgbClr val="0C2C2E"/>
                </a:solidFill>
                <a:latin typeface="方正楷体_GB2312" panose="02000000000000000000" charset="-122"/>
                <a:ea typeface="方正楷体_GB2312" panose="02000000000000000000" charset="-122"/>
                <a:cs typeface="方正楷体_GB2312" panose="02000000000000000000" charset="-122"/>
              </a:rPr>
              <a:t>．选择家乡特色美食</a:t>
            </a:r>
          </a:p>
        </p:txBody>
      </p:sp>
      <p:sp>
        <p:nvSpPr>
          <p:cNvPr id="4" name="文本框 3"/>
          <p:cNvSpPr txBox="1"/>
          <p:nvPr/>
        </p:nvSpPr>
        <p:spPr>
          <a:xfrm>
            <a:off x="1097755" y="1575224"/>
            <a:ext cx="10389395" cy="461665"/>
          </a:xfrm>
          <a:prstGeom prst="rect">
            <a:avLst/>
          </a:prstGeom>
          <a:noFill/>
        </p:spPr>
        <p:txBody>
          <a:bodyPr wrap="square">
            <a:spAutoFit/>
          </a:bodyPr>
          <a:lstStyle/>
          <a:p>
            <a:r>
              <a:rPr lang="zh-CN" altLang="en-US" sz="2400" dirty="0"/>
              <a:t>       </a:t>
            </a:r>
          </a:p>
        </p:txBody>
      </p:sp>
      <p:sp>
        <p:nvSpPr>
          <p:cNvPr id="5" name="文本框 4"/>
          <p:cNvSpPr txBox="1"/>
          <p:nvPr/>
        </p:nvSpPr>
        <p:spPr>
          <a:xfrm>
            <a:off x="1251666" y="1575224"/>
            <a:ext cx="10081572" cy="400110"/>
          </a:xfrm>
          <a:prstGeom prst="rect">
            <a:avLst/>
          </a:prstGeom>
          <a:solidFill>
            <a:schemeClr val="accent6">
              <a:lumMod val="20000"/>
              <a:lumOff val="80000"/>
            </a:schemeClr>
          </a:solidFill>
        </p:spPr>
        <p:txBody>
          <a:bodyPr wrap="square">
            <a:spAutoFit/>
          </a:bodyPr>
          <a:lstStyle/>
          <a:p>
            <a:pPr algn="just"/>
            <a:r>
              <a:rPr lang="zh-CN" altLang="en-US" sz="2000" kern="100" dirty="0">
                <a:effectLst/>
                <a:latin typeface="Calibri" panose="020F0502020204030204" charset="0"/>
                <a:ea typeface="宋体" panose="02010600030101010101" pitchFamily="2" charset="-122"/>
                <a:cs typeface="Times New Roman" panose="02020603050405020304" pitchFamily="18" charset="0"/>
              </a:rPr>
              <a:t>根据遴选标准，从推荐的家乡美食中，挑选出一种具有本地特色的美食，如下图 所示。</a:t>
            </a:r>
            <a:endParaRPr lang="zh-CN" altLang="zh-CN" sz="2000" kern="100" dirty="0">
              <a:effectLst/>
              <a:latin typeface="Calibri" panose="020F0502020204030204" charset="0"/>
              <a:ea typeface="宋体" panose="02010600030101010101" pitchFamily="2" charset="-122"/>
              <a:cs typeface="Times New Roman" panose="02020603050405020304"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21745" y1="37433" x2="25608" y2="37166"/>
                        <a14:foregroundMark x1="12303" y1="68182" x2="24034" y2="72727"/>
                        <a14:foregroundMark x1="16595" y1="83155" x2="16881" y2="83155"/>
                        <a14:foregroundMark x1="59084" y1="82888" x2="59084" y2="82888"/>
                        <a14:foregroundMark x1="63948" y1="82620" x2="70100" y2="81283"/>
                        <a14:foregroundMark x1="81545" y1="37166" x2="81974" y2="36898"/>
                        <a14:foregroundMark x1="37576" y1="42329" x2="30992" y2="43468"/>
                        <a14:foregroundMark x1="41620" y1="40954" x2="59084" y2="39572"/>
                        <a14:foregroundMark x1="32046" y1="41711" x2="37920" y2="41246"/>
                        <a14:foregroundMark x1="59084" y1="39572" x2="74392" y2="39572"/>
                        <a14:foregroundMark x1="81545" y1="49198" x2="69242" y2="73529"/>
                        <a14:foregroundMark x1="69242" y1="73529" x2="67382" y2="74332"/>
                        <a14:foregroundMark x1="65379" y1="80214" x2="32904" y2="80481"/>
                        <a14:backgroundMark x1="31187" y1="40374" x2="32046" y2="40374"/>
                        <a14:backgroundMark x1="38197" y1="40374" x2="42060" y2="39572"/>
                      </a14:backgroundRemoval>
                    </a14:imgEffect>
                  </a14:imgLayer>
                </a14:imgProps>
              </a:ext>
            </a:extLst>
          </a:blip>
          <a:stretch>
            <a:fillRect/>
          </a:stretch>
        </p:blipFill>
        <p:spPr>
          <a:xfrm rot="1953723">
            <a:off x="10650050" y="200677"/>
            <a:ext cx="1726428" cy="987573"/>
          </a:xfrm>
          <a:prstGeom prst="rect">
            <a:avLst/>
          </a:prstGeom>
        </p:spPr>
      </p:pic>
      <p:sp>
        <p:nvSpPr>
          <p:cNvPr id="4" name="文本框 3"/>
          <p:cNvSpPr txBox="1"/>
          <p:nvPr/>
        </p:nvSpPr>
        <p:spPr>
          <a:xfrm>
            <a:off x="3078302" y="2013673"/>
            <a:ext cx="8043537" cy="769441"/>
          </a:xfrm>
          <a:prstGeom prst="rect">
            <a:avLst/>
          </a:prstGeom>
          <a:noFill/>
        </p:spPr>
        <p:txBody>
          <a:bodyPr wrap="square" rtlCol="0">
            <a:spAutoFit/>
          </a:bodyPr>
          <a:lstStyle/>
          <a:p>
            <a:r>
              <a:rPr kumimoji="1" lang="zh-CN" altLang="en-US" sz="2400" dirty="0"/>
              <a:t>       </a:t>
            </a:r>
            <a:r>
              <a:rPr kumimoji="1" lang="zh-CN" altLang="en-US" sz="2000" dirty="0">
                <a:latin typeface="宋体" panose="02010600030101010101" pitchFamily="2" charset="-122"/>
                <a:ea typeface="宋体" panose="02010600030101010101" pitchFamily="2" charset="-122"/>
              </a:rPr>
              <a:t>根据遴选标准选出自己组认为最具特色的家乡美食，并制作成美食手抄报。</a:t>
            </a:r>
            <a:endParaRPr kumimoji="1" lang="zh-CN" altLang="en-US" sz="2400" dirty="0">
              <a:latin typeface="宋体" panose="02010600030101010101" pitchFamily="2" charset="-122"/>
              <a:ea typeface="宋体" panose="02010600030101010101" pitchFamily="2" charset="-122"/>
            </a:endParaRPr>
          </a:p>
        </p:txBody>
      </p:sp>
      <p:sp>
        <p:nvSpPr>
          <p:cNvPr id="24" name="矩形 23"/>
          <p:cNvSpPr/>
          <p:nvPr/>
        </p:nvSpPr>
        <p:spPr>
          <a:xfrm>
            <a:off x="5240482" y="3160317"/>
            <a:ext cx="4073236" cy="2400828"/>
          </a:xfrm>
          <a:prstGeom prst="rect">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5" name="文本框 24"/>
          <p:cNvSpPr txBox="1"/>
          <p:nvPr/>
        </p:nvSpPr>
        <p:spPr>
          <a:xfrm>
            <a:off x="6083778" y="4176065"/>
            <a:ext cx="2757055" cy="369332"/>
          </a:xfrm>
          <a:prstGeom prst="rect">
            <a:avLst/>
          </a:prstGeom>
          <a:noFill/>
        </p:spPr>
        <p:txBody>
          <a:bodyPr wrap="square" rtlCol="0">
            <a:spAutoFit/>
          </a:bodyPr>
          <a:lstStyle/>
          <a:p>
            <a:r>
              <a:rPr kumimoji="1" lang="zh-CN" altLang="en-US" dirty="0"/>
              <a:t>请在此处展示你的作品</a:t>
            </a:r>
          </a:p>
        </p:txBody>
      </p:sp>
      <p:grpSp>
        <p:nvGrpSpPr>
          <p:cNvPr id="12" name="组合 11"/>
          <p:cNvGrpSpPr/>
          <p:nvPr/>
        </p:nvGrpSpPr>
        <p:grpSpPr>
          <a:xfrm>
            <a:off x="1439595" y="2950204"/>
            <a:ext cx="683890" cy="2680148"/>
            <a:chOff x="795298" y="3398847"/>
            <a:chExt cx="683890" cy="2680148"/>
          </a:xfrm>
        </p:grpSpPr>
        <p:sp>
          <p:nvSpPr>
            <p:cNvPr id="14" name="文本框 13" descr="e7d195523061f1c0b9c437df2358c0cda14f5041a22fabbfBE2BE37675DC7AB669ED1A17F222BC996230C869F9A73B775AB9A6F73BCC744AF1BB55A31F7D215610F6B48D481C98CFAE215B20EECA2E6E20AA2D9777C27EEAB10921E8B07256D6D9ECE20958AFE8BA43FFCD38CF696DD3921EEAB91BE017407F46DB8119C34BA667C65BA886A5336E"/>
            <p:cNvSpPr txBox="1"/>
            <p:nvPr>
              <p:custDataLst>
                <p:tags r:id="rId1"/>
              </p:custDataLst>
            </p:nvPr>
          </p:nvSpPr>
          <p:spPr>
            <a:xfrm rot="5400000">
              <a:off x="46197" y="4147948"/>
              <a:ext cx="2182091" cy="683890"/>
            </a:xfrm>
            <a:prstGeom prst="plaque">
              <a:avLst>
                <a:gd name="adj" fmla="val 11096"/>
              </a:avLst>
            </a:prstGeom>
            <a:solidFill>
              <a:srgbClr val="00B0F0"/>
            </a:solidFill>
            <a:effectLst/>
          </p:spPr>
          <p:txBody>
            <a:bodyPr wrap="square" lIns="82296" tIns="41148" rIns="82296" bIns="41148" rtlCol="0">
              <a:spAutoFit/>
            </a:bodyPr>
            <a:lstStyle/>
            <a:p>
              <a:endParaRPr lang="zh-CN" altLang="en-US" sz="2880" dirty="0">
                <a:solidFill>
                  <a:schemeClr val="bg1"/>
                </a:solidFill>
                <a:latin typeface="微软雅黑" panose="020B0503020204020204" pitchFamily="34" charset="-122"/>
                <a:ea typeface="微软雅黑" panose="020B0503020204020204" pitchFamily="34" charset="-122"/>
                <a:sym typeface="汉仪雅酷黑 75W" panose="020B0804020202020204" pitchFamily="34" charset="-122"/>
              </a:endParaRPr>
            </a:p>
          </p:txBody>
        </p:sp>
        <p:sp>
          <p:nvSpPr>
            <p:cNvPr id="15" name="文本框 14"/>
            <p:cNvSpPr txBox="1"/>
            <p:nvPr/>
          </p:nvSpPr>
          <p:spPr>
            <a:xfrm flipH="1">
              <a:off x="891020" y="3539753"/>
              <a:ext cx="492443" cy="2539242"/>
            </a:xfrm>
            <a:prstGeom prst="rect">
              <a:avLst/>
            </a:prstGeom>
            <a:noFill/>
          </p:spPr>
          <p:txBody>
            <a:bodyPr vert="eaVert" wrap="square">
              <a:spAutoFit/>
            </a:bodyPr>
            <a:lstStyle/>
            <a:p>
              <a:r>
                <a:rPr lang="zh-CN" altLang="en-US" sz="2000" dirty="0">
                  <a:solidFill>
                    <a:schemeClr val="bg1"/>
                  </a:solidFill>
                  <a:latin typeface="汉仪大黑简" panose="02010600000101010101" charset="-122"/>
                  <a:ea typeface="汉仪大黑简" panose="02010600000101010101" charset="-122"/>
                  <a:cs typeface="汉仪大黑简" panose="02010600000101010101" charset="-122"/>
                  <a:sym typeface="汉仪大黑简" panose="02010600000101010101" charset="-122"/>
                </a:rPr>
                <a:t>制作美食手抄报</a:t>
              </a:r>
            </a:p>
          </p:txBody>
        </p:sp>
      </p:grpSp>
      <p:sp>
        <p:nvSpPr>
          <p:cNvPr id="20" name="文本框 19"/>
          <p:cNvSpPr txBox="1"/>
          <p:nvPr/>
        </p:nvSpPr>
        <p:spPr>
          <a:xfrm>
            <a:off x="1012673" y="990449"/>
            <a:ext cx="4056380" cy="583565"/>
          </a:xfrm>
          <a:prstGeom prst="rect">
            <a:avLst/>
          </a:prstGeom>
          <a:noFill/>
        </p:spPr>
        <p:txBody>
          <a:bodyPr wrap="none" rtlCol="0">
            <a:spAutoFit/>
          </a:bodyPr>
          <a:lstStyle/>
          <a:p>
            <a:r>
              <a:rPr lang="en-US" altLang="zh-CN" sz="3200" b="1" dirty="0">
                <a:solidFill>
                  <a:srgbClr val="0C2C2E"/>
                </a:solidFill>
                <a:latin typeface="方正楷体_GB2312" panose="02000000000000000000" charset="-122"/>
                <a:ea typeface="方正楷体_GB2312" panose="02000000000000000000" charset="-122"/>
                <a:cs typeface="方正楷体_GB2312" panose="02000000000000000000" charset="-122"/>
              </a:rPr>
              <a:t>2</a:t>
            </a:r>
            <a:r>
              <a:rPr lang="zh-CN" altLang="en-US" sz="3200" b="1" dirty="0">
                <a:solidFill>
                  <a:srgbClr val="0C2C2E"/>
                </a:solidFill>
                <a:latin typeface="方正楷体_GB2312" panose="02000000000000000000" charset="-122"/>
                <a:ea typeface="方正楷体_GB2312" panose="02000000000000000000" charset="-122"/>
                <a:cs typeface="方正楷体_GB2312" panose="02000000000000000000" charset="-122"/>
              </a:rPr>
              <a:t>．选择家乡特色美食</a:t>
            </a:r>
          </a:p>
        </p:txBody>
      </p:sp>
      <p:grpSp>
        <p:nvGrpSpPr>
          <p:cNvPr id="3" name="组合 2"/>
          <p:cNvGrpSpPr/>
          <p:nvPr/>
        </p:nvGrpSpPr>
        <p:grpSpPr>
          <a:xfrm>
            <a:off x="1012673" y="1215490"/>
            <a:ext cx="1471282" cy="1296000"/>
            <a:chOff x="1708816" y="1826711"/>
            <a:chExt cx="1471282" cy="1296000"/>
          </a:xfrm>
        </p:grpSpPr>
        <p:pic>
          <p:nvPicPr>
            <p:cNvPr id="8" name="图片 7"/>
            <p:cNvPicPr>
              <a:picLocks noChangeAspect="1"/>
            </p:cNvPicPr>
            <p:nvPr/>
          </p:nvPicPr>
          <p:blipFill rotWithShape="1">
            <a:blip r:embed="rId6">
              <a:extLst>
                <a:ext uri="{28A0092B-C50C-407E-A947-70E740481C1C}">
                  <a14:useLocalDpi xmlns:a14="http://schemas.microsoft.com/office/drawing/2010/main" val="0"/>
                </a:ext>
              </a:extLst>
            </a:blip>
            <a:srcRect r="46225"/>
            <a:stretch>
              <a:fillRect/>
            </a:stretch>
          </p:blipFill>
          <p:spPr>
            <a:xfrm rot="646208">
              <a:off x="1708816" y="1826711"/>
              <a:ext cx="1471282" cy="1296000"/>
            </a:xfrm>
            <a:prstGeom prst="rect">
              <a:avLst/>
            </a:prstGeom>
          </p:spPr>
        </p:pic>
        <p:sp>
          <p:nvSpPr>
            <p:cNvPr id="9" name="文本框 8"/>
            <p:cNvSpPr txBox="1"/>
            <p:nvPr/>
          </p:nvSpPr>
          <p:spPr>
            <a:xfrm>
              <a:off x="1816776" y="2243878"/>
              <a:ext cx="1255362" cy="461665"/>
            </a:xfrm>
            <a:prstGeom prst="rect">
              <a:avLst/>
            </a:prstGeom>
            <a:noFill/>
          </p:spPr>
          <p:txBody>
            <a:bodyPr wrap="square" rtlCol="0">
              <a:spAutoFit/>
            </a:bodyPr>
            <a:lstStyle/>
            <a:p>
              <a:r>
                <a:rPr kumimoji="1" lang="zh-CN" altLang="en-US" sz="2400" dirty="0">
                  <a:solidFill>
                    <a:srgbClr val="0432FF"/>
                  </a:solidFill>
                </a:rPr>
                <a:t>做一做</a:t>
              </a: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21745" y1="37433" x2="25608" y2="37166"/>
                        <a14:foregroundMark x1="12303" y1="68182" x2="24034" y2="72727"/>
                        <a14:foregroundMark x1="16595" y1="83155" x2="16881" y2="83155"/>
                        <a14:foregroundMark x1="59084" y1="82888" x2="59084" y2="82888"/>
                        <a14:foregroundMark x1="63948" y1="82620" x2="70100" y2="81283"/>
                        <a14:foregroundMark x1="81545" y1="37166" x2="81974" y2="36898"/>
                        <a14:foregroundMark x1="37576" y1="42329" x2="30992" y2="43468"/>
                        <a14:foregroundMark x1="41620" y1="40954" x2="59084" y2="39572"/>
                        <a14:foregroundMark x1="32046" y1="41711" x2="37920" y2="41246"/>
                        <a14:foregroundMark x1="59084" y1="39572" x2="74392" y2="39572"/>
                        <a14:foregroundMark x1="81545" y1="49198" x2="69242" y2="73529"/>
                        <a14:foregroundMark x1="69242" y1="73529" x2="67382" y2="74332"/>
                        <a14:foregroundMark x1="65379" y1="80214" x2="32904" y2="80481"/>
                        <a14:backgroundMark x1="31187" y1="40374" x2="32046" y2="40374"/>
                        <a14:backgroundMark x1="38197" y1="40374" x2="42060" y2="39572"/>
                      </a14:backgroundRemoval>
                    </a14:imgEffect>
                  </a14:imgLayer>
                </a14:imgProps>
              </a:ext>
            </a:extLst>
          </a:blip>
          <a:stretch>
            <a:fillRect/>
          </a:stretch>
        </p:blipFill>
        <p:spPr>
          <a:xfrm rot="1953723">
            <a:off x="10650050" y="200677"/>
            <a:ext cx="1726428" cy="987573"/>
          </a:xfrm>
          <a:prstGeom prst="rect">
            <a:avLst/>
          </a:prstGeom>
        </p:spPr>
      </p:pic>
      <p:sp>
        <p:nvSpPr>
          <p:cNvPr id="4" name="文本框 3"/>
          <p:cNvSpPr txBox="1"/>
          <p:nvPr/>
        </p:nvSpPr>
        <p:spPr>
          <a:xfrm>
            <a:off x="2123485" y="2197702"/>
            <a:ext cx="8730913" cy="461665"/>
          </a:xfrm>
          <a:prstGeom prst="rect">
            <a:avLst/>
          </a:prstGeom>
          <a:noFill/>
        </p:spPr>
        <p:txBody>
          <a:bodyPr wrap="square" rtlCol="0">
            <a:spAutoFit/>
          </a:bodyPr>
          <a:lstStyle/>
          <a:p>
            <a:r>
              <a:rPr kumimoji="1" lang="zh-CN" altLang="en-US" sz="2400" dirty="0"/>
              <a:t>       </a:t>
            </a:r>
            <a:r>
              <a:rPr kumimoji="1" lang="zh-CN" altLang="en-US" sz="2000" dirty="0">
                <a:latin typeface="宋体" panose="02010600030101010101" pitchFamily="2" charset="-122"/>
                <a:ea typeface="宋体" panose="02010600030101010101" pitchFamily="2" charset="-122"/>
              </a:rPr>
              <a:t>分组汇报展示，通过问卷星进行投票点评，评选出最具特色的家乡美食。</a:t>
            </a:r>
            <a:endParaRPr kumimoji="1" lang="zh-CN" altLang="en-US" sz="2400" dirty="0">
              <a:latin typeface="宋体" panose="02010600030101010101" pitchFamily="2" charset="-122"/>
              <a:ea typeface="宋体" panose="02010600030101010101" pitchFamily="2" charset="-122"/>
            </a:endParaRPr>
          </a:p>
        </p:txBody>
      </p:sp>
      <p:grpSp>
        <p:nvGrpSpPr>
          <p:cNvPr id="11" name="组合 10"/>
          <p:cNvGrpSpPr/>
          <p:nvPr/>
        </p:nvGrpSpPr>
        <p:grpSpPr>
          <a:xfrm>
            <a:off x="1439595" y="2950204"/>
            <a:ext cx="683890" cy="2554945"/>
            <a:chOff x="795298" y="3398847"/>
            <a:chExt cx="683890" cy="2554945"/>
          </a:xfrm>
        </p:grpSpPr>
        <p:sp>
          <p:nvSpPr>
            <p:cNvPr id="12" name="文本框 11" descr="e7d195523061f1c0b9c437df2358c0cda14f5041a22fabbfBE2BE37675DC7AB669ED1A17F222BC996230C869F9A73B775AB9A6F73BCC744AF1BB55A31F7D215610F6B48D481C98CFAE215B20EECA2E6E20AA2D9777C27EEAB10921E8B07256D6D9ECE20958AFE8BA43FFCD38CF696DD3921EEAB91BE017407F46DB8119C34BA667C65BA886A5336E"/>
            <p:cNvSpPr txBox="1"/>
            <p:nvPr>
              <p:custDataLst>
                <p:tags r:id="rId1"/>
              </p:custDataLst>
            </p:nvPr>
          </p:nvSpPr>
          <p:spPr>
            <a:xfrm rot="5400000">
              <a:off x="46197" y="4147948"/>
              <a:ext cx="2182091" cy="683890"/>
            </a:xfrm>
            <a:prstGeom prst="plaque">
              <a:avLst>
                <a:gd name="adj" fmla="val 11096"/>
              </a:avLst>
            </a:prstGeom>
            <a:solidFill>
              <a:srgbClr val="00B0F0"/>
            </a:solidFill>
            <a:effectLst/>
          </p:spPr>
          <p:txBody>
            <a:bodyPr wrap="square" lIns="82296" tIns="41148" rIns="82296" bIns="41148" rtlCol="0">
              <a:spAutoFit/>
            </a:bodyPr>
            <a:lstStyle/>
            <a:p>
              <a:endParaRPr lang="zh-CN" altLang="en-US" sz="2880" dirty="0">
                <a:solidFill>
                  <a:schemeClr val="bg1"/>
                </a:solidFill>
                <a:latin typeface="微软雅黑" panose="020B0503020204020204" pitchFamily="34" charset="-122"/>
                <a:ea typeface="微软雅黑" panose="020B0503020204020204" pitchFamily="34" charset="-122"/>
                <a:sym typeface="汉仪雅酷黑 75W" panose="020B0804020202020204" pitchFamily="34" charset="-122"/>
              </a:endParaRPr>
            </a:p>
          </p:txBody>
        </p:sp>
        <p:sp>
          <p:nvSpPr>
            <p:cNvPr id="14" name="文本框 13"/>
            <p:cNvSpPr txBox="1"/>
            <p:nvPr/>
          </p:nvSpPr>
          <p:spPr>
            <a:xfrm flipH="1">
              <a:off x="891020" y="3414550"/>
              <a:ext cx="492443" cy="2539242"/>
            </a:xfrm>
            <a:prstGeom prst="rect">
              <a:avLst/>
            </a:prstGeom>
            <a:noFill/>
          </p:spPr>
          <p:txBody>
            <a:bodyPr vert="eaVert" wrap="square">
              <a:spAutoFit/>
            </a:bodyPr>
            <a:lstStyle/>
            <a:p>
              <a:r>
                <a:rPr lang="zh-CN" altLang="en-US" sz="2000" dirty="0">
                  <a:solidFill>
                    <a:schemeClr val="bg1"/>
                  </a:solidFill>
                  <a:latin typeface="汉仪大黑简" panose="02010600000101010101" charset="-122"/>
                  <a:ea typeface="汉仪大黑简" panose="02010600000101010101" charset="-122"/>
                  <a:cs typeface="汉仪大黑简" panose="02010600000101010101" charset="-122"/>
                  <a:sym typeface="汉仪大黑简" panose="02010600000101010101" charset="-122"/>
                </a:rPr>
                <a:t>评选家乡特色美食</a:t>
              </a:r>
            </a:p>
          </p:txBody>
        </p:sp>
      </p:grpSp>
      <p:pic>
        <p:nvPicPr>
          <p:cNvPr id="22" name="图片 21" descr="7b0a20202020227069636672616d65646573223a20222670666d38383234343232333031262673707432312d312626626474303026267764743235353026266f726773697a6537303138302e313830262670667431333326220a7d0a"/>
          <p:cNvPicPr>
            <a:picLocks noChangeAspect="1"/>
          </p:cNvPicPr>
          <p:nvPr/>
        </p:nvPicPr>
        <p:blipFill>
          <a:blip r:embed="rId6">
            <a:extLst>
              <a:ext uri="{BEBA8EAE-BF5A-486C-A8C5-ECC9F3942E4B}">
                <a14:imgProps xmlns:a14="http://schemas.microsoft.com/office/drawing/2010/main">
                  <a14:imgLayer r:embed="rId7"/>
                </a14:imgProps>
              </a:ext>
            </a:extLst>
          </a:blip>
          <a:srcRect/>
          <a:stretch>
            <a:fillRect/>
          </a:stretch>
        </p:blipFill>
        <p:spPr>
          <a:xfrm>
            <a:off x="4170373" y="3166745"/>
            <a:ext cx="4354830" cy="2995930"/>
          </a:xfrm>
          <a:prstGeom prst="rect">
            <a:avLst/>
          </a:prstGeom>
        </p:spPr>
      </p:pic>
      <p:sp>
        <p:nvSpPr>
          <p:cNvPr id="24" name="文本框 23"/>
          <p:cNvSpPr txBox="1"/>
          <p:nvPr/>
        </p:nvSpPr>
        <p:spPr>
          <a:xfrm>
            <a:off x="1012673" y="990449"/>
            <a:ext cx="4056380" cy="583565"/>
          </a:xfrm>
          <a:prstGeom prst="rect">
            <a:avLst/>
          </a:prstGeom>
          <a:noFill/>
        </p:spPr>
        <p:txBody>
          <a:bodyPr wrap="none" rtlCol="0">
            <a:spAutoFit/>
          </a:bodyPr>
          <a:lstStyle/>
          <a:p>
            <a:r>
              <a:rPr lang="en-US" altLang="zh-CN" sz="3200" b="1" dirty="0">
                <a:solidFill>
                  <a:srgbClr val="0C2C2E"/>
                </a:solidFill>
                <a:latin typeface="方正楷体_GB2312" panose="02000000000000000000" charset="-122"/>
                <a:ea typeface="方正楷体_GB2312" panose="02000000000000000000" charset="-122"/>
                <a:cs typeface="方正楷体_GB2312" panose="02000000000000000000" charset="-122"/>
              </a:rPr>
              <a:t>2</a:t>
            </a:r>
            <a:r>
              <a:rPr lang="zh-CN" altLang="en-US" sz="3200" b="1" dirty="0">
                <a:solidFill>
                  <a:srgbClr val="0C2C2E"/>
                </a:solidFill>
                <a:latin typeface="方正楷体_GB2312" panose="02000000000000000000" charset="-122"/>
                <a:ea typeface="方正楷体_GB2312" panose="02000000000000000000" charset="-122"/>
                <a:cs typeface="方正楷体_GB2312" panose="02000000000000000000" charset="-122"/>
              </a:rPr>
              <a:t>．选择家乡特色美食</a:t>
            </a:r>
          </a:p>
        </p:txBody>
      </p:sp>
      <p:grpSp>
        <p:nvGrpSpPr>
          <p:cNvPr id="3" name="组合 2"/>
          <p:cNvGrpSpPr/>
          <p:nvPr/>
        </p:nvGrpSpPr>
        <p:grpSpPr>
          <a:xfrm>
            <a:off x="1012673" y="1215490"/>
            <a:ext cx="1471282" cy="1296000"/>
            <a:chOff x="1708816" y="1826711"/>
            <a:chExt cx="1471282" cy="1296000"/>
          </a:xfrm>
        </p:grpSpPr>
        <p:pic>
          <p:nvPicPr>
            <p:cNvPr id="5" name="图片 4"/>
            <p:cNvPicPr>
              <a:picLocks noChangeAspect="1"/>
            </p:cNvPicPr>
            <p:nvPr/>
          </p:nvPicPr>
          <p:blipFill rotWithShape="1">
            <a:blip r:embed="rId8">
              <a:extLst>
                <a:ext uri="{28A0092B-C50C-407E-A947-70E740481C1C}">
                  <a14:useLocalDpi xmlns:a14="http://schemas.microsoft.com/office/drawing/2010/main" val="0"/>
                </a:ext>
              </a:extLst>
            </a:blip>
            <a:srcRect r="46225"/>
            <a:stretch>
              <a:fillRect/>
            </a:stretch>
          </p:blipFill>
          <p:spPr>
            <a:xfrm rot="646208">
              <a:off x="1708816" y="1826711"/>
              <a:ext cx="1471282" cy="1296000"/>
            </a:xfrm>
            <a:prstGeom prst="rect">
              <a:avLst/>
            </a:prstGeom>
          </p:spPr>
        </p:pic>
        <p:sp>
          <p:nvSpPr>
            <p:cNvPr id="6" name="文本框 5"/>
            <p:cNvSpPr txBox="1"/>
            <p:nvPr/>
          </p:nvSpPr>
          <p:spPr>
            <a:xfrm>
              <a:off x="1816776" y="2243878"/>
              <a:ext cx="1255362" cy="461665"/>
            </a:xfrm>
            <a:prstGeom prst="rect">
              <a:avLst/>
            </a:prstGeom>
            <a:noFill/>
          </p:spPr>
          <p:txBody>
            <a:bodyPr wrap="square" rtlCol="0">
              <a:spAutoFit/>
            </a:bodyPr>
            <a:lstStyle/>
            <a:p>
              <a:r>
                <a:rPr kumimoji="1" lang="zh-CN" altLang="en-US" sz="2400" dirty="0">
                  <a:solidFill>
                    <a:srgbClr val="0432FF"/>
                  </a:solidFill>
                </a:rPr>
                <a:t>选一选</a:t>
              </a: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87BE63"/>
        </a:solidFill>
        <a:effectLst/>
      </p:bgPr>
    </p:bg>
    <p:spTree>
      <p:nvGrpSpPr>
        <p:cNvPr id="1" name=""/>
        <p:cNvGrpSpPr/>
        <p:nvPr/>
      </p:nvGrpSpPr>
      <p:grpSpPr>
        <a:xfrm>
          <a:off x="0" y="0"/>
          <a:ext cx="0" cy="0"/>
          <a:chOff x="0" y="0"/>
          <a:chExt cx="0" cy="0"/>
        </a:xfrm>
      </p:grpSpPr>
      <p:grpSp>
        <p:nvGrpSpPr>
          <p:cNvPr id="12" name="组合 11"/>
          <p:cNvGrpSpPr/>
          <p:nvPr/>
        </p:nvGrpSpPr>
        <p:grpSpPr>
          <a:xfrm>
            <a:off x="3623791" y="1085215"/>
            <a:ext cx="4700424" cy="1861885"/>
            <a:chOff x="1538294" y="4438427"/>
            <a:chExt cx="3048006" cy="938334"/>
          </a:xfrm>
        </p:grpSpPr>
        <p:grpSp>
          <p:nvGrpSpPr>
            <p:cNvPr id="5" name="组合 4"/>
            <p:cNvGrpSpPr/>
            <p:nvPr/>
          </p:nvGrpSpPr>
          <p:grpSpPr>
            <a:xfrm>
              <a:off x="1540093" y="4456672"/>
              <a:ext cx="3046207" cy="910566"/>
              <a:chOff x="1540093" y="4456672"/>
              <a:chExt cx="3046207" cy="910566"/>
            </a:xfrm>
          </p:grpSpPr>
          <p:sp>
            <p:nvSpPr>
              <p:cNvPr id="4" name="椭圆 2"/>
              <p:cNvSpPr/>
              <p:nvPr/>
            </p:nvSpPr>
            <p:spPr>
              <a:xfrm>
                <a:off x="1555574" y="4516327"/>
                <a:ext cx="3030726" cy="850911"/>
              </a:xfrm>
              <a:custGeom>
                <a:avLst/>
                <a:gdLst>
                  <a:gd name="connsiteX0" fmla="*/ 0 w 1917700"/>
                  <a:gd name="connsiteY0" fmla="*/ 387350 h 774700"/>
                  <a:gd name="connsiteX1" fmla="*/ 958850 w 1917700"/>
                  <a:gd name="connsiteY1" fmla="*/ 0 h 774700"/>
                  <a:gd name="connsiteX2" fmla="*/ 1917700 w 1917700"/>
                  <a:gd name="connsiteY2" fmla="*/ 387350 h 774700"/>
                  <a:gd name="connsiteX3" fmla="*/ 958850 w 1917700"/>
                  <a:gd name="connsiteY3" fmla="*/ 774700 h 774700"/>
                  <a:gd name="connsiteX4" fmla="*/ 0 w 1917700"/>
                  <a:gd name="connsiteY4" fmla="*/ 387350 h 774700"/>
                  <a:gd name="connsiteX0-1" fmla="*/ 0 w 1974850"/>
                  <a:gd name="connsiteY0-2" fmla="*/ 406442 h 774789"/>
                  <a:gd name="connsiteX1-3" fmla="*/ 1016000 w 1974850"/>
                  <a:gd name="connsiteY1-4" fmla="*/ 42 h 774789"/>
                  <a:gd name="connsiteX2-5" fmla="*/ 1974850 w 1974850"/>
                  <a:gd name="connsiteY2-6" fmla="*/ 387392 h 774789"/>
                  <a:gd name="connsiteX3-7" fmla="*/ 1016000 w 1974850"/>
                  <a:gd name="connsiteY3-8" fmla="*/ 774742 h 774789"/>
                  <a:gd name="connsiteX4-9" fmla="*/ 0 w 1974850"/>
                  <a:gd name="connsiteY4-10" fmla="*/ 406442 h 774789"/>
                  <a:gd name="connsiteX0-11" fmla="*/ 4 w 1974854"/>
                  <a:gd name="connsiteY0-12" fmla="*/ 406442 h 806519"/>
                  <a:gd name="connsiteX1-13" fmla="*/ 1016004 w 1974854"/>
                  <a:gd name="connsiteY1-14" fmla="*/ 42 h 806519"/>
                  <a:gd name="connsiteX2-15" fmla="*/ 1974854 w 1974854"/>
                  <a:gd name="connsiteY2-16" fmla="*/ 387392 h 806519"/>
                  <a:gd name="connsiteX3-17" fmla="*/ 1003304 w 1974854"/>
                  <a:gd name="connsiteY3-18" fmla="*/ 806492 h 806519"/>
                  <a:gd name="connsiteX4-19" fmla="*/ 4 w 1974854"/>
                  <a:gd name="connsiteY4-20" fmla="*/ 406442 h 806519"/>
                  <a:gd name="connsiteX0-21" fmla="*/ 16 w 1974866"/>
                  <a:gd name="connsiteY0-22" fmla="*/ 406442 h 819798"/>
                  <a:gd name="connsiteX1-23" fmla="*/ 1016016 w 1974866"/>
                  <a:gd name="connsiteY1-24" fmla="*/ 42 h 819798"/>
                  <a:gd name="connsiteX2-25" fmla="*/ 1974866 w 1974866"/>
                  <a:gd name="connsiteY2-26" fmla="*/ 387392 h 819798"/>
                  <a:gd name="connsiteX3-27" fmla="*/ 1003316 w 1974866"/>
                  <a:gd name="connsiteY3-28" fmla="*/ 806492 h 819798"/>
                  <a:gd name="connsiteX4-29" fmla="*/ 16 w 1974866"/>
                  <a:gd name="connsiteY4-30" fmla="*/ 406442 h 819798"/>
                  <a:gd name="connsiteX0-31" fmla="*/ 16 w 1974866"/>
                  <a:gd name="connsiteY0-32" fmla="*/ 442086 h 855442"/>
                  <a:gd name="connsiteX1-33" fmla="*/ 1016016 w 1974866"/>
                  <a:gd name="connsiteY1-34" fmla="*/ 35686 h 855442"/>
                  <a:gd name="connsiteX2-35" fmla="*/ 1974866 w 1974866"/>
                  <a:gd name="connsiteY2-36" fmla="*/ 423036 h 855442"/>
                  <a:gd name="connsiteX3-37" fmla="*/ 1003316 w 1974866"/>
                  <a:gd name="connsiteY3-38" fmla="*/ 842136 h 855442"/>
                  <a:gd name="connsiteX4-39" fmla="*/ 16 w 1974866"/>
                  <a:gd name="connsiteY4-40" fmla="*/ 442086 h 855442"/>
                  <a:gd name="connsiteX0-41" fmla="*/ 16 w 1975043"/>
                  <a:gd name="connsiteY0-42" fmla="*/ 414448 h 827804"/>
                  <a:gd name="connsiteX1-43" fmla="*/ 1016016 w 1975043"/>
                  <a:gd name="connsiteY1-44" fmla="*/ 8048 h 827804"/>
                  <a:gd name="connsiteX2-45" fmla="*/ 1974866 w 1975043"/>
                  <a:gd name="connsiteY2-46" fmla="*/ 395398 h 827804"/>
                  <a:gd name="connsiteX3-47" fmla="*/ 1003316 w 1975043"/>
                  <a:gd name="connsiteY3-48" fmla="*/ 814498 h 827804"/>
                  <a:gd name="connsiteX4-49" fmla="*/ 16 w 1975043"/>
                  <a:gd name="connsiteY4-50" fmla="*/ 414448 h 827804"/>
                  <a:gd name="connsiteX0-51" fmla="*/ 16 w 1974920"/>
                  <a:gd name="connsiteY0-52" fmla="*/ 407332 h 820688"/>
                  <a:gd name="connsiteX1-53" fmla="*/ 1016016 w 1974920"/>
                  <a:gd name="connsiteY1-54" fmla="*/ 932 h 820688"/>
                  <a:gd name="connsiteX2-55" fmla="*/ 1974866 w 1974920"/>
                  <a:gd name="connsiteY2-56" fmla="*/ 388282 h 820688"/>
                  <a:gd name="connsiteX3-57" fmla="*/ 1003316 w 1974920"/>
                  <a:gd name="connsiteY3-58" fmla="*/ 807382 h 820688"/>
                  <a:gd name="connsiteX4-59" fmla="*/ 16 w 1974920"/>
                  <a:gd name="connsiteY4-60" fmla="*/ 407332 h 820688"/>
                  <a:gd name="connsiteX0-61" fmla="*/ 16 w 2003346"/>
                  <a:gd name="connsiteY0-62" fmla="*/ 407332 h 820688"/>
                  <a:gd name="connsiteX1-63" fmla="*/ 1016016 w 2003346"/>
                  <a:gd name="connsiteY1-64" fmla="*/ 932 h 820688"/>
                  <a:gd name="connsiteX2-65" fmla="*/ 1974866 w 2003346"/>
                  <a:gd name="connsiteY2-66" fmla="*/ 388282 h 820688"/>
                  <a:gd name="connsiteX3-67" fmla="*/ 1003316 w 2003346"/>
                  <a:gd name="connsiteY3-68" fmla="*/ 807382 h 820688"/>
                  <a:gd name="connsiteX4-69" fmla="*/ 16 w 2003346"/>
                  <a:gd name="connsiteY4-70" fmla="*/ 407332 h 820688"/>
                  <a:gd name="connsiteX0-71" fmla="*/ 6 w 2047162"/>
                  <a:gd name="connsiteY0-72" fmla="*/ 409099 h 810157"/>
                  <a:gd name="connsiteX1-73" fmla="*/ 1016006 w 2047162"/>
                  <a:gd name="connsiteY1-74" fmla="*/ 2699 h 810157"/>
                  <a:gd name="connsiteX2-75" fmla="*/ 2033902 w 2047162"/>
                  <a:gd name="connsiteY2-76" fmla="*/ 288449 h 810157"/>
                  <a:gd name="connsiteX3-77" fmla="*/ 1003306 w 2047162"/>
                  <a:gd name="connsiteY3-78" fmla="*/ 809149 h 810157"/>
                  <a:gd name="connsiteX4-79" fmla="*/ 6 w 2047162"/>
                  <a:gd name="connsiteY4-80" fmla="*/ 409099 h 810157"/>
                  <a:gd name="connsiteX0-81" fmla="*/ 791 w 2047947"/>
                  <a:gd name="connsiteY0-82" fmla="*/ 409099 h 818848"/>
                  <a:gd name="connsiteX1-83" fmla="*/ 1016791 w 2047947"/>
                  <a:gd name="connsiteY1-84" fmla="*/ 2699 h 818848"/>
                  <a:gd name="connsiteX2-85" fmla="*/ 2034687 w 2047947"/>
                  <a:gd name="connsiteY2-86" fmla="*/ 288449 h 818848"/>
                  <a:gd name="connsiteX3-87" fmla="*/ 1004091 w 2047947"/>
                  <a:gd name="connsiteY3-88" fmla="*/ 809149 h 818848"/>
                  <a:gd name="connsiteX4-89" fmla="*/ 791 w 2047947"/>
                  <a:gd name="connsiteY4-90" fmla="*/ 409099 h 818848"/>
                  <a:gd name="connsiteX0-91" fmla="*/ 791 w 2047947"/>
                  <a:gd name="connsiteY0-92" fmla="*/ 434817 h 844566"/>
                  <a:gd name="connsiteX1-93" fmla="*/ 1016791 w 2047947"/>
                  <a:gd name="connsiteY1-94" fmla="*/ 28417 h 844566"/>
                  <a:gd name="connsiteX2-95" fmla="*/ 2034687 w 2047947"/>
                  <a:gd name="connsiteY2-96" fmla="*/ 314167 h 844566"/>
                  <a:gd name="connsiteX3-97" fmla="*/ 1004091 w 2047947"/>
                  <a:gd name="connsiteY3-98" fmla="*/ 834867 h 844566"/>
                  <a:gd name="connsiteX4-99" fmla="*/ 791 w 2047947"/>
                  <a:gd name="connsiteY4-100" fmla="*/ 434817 h 844566"/>
                  <a:gd name="connsiteX0-101" fmla="*/ 791 w 2034706"/>
                  <a:gd name="connsiteY0-102" fmla="*/ 434817 h 856653"/>
                  <a:gd name="connsiteX1-103" fmla="*/ 1016791 w 2034706"/>
                  <a:gd name="connsiteY1-104" fmla="*/ 28417 h 856653"/>
                  <a:gd name="connsiteX2-105" fmla="*/ 2034687 w 2034706"/>
                  <a:gd name="connsiteY2-106" fmla="*/ 314167 h 856653"/>
                  <a:gd name="connsiteX3-107" fmla="*/ 1004091 w 2034706"/>
                  <a:gd name="connsiteY3-108" fmla="*/ 834867 h 856653"/>
                  <a:gd name="connsiteX4-109" fmla="*/ 791 w 2034706"/>
                  <a:gd name="connsiteY4-110" fmla="*/ 434817 h 856653"/>
                  <a:gd name="connsiteX0-111" fmla="*/ 820 w 2034735"/>
                  <a:gd name="connsiteY0-112" fmla="*/ 434817 h 857790"/>
                  <a:gd name="connsiteX1-113" fmla="*/ 1016820 w 2034735"/>
                  <a:gd name="connsiteY1-114" fmla="*/ 28417 h 857790"/>
                  <a:gd name="connsiteX2-115" fmla="*/ 2034716 w 2034735"/>
                  <a:gd name="connsiteY2-116" fmla="*/ 314167 h 857790"/>
                  <a:gd name="connsiteX3-117" fmla="*/ 1004120 w 2034735"/>
                  <a:gd name="connsiteY3-118" fmla="*/ 834867 h 857790"/>
                  <a:gd name="connsiteX4-119" fmla="*/ 820 w 2034735"/>
                  <a:gd name="connsiteY4-120" fmla="*/ 434817 h 857790"/>
                  <a:gd name="connsiteX0-121" fmla="*/ 841 w 2034756"/>
                  <a:gd name="connsiteY0-122" fmla="*/ 434817 h 862234"/>
                  <a:gd name="connsiteX1-123" fmla="*/ 1016841 w 2034756"/>
                  <a:gd name="connsiteY1-124" fmla="*/ 28417 h 862234"/>
                  <a:gd name="connsiteX2-125" fmla="*/ 2034737 w 2034756"/>
                  <a:gd name="connsiteY2-126" fmla="*/ 314167 h 862234"/>
                  <a:gd name="connsiteX3-127" fmla="*/ 1004141 w 2034756"/>
                  <a:gd name="connsiteY3-128" fmla="*/ 834867 h 862234"/>
                  <a:gd name="connsiteX4-129" fmla="*/ 841 w 2034756"/>
                  <a:gd name="connsiteY4-130" fmla="*/ 434817 h 862234"/>
                  <a:gd name="connsiteX0-131" fmla="*/ 6 w 2033921"/>
                  <a:gd name="connsiteY0-132" fmla="*/ 434817 h 853659"/>
                  <a:gd name="connsiteX1-133" fmla="*/ 1016006 w 2033921"/>
                  <a:gd name="connsiteY1-134" fmla="*/ 28417 h 853659"/>
                  <a:gd name="connsiteX2-135" fmla="*/ 2033902 w 2033921"/>
                  <a:gd name="connsiteY2-136" fmla="*/ 314167 h 853659"/>
                  <a:gd name="connsiteX3-137" fmla="*/ 1003306 w 2033921"/>
                  <a:gd name="connsiteY3-138" fmla="*/ 822167 h 853659"/>
                  <a:gd name="connsiteX4-139" fmla="*/ 6 w 2033921"/>
                  <a:gd name="connsiteY4-140" fmla="*/ 434817 h 853659"/>
                  <a:gd name="connsiteX0-141" fmla="*/ 6 w 2012833"/>
                  <a:gd name="connsiteY0-142" fmla="*/ 462074 h 848141"/>
                  <a:gd name="connsiteX1-143" fmla="*/ 994918 w 2012833"/>
                  <a:gd name="connsiteY1-144" fmla="*/ 30274 h 848141"/>
                  <a:gd name="connsiteX2-145" fmla="*/ 2012814 w 2012833"/>
                  <a:gd name="connsiteY2-146" fmla="*/ 316024 h 848141"/>
                  <a:gd name="connsiteX3-147" fmla="*/ 982218 w 2012833"/>
                  <a:gd name="connsiteY3-148" fmla="*/ 824024 h 848141"/>
                  <a:gd name="connsiteX4-149" fmla="*/ 6 w 2012833"/>
                  <a:gd name="connsiteY4-150" fmla="*/ 462074 h 848141"/>
                  <a:gd name="connsiteX0-151" fmla="*/ 122 w 2012949"/>
                  <a:gd name="connsiteY0-152" fmla="*/ 462074 h 850911"/>
                  <a:gd name="connsiteX1-153" fmla="*/ 995034 w 2012949"/>
                  <a:gd name="connsiteY1-154" fmla="*/ 30274 h 850911"/>
                  <a:gd name="connsiteX2-155" fmla="*/ 2012930 w 2012949"/>
                  <a:gd name="connsiteY2-156" fmla="*/ 316024 h 850911"/>
                  <a:gd name="connsiteX3-157" fmla="*/ 982334 w 2012949"/>
                  <a:gd name="connsiteY3-158" fmla="*/ 824024 h 850911"/>
                  <a:gd name="connsiteX4-159" fmla="*/ 122 w 2012949"/>
                  <a:gd name="connsiteY4-160" fmla="*/ 462074 h 85091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012949" h="850911">
                    <a:moveTo>
                      <a:pt x="122" y="462074"/>
                    </a:moveTo>
                    <a:cubicBezTo>
                      <a:pt x="-10414" y="-32168"/>
                      <a:pt x="659566" y="54616"/>
                      <a:pt x="995034" y="30274"/>
                    </a:cubicBezTo>
                    <a:cubicBezTo>
                      <a:pt x="1330502" y="5932"/>
                      <a:pt x="2017148" y="-101103"/>
                      <a:pt x="2012930" y="316024"/>
                    </a:cubicBezTo>
                    <a:cubicBezTo>
                      <a:pt x="1979663" y="1057001"/>
                      <a:pt x="1317802" y="799682"/>
                      <a:pt x="982334" y="824024"/>
                    </a:cubicBezTo>
                    <a:cubicBezTo>
                      <a:pt x="646866" y="848366"/>
                      <a:pt x="10658" y="956316"/>
                      <a:pt x="122" y="462074"/>
                    </a:cubicBezTo>
                    <a:close/>
                  </a:path>
                </a:pathLst>
              </a:custGeom>
              <a:noFill/>
              <a:ln w="28575">
                <a:solidFill>
                  <a:srgbClr val="9FC9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椭圆 2"/>
              <p:cNvSpPr/>
              <p:nvPr/>
            </p:nvSpPr>
            <p:spPr>
              <a:xfrm>
                <a:off x="1540093" y="4456672"/>
                <a:ext cx="3030726" cy="850911"/>
              </a:xfrm>
              <a:custGeom>
                <a:avLst/>
                <a:gdLst>
                  <a:gd name="connsiteX0" fmla="*/ 0 w 1917700"/>
                  <a:gd name="connsiteY0" fmla="*/ 387350 h 774700"/>
                  <a:gd name="connsiteX1" fmla="*/ 958850 w 1917700"/>
                  <a:gd name="connsiteY1" fmla="*/ 0 h 774700"/>
                  <a:gd name="connsiteX2" fmla="*/ 1917700 w 1917700"/>
                  <a:gd name="connsiteY2" fmla="*/ 387350 h 774700"/>
                  <a:gd name="connsiteX3" fmla="*/ 958850 w 1917700"/>
                  <a:gd name="connsiteY3" fmla="*/ 774700 h 774700"/>
                  <a:gd name="connsiteX4" fmla="*/ 0 w 1917700"/>
                  <a:gd name="connsiteY4" fmla="*/ 387350 h 774700"/>
                  <a:gd name="connsiteX0-1" fmla="*/ 0 w 1974850"/>
                  <a:gd name="connsiteY0-2" fmla="*/ 406442 h 774789"/>
                  <a:gd name="connsiteX1-3" fmla="*/ 1016000 w 1974850"/>
                  <a:gd name="connsiteY1-4" fmla="*/ 42 h 774789"/>
                  <a:gd name="connsiteX2-5" fmla="*/ 1974850 w 1974850"/>
                  <a:gd name="connsiteY2-6" fmla="*/ 387392 h 774789"/>
                  <a:gd name="connsiteX3-7" fmla="*/ 1016000 w 1974850"/>
                  <a:gd name="connsiteY3-8" fmla="*/ 774742 h 774789"/>
                  <a:gd name="connsiteX4-9" fmla="*/ 0 w 1974850"/>
                  <a:gd name="connsiteY4-10" fmla="*/ 406442 h 774789"/>
                  <a:gd name="connsiteX0-11" fmla="*/ 4 w 1974854"/>
                  <a:gd name="connsiteY0-12" fmla="*/ 406442 h 806519"/>
                  <a:gd name="connsiteX1-13" fmla="*/ 1016004 w 1974854"/>
                  <a:gd name="connsiteY1-14" fmla="*/ 42 h 806519"/>
                  <a:gd name="connsiteX2-15" fmla="*/ 1974854 w 1974854"/>
                  <a:gd name="connsiteY2-16" fmla="*/ 387392 h 806519"/>
                  <a:gd name="connsiteX3-17" fmla="*/ 1003304 w 1974854"/>
                  <a:gd name="connsiteY3-18" fmla="*/ 806492 h 806519"/>
                  <a:gd name="connsiteX4-19" fmla="*/ 4 w 1974854"/>
                  <a:gd name="connsiteY4-20" fmla="*/ 406442 h 806519"/>
                  <a:gd name="connsiteX0-21" fmla="*/ 16 w 1974866"/>
                  <a:gd name="connsiteY0-22" fmla="*/ 406442 h 819798"/>
                  <a:gd name="connsiteX1-23" fmla="*/ 1016016 w 1974866"/>
                  <a:gd name="connsiteY1-24" fmla="*/ 42 h 819798"/>
                  <a:gd name="connsiteX2-25" fmla="*/ 1974866 w 1974866"/>
                  <a:gd name="connsiteY2-26" fmla="*/ 387392 h 819798"/>
                  <a:gd name="connsiteX3-27" fmla="*/ 1003316 w 1974866"/>
                  <a:gd name="connsiteY3-28" fmla="*/ 806492 h 819798"/>
                  <a:gd name="connsiteX4-29" fmla="*/ 16 w 1974866"/>
                  <a:gd name="connsiteY4-30" fmla="*/ 406442 h 819798"/>
                  <a:gd name="connsiteX0-31" fmla="*/ 16 w 1974866"/>
                  <a:gd name="connsiteY0-32" fmla="*/ 442086 h 855442"/>
                  <a:gd name="connsiteX1-33" fmla="*/ 1016016 w 1974866"/>
                  <a:gd name="connsiteY1-34" fmla="*/ 35686 h 855442"/>
                  <a:gd name="connsiteX2-35" fmla="*/ 1974866 w 1974866"/>
                  <a:gd name="connsiteY2-36" fmla="*/ 423036 h 855442"/>
                  <a:gd name="connsiteX3-37" fmla="*/ 1003316 w 1974866"/>
                  <a:gd name="connsiteY3-38" fmla="*/ 842136 h 855442"/>
                  <a:gd name="connsiteX4-39" fmla="*/ 16 w 1974866"/>
                  <a:gd name="connsiteY4-40" fmla="*/ 442086 h 855442"/>
                  <a:gd name="connsiteX0-41" fmla="*/ 16 w 1975043"/>
                  <a:gd name="connsiteY0-42" fmla="*/ 414448 h 827804"/>
                  <a:gd name="connsiteX1-43" fmla="*/ 1016016 w 1975043"/>
                  <a:gd name="connsiteY1-44" fmla="*/ 8048 h 827804"/>
                  <a:gd name="connsiteX2-45" fmla="*/ 1974866 w 1975043"/>
                  <a:gd name="connsiteY2-46" fmla="*/ 395398 h 827804"/>
                  <a:gd name="connsiteX3-47" fmla="*/ 1003316 w 1975043"/>
                  <a:gd name="connsiteY3-48" fmla="*/ 814498 h 827804"/>
                  <a:gd name="connsiteX4-49" fmla="*/ 16 w 1975043"/>
                  <a:gd name="connsiteY4-50" fmla="*/ 414448 h 827804"/>
                  <a:gd name="connsiteX0-51" fmla="*/ 16 w 1974920"/>
                  <a:gd name="connsiteY0-52" fmla="*/ 407332 h 820688"/>
                  <a:gd name="connsiteX1-53" fmla="*/ 1016016 w 1974920"/>
                  <a:gd name="connsiteY1-54" fmla="*/ 932 h 820688"/>
                  <a:gd name="connsiteX2-55" fmla="*/ 1974866 w 1974920"/>
                  <a:gd name="connsiteY2-56" fmla="*/ 388282 h 820688"/>
                  <a:gd name="connsiteX3-57" fmla="*/ 1003316 w 1974920"/>
                  <a:gd name="connsiteY3-58" fmla="*/ 807382 h 820688"/>
                  <a:gd name="connsiteX4-59" fmla="*/ 16 w 1974920"/>
                  <a:gd name="connsiteY4-60" fmla="*/ 407332 h 820688"/>
                  <a:gd name="connsiteX0-61" fmla="*/ 16 w 2003346"/>
                  <a:gd name="connsiteY0-62" fmla="*/ 407332 h 820688"/>
                  <a:gd name="connsiteX1-63" fmla="*/ 1016016 w 2003346"/>
                  <a:gd name="connsiteY1-64" fmla="*/ 932 h 820688"/>
                  <a:gd name="connsiteX2-65" fmla="*/ 1974866 w 2003346"/>
                  <a:gd name="connsiteY2-66" fmla="*/ 388282 h 820688"/>
                  <a:gd name="connsiteX3-67" fmla="*/ 1003316 w 2003346"/>
                  <a:gd name="connsiteY3-68" fmla="*/ 807382 h 820688"/>
                  <a:gd name="connsiteX4-69" fmla="*/ 16 w 2003346"/>
                  <a:gd name="connsiteY4-70" fmla="*/ 407332 h 820688"/>
                  <a:gd name="connsiteX0-71" fmla="*/ 6 w 2047162"/>
                  <a:gd name="connsiteY0-72" fmla="*/ 409099 h 810157"/>
                  <a:gd name="connsiteX1-73" fmla="*/ 1016006 w 2047162"/>
                  <a:gd name="connsiteY1-74" fmla="*/ 2699 h 810157"/>
                  <a:gd name="connsiteX2-75" fmla="*/ 2033902 w 2047162"/>
                  <a:gd name="connsiteY2-76" fmla="*/ 288449 h 810157"/>
                  <a:gd name="connsiteX3-77" fmla="*/ 1003306 w 2047162"/>
                  <a:gd name="connsiteY3-78" fmla="*/ 809149 h 810157"/>
                  <a:gd name="connsiteX4-79" fmla="*/ 6 w 2047162"/>
                  <a:gd name="connsiteY4-80" fmla="*/ 409099 h 810157"/>
                  <a:gd name="connsiteX0-81" fmla="*/ 791 w 2047947"/>
                  <a:gd name="connsiteY0-82" fmla="*/ 409099 h 818848"/>
                  <a:gd name="connsiteX1-83" fmla="*/ 1016791 w 2047947"/>
                  <a:gd name="connsiteY1-84" fmla="*/ 2699 h 818848"/>
                  <a:gd name="connsiteX2-85" fmla="*/ 2034687 w 2047947"/>
                  <a:gd name="connsiteY2-86" fmla="*/ 288449 h 818848"/>
                  <a:gd name="connsiteX3-87" fmla="*/ 1004091 w 2047947"/>
                  <a:gd name="connsiteY3-88" fmla="*/ 809149 h 818848"/>
                  <a:gd name="connsiteX4-89" fmla="*/ 791 w 2047947"/>
                  <a:gd name="connsiteY4-90" fmla="*/ 409099 h 818848"/>
                  <a:gd name="connsiteX0-91" fmla="*/ 791 w 2047947"/>
                  <a:gd name="connsiteY0-92" fmla="*/ 434817 h 844566"/>
                  <a:gd name="connsiteX1-93" fmla="*/ 1016791 w 2047947"/>
                  <a:gd name="connsiteY1-94" fmla="*/ 28417 h 844566"/>
                  <a:gd name="connsiteX2-95" fmla="*/ 2034687 w 2047947"/>
                  <a:gd name="connsiteY2-96" fmla="*/ 314167 h 844566"/>
                  <a:gd name="connsiteX3-97" fmla="*/ 1004091 w 2047947"/>
                  <a:gd name="connsiteY3-98" fmla="*/ 834867 h 844566"/>
                  <a:gd name="connsiteX4-99" fmla="*/ 791 w 2047947"/>
                  <a:gd name="connsiteY4-100" fmla="*/ 434817 h 844566"/>
                  <a:gd name="connsiteX0-101" fmla="*/ 791 w 2034706"/>
                  <a:gd name="connsiteY0-102" fmla="*/ 434817 h 856653"/>
                  <a:gd name="connsiteX1-103" fmla="*/ 1016791 w 2034706"/>
                  <a:gd name="connsiteY1-104" fmla="*/ 28417 h 856653"/>
                  <a:gd name="connsiteX2-105" fmla="*/ 2034687 w 2034706"/>
                  <a:gd name="connsiteY2-106" fmla="*/ 314167 h 856653"/>
                  <a:gd name="connsiteX3-107" fmla="*/ 1004091 w 2034706"/>
                  <a:gd name="connsiteY3-108" fmla="*/ 834867 h 856653"/>
                  <a:gd name="connsiteX4-109" fmla="*/ 791 w 2034706"/>
                  <a:gd name="connsiteY4-110" fmla="*/ 434817 h 856653"/>
                  <a:gd name="connsiteX0-111" fmla="*/ 820 w 2034735"/>
                  <a:gd name="connsiteY0-112" fmla="*/ 434817 h 857790"/>
                  <a:gd name="connsiteX1-113" fmla="*/ 1016820 w 2034735"/>
                  <a:gd name="connsiteY1-114" fmla="*/ 28417 h 857790"/>
                  <a:gd name="connsiteX2-115" fmla="*/ 2034716 w 2034735"/>
                  <a:gd name="connsiteY2-116" fmla="*/ 314167 h 857790"/>
                  <a:gd name="connsiteX3-117" fmla="*/ 1004120 w 2034735"/>
                  <a:gd name="connsiteY3-118" fmla="*/ 834867 h 857790"/>
                  <a:gd name="connsiteX4-119" fmla="*/ 820 w 2034735"/>
                  <a:gd name="connsiteY4-120" fmla="*/ 434817 h 857790"/>
                  <a:gd name="connsiteX0-121" fmla="*/ 841 w 2034756"/>
                  <a:gd name="connsiteY0-122" fmla="*/ 434817 h 862234"/>
                  <a:gd name="connsiteX1-123" fmla="*/ 1016841 w 2034756"/>
                  <a:gd name="connsiteY1-124" fmla="*/ 28417 h 862234"/>
                  <a:gd name="connsiteX2-125" fmla="*/ 2034737 w 2034756"/>
                  <a:gd name="connsiteY2-126" fmla="*/ 314167 h 862234"/>
                  <a:gd name="connsiteX3-127" fmla="*/ 1004141 w 2034756"/>
                  <a:gd name="connsiteY3-128" fmla="*/ 834867 h 862234"/>
                  <a:gd name="connsiteX4-129" fmla="*/ 841 w 2034756"/>
                  <a:gd name="connsiteY4-130" fmla="*/ 434817 h 862234"/>
                  <a:gd name="connsiteX0-131" fmla="*/ 6 w 2033921"/>
                  <a:gd name="connsiteY0-132" fmla="*/ 434817 h 853659"/>
                  <a:gd name="connsiteX1-133" fmla="*/ 1016006 w 2033921"/>
                  <a:gd name="connsiteY1-134" fmla="*/ 28417 h 853659"/>
                  <a:gd name="connsiteX2-135" fmla="*/ 2033902 w 2033921"/>
                  <a:gd name="connsiteY2-136" fmla="*/ 314167 h 853659"/>
                  <a:gd name="connsiteX3-137" fmla="*/ 1003306 w 2033921"/>
                  <a:gd name="connsiteY3-138" fmla="*/ 822167 h 853659"/>
                  <a:gd name="connsiteX4-139" fmla="*/ 6 w 2033921"/>
                  <a:gd name="connsiteY4-140" fmla="*/ 434817 h 853659"/>
                  <a:gd name="connsiteX0-141" fmla="*/ 6 w 2012833"/>
                  <a:gd name="connsiteY0-142" fmla="*/ 462074 h 848141"/>
                  <a:gd name="connsiteX1-143" fmla="*/ 994918 w 2012833"/>
                  <a:gd name="connsiteY1-144" fmla="*/ 30274 h 848141"/>
                  <a:gd name="connsiteX2-145" fmla="*/ 2012814 w 2012833"/>
                  <a:gd name="connsiteY2-146" fmla="*/ 316024 h 848141"/>
                  <a:gd name="connsiteX3-147" fmla="*/ 982218 w 2012833"/>
                  <a:gd name="connsiteY3-148" fmla="*/ 824024 h 848141"/>
                  <a:gd name="connsiteX4-149" fmla="*/ 6 w 2012833"/>
                  <a:gd name="connsiteY4-150" fmla="*/ 462074 h 848141"/>
                  <a:gd name="connsiteX0-151" fmla="*/ 122 w 2012949"/>
                  <a:gd name="connsiteY0-152" fmla="*/ 462074 h 850911"/>
                  <a:gd name="connsiteX1-153" fmla="*/ 995034 w 2012949"/>
                  <a:gd name="connsiteY1-154" fmla="*/ 30274 h 850911"/>
                  <a:gd name="connsiteX2-155" fmla="*/ 2012930 w 2012949"/>
                  <a:gd name="connsiteY2-156" fmla="*/ 316024 h 850911"/>
                  <a:gd name="connsiteX3-157" fmla="*/ 982334 w 2012949"/>
                  <a:gd name="connsiteY3-158" fmla="*/ 824024 h 850911"/>
                  <a:gd name="connsiteX4-159" fmla="*/ 122 w 2012949"/>
                  <a:gd name="connsiteY4-160" fmla="*/ 462074 h 85091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012949" h="850911">
                    <a:moveTo>
                      <a:pt x="122" y="462074"/>
                    </a:moveTo>
                    <a:cubicBezTo>
                      <a:pt x="-10414" y="-32168"/>
                      <a:pt x="659566" y="54616"/>
                      <a:pt x="995034" y="30274"/>
                    </a:cubicBezTo>
                    <a:cubicBezTo>
                      <a:pt x="1330502" y="5932"/>
                      <a:pt x="2017148" y="-101103"/>
                      <a:pt x="2012930" y="316024"/>
                    </a:cubicBezTo>
                    <a:cubicBezTo>
                      <a:pt x="1979663" y="1057001"/>
                      <a:pt x="1317802" y="799682"/>
                      <a:pt x="982334" y="824024"/>
                    </a:cubicBezTo>
                    <a:cubicBezTo>
                      <a:pt x="646866" y="848366"/>
                      <a:pt x="10658" y="956316"/>
                      <a:pt x="122" y="462074"/>
                    </a:cubicBezTo>
                    <a:close/>
                  </a:path>
                </a:pathLst>
              </a:custGeom>
              <a:solidFill>
                <a:srgbClr val="9FC980"/>
              </a:solidFill>
              <a:ln w="28575">
                <a:solidFill>
                  <a:srgbClr val="9FC9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4400" dirty="0">
                  <a:latin typeface="字体管家棉花糖" panose="00020600040101010101" pitchFamily="18" charset="-122"/>
                  <a:ea typeface="字体管家棉花糖" panose="00020600040101010101" pitchFamily="18" charset="-122"/>
                </a:endParaRPr>
              </a:p>
            </p:txBody>
          </p:sp>
        </p:grpSp>
        <p:sp>
          <p:nvSpPr>
            <p:cNvPr id="7" name="弧形 6"/>
            <p:cNvSpPr/>
            <p:nvPr/>
          </p:nvSpPr>
          <p:spPr>
            <a:xfrm rot="713749">
              <a:off x="4203700" y="4438427"/>
              <a:ext cx="304624" cy="171450"/>
            </a:xfrm>
            <a:prstGeom prst="arc">
              <a:avLst>
                <a:gd name="adj1" fmla="val 12986640"/>
                <a:gd name="adj2" fmla="val 20766752"/>
              </a:avLst>
            </a:prstGeom>
            <a:ln w="28575">
              <a:solidFill>
                <a:srgbClr val="9FC98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8" name="弧形 7"/>
            <p:cNvSpPr/>
            <p:nvPr/>
          </p:nvSpPr>
          <p:spPr>
            <a:xfrm rot="1630866" flipV="1">
              <a:off x="1538294" y="5205311"/>
              <a:ext cx="500752" cy="171450"/>
            </a:xfrm>
            <a:prstGeom prst="arc">
              <a:avLst>
                <a:gd name="adj1" fmla="val 12909459"/>
                <a:gd name="adj2" fmla="val 19787320"/>
              </a:avLst>
            </a:prstGeom>
            <a:ln w="28575">
              <a:solidFill>
                <a:srgbClr val="9FC98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9" name="弧形 8"/>
            <p:cNvSpPr/>
            <p:nvPr/>
          </p:nvSpPr>
          <p:spPr>
            <a:xfrm rot="1463057" flipV="1">
              <a:off x="1562829" y="5167211"/>
              <a:ext cx="573823" cy="171450"/>
            </a:xfrm>
            <a:prstGeom prst="arc">
              <a:avLst>
                <a:gd name="adj1" fmla="val 11305472"/>
                <a:gd name="adj2" fmla="val 20904964"/>
              </a:avLst>
            </a:prstGeom>
            <a:ln w="28575">
              <a:solidFill>
                <a:srgbClr val="9FC98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0" name="椭圆 9"/>
            <p:cNvSpPr/>
            <p:nvPr/>
          </p:nvSpPr>
          <p:spPr>
            <a:xfrm>
              <a:off x="4066958" y="4516326"/>
              <a:ext cx="61812" cy="45719"/>
            </a:xfrm>
            <a:prstGeom prst="ellipse">
              <a:avLst/>
            </a:prstGeom>
            <a:solidFill>
              <a:schemeClr val="bg1"/>
            </a:solidFill>
            <a:ln w="28575">
              <a:solidFill>
                <a:srgbClr val="9FC9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弧形 10"/>
            <p:cNvSpPr/>
            <p:nvPr/>
          </p:nvSpPr>
          <p:spPr>
            <a:xfrm rot="970064">
              <a:off x="4047199" y="4553707"/>
              <a:ext cx="451139" cy="171450"/>
            </a:xfrm>
            <a:prstGeom prst="arc">
              <a:avLst>
                <a:gd name="adj1" fmla="val 12670177"/>
                <a:gd name="adj2" fmla="val 21487196"/>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25" name="组合 24"/>
          <p:cNvGrpSpPr/>
          <p:nvPr/>
        </p:nvGrpSpPr>
        <p:grpSpPr>
          <a:xfrm>
            <a:off x="2957195" y="2449195"/>
            <a:ext cx="6061075" cy="3213735"/>
            <a:chOff x="3773842" y="2106167"/>
            <a:chExt cx="4991978" cy="2659154"/>
          </a:xfrm>
        </p:grpSpPr>
        <p:sp>
          <p:nvSpPr>
            <p:cNvPr id="17" name="图形 15"/>
            <p:cNvSpPr/>
            <p:nvPr/>
          </p:nvSpPr>
          <p:spPr>
            <a:xfrm>
              <a:off x="3773842" y="2247283"/>
              <a:ext cx="1164207" cy="723219"/>
            </a:xfrm>
            <a:custGeom>
              <a:avLst/>
              <a:gdLst>
                <a:gd name="connsiteX0" fmla="*/ 0 w 1164207"/>
                <a:gd name="connsiteY0" fmla="*/ 723220 h 723219"/>
                <a:gd name="connsiteX1" fmla="*/ 0 w 1164207"/>
                <a:gd name="connsiteY1" fmla="*/ 346616 h 723219"/>
                <a:gd name="connsiteX2" fmla="*/ 346616 w 1164207"/>
                <a:gd name="connsiteY2" fmla="*/ 0 h 723219"/>
                <a:gd name="connsiteX3" fmla="*/ 1164207 w 1164207"/>
                <a:gd name="connsiteY3" fmla="*/ 0 h 723219"/>
              </a:gdLst>
              <a:ahLst/>
              <a:cxnLst>
                <a:cxn ang="0">
                  <a:pos x="connsiteX0" y="connsiteY0"/>
                </a:cxn>
                <a:cxn ang="0">
                  <a:pos x="connsiteX1" y="connsiteY1"/>
                </a:cxn>
                <a:cxn ang="0">
                  <a:pos x="connsiteX2" y="connsiteY2"/>
                </a:cxn>
                <a:cxn ang="0">
                  <a:pos x="connsiteX3" y="connsiteY3"/>
                </a:cxn>
              </a:cxnLst>
              <a:rect l="l" t="t" r="r" b="b"/>
              <a:pathLst>
                <a:path w="1164207" h="723219">
                  <a:moveTo>
                    <a:pt x="0" y="723220"/>
                  </a:moveTo>
                  <a:lnTo>
                    <a:pt x="0" y="346616"/>
                  </a:lnTo>
                  <a:cubicBezTo>
                    <a:pt x="0" y="155228"/>
                    <a:pt x="155228" y="0"/>
                    <a:pt x="346616" y="0"/>
                  </a:cubicBezTo>
                  <a:lnTo>
                    <a:pt x="1164207" y="0"/>
                  </a:lnTo>
                </a:path>
              </a:pathLst>
            </a:custGeom>
            <a:noFill/>
            <a:ln w="17623" cap="flat">
              <a:solidFill>
                <a:srgbClr val="9FC980"/>
              </a:solidFill>
              <a:prstDash val="solid"/>
              <a:miter/>
            </a:ln>
          </p:spPr>
          <p:txBody>
            <a:bodyPr rtlCol="0" anchor="ctr"/>
            <a:lstStyle/>
            <a:p>
              <a:pPr algn="ctr"/>
              <a:endParaRPr lang="zh-CN" altLang="en-US"/>
            </a:p>
          </p:txBody>
        </p:sp>
        <p:sp>
          <p:nvSpPr>
            <p:cNvPr id="13" name="图形 15"/>
            <p:cNvSpPr/>
            <p:nvPr/>
          </p:nvSpPr>
          <p:spPr>
            <a:xfrm>
              <a:off x="3773842" y="2970502"/>
              <a:ext cx="4991978" cy="1310618"/>
            </a:xfrm>
            <a:custGeom>
              <a:avLst/>
              <a:gdLst>
                <a:gd name="connsiteX0" fmla="*/ 4991979 w 4991978"/>
                <a:gd name="connsiteY0" fmla="*/ 0 h 1310618"/>
                <a:gd name="connsiteX1" fmla="*/ 4991979 w 4991978"/>
                <a:gd name="connsiteY1" fmla="*/ 963999 h 1310618"/>
                <a:gd name="connsiteX2" fmla="*/ 4645363 w 4991978"/>
                <a:gd name="connsiteY2" fmla="*/ 1310615 h 1310618"/>
                <a:gd name="connsiteX3" fmla="*/ 346616 w 4991978"/>
                <a:gd name="connsiteY3" fmla="*/ 1310615 h 1310618"/>
                <a:gd name="connsiteX4" fmla="*/ 0 w 4991978"/>
                <a:gd name="connsiteY4" fmla="*/ 963999 h 1310618"/>
                <a:gd name="connsiteX5" fmla="*/ 0 w 4991978"/>
                <a:gd name="connsiteY5" fmla="*/ 0 h 1310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1978" h="1310618">
                  <a:moveTo>
                    <a:pt x="4991979" y="0"/>
                  </a:moveTo>
                  <a:lnTo>
                    <a:pt x="4991979" y="963999"/>
                  </a:lnTo>
                  <a:cubicBezTo>
                    <a:pt x="4991979" y="1155387"/>
                    <a:pt x="4836752" y="1310615"/>
                    <a:pt x="4645363" y="1310615"/>
                  </a:cubicBezTo>
                  <a:lnTo>
                    <a:pt x="346616" y="1310615"/>
                  </a:lnTo>
                  <a:cubicBezTo>
                    <a:pt x="155228" y="1311497"/>
                    <a:pt x="0" y="1156269"/>
                    <a:pt x="0" y="963999"/>
                  </a:cubicBezTo>
                  <a:lnTo>
                    <a:pt x="0" y="0"/>
                  </a:lnTo>
                </a:path>
              </a:pathLst>
            </a:custGeom>
            <a:noFill/>
            <a:ln w="70492" cap="rnd">
              <a:solidFill>
                <a:srgbClr val="9FC980"/>
              </a:solidFill>
              <a:prstDash val="solid"/>
              <a:miter/>
            </a:ln>
          </p:spPr>
          <p:txBody>
            <a:bodyPr rtlCol="0" anchor="ctr"/>
            <a:lstStyle/>
            <a:p>
              <a:pPr algn="ctr"/>
              <a:endParaRPr lang="zh-CN" altLang="en-US"/>
            </a:p>
          </p:txBody>
        </p:sp>
        <p:sp>
          <p:nvSpPr>
            <p:cNvPr id="19" name="图形 15"/>
            <p:cNvSpPr/>
            <p:nvPr/>
          </p:nvSpPr>
          <p:spPr>
            <a:xfrm>
              <a:off x="7583974" y="2247283"/>
              <a:ext cx="1181846" cy="723219"/>
            </a:xfrm>
            <a:custGeom>
              <a:avLst/>
              <a:gdLst>
                <a:gd name="connsiteX0" fmla="*/ 0 w 1181846"/>
                <a:gd name="connsiteY0" fmla="*/ 0 h 723219"/>
                <a:gd name="connsiteX1" fmla="*/ 835231 w 1181846"/>
                <a:gd name="connsiteY1" fmla="*/ 0 h 723219"/>
                <a:gd name="connsiteX2" fmla="*/ 1181847 w 1181846"/>
                <a:gd name="connsiteY2" fmla="*/ 346616 h 723219"/>
                <a:gd name="connsiteX3" fmla="*/ 1181847 w 1181846"/>
                <a:gd name="connsiteY3" fmla="*/ 723220 h 723219"/>
              </a:gdLst>
              <a:ahLst/>
              <a:cxnLst>
                <a:cxn ang="0">
                  <a:pos x="connsiteX0" y="connsiteY0"/>
                </a:cxn>
                <a:cxn ang="0">
                  <a:pos x="connsiteX1" y="connsiteY1"/>
                </a:cxn>
                <a:cxn ang="0">
                  <a:pos x="connsiteX2" y="connsiteY2"/>
                </a:cxn>
                <a:cxn ang="0">
                  <a:pos x="connsiteX3" y="connsiteY3"/>
                </a:cxn>
              </a:cxnLst>
              <a:rect l="l" t="t" r="r" b="b"/>
              <a:pathLst>
                <a:path w="1181846" h="723219">
                  <a:moveTo>
                    <a:pt x="0" y="0"/>
                  </a:moveTo>
                  <a:lnTo>
                    <a:pt x="835231" y="0"/>
                  </a:lnTo>
                  <a:cubicBezTo>
                    <a:pt x="1026619" y="0"/>
                    <a:pt x="1181847" y="155228"/>
                    <a:pt x="1181847" y="346616"/>
                  </a:cubicBezTo>
                  <a:lnTo>
                    <a:pt x="1181847" y="723220"/>
                  </a:lnTo>
                </a:path>
              </a:pathLst>
            </a:custGeom>
            <a:noFill/>
            <a:ln w="17623" cap="flat">
              <a:solidFill>
                <a:srgbClr val="9FC980"/>
              </a:solidFill>
              <a:prstDash val="solid"/>
              <a:miter/>
            </a:ln>
          </p:spPr>
          <p:txBody>
            <a:bodyPr rtlCol="0" anchor="ctr"/>
            <a:lstStyle/>
            <a:p>
              <a:pPr algn="ctr"/>
              <a:endParaRPr lang="zh-CN" altLang="en-US"/>
            </a:p>
          </p:txBody>
        </p:sp>
        <p:sp>
          <p:nvSpPr>
            <p:cNvPr id="20" name="图形 15"/>
            <p:cNvSpPr/>
            <p:nvPr/>
          </p:nvSpPr>
          <p:spPr>
            <a:xfrm>
              <a:off x="4444143" y="4281999"/>
              <a:ext cx="3757213" cy="299871"/>
            </a:xfrm>
            <a:custGeom>
              <a:avLst/>
              <a:gdLst>
                <a:gd name="connsiteX0" fmla="*/ 3757214 w 3757213"/>
                <a:gd name="connsiteY0" fmla="*/ 0 h 299871"/>
                <a:gd name="connsiteX1" fmla="*/ 3757214 w 3757213"/>
                <a:gd name="connsiteY1" fmla="*/ 0 h 299871"/>
                <a:gd name="connsiteX2" fmla="*/ 3457342 w 3757213"/>
                <a:gd name="connsiteY2" fmla="*/ 299872 h 299871"/>
                <a:gd name="connsiteX3" fmla="*/ 0 w 3757213"/>
                <a:gd name="connsiteY3" fmla="*/ 299872 h 299871"/>
              </a:gdLst>
              <a:ahLst/>
              <a:cxnLst>
                <a:cxn ang="0">
                  <a:pos x="connsiteX0" y="connsiteY0"/>
                </a:cxn>
                <a:cxn ang="0">
                  <a:pos x="connsiteX1" y="connsiteY1"/>
                </a:cxn>
                <a:cxn ang="0">
                  <a:pos x="connsiteX2" y="connsiteY2"/>
                </a:cxn>
                <a:cxn ang="0">
                  <a:pos x="connsiteX3" y="connsiteY3"/>
                </a:cxn>
              </a:cxnLst>
              <a:rect l="l" t="t" r="r" b="b"/>
              <a:pathLst>
                <a:path w="3757213" h="299871">
                  <a:moveTo>
                    <a:pt x="3757214" y="0"/>
                  </a:moveTo>
                  <a:lnTo>
                    <a:pt x="3757214" y="0"/>
                  </a:lnTo>
                  <a:cubicBezTo>
                    <a:pt x="3757214" y="165811"/>
                    <a:pt x="3623154" y="299872"/>
                    <a:pt x="3457342" y="299872"/>
                  </a:cubicBezTo>
                  <a:lnTo>
                    <a:pt x="0" y="299872"/>
                  </a:lnTo>
                </a:path>
              </a:pathLst>
            </a:custGeom>
            <a:noFill/>
            <a:ln w="70492" cap="flat">
              <a:solidFill>
                <a:srgbClr val="9FC980"/>
              </a:solidFill>
              <a:prstDash val="solid"/>
              <a:miter/>
            </a:ln>
          </p:spPr>
          <p:txBody>
            <a:bodyPr rtlCol="0" anchor="ctr"/>
            <a:lstStyle/>
            <a:p>
              <a:pPr algn="ctr"/>
              <a:endParaRPr lang="zh-CN" altLang="en-US"/>
            </a:p>
          </p:txBody>
        </p:sp>
        <p:sp>
          <p:nvSpPr>
            <p:cNvPr id="21" name="图形 15"/>
            <p:cNvSpPr/>
            <p:nvPr/>
          </p:nvSpPr>
          <p:spPr>
            <a:xfrm>
              <a:off x="4926583" y="2106167"/>
              <a:ext cx="182568" cy="282232"/>
            </a:xfrm>
            <a:custGeom>
              <a:avLst/>
              <a:gdLst>
                <a:gd name="connsiteX0" fmla="*/ 141116 w 182568"/>
                <a:gd name="connsiteY0" fmla="*/ 282232 h 282232"/>
                <a:gd name="connsiteX1" fmla="*/ 141116 w 182568"/>
                <a:gd name="connsiteY1" fmla="*/ 282232 h 282232"/>
                <a:gd name="connsiteX2" fmla="*/ 0 w 182568"/>
                <a:gd name="connsiteY2" fmla="*/ 141116 h 282232"/>
                <a:gd name="connsiteX3" fmla="*/ 0 w 182568"/>
                <a:gd name="connsiteY3" fmla="*/ 141116 h 282232"/>
                <a:gd name="connsiteX4" fmla="*/ 141116 w 182568"/>
                <a:gd name="connsiteY4" fmla="*/ 0 h 282232"/>
                <a:gd name="connsiteX5" fmla="*/ 141116 w 182568"/>
                <a:gd name="connsiteY5" fmla="*/ 0 h 282232"/>
                <a:gd name="connsiteX6" fmla="*/ 182569 w 182568"/>
                <a:gd name="connsiteY6" fmla="*/ 41453 h 282232"/>
                <a:gd name="connsiteX7" fmla="*/ 182569 w 182568"/>
                <a:gd name="connsiteY7" fmla="*/ 241661 h 282232"/>
                <a:gd name="connsiteX8" fmla="*/ 141116 w 182568"/>
                <a:gd name="connsiteY8" fmla="*/ 282232 h 28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568" h="282232">
                  <a:moveTo>
                    <a:pt x="141116" y="282232"/>
                  </a:moveTo>
                  <a:lnTo>
                    <a:pt x="141116" y="282232"/>
                  </a:lnTo>
                  <a:cubicBezTo>
                    <a:pt x="63502" y="282232"/>
                    <a:pt x="0" y="218730"/>
                    <a:pt x="0" y="141116"/>
                  </a:cubicBezTo>
                  <a:lnTo>
                    <a:pt x="0" y="141116"/>
                  </a:lnTo>
                  <a:cubicBezTo>
                    <a:pt x="0" y="63502"/>
                    <a:pt x="63502" y="0"/>
                    <a:pt x="141116" y="0"/>
                  </a:cubicBezTo>
                  <a:lnTo>
                    <a:pt x="141116" y="0"/>
                  </a:lnTo>
                  <a:cubicBezTo>
                    <a:pt x="164047" y="0"/>
                    <a:pt x="182569" y="18521"/>
                    <a:pt x="182569" y="41453"/>
                  </a:cubicBezTo>
                  <a:lnTo>
                    <a:pt x="182569" y="241661"/>
                  </a:lnTo>
                  <a:cubicBezTo>
                    <a:pt x="181687" y="263711"/>
                    <a:pt x="163165" y="282232"/>
                    <a:pt x="141116" y="282232"/>
                  </a:cubicBezTo>
                  <a:close/>
                </a:path>
              </a:pathLst>
            </a:custGeom>
            <a:solidFill>
              <a:srgbClr val="9FC980"/>
            </a:solidFill>
            <a:ln w="8811" cap="flat">
              <a:noFill/>
              <a:prstDash val="solid"/>
              <a:miter/>
            </a:ln>
          </p:spPr>
          <p:txBody>
            <a:bodyPr rtlCol="0" anchor="ctr"/>
            <a:lstStyle/>
            <a:p>
              <a:pPr algn="ctr"/>
              <a:endParaRPr lang="zh-CN" altLang="en-US"/>
            </a:p>
          </p:txBody>
        </p:sp>
        <p:sp>
          <p:nvSpPr>
            <p:cNvPr id="22" name="图形 15"/>
            <p:cNvSpPr/>
            <p:nvPr/>
          </p:nvSpPr>
          <p:spPr>
            <a:xfrm>
              <a:off x="7410225" y="2106167"/>
              <a:ext cx="182568" cy="282232"/>
            </a:xfrm>
            <a:custGeom>
              <a:avLst/>
              <a:gdLst>
                <a:gd name="connsiteX0" fmla="*/ 41453 w 182568"/>
                <a:gd name="connsiteY0" fmla="*/ 0 h 282232"/>
                <a:gd name="connsiteX1" fmla="*/ 41453 w 182568"/>
                <a:gd name="connsiteY1" fmla="*/ 0 h 282232"/>
                <a:gd name="connsiteX2" fmla="*/ 182569 w 182568"/>
                <a:gd name="connsiteY2" fmla="*/ 141116 h 282232"/>
                <a:gd name="connsiteX3" fmla="*/ 182569 w 182568"/>
                <a:gd name="connsiteY3" fmla="*/ 141116 h 282232"/>
                <a:gd name="connsiteX4" fmla="*/ 41453 w 182568"/>
                <a:gd name="connsiteY4" fmla="*/ 282232 h 282232"/>
                <a:gd name="connsiteX5" fmla="*/ 41453 w 182568"/>
                <a:gd name="connsiteY5" fmla="*/ 282232 h 282232"/>
                <a:gd name="connsiteX6" fmla="*/ 0 w 182568"/>
                <a:gd name="connsiteY6" fmla="*/ 240779 h 282232"/>
                <a:gd name="connsiteX7" fmla="*/ 0 w 182568"/>
                <a:gd name="connsiteY7" fmla="*/ 41453 h 282232"/>
                <a:gd name="connsiteX8" fmla="*/ 41453 w 182568"/>
                <a:gd name="connsiteY8" fmla="*/ 0 h 28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568" h="282232">
                  <a:moveTo>
                    <a:pt x="41453" y="0"/>
                  </a:moveTo>
                  <a:lnTo>
                    <a:pt x="41453" y="0"/>
                  </a:lnTo>
                  <a:cubicBezTo>
                    <a:pt x="119067" y="0"/>
                    <a:pt x="182569" y="63502"/>
                    <a:pt x="182569" y="141116"/>
                  </a:cubicBezTo>
                  <a:lnTo>
                    <a:pt x="182569" y="141116"/>
                  </a:lnTo>
                  <a:cubicBezTo>
                    <a:pt x="182569" y="218730"/>
                    <a:pt x="119067" y="282232"/>
                    <a:pt x="41453" y="282232"/>
                  </a:cubicBezTo>
                  <a:lnTo>
                    <a:pt x="41453" y="282232"/>
                  </a:lnTo>
                  <a:cubicBezTo>
                    <a:pt x="18522" y="282232"/>
                    <a:pt x="0" y="263711"/>
                    <a:pt x="0" y="240779"/>
                  </a:cubicBezTo>
                  <a:lnTo>
                    <a:pt x="0" y="41453"/>
                  </a:lnTo>
                  <a:cubicBezTo>
                    <a:pt x="0" y="18521"/>
                    <a:pt x="18522" y="0"/>
                    <a:pt x="41453" y="0"/>
                  </a:cubicBezTo>
                  <a:close/>
                </a:path>
              </a:pathLst>
            </a:custGeom>
            <a:solidFill>
              <a:srgbClr val="9FC980"/>
            </a:solidFill>
            <a:ln w="8811" cap="flat">
              <a:noFill/>
              <a:prstDash val="solid"/>
              <a:miter/>
            </a:ln>
          </p:spPr>
          <p:txBody>
            <a:bodyPr rtlCol="0" anchor="ctr"/>
            <a:lstStyle/>
            <a:p>
              <a:pPr algn="ctr"/>
              <a:endParaRPr lang="zh-CN" altLang="en-US"/>
            </a:p>
          </p:txBody>
        </p:sp>
        <p:sp>
          <p:nvSpPr>
            <p:cNvPr id="23" name="图形 15"/>
            <p:cNvSpPr/>
            <p:nvPr/>
          </p:nvSpPr>
          <p:spPr>
            <a:xfrm>
              <a:off x="4095762" y="4398420"/>
              <a:ext cx="366901" cy="366901"/>
            </a:xfrm>
            <a:custGeom>
              <a:avLst/>
              <a:gdLst>
                <a:gd name="connsiteX0" fmla="*/ 366902 w 366901"/>
                <a:gd name="connsiteY0" fmla="*/ 183451 h 366901"/>
                <a:gd name="connsiteX1" fmla="*/ 183451 w 366901"/>
                <a:gd name="connsiteY1" fmla="*/ 366902 h 366901"/>
                <a:gd name="connsiteX2" fmla="*/ 0 w 366901"/>
                <a:gd name="connsiteY2" fmla="*/ 183451 h 366901"/>
                <a:gd name="connsiteX3" fmla="*/ 183451 w 366901"/>
                <a:gd name="connsiteY3" fmla="*/ 0 h 366901"/>
                <a:gd name="connsiteX4" fmla="*/ 366902 w 366901"/>
                <a:gd name="connsiteY4" fmla="*/ 183451 h 366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901" h="366901">
                  <a:moveTo>
                    <a:pt x="366902" y="183451"/>
                  </a:moveTo>
                  <a:cubicBezTo>
                    <a:pt x="366902" y="284768"/>
                    <a:pt x="284768" y="366902"/>
                    <a:pt x="183451" y="366902"/>
                  </a:cubicBezTo>
                  <a:cubicBezTo>
                    <a:pt x="82134" y="366902"/>
                    <a:pt x="0" y="284768"/>
                    <a:pt x="0" y="183451"/>
                  </a:cubicBezTo>
                  <a:cubicBezTo>
                    <a:pt x="0" y="82134"/>
                    <a:pt x="82134" y="0"/>
                    <a:pt x="183451" y="0"/>
                  </a:cubicBezTo>
                  <a:cubicBezTo>
                    <a:pt x="284768" y="0"/>
                    <a:pt x="366902" y="82134"/>
                    <a:pt x="366902" y="183451"/>
                  </a:cubicBezTo>
                  <a:close/>
                </a:path>
              </a:pathLst>
            </a:custGeom>
            <a:solidFill>
              <a:srgbClr val="9FC980"/>
            </a:solidFill>
            <a:ln w="8811" cap="flat">
              <a:noFill/>
              <a:prstDash val="solid"/>
              <a:miter/>
            </a:ln>
          </p:spPr>
          <p:txBody>
            <a:bodyPr rtlCol="0" anchor="ctr"/>
            <a:lstStyle/>
            <a:p>
              <a:pPr algn="ctr"/>
              <a:endParaRPr lang="zh-CN" altLang="en-US"/>
            </a:p>
          </p:txBody>
        </p:sp>
        <p:sp>
          <p:nvSpPr>
            <p:cNvPr id="24" name="图形 15"/>
            <p:cNvSpPr/>
            <p:nvPr/>
          </p:nvSpPr>
          <p:spPr>
            <a:xfrm>
              <a:off x="4170730" y="4473388"/>
              <a:ext cx="216965" cy="216965"/>
            </a:xfrm>
            <a:custGeom>
              <a:avLst/>
              <a:gdLst>
                <a:gd name="connsiteX0" fmla="*/ 216966 w 216965"/>
                <a:gd name="connsiteY0" fmla="*/ 108483 h 216965"/>
                <a:gd name="connsiteX1" fmla="*/ 108483 w 216965"/>
                <a:gd name="connsiteY1" fmla="*/ 216966 h 216965"/>
                <a:gd name="connsiteX2" fmla="*/ 0 w 216965"/>
                <a:gd name="connsiteY2" fmla="*/ 108483 h 216965"/>
                <a:gd name="connsiteX3" fmla="*/ 108483 w 216965"/>
                <a:gd name="connsiteY3" fmla="*/ 0 h 216965"/>
                <a:gd name="connsiteX4" fmla="*/ 216966 w 216965"/>
                <a:gd name="connsiteY4" fmla="*/ 108483 h 216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65" h="216965">
                  <a:moveTo>
                    <a:pt x="216966" y="108483"/>
                  </a:moveTo>
                  <a:cubicBezTo>
                    <a:pt x="216966" y="168396"/>
                    <a:pt x="168396" y="216966"/>
                    <a:pt x="108483" y="216966"/>
                  </a:cubicBezTo>
                  <a:cubicBezTo>
                    <a:pt x="48569" y="216966"/>
                    <a:pt x="0" y="168396"/>
                    <a:pt x="0" y="108483"/>
                  </a:cubicBezTo>
                  <a:cubicBezTo>
                    <a:pt x="0" y="48570"/>
                    <a:pt x="48569" y="0"/>
                    <a:pt x="108483" y="0"/>
                  </a:cubicBezTo>
                  <a:cubicBezTo>
                    <a:pt x="168396" y="0"/>
                    <a:pt x="216966" y="48570"/>
                    <a:pt x="216966" y="108483"/>
                  </a:cubicBezTo>
                  <a:close/>
                </a:path>
              </a:pathLst>
            </a:custGeom>
            <a:solidFill>
              <a:srgbClr val="E8F4F9"/>
            </a:solidFill>
            <a:ln w="8811" cap="flat">
              <a:noFill/>
              <a:prstDash val="solid"/>
              <a:miter/>
            </a:ln>
          </p:spPr>
          <p:txBody>
            <a:bodyPr rtlCol="0" anchor="ctr"/>
            <a:lstStyle/>
            <a:p>
              <a:pPr algn="ctr"/>
              <a:endParaRPr lang="zh-CN" altLang="en-US"/>
            </a:p>
          </p:txBody>
        </p:sp>
      </p:grpSp>
      <p:sp>
        <p:nvSpPr>
          <p:cNvPr id="26" name="圆角矩形 25"/>
          <p:cNvSpPr/>
          <p:nvPr/>
        </p:nvSpPr>
        <p:spPr>
          <a:xfrm>
            <a:off x="9554845" y="3980815"/>
            <a:ext cx="2320290" cy="2100580"/>
          </a:xfrm>
          <a:prstGeom prst="roundRect">
            <a:avLst/>
          </a:prstGeom>
          <a:solidFill>
            <a:srgbClr val="FFFFFF"/>
          </a:solidFill>
          <a:ln>
            <a:solidFill>
              <a:srgbClr val="FFFFFF"/>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18" name="图片 17"/>
          <p:cNvPicPr>
            <a:picLocks noChangeAspect="1"/>
          </p:cNvPicPr>
          <p:nvPr/>
        </p:nvPicPr>
        <p:blipFill>
          <a:blip r:embed="rId2" cstate="print">
            <a:extLst>
              <a:ext uri="{BEBA8EAE-BF5A-486C-A8C5-ECC9F3942E4B}">
                <a14:imgProps xmlns:a14="http://schemas.microsoft.com/office/drawing/2010/main">
                  <a14:imgLayer r:embed="rId3">
                    <a14:imgEffect>
                      <a14:backgroundRemoval t="9063" b="99896" l="6927" r="94167">
                        <a14:foregroundMark x1="44635" y1="15547" x2="61667" y2="19453"/>
                        <a14:foregroundMark x1="69063" y1="22786" x2="72786" y2="27865"/>
                        <a14:foregroundMark x1="32135" y1="26849" x2="32214" y2="25833"/>
                        <a14:foregroundMark x1="31953" y1="27865" x2="31849" y2="28698"/>
                        <a14:foregroundMark x1="86120" y1="51849" x2="86302" y2="49271"/>
                        <a14:foregroundMark x1="88516" y1="37318" x2="89271" y2="40365"/>
                        <a14:foregroundMark x1="91849" y1="51563" x2="91953" y2="46563"/>
                        <a14:foregroundMark x1="93620" y1="46771" x2="94167" y2="47135"/>
                        <a14:foregroundMark x1="89531" y1="32969" x2="91380" y2="27786"/>
                        <a14:foregroundMark x1="90651" y1="25729" x2="90833" y2="26849"/>
                        <a14:foregroundMark x1="7031" y1="39349" x2="8516" y2="44896"/>
                        <a14:foregroundMark x1="11484" y1="77682" x2="13620" y2="85365"/>
                        <a14:foregroundMark x1="10469" y1="77214" x2="15104" y2="76771"/>
                        <a14:foregroundMark x1="8698" y1="77031" x2="9714" y2="77682"/>
                        <a14:foregroundMark x1="9714" y1="85938" x2="11120" y2="86667"/>
                        <a14:foregroundMark x1="8880" y1="85365" x2="9063" y2="77786"/>
                        <a14:foregroundMark x1="8229" y1="84453" x2="8229" y2="84453"/>
                        <a14:foregroundMark x1="8047" y1="83333" x2="8047" y2="83333"/>
                        <a14:foregroundMark x1="7969" y1="80286" x2="8229" y2="79271"/>
                        <a14:foregroundMark x1="8333" y1="77969" x2="8516" y2="84531"/>
                        <a14:foregroundMark x1="8047" y1="83229" x2="8516" y2="78438"/>
                        <a14:foregroundMark x1="41016" y1="92135" x2="51120" y2="93151"/>
                        <a14:foregroundMark x1="51849" y1="95000" x2="51667" y2="97682"/>
                        <a14:foregroundMark x1="63516" y1="93333" x2="63516" y2="99896"/>
                        <a14:foregroundMark x1="50729" y1="9063" x2="55182" y2="9818"/>
                        <a14:foregroundMark x1="88984" y1="65286" x2="89271" y2="67396"/>
                        <a14:foregroundMark x1="7682" y1="82604" x2="8047" y2="78438"/>
                      </a14:backgroundRemoval>
                    </a14:imgEffect>
                  </a14:imgLayer>
                </a14:imgProps>
              </a:ext>
              <a:ext uri="{28A0092B-C50C-407E-A947-70E740481C1C}">
                <a14:useLocalDpi xmlns:a14="http://schemas.microsoft.com/office/drawing/2010/main" val="0"/>
              </a:ext>
            </a:extLst>
          </a:blip>
          <a:stretch>
            <a:fillRect/>
          </a:stretch>
        </p:blipFill>
        <p:spPr>
          <a:xfrm>
            <a:off x="9018270" y="2790190"/>
            <a:ext cx="4239895" cy="4239895"/>
          </a:xfrm>
          <a:prstGeom prst="rect">
            <a:avLst/>
          </a:prstGeom>
        </p:spPr>
      </p:pic>
      <p:pic>
        <p:nvPicPr>
          <p:cNvPr id="2" name="图片 1"/>
          <p:cNvPicPr>
            <a:picLocks noChangeAspect="1"/>
          </p:cNvPicPr>
          <p:nvPr/>
        </p:nvPicPr>
        <p:blipFill>
          <a:blip r:embed="rId4">
            <a:extLst>
              <a:ext uri="{BEBA8EAE-BF5A-486C-A8C5-ECC9F3942E4B}">
                <a14:imgProps xmlns:a14="http://schemas.microsoft.com/office/drawing/2010/main">
                  <a14:imgLayer r:embed="rId5">
                    <a14:imgEffect>
                      <a14:backgroundRemoval t="8767" b="88767" l="3284" r="96269">
                        <a14:foregroundMark x1="12163" y1="56289" x2="14478" y2="59178"/>
                        <a14:foregroundMark x1="22537" y1="23014" x2="19254" y2="22466"/>
                        <a14:foregroundMark x1="11940" y1="56712" x2="11940" y2="56712"/>
                        <a14:foregroundMark x1="11493" y1="56438" x2="13731" y2="57534"/>
                        <a14:foregroundMark x1="11343" y1="56986" x2="12836" y2="56986"/>
                        <a14:foregroundMark x1="11493" y1="56438" x2="12537" y2="56438"/>
                        <a14:foregroundMark x1="14776" y1="56438" x2="11343" y2="56712"/>
                        <a14:backgroundMark x1="34627" y1="42192" x2="45970" y2="43014"/>
                        <a14:backgroundMark x1="46119" y1="43836" x2="64179" y2="43014"/>
                        <a14:backgroundMark x1="64179" y1="43014" x2="98060" y2="57260"/>
                        <a14:backgroundMark x1="98060" y1="57260" x2="87910" y2="70137"/>
                        <a14:backgroundMark x1="87910" y1="70137" x2="51642" y2="73973"/>
                        <a14:backgroundMark x1="51642" y1="73973" x2="38209" y2="53425"/>
                        <a14:backgroundMark x1="38209" y1="53425" x2="41791" y2="45479"/>
                        <a14:backgroundMark x1="58806" y1="33699" x2="88806" y2="43836"/>
                        <a14:backgroundMark x1="88806" y1="43836" x2="93284" y2="62466"/>
                        <a14:backgroundMark x1="93284" y1="62466" x2="67612" y2="36986"/>
                        <a14:backgroundMark x1="67612" y1="36986" x2="80597" y2="11507"/>
                        <a14:backgroundMark x1="80597" y1="11507" x2="99104" y2="55616"/>
                        <a14:backgroundMark x1="99104" y1="55616" x2="73582" y2="88219"/>
                        <a14:backgroundMark x1="73582" y1="88219" x2="58657" y2="85479"/>
                        <a14:backgroundMark x1="58657" y1="85479" x2="57015" y2="61644"/>
                        <a14:backgroundMark x1="57015" y1="61644" x2="85821" y2="24110"/>
                        <a14:backgroundMark x1="85821" y1="24110" x2="93284" y2="21644"/>
                        <a14:backgroundMark x1="93582" y1="24658" x2="94925" y2="67945"/>
                        <a14:backgroundMark x1="94925" y1="67945" x2="72537" y2="80274"/>
                        <a14:backgroundMark x1="72537" y1="80274" x2="67313" y2="35342"/>
                        <a14:backgroundMark x1="67313" y1="35342" x2="83134" y2="17534"/>
                        <a14:backgroundMark x1="83134" y1="17534" x2="86866" y2="20548"/>
                        <a14:backgroundMark x1="34925" y1="57808" x2="38806" y2="65479"/>
                        <a14:backgroundMark x1="6418" y1="54795" x2="7313" y2="55616"/>
                        <a14:backgroundMark x1="7910" y1="54521" x2="3433" y2="50411"/>
                        <a14:backgroundMark x1="9297" y1="56712" x2="9701" y2="58082"/>
                        <a14:backgroundMark x1="7761" y1="51507" x2="9297" y2="56712"/>
                        <a14:backgroundMark x1="7463" y1="45479" x2="9254" y2="51781"/>
                        <a14:backgroundMark x1="6716" y1="76164" x2="21343" y2="89315"/>
                        <a14:backgroundMark x1="5075" y1="88493" x2="18955" y2="93699"/>
                        <a14:backgroundMark x1="3134" y1="81370" x2="11642" y2="89315"/>
                        <a14:backgroundMark x1="44478" y1="36438" x2="48358" y2="75342"/>
                        <a14:backgroundMark x1="48358" y1="75342" x2="51493" y2="42740"/>
                        <a14:backgroundMark x1="51493" y1="42740" x2="42687" y2="38082"/>
                        <a14:backgroundMark x1="43731" y1="54521" x2="39851" y2="54521"/>
                        <a14:backgroundMark x1="72687" y1="37534" x2="86418" y2="35068"/>
                        <a14:backgroundMark x1="86418" y1="35068" x2="84478" y2="35342"/>
                        <a14:backgroundMark x1="46418" y1="55890" x2="43284" y2="58904"/>
                        <a14:backgroundMark x1="55672" y1="81918" x2="83881" y2="83288"/>
                        <a14:backgroundMark x1="83881" y1="83288" x2="89552" y2="83014"/>
                        <a14:backgroundMark x1="80299" y1="83014" x2="84478" y2="85479"/>
                        <a14:backgroundMark x1="10279" y1="53727" x2="9851" y2="53425"/>
                        <a14:backgroundMark x1="9104" y1="52877" x2="7910" y2="51507"/>
                        <a14:backgroundMark x1="3582" y1="64384" x2="4478" y2="58630"/>
                        <a14:backgroundMark x1="4627" y1="58904" x2="1940" y2="68767"/>
                        <a14:backgroundMark x1="4030" y1="67671" x2="3881" y2="66027"/>
                        <a14:backgroundMark x1="28657" y1="36986" x2="28657" y2="33699"/>
                        <a14:backgroundMark x1="9104" y1="53699" x2="7910" y2="52329"/>
                        <a14:backgroundMark x1="9254" y1="52877" x2="9254" y2="52877"/>
                        <a14:backgroundMark x1="9403" y1="52877" x2="7910" y2="51507"/>
                        <a14:backgroundMark x1="10149" y1="53699" x2="7313" y2="51233"/>
                        <a14:backgroundMark x1="19552" y1="74521" x2="19552" y2="74521"/>
                        <a14:backgroundMark x1="17164" y1="74521" x2="17164" y2="74521"/>
                        <a14:backgroundMark x1="12090" y1="54247" x2="12090" y2="54247"/>
                        <a14:backgroundMark x1="11940" y1="55342" x2="11940" y2="55342"/>
                        <a14:backgroundMark x1="12388" y1="55342" x2="12388" y2="55342"/>
                      </a14:backgroundRemoval>
                    </a14:imgEffect>
                  </a14:imgLayer>
                </a14:imgProps>
              </a:ext>
              <a:ext uri="{28A0092B-C50C-407E-A947-70E740481C1C}">
                <a14:useLocalDpi xmlns:a14="http://schemas.microsoft.com/office/drawing/2010/main" val="0"/>
              </a:ext>
            </a:extLst>
          </a:blip>
          <a:srcRect r="59883" b="18278"/>
          <a:stretch>
            <a:fillRect/>
          </a:stretch>
        </p:blipFill>
        <p:spPr>
          <a:xfrm>
            <a:off x="1214807" y="982793"/>
            <a:ext cx="1784767" cy="2136422"/>
          </a:xfrm>
          <a:prstGeom prst="rect">
            <a:avLst/>
          </a:prstGeom>
        </p:spPr>
      </p:pic>
      <p:pic>
        <p:nvPicPr>
          <p:cNvPr id="40" name="图片 39"/>
          <p:cNvPicPr>
            <a:picLocks noChangeAspect="1"/>
          </p:cNvPicPr>
          <p:nvPr/>
        </p:nvPicPr>
        <p:blipFill>
          <a:blip r:embed="rId6"/>
          <a:stretch>
            <a:fillRect/>
          </a:stretch>
        </p:blipFill>
        <p:spPr>
          <a:xfrm>
            <a:off x="4116184" y="1224331"/>
            <a:ext cx="4133446" cy="2139881"/>
          </a:xfrm>
          <a:prstGeom prst="rect">
            <a:avLst/>
          </a:prstGeom>
        </p:spPr>
      </p:pic>
      <p:sp>
        <p:nvSpPr>
          <p:cNvPr id="6" name="文本框 5" descr="7b0a20202020227461726765744d6f64756c65223a20226b6f6e6c696e65666f6e7473220a7d0a"/>
          <p:cNvSpPr txBox="1"/>
          <p:nvPr/>
        </p:nvSpPr>
        <p:spPr>
          <a:xfrm>
            <a:off x="4191264" y="3114675"/>
            <a:ext cx="4127938" cy="1753235"/>
          </a:xfrm>
          <a:prstGeom prst="rect">
            <a:avLst/>
          </a:prstGeom>
          <a:noFill/>
        </p:spPr>
        <p:txBody>
          <a:bodyPr wrap="square" rtlCol="0">
            <a:spAutoFit/>
          </a:bodyPr>
          <a:lstStyle/>
          <a:p>
            <a:pPr algn="l">
              <a:lnSpc>
                <a:spcPct val="150000"/>
              </a:lnSpc>
              <a:buClrTx/>
              <a:buSzTx/>
              <a:buFontTx/>
            </a:pPr>
            <a:r>
              <a:rPr lang="zh-CN" altLang="en-US" sz="2400" dirty="0">
                <a:latin typeface="微软雅黑" panose="020B0503020204020204" pitchFamily="34" charset="-122"/>
                <a:ea typeface="微软雅黑" panose="020B0503020204020204" pitchFamily="34" charset="-122"/>
                <a:sym typeface="+mn-ea"/>
              </a:rPr>
              <a:t>1．数据的特点</a:t>
            </a:r>
          </a:p>
          <a:p>
            <a:pPr algn="l">
              <a:lnSpc>
                <a:spcPct val="150000"/>
              </a:lnSpc>
              <a:buClrTx/>
              <a:buSzTx/>
              <a:buFontTx/>
            </a:pPr>
            <a:r>
              <a:rPr lang="zh-CN" altLang="en-US" sz="2400" dirty="0">
                <a:latin typeface="微软雅黑" panose="020B0503020204020204" pitchFamily="34" charset="-122"/>
                <a:ea typeface="微软雅黑" panose="020B0503020204020204" pitchFamily="34" charset="-122"/>
                <a:sym typeface="+mn-ea"/>
              </a:rPr>
              <a:t>2．数据选择应关注的因素</a:t>
            </a:r>
            <a:endParaRPr lang="zh-CN" altLang="en-US" sz="2400" dirty="0">
              <a:latin typeface="微软雅黑" panose="020B0503020204020204" pitchFamily="34" charset="-122"/>
              <a:ea typeface="微软雅黑" panose="020B0503020204020204" pitchFamily="34" charset="-122"/>
            </a:endParaRPr>
          </a:p>
          <a:p>
            <a:pPr>
              <a:lnSpc>
                <a:spcPct val="150000"/>
              </a:lnSpc>
            </a:pPr>
            <a:endParaRPr lang="zh-CN" sz="2400" spc="200">
              <a:solidFill>
                <a:schemeClr val="tx1"/>
              </a:solidFill>
              <a:uFillTx/>
              <a:latin typeface="汉仪大黑简" panose="02010600000101010101" charset="-122"/>
              <a:ea typeface="汉仪大黑简" panose="02010600000101010101" charset="-122"/>
              <a:cs typeface="汉仪旗黑-75S" panose="00020600040101010101" charset="-122"/>
              <a:sym typeface="方正公文黑体" panose="02000500000000000000" charset="-12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BEBA8EAE-BF5A-486C-A8C5-ECC9F3942E4B}">
                <a14:imgProps xmlns:a14="http://schemas.microsoft.com/office/drawing/2010/main">
                  <a14:imgLayer r:embed="rId4">
                    <a14:imgEffect>
                      <a14:backgroundRemoval t="8767" b="88767" l="3284" r="96269">
                        <a14:foregroundMark x1="7015" y1="49863" x2="14478" y2="59178"/>
                        <a14:foregroundMark x1="75075" y1="36438" x2="82537" y2="34521"/>
                        <a14:foregroundMark x1="90448" y1="28493" x2="89851" y2="28493"/>
                        <a14:foregroundMark x1="91791" y1="30137" x2="93284" y2="32329"/>
                        <a14:foregroundMark x1="94478" y1="43014" x2="96269" y2="50411"/>
                        <a14:foregroundMark x1="83881" y1="83014" x2="56866" y2="82740"/>
                        <a14:foregroundMark x1="17761" y1="81370" x2="8507" y2="79178"/>
                        <a14:foregroundMark x1="4030" y1="68493" x2="3284" y2="60000"/>
                        <a14:foregroundMark x1="22537" y1="23014" x2="19254" y2="22466"/>
                        <a14:foregroundMark x1="41940" y1="55616" x2="46418" y2="63562"/>
                        <a14:foregroundMark x1="7463" y1="84932" x2="8358" y2="84932"/>
                        <a14:foregroundMark x1="3881" y1="80548" x2="4328" y2="80822"/>
                      </a14:backgroundRemoval>
                    </a14:imgEffect>
                  </a14:imgLayer>
                </a14:imgProps>
              </a:ext>
              <a:ext uri="{28A0092B-C50C-407E-A947-70E740481C1C}">
                <a14:useLocalDpi xmlns:a14="http://schemas.microsoft.com/office/drawing/2010/main" val="0"/>
              </a:ext>
            </a:extLst>
          </a:blip>
          <a:stretch>
            <a:fillRect/>
          </a:stretch>
        </p:blipFill>
        <p:spPr>
          <a:xfrm rot="1974517">
            <a:off x="10701005" y="263496"/>
            <a:ext cx="1403306" cy="818243"/>
          </a:xfrm>
          <a:prstGeom prst="rect">
            <a:avLst/>
          </a:prstGeom>
        </p:spPr>
      </p:pic>
      <p:pic>
        <p:nvPicPr>
          <p:cNvPr id="4" name="图片 3"/>
          <p:cNvPicPr>
            <a:picLocks noChangeAspect="1"/>
          </p:cNvPicPr>
          <p:nvPr/>
        </p:nvPicPr>
        <p:blipFill>
          <a:blip r:embed="rId5"/>
          <a:srcRect l="15690" t="31016" r="13565" b="24472"/>
          <a:stretch>
            <a:fillRect/>
          </a:stretch>
        </p:blipFill>
        <p:spPr>
          <a:xfrm>
            <a:off x="1293341" y="2546721"/>
            <a:ext cx="9793714" cy="3096199"/>
          </a:xfrm>
          <a:prstGeom prst="rect">
            <a:avLst/>
          </a:prstGeom>
        </p:spPr>
      </p:pic>
      <p:sp>
        <p:nvSpPr>
          <p:cNvPr id="5" name="文本框 4"/>
          <p:cNvSpPr txBox="1"/>
          <p:nvPr/>
        </p:nvSpPr>
        <p:spPr>
          <a:xfrm>
            <a:off x="1012673" y="990449"/>
            <a:ext cx="2831465" cy="583565"/>
          </a:xfrm>
          <a:prstGeom prst="rect">
            <a:avLst/>
          </a:prstGeom>
          <a:noFill/>
        </p:spPr>
        <p:txBody>
          <a:bodyPr wrap="none" rtlCol="0">
            <a:spAutoFit/>
          </a:bodyPr>
          <a:lstStyle/>
          <a:p>
            <a:r>
              <a:rPr lang="en-US" altLang="zh-CN" sz="3200" b="1" dirty="0">
                <a:solidFill>
                  <a:srgbClr val="0C2C2E"/>
                </a:solidFill>
                <a:latin typeface="方正楷体_GB2312" panose="02000000000000000000" charset="-122"/>
                <a:ea typeface="方正楷体_GB2312" panose="02000000000000000000" charset="-122"/>
                <a:cs typeface="方正楷体_GB2312" panose="02000000000000000000" charset="-122"/>
              </a:rPr>
              <a:t>1</a:t>
            </a:r>
            <a:r>
              <a:rPr lang="zh-CN" altLang="en-US" sz="3200" b="1" dirty="0">
                <a:solidFill>
                  <a:srgbClr val="0C2C2E"/>
                </a:solidFill>
                <a:latin typeface="方正楷体_GB2312" panose="02000000000000000000" charset="-122"/>
                <a:ea typeface="方正楷体_GB2312" panose="02000000000000000000" charset="-122"/>
                <a:cs typeface="方正楷体_GB2312" panose="02000000000000000000" charset="-122"/>
              </a:rPr>
              <a:t>．数据的特点</a:t>
            </a:r>
          </a:p>
        </p:txBody>
      </p:sp>
      <p:sp>
        <p:nvSpPr>
          <p:cNvPr id="2" name="文本框 1"/>
          <p:cNvSpPr txBox="1"/>
          <p:nvPr/>
        </p:nvSpPr>
        <p:spPr>
          <a:xfrm>
            <a:off x="1012673" y="1665840"/>
            <a:ext cx="10225445" cy="707886"/>
          </a:xfrm>
          <a:prstGeom prst="rect">
            <a:avLst/>
          </a:prstGeom>
          <a:solidFill>
            <a:schemeClr val="accent6">
              <a:lumMod val="20000"/>
              <a:lumOff val="80000"/>
            </a:schemeClr>
          </a:solidFill>
        </p:spPr>
        <p:txBody>
          <a:bodyPr wrap="square">
            <a:spAutoFit/>
          </a:bodyPr>
          <a:lstStyle/>
          <a:p>
            <a:pPr algn="just"/>
            <a:r>
              <a:rPr lang="zh-CN" altLang="en-US" sz="2000" kern="100" dirty="0">
                <a:effectLst/>
                <a:latin typeface="Calibri" panose="020F0502020204030204" charset="0"/>
                <a:ea typeface="宋体" panose="02010600030101010101" pitchFamily="2" charset="-122"/>
                <a:cs typeface="Times New Roman" panose="02020603050405020304" pitchFamily="18" charset="0"/>
              </a:rPr>
              <a:t>          在现实生活中，由于数据的相关性、真实性和时效性等，收集到的数据在大多数情况下不能立即被使用，而需要对其进行合理选。下图分别体现了数据的一些特点。</a:t>
            </a:r>
            <a:endParaRPr lang="zh-CN" altLang="zh-CN" sz="2000" kern="100" dirty="0">
              <a:effectLst/>
              <a:latin typeface="Calibri" panose="020F0502020204030204" charset="0"/>
              <a:ea typeface="宋体" panose="02010600030101010101" pitchFamily="2" charset="-122"/>
              <a:cs typeface="Times New Roman" panose="02020603050405020304"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BEBA8EAE-BF5A-486C-A8C5-ECC9F3942E4B}">
                <a14:imgProps xmlns:a14="http://schemas.microsoft.com/office/drawing/2010/main">
                  <a14:imgLayer r:embed="rId4">
                    <a14:imgEffect>
                      <a14:backgroundRemoval t="8767" b="88767" l="3284" r="96269">
                        <a14:foregroundMark x1="7015" y1="49863" x2="14478" y2="59178"/>
                        <a14:foregroundMark x1="75075" y1="36438" x2="82537" y2="34521"/>
                        <a14:foregroundMark x1="90448" y1="28493" x2="89851" y2="28493"/>
                        <a14:foregroundMark x1="91791" y1="30137" x2="93284" y2="32329"/>
                        <a14:foregroundMark x1="94478" y1="43014" x2="96269" y2="50411"/>
                        <a14:foregroundMark x1="83881" y1="83014" x2="56866" y2="82740"/>
                        <a14:foregroundMark x1="17761" y1="81370" x2="8507" y2="79178"/>
                        <a14:foregroundMark x1="4030" y1="68493" x2="3284" y2="60000"/>
                        <a14:foregroundMark x1="22537" y1="23014" x2="19254" y2="22466"/>
                        <a14:foregroundMark x1="41940" y1="55616" x2="46418" y2="63562"/>
                        <a14:foregroundMark x1="7463" y1="84932" x2="8358" y2="84932"/>
                        <a14:foregroundMark x1="3881" y1="80548" x2="4328" y2="80822"/>
                      </a14:backgroundRemoval>
                    </a14:imgEffect>
                  </a14:imgLayer>
                </a14:imgProps>
              </a:ext>
              <a:ext uri="{28A0092B-C50C-407E-A947-70E740481C1C}">
                <a14:useLocalDpi xmlns:a14="http://schemas.microsoft.com/office/drawing/2010/main" val="0"/>
              </a:ext>
            </a:extLst>
          </a:blip>
          <a:stretch>
            <a:fillRect/>
          </a:stretch>
        </p:blipFill>
        <p:spPr>
          <a:xfrm rot="1974517">
            <a:off x="10701005" y="263496"/>
            <a:ext cx="1403306" cy="818243"/>
          </a:xfrm>
          <a:prstGeom prst="rect">
            <a:avLst/>
          </a:prstGeom>
        </p:spPr>
      </p:pic>
      <p:sp>
        <p:nvSpPr>
          <p:cNvPr id="6" name="文本框 5"/>
          <p:cNvSpPr txBox="1"/>
          <p:nvPr/>
        </p:nvSpPr>
        <p:spPr>
          <a:xfrm>
            <a:off x="1012673" y="990449"/>
            <a:ext cx="2831465" cy="583565"/>
          </a:xfrm>
          <a:prstGeom prst="rect">
            <a:avLst/>
          </a:prstGeom>
          <a:noFill/>
        </p:spPr>
        <p:txBody>
          <a:bodyPr wrap="none" rtlCol="0">
            <a:spAutoFit/>
          </a:bodyPr>
          <a:lstStyle/>
          <a:p>
            <a:r>
              <a:rPr lang="en-US" altLang="zh-CN" sz="3200" b="1" dirty="0">
                <a:solidFill>
                  <a:srgbClr val="0C2C2E"/>
                </a:solidFill>
                <a:latin typeface="方正楷体_GB2312" panose="02000000000000000000" charset="-122"/>
                <a:ea typeface="方正楷体_GB2312" panose="02000000000000000000" charset="-122"/>
                <a:cs typeface="方正楷体_GB2312" panose="02000000000000000000" charset="-122"/>
              </a:rPr>
              <a:t>1</a:t>
            </a:r>
            <a:r>
              <a:rPr lang="zh-CN" altLang="en-US" sz="3200" b="1" dirty="0">
                <a:solidFill>
                  <a:srgbClr val="0C2C2E"/>
                </a:solidFill>
                <a:latin typeface="方正楷体_GB2312" panose="02000000000000000000" charset="-122"/>
                <a:ea typeface="方正楷体_GB2312" panose="02000000000000000000" charset="-122"/>
                <a:cs typeface="方正楷体_GB2312" panose="02000000000000000000" charset="-122"/>
              </a:rPr>
              <a:t>．数据的特点</a:t>
            </a:r>
          </a:p>
        </p:txBody>
      </p:sp>
      <p:pic>
        <p:nvPicPr>
          <p:cNvPr id="11" name="图片 10"/>
          <p:cNvPicPr>
            <a:picLocks noChangeAspect="1"/>
          </p:cNvPicPr>
          <p:nvPr/>
        </p:nvPicPr>
        <p:blipFill>
          <a:blip r:embed="rId5"/>
          <a:srcRect l="13593" t="28853" r="11250" b="18435"/>
          <a:stretch>
            <a:fillRect/>
          </a:stretch>
        </p:blipFill>
        <p:spPr>
          <a:xfrm>
            <a:off x="2239608" y="2000850"/>
            <a:ext cx="9163050" cy="3228975"/>
          </a:xfrm>
          <a:prstGeom prst="rect">
            <a:avLst/>
          </a:prstGeom>
        </p:spPr>
      </p:pic>
      <p:sp>
        <p:nvSpPr>
          <p:cNvPr id="7" name="文本框 6"/>
          <p:cNvSpPr txBox="1"/>
          <p:nvPr/>
        </p:nvSpPr>
        <p:spPr>
          <a:xfrm>
            <a:off x="3130901" y="1619072"/>
            <a:ext cx="4574824" cy="400110"/>
          </a:xfrm>
          <a:prstGeom prst="rect">
            <a:avLst/>
          </a:prstGeom>
          <a:noFill/>
        </p:spPr>
        <p:txBody>
          <a:bodyPr wrap="square" rtlCol="0">
            <a:spAutoFit/>
          </a:bodyPr>
          <a:lstStyle/>
          <a:p>
            <a:r>
              <a:rPr kumimoji="1" lang="zh-CN" altLang="en-US" sz="2000" dirty="0">
                <a:latin typeface="宋体" panose="02010600030101010101" pitchFamily="2" charset="-122"/>
                <a:ea typeface="宋体" panose="02010600030101010101" pitchFamily="2" charset="-122"/>
              </a:rPr>
              <a:t>下图中体现了数据的哪些特点？</a:t>
            </a:r>
          </a:p>
        </p:txBody>
      </p:sp>
      <p:sp>
        <p:nvSpPr>
          <p:cNvPr id="12" name="圆角矩形 23"/>
          <p:cNvSpPr/>
          <p:nvPr/>
        </p:nvSpPr>
        <p:spPr>
          <a:xfrm>
            <a:off x="3130901" y="5251558"/>
            <a:ext cx="1697355" cy="360045"/>
          </a:xfrm>
          <a:prstGeom prst="roundRect">
            <a:avLst/>
          </a:prstGeom>
          <a:solidFill>
            <a:schemeClr val="accent5">
              <a:lumMod val="60000"/>
              <a:lumOff val="4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a:solidFill>
                  <a:schemeClr val="tx1"/>
                </a:solidFill>
              </a:rPr>
              <a:t>相关性</a:t>
            </a:r>
          </a:p>
        </p:txBody>
      </p:sp>
      <p:sp>
        <p:nvSpPr>
          <p:cNvPr id="16" name="圆角矩形 27"/>
          <p:cNvSpPr/>
          <p:nvPr/>
        </p:nvSpPr>
        <p:spPr>
          <a:xfrm>
            <a:off x="5972455" y="5251558"/>
            <a:ext cx="1697355" cy="360045"/>
          </a:xfrm>
          <a:prstGeom prst="roundRect">
            <a:avLst/>
          </a:prstGeom>
          <a:solidFill>
            <a:schemeClr val="accent5">
              <a:lumMod val="60000"/>
              <a:lumOff val="4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4" name="圆角矩形 28"/>
          <p:cNvSpPr/>
          <p:nvPr/>
        </p:nvSpPr>
        <p:spPr>
          <a:xfrm>
            <a:off x="8814009" y="5251558"/>
            <a:ext cx="1697355" cy="360045"/>
          </a:xfrm>
          <a:prstGeom prst="roundRect">
            <a:avLst/>
          </a:prstGeom>
          <a:solidFill>
            <a:schemeClr val="accent5">
              <a:lumMod val="60000"/>
              <a:lumOff val="4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nvGrpSpPr>
          <p:cNvPr id="8" name="组合 7"/>
          <p:cNvGrpSpPr/>
          <p:nvPr/>
        </p:nvGrpSpPr>
        <p:grpSpPr>
          <a:xfrm>
            <a:off x="1012673" y="1215490"/>
            <a:ext cx="1471282" cy="1296000"/>
            <a:chOff x="1708816" y="1826711"/>
            <a:chExt cx="1471282" cy="1296000"/>
          </a:xfrm>
        </p:grpSpPr>
        <p:pic>
          <p:nvPicPr>
            <p:cNvPr id="10" name="图片 9"/>
            <p:cNvPicPr>
              <a:picLocks noChangeAspect="1"/>
            </p:cNvPicPr>
            <p:nvPr/>
          </p:nvPicPr>
          <p:blipFill rotWithShape="1">
            <a:blip r:embed="rId6">
              <a:extLst>
                <a:ext uri="{28A0092B-C50C-407E-A947-70E740481C1C}">
                  <a14:useLocalDpi xmlns:a14="http://schemas.microsoft.com/office/drawing/2010/main" val="0"/>
                </a:ext>
              </a:extLst>
            </a:blip>
            <a:srcRect r="46225"/>
            <a:stretch>
              <a:fillRect/>
            </a:stretch>
          </p:blipFill>
          <p:spPr>
            <a:xfrm rot="646208">
              <a:off x="1708816" y="1826711"/>
              <a:ext cx="1471282" cy="1296000"/>
            </a:xfrm>
            <a:prstGeom prst="rect">
              <a:avLst/>
            </a:prstGeom>
          </p:spPr>
        </p:pic>
        <p:sp>
          <p:nvSpPr>
            <p:cNvPr id="13" name="文本框 12"/>
            <p:cNvSpPr txBox="1"/>
            <p:nvPr/>
          </p:nvSpPr>
          <p:spPr>
            <a:xfrm>
              <a:off x="1816776" y="2243878"/>
              <a:ext cx="1255362" cy="461665"/>
            </a:xfrm>
            <a:prstGeom prst="rect">
              <a:avLst/>
            </a:prstGeom>
            <a:noFill/>
          </p:spPr>
          <p:txBody>
            <a:bodyPr wrap="square" rtlCol="0">
              <a:spAutoFit/>
            </a:bodyPr>
            <a:lstStyle/>
            <a:p>
              <a:r>
                <a:rPr kumimoji="1" lang="zh-CN" altLang="en-US" sz="2400" dirty="0">
                  <a:solidFill>
                    <a:srgbClr val="0432FF"/>
                  </a:solidFill>
                </a:rPr>
                <a:t>填一填</a:t>
              </a: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nvSpPr>
        <p:spPr>
          <a:xfrm>
            <a:off x="743585" y="5675313"/>
            <a:ext cx="5080000" cy="635000"/>
          </a:xfrm>
          <a:prstGeom prst="rect">
            <a:avLst/>
          </a:prstGeom>
        </p:spPr>
        <p:txBody>
          <a:bodyPr/>
          <a:lstStyle/>
          <a:p>
            <a:endParaRPr sz="1600"/>
          </a:p>
        </p:txBody>
      </p:sp>
      <p:sp>
        <p:nvSpPr>
          <p:cNvPr id="24" name="文本框 23"/>
          <p:cNvSpPr txBox="1"/>
          <p:nvPr/>
        </p:nvSpPr>
        <p:spPr>
          <a:xfrm>
            <a:off x="743585" y="6619875"/>
            <a:ext cx="5080000" cy="635000"/>
          </a:xfrm>
          <a:prstGeom prst="rect">
            <a:avLst/>
          </a:prstGeom>
        </p:spPr>
        <p:txBody>
          <a:bodyPr/>
          <a:lstStyle/>
          <a:p>
            <a:endParaRPr sz="1600"/>
          </a:p>
        </p:txBody>
      </p:sp>
      <p:sp>
        <p:nvSpPr>
          <p:cNvPr id="3" name="文本框 2"/>
          <p:cNvSpPr txBox="1"/>
          <p:nvPr/>
        </p:nvSpPr>
        <p:spPr>
          <a:xfrm>
            <a:off x="3556000" y="2622550"/>
            <a:ext cx="5080000" cy="635000"/>
          </a:xfrm>
          <a:prstGeom prst="rect">
            <a:avLst/>
          </a:prstGeom>
        </p:spPr>
        <p:txBody>
          <a:bodyPr/>
          <a:lstStyle/>
          <a:p>
            <a:endParaRPr sz="1600"/>
          </a:p>
        </p:txBody>
      </p:sp>
      <p:sp>
        <p:nvSpPr>
          <p:cNvPr id="5" name="文本框 4"/>
          <p:cNvSpPr txBox="1"/>
          <p:nvPr/>
        </p:nvSpPr>
        <p:spPr>
          <a:xfrm>
            <a:off x="3556000" y="3600450"/>
            <a:ext cx="5080000" cy="635000"/>
          </a:xfrm>
          <a:prstGeom prst="rect">
            <a:avLst/>
          </a:prstGeom>
        </p:spPr>
        <p:txBody>
          <a:bodyPr/>
          <a:lstStyle/>
          <a:p>
            <a:endParaRPr sz="1600"/>
          </a:p>
        </p:txBody>
      </p:sp>
      <p:pic>
        <p:nvPicPr>
          <p:cNvPr id="6" name="图片 5"/>
          <p:cNvPicPr>
            <a:picLocks noChangeAspect="1"/>
          </p:cNvPicPr>
          <p:nvPr/>
        </p:nvPicPr>
        <p:blipFill>
          <a:blip r:embed="rId3">
            <a:extLst>
              <a:ext uri="{BEBA8EAE-BF5A-486C-A8C5-ECC9F3942E4B}">
                <a14:imgProps xmlns:a14="http://schemas.microsoft.com/office/drawing/2010/main">
                  <a14:imgLayer r:embed="rId4">
                    <a14:imgEffect>
                      <a14:backgroundRemoval t="70787" b="89139" l="25758" r="89460">
                        <a14:foregroundMark x1="31555" y1="73455" x2="32477" y2="73596"/>
                        <a14:foregroundMark x1="56390" y1="71208" x2="57181" y2="72144"/>
                        <a14:foregroundMark x1="55468" y1="72331" x2="56917" y2="72472"/>
                        <a14:foregroundMark x1="59684" y1="73642" x2="61594" y2="76639"/>
                        <a14:foregroundMark x1="69368" y1="74438" x2="60013" y2="76779"/>
                        <a14:foregroundMark x1="60013" y1="76779" x2="59947" y2="76966"/>
                        <a14:foregroundMark x1="62319" y1="73127" x2="72200" y2="74485"/>
                        <a14:foregroundMark x1="72200" y1="72285" x2="72991" y2="71863"/>
                        <a14:foregroundMark x1="73979" y1="73502" x2="75165" y2="73830"/>
                        <a14:foregroundMark x1="73518" y1="75702" x2="69631" y2="78184"/>
                        <a14:foregroundMark x1="70422" y1="82210" x2="63175" y2="85346"/>
                        <a14:foregroundMark x1="70685" y1="85300" x2="67655" y2="86798"/>
                        <a14:foregroundMark x1="72069" y1="86189" x2="65613" y2="87360"/>
                        <a14:foregroundMark x1="55204" y1="85206" x2="58762" y2="86002"/>
                        <a14:foregroundMark x1="57312" y1="79120" x2="64361" y2="77294"/>
                        <a14:foregroundMark x1="54348" y1="79307" x2="58827" y2="78699"/>
                        <a14:foregroundMark x1="50527" y1="85019" x2="42095" y2="86049"/>
                        <a14:foregroundMark x1="40053" y1="84691" x2="47101" y2="85815"/>
                        <a14:foregroundMark x1="39328" y1="86330" x2="49605" y2="87266"/>
                        <a14:foregroundMark x1="40777" y1="87828" x2="50066" y2="88015"/>
                        <a14:foregroundMark x1="51647" y1="88015" x2="47497" y2="88296"/>
                        <a14:foregroundMark x1="39065" y1="87547" x2="47497" y2="88530"/>
                        <a14:foregroundMark x1="26416" y1="84597" x2="26350" y2="81601"/>
                        <a14:foregroundMark x1="54150" y1="75702" x2="54150" y2="75702"/>
                        <a14:foregroundMark x1="53360" y1="75468" x2="53360" y2="75468"/>
                        <a14:foregroundMark x1="41436" y1="83380" x2="41436" y2="83380"/>
                        <a14:foregroundMark x1="51186" y1="82303" x2="51186" y2="82303"/>
                        <a14:foregroundMark x1="55863" y1="83380" x2="55863" y2="83380"/>
                        <a14:foregroundMark x1="39328" y1="83521" x2="39328" y2="83521"/>
                        <a14:foregroundMark x1="40448" y1="83146" x2="40448" y2="83146"/>
                        <a14:foregroundMark x1="41370" y1="82818" x2="41370" y2="82818"/>
                        <a14:foregroundMark x1="89460" y1="82444" x2="89460" y2="82444"/>
                        <a14:backgroundMark x1="39460" y1="82818" x2="39789" y2="82959"/>
                        <a14:backgroundMark x1="40909" y1="82865" x2="40909" y2="82865"/>
                        <a14:backgroundMark x1="41238" y1="82678" x2="41238" y2="82678"/>
                        <a14:backgroundMark x1="41568" y1="82678" x2="41568" y2="82678"/>
                        <a14:backgroundMark x1="53557" y1="77996" x2="53557" y2="77996"/>
                        <a14:backgroundMark x1="52701" y1="76170" x2="52701" y2="76170"/>
                        <a14:backgroundMark x1="52833" y1="76030" x2="52833" y2="76030"/>
                        <a14:backgroundMark x1="52701" y1="76030" x2="52701" y2="76030"/>
                        <a14:backgroundMark x1="53096" y1="76358" x2="53096" y2="76358"/>
                        <a14:backgroundMark x1="72200" y1="73361" x2="72200" y2="73361"/>
                        <a14:backgroundMark x1="73518" y1="74298" x2="73518" y2="74298"/>
                      </a14:backgroundRemoval>
                    </a14:imgEffect>
                  </a14:imgLayer>
                </a14:imgProps>
              </a:ext>
              <a:ext uri="{28A0092B-C50C-407E-A947-70E740481C1C}">
                <a14:useLocalDpi xmlns:a14="http://schemas.microsoft.com/office/drawing/2010/main" val="0"/>
              </a:ext>
            </a:extLst>
          </a:blip>
          <a:srcRect l="19721" t="68513" r="19214" b="8472"/>
          <a:stretch>
            <a:fillRect/>
          </a:stretch>
        </p:blipFill>
        <p:spPr>
          <a:xfrm>
            <a:off x="148596" y="2881162"/>
            <a:ext cx="5097039" cy="2703126"/>
          </a:xfrm>
          <a:prstGeom prst="rect">
            <a:avLst/>
          </a:prstGeom>
        </p:spPr>
      </p:pic>
      <p:sp>
        <p:nvSpPr>
          <p:cNvPr id="7" name="文本框 6"/>
          <p:cNvSpPr txBox="1"/>
          <p:nvPr/>
        </p:nvSpPr>
        <p:spPr>
          <a:xfrm>
            <a:off x="5341592" y="1416231"/>
            <a:ext cx="6194157" cy="3415030"/>
          </a:xfrm>
          <a:prstGeom prst="rect">
            <a:avLst/>
          </a:prstGeom>
          <a:noFill/>
        </p:spPr>
        <p:txBody>
          <a:bodyPr wrap="square" rtlCol="0">
            <a:spAutoFit/>
          </a:bodyPr>
          <a:lstStyle/>
          <a:p>
            <a:pPr indent="539750">
              <a:lnSpc>
                <a:spcPct val="150000"/>
              </a:lnSpc>
              <a:spcAft>
                <a:spcPts val="600"/>
              </a:spcAft>
            </a:pPr>
            <a:r>
              <a:rPr kumimoji="1" lang="zh-CN" altLang="en-US" sz="2400">
                <a:latin typeface="方正楷体_GB2312" panose="02000000000000000000" charset="-122"/>
                <a:ea typeface="方正楷体_GB2312" panose="02000000000000000000" charset="-122"/>
                <a:cs typeface="方正楷体_GB2312" panose="02000000000000000000" charset="-122"/>
              </a:rPr>
              <a:t> 我们</a:t>
            </a:r>
            <a:r>
              <a:rPr kumimoji="1" lang="zh-CN" altLang="en-US" sz="2400" dirty="0">
                <a:latin typeface="方正楷体_GB2312" panose="02000000000000000000" charset="-122"/>
                <a:ea typeface="方正楷体_GB2312" panose="02000000000000000000" charset="-122"/>
                <a:cs typeface="方正楷体_GB2312" panose="02000000000000000000" charset="-122"/>
              </a:rPr>
              <a:t>的家乡不仅风景优美，而且拥有丰富的特产。每一道美食都展现着深厚的文化底蕴，被赋予独特的故事，成为家乡闪耀的名片。你的家乡有哪些美食</a:t>
            </a:r>
            <a:r>
              <a:rPr kumimoji="1" lang="en-US" altLang="zh-CN" sz="2400" dirty="0">
                <a:latin typeface="方正楷体_GB2312" panose="02000000000000000000" charset="-122"/>
                <a:ea typeface="方正楷体_GB2312" panose="02000000000000000000" charset="-122"/>
                <a:cs typeface="方正楷体_GB2312" panose="02000000000000000000" charset="-122"/>
              </a:rPr>
              <a:t>?</a:t>
            </a:r>
            <a:r>
              <a:rPr kumimoji="1" lang="zh-CN" altLang="en-US" sz="2400" dirty="0">
                <a:latin typeface="方正楷体_GB2312" panose="02000000000000000000" charset="-122"/>
                <a:ea typeface="方正楷体_GB2312" panose="02000000000000000000" charset="-122"/>
                <a:cs typeface="方正楷体_GB2312" panose="02000000000000000000" charset="-122"/>
              </a:rPr>
              <a:t>在推荐的众多美食中，你能选出一种最具代表性的家乡美食，向外地来访的客人介绍吗</a:t>
            </a:r>
            <a:r>
              <a:rPr kumimoji="1" lang="en-US" altLang="zh-CN" sz="2400" dirty="0">
                <a:latin typeface="方正楷体_GB2312" panose="02000000000000000000" charset="-122"/>
                <a:ea typeface="方正楷体_GB2312" panose="02000000000000000000" charset="-122"/>
                <a:cs typeface="方正楷体_GB2312" panose="02000000000000000000" charset="-122"/>
              </a:rPr>
              <a:t>?</a:t>
            </a:r>
            <a:endParaRPr lang="zh-CN" altLang="en-US" sz="2400" dirty="0">
              <a:latin typeface="方正楷体_GB2312" panose="02000000000000000000" charset="-122"/>
              <a:ea typeface="方正楷体_GB2312" panose="02000000000000000000" charset="-122"/>
              <a:cs typeface="方正楷体_GB2312" panose="02000000000000000000" charset="-122"/>
            </a:endParaRPr>
          </a:p>
        </p:txBody>
      </p:sp>
      <p:grpSp>
        <p:nvGrpSpPr>
          <p:cNvPr id="8" name="组合 7"/>
          <p:cNvGrpSpPr/>
          <p:nvPr/>
        </p:nvGrpSpPr>
        <p:grpSpPr>
          <a:xfrm rot="19957694">
            <a:off x="906213" y="1372305"/>
            <a:ext cx="1974587" cy="666836"/>
            <a:chOff x="8634612" y="940575"/>
            <a:chExt cx="1974587" cy="666836"/>
          </a:xfrm>
        </p:grpSpPr>
        <p:sp>
          <p:nvSpPr>
            <p:cNvPr id="9" name="稻壳儿原创设计师【幻雨工作室】_3"/>
            <p:cNvSpPr/>
            <p:nvPr/>
          </p:nvSpPr>
          <p:spPr>
            <a:xfrm rot="797281">
              <a:off x="8634612" y="940575"/>
              <a:ext cx="1859875" cy="66683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思源黑体 CN Bold" panose="020B0800000000000000" pitchFamily="34" charset="-122"/>
                <a:sym typeface="Arial" panose="020B0604020202020204" pitchFamily="34" charset="0"/>
              </a:endParaRPr>
            </a:p>
          </p:txBody>
        </p:sp>
        <p:sp>
          <p:nvSpPr>
            <p:cNvPr id="11" name="文本框 10"/>
            <p:cNvSpPr txBox="1"/>
            <p:nvPr/>
          </p:nvSpPr>
          <p:spPr>
            <a:xfrm rot="794881">
              <a:off x="8819482" y="1085809"/>
              <a:ext cx="1789717" cy="461665"/>
            </a:xfrm>
            <a:prstGeom prst="rect">
              <a:avLst/>
            </a:prstGeom>
            <a:noFill/>
          </p:spPr>
          <p:txBody>
            <a:bodyPr wrap="square">
              <a:spAutoFit/>
            </a:bodyPr>
            <a:lstStyle/>
            <a:p>
              <a:r>
                <a:rPr lang="zh-CN" altLang="en-US" sz="2400" spc="500" dirty="0">
                  <a:solidFill>
                    <a:srgbClr val="0C2C2E"/>
                  </a:solidFill>
                  <a:latin typeface="微软雅黑" panose="020B0503020204020204" pitchFamily="34" charset="-122"/>
                  <a:ea typeface="微软雅黑" panose="020B0503020204020204" pitchFamily="34" charset="-122"/>
                </a:rPr>
                <a:t>发现问题</a:t>
              </a:r>
              <a:endParaRPr lang="zh-CN" altLang="en-US" sz="2400" dirty="0">
                <a:latin typeface="微软雅黑" panose="020B0503020204020204" pitchFamily="34" charset="-122"/>
                <a:ea typeface="微软雅黑" panose="020B0503020204020204" pitchFamily="34" charset="-122"/>
              </a:endParaRPr>
            </a:p>
          </p:txBody>
        </p:sp>
      </p:grpSp>
      <p:pic>
        <p:nvPicPr>
          <p:cNvPr id="14" name="图片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055276">
            <a:off x="766978" y="1213663"/>
            <a:ext cx="660847" cy="66084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BEBA8EAE-BF5A-486C-A8C5-ECC9F3942E4B}">
                <a14:imgProps xmlns:a14="http://schemas.microsoft.com/office/drawing/2010/main">
                  <a14:imgLayer r:embed="rId4">
                    <a14:imgEffect>
                      <a14:backgroundRemoval t="8767" b="88767" l="3284" r="96269">
                        <a14:foregroundMark x1="7015" y1="49863" x2="14478" y2="59178"/>
                        <a14:foregroundMark x1="75075" y1="36438" x2="82537" y2="34521"/>
                        <a14:foregroundMark x1="90448" y1="28493" x2="89851" y2="28493"/>
                        <a14:foregroundMark x1="91791" y1="30137" x2="93284" y2="32329"/>
                        <a14:foregroundMark x1="94478" y1="43014" x2="96269" y2="50411"/>
                        <a14:foregroundMark x1="83881" y1="83014" x2="56866" y2="82740"/>
                        <a14:foregroundMark x1="17761" y1="81370" x2="8507" y2="79178"/>
                        <a14:foregroundMark x1="4030" y1="68493" x2="3284" y2="60000"/>
                        <a14:foregroundMark x1="22537" y1="23014" x2="19254" y2="22466"/>
                        <a14:foregroundMark x1="41940" y1="55616" x2="46418" y2="63562"/>
                        <a14:foregroundMark x1="7463" y1="84932" x2="8358" y2="84932"/>
                        <a14:foregroundMark x1="3881" y1="80548" x2="4328" y2="80822"/>
                      </a14:backgroundRemoval>
                    </a14:imgEffect>
                  </a14:imgLayer>
                </a14:imgProps>
              </a:ext>
              <a:ext uri="{28A0092B-C50C-407E-A947-70E740481C1C}">
                <a14:useLocalDpi xmlns:a14="http://schemas.microsoft.com/office/drawing/2010/main" val="0"/>
              </a:ext>
            </a:extLst>
          </a:blip>
          <a:stretch>
            <a:fillRect/>
          </a:stretch>
        </p:blipFill>
        <p:spPr>
          <a:xfrm rot="1974517">
            <a:off x="10701005" y="263496"/>
            <a:ext cx="1403306" cy="818243"/>
          </a:xfrm>
          <a:prstGeom prst="rect">
            <a:avLst/>
          </a:prstGeom>
        </p:spPr>
      </p:pic>
      <p:sp>
        <p:nvSpPr>
          <p:cNvPr id="2" name="文本框 1"/>
          <p:cNvSpPr txBox="1"/>
          <p:nvPr/>
        </p:nvSpPr>
        <p:spPr>
          <a:xfrm>
            <a:off x="1012673" y="990449"/>
            <a:ext cx="4872990" cy="583565"/>
          </a:xfrm>
          <a:prstGeom prst="rect">
            <a:avLst/>
          </a:prstGeom>
          <a:noFill/>
        </p:spPr>
        <p:txBody>
          <a:bodyPr wrap="none" rtlCol="0">
            <a:spAutoFit/>
          </a:bodyPr>
          <a:lstStyle/>
          <a:p>
            <a:r>
              <a:rPr lang="en-US" altLang="zh-CN" sz="3200" b="1" dirty="0">
                <a:solidFill>
                  <a:srgbClr val="0C2C2E"/>
                </a:solidFill>
                <a:latin typeface="方正楷体_GB2312" panose="02000000000000000000" charset="-122"/>
                <a:ea typeface="方正楷体_GB2312" panose="02000000000000000000" charset="-122"/>
                <a:cs typeface="方正楷体_GB2312" panose="02000000000000000000" charset="-122"/>
              </a:rPr>
              <a:t>2</a:t>
            </a:r>
            <a:r>
              <a:rPr lang="zh-CN" altLang="en-US" sz="3200" b="1" dirty="0">
                <a:solidFill>
                  <a:srgbClr val="0C2C2E"/>
                </a:solidFill>
                <a:latin typeface="方正楷体_GB2312" panose="02000000000000000000" charset="-122"/>
                <a:ea typeface="方正楷体_GB2312" panose="02000000000000000000" charset="-122"/>
                <a:cs typeface="方正楷体_GB2312" panose="02000000000000000000" charset="-122"/>
              </a:rPr>
              <a:t>．数据选择应关注的因素</a:t>
            </a:r>
          </a:p>
        </p:txBody>
      </p:sp>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l="57962" t="26781" r="12502"/>
          <a:stretch>
            <a:fillRect/>
          </a:stretch>
        </p:blipFill>
        <p:spPr>
          <a:xfrm flipH="1">
            <a:off x="2362722" y="2692781"/>
            <a:ext cx="1639934" cy="3105759"/>
          </a:xfrm>
          <a:prstGeom prst="rect">
            <a:avLst/>
          </a:prstGeom>
        </p:spPr>
      </p:pic>
      <p:sp>
        <p:nvSpPr>
          <p:cNvPr id="5" name="圆角矩形标注 26"/>
          <p:cNvSpPr/>
          <p:nvPr/>
        </p:nvSpPr>
        <p:spPr>
          <a:xfrm flipH="1">
            <a:off x="4830174" y="1885291"/>
            <a:ext cx="5914025" cy="2125307"/>
          </a:xfrm>
          <a:prstGeom prst="wedgeRoundRectCallout">
            <a:avLst>
              <a:gd name="adj1" fmla="val 66539"/>
              <a:gd name="adj2" fmla="val 36721"/>
              <a:gd name="adj3" fmla="val 16667"/>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文本框 13"/>
          <p:cNvSpPr txBox="1"/>
          <p:nvPr/>
        </p:nvSpPr>
        <p:spPr>
          <a:xfrm>
            <a:off x="4907755" y="1979780"/>
            <a:ext cx="5741195" cy="1936327"/>
          </a:xfrm>
          <a:prstGeom prst="rect">
            <a:avLst/>
          </a:prstGeom>
          <a:noFill/>
        </p:spPr>
        <p:txBody>
          <a:bodyPr wrap="square">
            <a:spAutoFit/>
          </a:bodyPr>
          <a:lstStyle/>
          <a:p>
            <a:r>
              <a:rPr lang="zh-CN" altLang="en-US" sz="2400" dirty="0"/>
              <a:t>       数据的来源非常广泛，在选择数据时，要遵守相关的法律法规，不能非法获取、利用数据。同时，为了保证数据的准确性和时效性我们应当选择官方或权威部门发布的数据。</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BEBA8EAE-BF5A-486C-A8C5-ECC9F3942E4B}">
                <a14:imgProps xmlns:a14="http://schemas.microsoft.com/office/drawing/2010/main">
                  <a14:imgLayer r:embed="rId4">
                    <a14:imgEffect>
                      <a14:backgroundRemoval t="8767" b="88767" l="3284" r="96269">
                        <a14:foregroundMark x1="7015" y1="49863" x2="14478" y2="59178"/>
                        <a14:foregroundMark x1="75075" y1="36438" x2="82537" y2="34521"/>
                        <a14:foregroundMark x1="90448" y1="28493" x2="89851" y2="28493"/>
                        <a14:foregroundMark x1="91791" y1="30137" x2="93284" y2="32329"/>
                        <a14:foregroundMark x1="94478" y1="43014" x2="96269" y2="50411"/>
                        <a14:foregroundMark x1="83881" y1="83014" x2="56866" y2="82740"/>
                        <a14:foregroundMark x1="17761" y1="81370" x2="8507" y2="79178"/>
                        <a14:foregroundMark x1="4030" y1="68493" x2="3284" y2="60000"/>
                        <a14:foregroundMark x1="22537" y1="23014" x2="19254" y2="22466"/>
                        <a14:foregroundMark x1="41940" y1="55616" x2="46418" y2="63562"/>
                        <a14:foregroundMark x1="7463" y1="84932" x2="8358" y2="84932"/>
                        <a14:foregroundMark x1="3881" y1="80548" x2="4328" y2="80822"/>
                      </a14:backgroundRemoval>
                    </a14:imgEffect>
                  </a14:imgLayer>
                </a14:imgProps>
              </a:ext>
              <a:ext uri="{28A0092B-C50C-407E-A947-70E740481C1C}">
                <a14:useLocalDpi xmlns:a14="http://schemas.microsoft.com/office/drawing/2010/main" val="0"/>
              </a:ext>
            </a:extLst>
          </a:blip>
          <a:stretch>
            <a:fillRect/>
          </a:stretch>
        </p:blipFill>
        <p:spPr>
          <a:xfrm rot="1974517">
            <a:off x="10701005" y="263496"/>
            <a:ext cx="1403306" cy="818243"/>
          </a:xfrm>
          <a:prstGeom prst="rect">
            <a:avLst/>
          </a:prstGeom>
        </p:spPr>
      </p:pic>
      <p:grpSp>
        <p:nvGrpSpPr>
          <p:cNvPr id="32" name="组合 31"/>
          <p:cNvGrpSpPr/>
          <p:nvPr/>
        </p:nvGrpSpPr>
        <p:grpSpPr>
          <a:xfrm>
            <a:off x="2517990" y="2551068"/>
            <a:ext cx="6641670" cy="2894965"/>
            <a:chOff x="2365712" y="1770018"/>
            <a:chExt cx="6641670" cy="2894965"/>
          </a:xfrm>
        </p:grpSpPr>
        <p:sp>
          <p:nvSpPr>
            <p:cNvPr id="19" name="文本框 18"/>
            <p:cNvSpPr txBox="1"/>
            <p:nvPr/>
          </p:nvSpPr>
          <p:spPr>
            <a:xfrm>
              <a:off x="5879372" y="1770018"/>
              <a:ext cx="3128010" cy="522605"/>
            </a:xfrm>
            <a:prstGeom prst="rect">
              <a:avLst/>
            </a:prstGeom>
            <a:solidFill>
              <a:srgbClr val="F0F5FB"/>
            </a:solidFill>
            <a:ln>
              <a:solidFill>
                <a:srgbClr val="A6C083"/>
              </a:solidFill>
            </a:ln>
          </p:spPr>
          <p:style>
            <a:lnRef idx="2">
              <a:schemeClr val="accent1"/>
            </a:lnRef>
            <a:fillRef idx="0">
              <a:srgbClr val="FFFFFF"/>
            </a:fillRef>
            <a:effectRef idx="0">
              <a:srgbClr val="FFFFFF"/>
            </a:effectRef>
            <a:fontRef idx="minor">
              <a:schemeClr val="tx1"/>
            </a:fontRef>
          </p:style>
          <p:txBody>
            <a:bodyPr wrap="square" rtlCol="0">
              <a:noAutofit/>
            </a:bodyPr>
            <a:lstStyle/>
            <a:p>
              <a:pPr algn="l">
                <a:lnSpc>
                  <a:spcPct val="140000"/>
                </a:lnSpc>
              </a:pPr>
              <a:r>
                <a:rPr lang="zh-CN" altLang="en-US" sz="2000" dirty="0">
                  <a:latin typeface="楷体" panose="02010609060101010101" pitchFamily="49" charset="-122"/>
                  <a:ea typeface="楷体" panose="02010609060101010101" pitchFamily="49" charset="-122"/>
                </a:rPr>
                <a:t>遵守相关的法律、法规</a:t>
              </a:r>
            </a:p>
          </p:txBody>
        </p:sp>
        <p:sp>
          <p:nvSpPr>
            <p:cNvPr id="20" name="文本框 19"/>
            <p:cNvSpPr txBox="1"/>
            <p:nvPr/>
          </p:nvSpPr>
          <p:spPr>
            <a:xfrm>
              <a:off x="5879372" y="2533288"/>
              <a:ext cx="3128010" cy="522605"/>
            </a:xfrm>
            <a:prstGeom prst="rect">
              <a:avLst/>
            </a:prstGeom>
            <a:solidFill>
              <a:srgbClr val="F0F5FB"/>
            </a:solidFill>
            <a:ln>
              <a:solidFill>
                <a:srgbClr val="A6C083"/>
              </a:solidFill>
            </a:ln>
          </p:spPr>
          <p:style>
            <a:lnRef idx="2">
              <a:schemeClr val="accent1"/>
            </a:lnRef>
            <a:fillRef idx="0">
              <a:srgbClr val="FFFFFF"/>
            </a:fillRef>
            <a:effectRef idx="0">
              <a:srgbClr val="FFFFFF"/>
            </a:effectRef>
            <a:fontRef idx="minor">
              <a:schemeClr val="tx1"/>
            </a:fontRef>
          </p:style>
          <p:txBody>
            <a:bodyPr wrap="square" rtlCol="0">
              <a:noAutofit/>
            </a:bodyPr>
            <a:lstStyle/>
            <a:p>
              <a:pPr algn="l">
                <a:lnSpc>
                  <a:spcPct val="140000"/>
                </a:lnSpc>
              </a:pPr>
              <a:r>
                <a:rPr lang="zh-CN" altLang="en-US" sz="2000">
                  <a:latin typeface="楷体" panose="02010609060101010101" pitchFamily="49" charset="-122"/>
                  <a:ea typeface="楷体" panose="02010609060101010101" pitchFamily="49" charset="-122"/>
                </a:rPr>
                <a:t>保证数据的准确性</a:t>
              </a:r>
            </a:p>
          </p:txBody>
        </p:sp>
        <p:sp>
          <p:nvSpPr>
            <p:cNvPr id="21" name="文本框 20"/>
            <p:cNvSpPr txBox="1"/>
            <p:nvPr/>
          </p:nvSpPr>
          <p:spPr>
            <a:xfrm>
              <a:off x="5879372" y="3296558"/>
              <a:ext cx="3128010" cy="522605"/>
            </a:xfrm>
            <a:prstGeom prst="rect">
              <a:avLst/>
            </a:prstGeom>
            <a:solidFill>
              <a:srgbClr val="F0F5FB"/>
            </a:solidFill>
            <a:ln>
              <a:solidFill>
                <a:srgbClr val="A6C083"/>
              </a:solidFill>
            </a:ln>
          </p:spPr>
          <p:style>
            <a:lnRef idx="2">
              <a:schemeClr val="accent1"/>
            </a:lnRef>
            <a:fillRef idx="0">
              <a:srgbClr val="FFFFFF"/>
            </a:fillRef>
            <a:effectRef idx="0">
              <a:srgbClr val="FFFFFF"/>
            </a:effectRef>
            <a:fontRef idx="minor">
              <a:schemeClr val="tx1"/>
            </a:fontRef>
          </p:style>
          <p:txBody>
            <a:bodyPr wrap="square" rtlCol="0">
              <a:noAutofit/>
            </a:bodyPr>
            <a:lstStyle/>
            <a:p>
              <a:pPr algn="l">
                <a:lnSpc>
                  <a:spcPct val="140000"/>
                </a:lnSpc>
              </a:pPr>
              <a:r>
                <a:rPr lang="zh-CN" altLang="en-US" sz="2000">
                  <a:latin typeface="楷体" panose="02010609060101010101" pitchFamily="49" charset="-122"/>
                  <a:ea typeface="楷体" panose="02010609060101010101" pitchFamily="49" charset="-122"/>
                </a:rPr>
                <a:t>保证数据的实时性</a:t>
              </a:r>
            </a:p>
          </p:txBody>
        </p:sp>
        <p:sp>
          <p:nvSpPr>
            <p:cNvPr id="22" name="文本框 21"/>
            <p:cNvSpPr txBox="1"/>
            <p:nvPr/>
          </p:nvSpPr>
          <p:spPr>
            <a:xfrm>
              <a:off x="5879372" y="4142378"/>
              <a:ext cx="3128010" cy="522605"/>
            </a:xfrm>
            <a:prstGeom prst="rect">
              <a:avLst/>
            </a:prstGeom>
            <a:solidFill>
              <a:srgbClr val="F0F5FB"/>
            </a:solidFill>
            <a:ln>
              <a:solidFill>
                <a:srgbClr val="A6C083"/>
              </a:solidFill>
            </a:ln>
          </p:spPr>
          <p:style>
            <a:lnRef idx="2">
              <a:schemeClr val="accent1"/>
            </a:lnRef>
            <a:fillRef idx="0">
              <a:srgbClr val="FFFFFF"/>
            </a:fillRef>
            <a:effectRef idx="0">
              <a:srgbClr val="FFFFFF"/>
            </a:effectRef>
            <a:fontRef idx="minor">
              <a:schemeClr val="tx1"/>
            </a:fontRef>
          </p:style>
          <p:txBody>
            <a:bodyPr wrap="square" rtlCol="0">
              <a:noAutofit/>
            </a:bodyPr>
            <a:lstStyle/>
            <a:p>
              <a:pPr algn="l">
                <a:lnSpc>
                  <a:spcPct val="140000"/>
                </a:lnSpc>
              </a:pPr>
              <a:endParaRPr lang="zh-CN" altLang="en-US" sz="2000"/>
            </a:p>
          </p:txBody>
        </p:sp>
        <p:cxnSp>
          <p:nvCxnSpPr>
            <p:cNvPr id="23" name="曲线连接符 49"/>
            <p:cNvCxnSpPr/>
            <p:nvPr/>
          </p:nvCxnSpPr>
          <p:spPr>
            <a:xfrm flipV="1">
              <a:off x="4156715" y="2052299"/>
              <a:ext cx="1722657" cy="947131"/>
            </a:xfrm>
            <a:prstGeom prst="curvedConnector3">
              <a:avLst>
                <a:gd name="adj1" fmla="val 50000"/>
              </a:avLst>
            </a:prstGeom>
            <a:ln>
              <a:solidFill>
                <a:srgbClr val="A6C083"/>
              </a:solidFill>
            </a:ln>
          </p:spPr>
          <p:style>
            <a:lnRef idx="2">
              <a:schemeClr val="accent1"/>
            </a:lnRef>
            <a:fillRef idx="0">
              <a:srgbClr val="FFFFFF"/>
            </a:fillRef>
            <a:effectRef idx="0">
              <a:srgbClr val="FFFFFF"/>
            </a:effectRef>
            <a:fontRef idx="minor">
              <a:schemeClr val="tx1"/>
            </a:fontRef>
          </p:style>
        </p:cxnSp>
        <p:cxnSp>
          <p:nvCxnSpPr>
            <p:cNvPr id="25" name="曲线连接符 50"/>
            <p:cNvCxnSpPr/>
            <p:nvPr/>
          </p:nvCxnSpPr>
          <p:spPr>
            <a:xfrm flipV="1">
              <a:off x="4265671" y="2815569"/>
              <a:ext cx="1613701" cy="467984"/>
            </a:xfrm>
            <a:prstGeom prst="curvedConnector3">
              <a:avLst>
                <a:gd name="adj1" fmla="val 50000"/>
              </a:avLst>
            </a:prstGeom>
            <a:ln>
              <a:solidFill>
                <a:srgbClr val="A6C083"/>
              </a:solidFill>
            </a:ln>
          </p:spPr>
          <p:style>
            <a:lnRef idx="2">
              <a:schemeClr val="accent1"/>
            </a:lnRef>
            <a:fillRef idx="0">
              <a:srgbClr val="FFFFFF"/>
            </a:fillRef>
            <a:effectRef idx="0">
              <a:srgbClr val="FFFFFF"/>
            </a:effectRef>
            <a:fontRef idx="minor">
              <a:schemeClr val="tx1"/>
            </a:fontRef>
          </p:style>
        </p:cxnSp>
        <p:cxnSp>
          <p:nvCxnSpPr>
            <p:cNvPr id="2" name="曲线连接符 51"/>
            <p:cNvCxnSpPr/>
            <p:nvPr/>
          </p:nvCxnSpPr>
          <p:spPr>
            <a:xfrm>
              <a:off x="3986499" y="3410931"/>
              <a:ext cx="1892873" cy="167908"/>
            </a:xfrm>
            <a:prstGeom prst="curvedConnector3">
              <a:avLst>
                <a:gd name="adj1" fmla="val 50000"/>
              </a:avLst>
            </a:prstGeom>
            <a:ln>
              <a:solidFill>
                <a:srgbClr val="A6C083"/>
              </a:solidFill>
            </a:ln>
          </p:spPr>
          <p:style>
            <a:lnRef idx="2">
              <a:schemeClr val="accent1"/>
            </a:lnRef>
            <a:fillRef idx="0">
              <a:srgbClr val="FFFFFF"/>
            </a:fillRef>
            <a:effectRef idx="0">
              <a:srgbClr val="FFFFFF"/>
            </a:effectRef>
            <a:fontRef idx="minor">
              <a:schemeClr val="tx1"/>
            </a:fontRef>
          </p:style>
        </p:cxnSp>
        <p:cxnSp>
          <p:nvCxnSpPr>
            <p:cNvPr id="29" name="曲线连接符 57"/>
            <p:cNvCxnSpPr>
              <a:endCxn id="22" idx="1"/>
            </p:cNvCxnSpPr>
            <p:nvPr/>
          </p:nvCxnSpPr>
          <p:spPr>
            <a:xfrm>
              <a:off x="3754779" y="3455650"/>
              <a:ext cx="2124593" cy="948031"/>
            </a:xfrm>
            <a:prstGeom prst="curvedConnector3">
              <a:avLst>
                <a:gd name="adj1" fmla="val 50000"/>
              </a:avLst>
            </a:prstGeom>
            <a:ln>
              <a:solidFill>
                <a:srgbClr val="A6C083"/>
              </a:solidFill>
            </a:ln>
          </p:spPr>
          <p:style>
            <a:lnRef idx="2">
              <a:schemeClr val="accent1"/>
            </a:lnRef>
            <a:fillRef idx="0">
              <a:srgbClr val="FFFFFF"/>
            </a:fillRef>
            <a:effectRef idx="0">
              <a:srgbClr val="FFFFFF"/>
            </a:effectRef>
            <a:fontRef idx="minor">
              <a:schemeClr val="tx1"/>
            </a:fontRef>
          </p:style>
        </p:cxnSp>
        <p:sp>
          <p:nvSpPr>
            <p:cNvPr id="18" name="任意多边形: 形状 17"/>
            <p:cNvSpPr/>
            <p:nvPr/>
          </p:nvSpPr>
          <p:spPr>
            <a:xfrm>
              <a:off x="2463775" y="2441346"/>
              <a:ext cx="2131219" cy="1678781"/>
            </a:xfrm>
            <a:custGeom>
              <a:avLst/>
              <a:gdLst>
                <a:gd name="connsiteX0" fmla="*/ 892969 w 2131219"/>
                <a:gd name="connsiteY0" fmla="*/ 407194 h 1678781"/>
                <a:gd name="connsiteX1" fmla="*/ 909638 w 2131219"/>
                <a:gd name="connsiteY1" fmla="*/ 190500 h 1678781"/>
                <a:gd name="connsiteX2" fmla="*/ 935831 w 2131219"/>
                <a:gd name="connsiteY2" fmla="*/ 142875 h 1678781"/>
                <a:gd name="connsiteX3" fmla="*/ 964406 w 2131219"/>
                <a:gd name="connsiteY3" fmla="*/ 104775 h 1678781"/>
                <a:gd name="connsiteX4" fmla="*/ 985838 w 2131219"/>
                <a:gd name="connsiteY4" fmla="*/ 78581 h 1678781"/>
                <a:gd name="connsiteX5" fmla="*/ 1004888 w 2131219"/>
                <a:gd name="connsiteY5" fmla="*/ 71437 h 1678781"/>
                <a:gd name="connsiteX6" fmla="*/ 1033463 w 2131219"/>
                <a:gd name="connsiteY6" fmla="*/ 92869 h 1678781"/>
                <a:gd name="connsiteX7" fmla="*/ 1059656 w 2131219"/>
                <a:gd name="connsiteY7" fmla="*/ 116681 h 1678781"/>
                <a:gd name="connsiteX8" fmla="*/ 1069181 w 2131219"/>
                <a:gd name="connsiteY8" fmla="*/ 123825 h 1678781"/>
                <a:gd name="connsiteX9" fmla="*/ 1081088 w 2131219"/>
                <a:gd name="connsiteY9" fmla="*/ 116681 h 1678781"/>
                <a:gd name="connsiteX10" fmla="*/ 1138238 w 2131219"/>
                <a:gd name="connsiteY10" fmla="*/ 14287 h 1678781"/>
                <a:gd name="connsiteX11" fmla="*/ 1154906 w 2131219"/>
                <a:gd name="connsiteY11" fmla="*/ 4762 h 1678781"/>
                <a:gd name="connsiteX12" fmla="*/ 1188244 w 2131219"/>
                <a:gd name="connsiteY12" fmla="*/ 0 h 1678781"/>
                <a:gd name="connsiteX13" fmla="*/ 1250156 w 2131219"/>
                <a:gd name="connsiteY13" fmla="*/ 2381 h 1678781"/>
                <a:gd name="connsiteX14" fmla="*/ 1281113 w 2131219"/>
                <a:gd name="connsiteY14" fmla="*/ 11906 h 1678781"/>
                <a:gd name="connsiteX15" fmla="*/ 1312069 w 2131219"/>
                <a:gd name="connsiteY15" fmla="*/ 40481 h 1678781"/>
                <a:gd name="connsiteX16" fmla="*/ 1335881 w 2131219"/>
                <a:gd name="connsiteY16" fmla="*/ 50006 h 1678781"/>
                <a:gd name="connsiteX17" fmla="*/ 1385888 w 2131219"/>
                <a:gd name="connsiteY17" fmla="*/ 64294 h 1678781"/>
                <a:gd name="connsiteX18" fmla="*/ 1421606 w 2131219"/>
                <a:gd name="connsiteY18" fmla="*/ 80962 h 1678781"/>
                <a:gd name="connsiteX19" fmla="*/ 1452563 w 2131219"/>
                <a:gd name="connsiteY19" fmla="*/ 80962 h 1678781"/>
                <a:gd name="connsiteX20" fmla="*/ 1493044 w 2131219"/>
                <a:gd name="connsiteY20" fmla="*/ 80962 h 1678781"/>
                <a:gd name="connsiteX21" fmla="*/ 1533525 w 2131219"/>
                <a:gd name="connsiteY21" fmla="*/ 95250 h 1678781"/>
                <a:gd name="connsiteX22" fmla="*/ 1569244 w 2131219"/>
                <a:gd name="connsiteY22" fmla="*/ 116681 h 1678781"/>
                <a:gd name="connsiteX23" fmla="*/ 1581150 w 2131219"/>
                <a:gd name="connsiteY23" fmla="*/ 133350 h 1678781"/>
                <a:gd name="connsiteX24" fmla="*/ 1602581 w 2131219"/>
                <a:gd name="connsiteY24" fmla="*/ 157162 h 1678781"/>
                <a:gd name="connsiteX25" fmla="*/ 1614488 w 2131219"/>
                <a:gd name="connsiteY25" fmla="*/ 180975 h 1678781"/>
                <a:gd name="connsiteX26" fmla="*/ 1628775 w 2131219"/>
                <a:gd name="connsiteY26" fmla="*/ 211931 h 1678781"/>
                <a:gd name="connsiteX27" fmla="*/ 1647825 w 2131219"/>
                <a:gd name="connsiteY27" fmla="*/ 223837 h 1678781"/>
                <a:gd name="connsiteX28" fmla="*/ 1666875 w 2131219"/>
                <a:gd name="connsiteY28" fmla="*/ 223837 h 1678781"/>
                <a:gd name="connsiteX29" fmla="*/ 1704975 w 2131219"/>
                <a:gd name="connsiteY29" fmla="*/ 221456 h 1678781"/>
                <a:gd name="connsiteX30" fmla="*/ 1731169 w 2131219"/>
                <a:gd name="connsiteY30" fmla="*/ 216694 h 1678781"/>
                <a:gd name="connsiteX31" fmla="*/ 1785938 w 2131219"/>
                <a:gd name="connsiteY31" fmla="*/ 226219 h 1678781"/>
                <a:gd name="connsiteX32" fmla="*/ 1862138 w 2131219"/>
                <a:gd name="connsiteY32" fmla="*/ 309562 h 1678781"/>
                <a:gd name="connsiteX33" fmla="*/ 1878806 w 2131219"/>
                <a:gd name="connsiteY33" fmla="*/ 335756 h 1678781"/>
                <a:gd name="connsiteX34" fmla="*/ 1907381 w 2131219"/>
                <a:gd name="connsiteY34" fmla="*/ 357187 h 1678781"/>
                <a:gd name="connsiteX35" fmla="*/ 1935956 w 2131219"/>
                <a:gd name="connsiteY35" fmla="*/ 381000 h 1678781"/>
                <a:gd name="connsiteX36" fmla="*/ 1964531 w 2131219"/>
                <a:gd name="connsiteY36" fmla="*/ 416719 h 1678781"/>
                <a:gd name="connsiteX37" fmla="*/ 1983581 w 2131219"/>
                <a:gd name="connsiteY37" fmla="*/ 431006 h 1678781"/>
                <a:gd name="connsiteX38" fmla="*/ 2007394 w 2131219"/>
                <a:gd name="connsiteY38" fmla="*/ 450056 h 1678781"/>
                <a:gd name="connsiteX39" fmla="*/ 2026444 w 2131219"/>
                <a:gd name="connsiteY39" fmla="*/ 471487 h 1678781"/>
                <a:gd name="connsiteX40" fmla="*/ 2052638 w 2131219"/>
                <a:gd name="connsiteY40" fmla="*/ 497681 h 1678781"/>
                <a:gd name="connsiteX41" fmla="*/ 2071688 w 2131219"/>
                <a:gd name="connsiteY41" fmla="*/ 519112 h 1678781"/>
                <a:gd name="connsiteX42" fmla="*/ 2090738 w 2131219"/>
                <a:gd name="connsiteY42" fmla="*/ 550069 h 1678781"/>
                <a:gd name="connsiteX43" fmla="*/ 2109788 w 2131219"/>
                <a:gd name="connsiteY43" fmla="*/ 581025 h 1678781"/>
                <a:gd name="connsiteX44" fmla="*/ 2114550 w 2131219"/>
                <a:gd name="connsiteY44" fmla="*/ 604837 h 1678781"/>
                <a:gd name="connsiteX45" fmla="*/ 2128838 w 2131219"/>
                <a:gd name="connsiteY45" fmla="*/ 638175 h 1678781"/>
                <a:gd name="connsiteX46" fmla="*/ 2131219 w 2131219"/>
                <a:gd name="connsiteY46" fmla="*/ 676275 h 1678781"/>
                <a:gd name="connsiteX47" fmla="*/ 2107406 w 2131219"/>
                <a:gd name="connsiteY47" fmla="*/ 769144 h 1678781"/>
                <a:gd name="connsiteX48" fmla="*/ 2081213 w 2131219"/>
                <a:gd name="connsiteY48" fmla="*/ 814387 h 1678781"/>
                <a:gd name="connsiteX49" fmla="*/ 2055019 w 2131219"/>
                <a:gd name="connsiteY49" fmla="*/ 847725 h 1678781"/>
                <a:gd name="connsiteX50" fmla="*/ 2031206 w 2131219"/>
                <a:gd name="connsiteY50" fmla="*/ 873919 h 1678781"/>
                <a:gd name="connsiteX51" fmla="*/ 1990725 w 2131219"/>
                <a:gd name="connsiteY51" fmla="*/ 907256 h 1678781"/>
                <a:gd name="connsiteX52" fmla="*/ 1659731 w 2131219"/>
                <a:gd name="connsiteY52" fmla="*/ 1202531 h 1678781"/>
                <a:gd name="connsiteX53" fmla="*/ 1488281 w 2131219"/>
                <a:gd name="connsiteY53" fmla="*/ 1357312 h 1678781"/>
                <a:gd name="connsiteX54" fmla="*/ 1469231 w 2131219"/>
                <a:gd name="connsiteY54" fmla="*/ 1378744 h 1678781"/>
                <a:gd name="connsiteX55" fmla="*/ 1447800 w 2131219"/>
                <a:gd name="connsiteY55" fmla="*/ 1393031 h 1678781"/>
                <a:gd name="connsiteX56" fmla="*/ 1431131 w 2131219"/>
                <a:gd name="connsiteY56" fmla="*/ 1412081 h 1678781"/>
                <a:gd name="connsiteX57" fmla="*/ 1416844 w 2131219"/>
                <a:gd name="connsiteY57" fmla="*/ 1428750 h 1678781"/>
                <a:gd name="connsiteX58" fmla="*/ 1400175 w 2131219"/>
                <a:gd name="connsiteY58" fmla="*/ 1452562 h 1678781"/>
                <a:gd name="connsiteX59" fmla="*/ 1381125 w 2131219"/>
                <a:gd name="connsiteY59" fmla="*/ 1476375 h 1678781"/>
                <a:gd name="connsiteX60" fmla="*/ 1371600 w 2131219"/>
                <a:gd name="connsiteY60" fmla="*/ 1500187 h 1678781"/>
                <a:gd name="connsiteX61" fmla="*/ 1366838 w 2131219"/>
                <a:gd name="connsiteY61" fmla="*/ 1526381 h 1678781"/>
                <a:gd name="connsiteX62" fmla="*/ 1362075 w 2131219"/>
                <a:gd name="connsiteY62" fmla="*/ 1547812 h 1678781"/>
                <a:gd name="connsiteX63" fmla="*/ 1362075 w 2131219"/>
                <a:gd name="connsiteY63" fmla="*/ 1547812 h 1678781"/>
                <a:gd name="connsiteX64" fmla="*/ 1362075 w 2131219"/>
                <a:gd name="connsiteY64" fmla="*/ 1581150 h 1678781"/>
                <a:gd name="connsiteX65" fmla="*/ 1381125 w 2131219"/>
                <a:gd name="connsiteY65" fmla="*/ 1595437 h 1678781"/>
                <a:gd name="connsiteX66" fmla="*/ 1383506 w 2131219"/>
                <a:gd name="connsiteY66" fmla="*/ 1604962 h 1678781"/>
                <a:gd name="connsiteX67" fmla="*/ 1376363 w 2131219"/>
                <a:gd name="connsiteY67" fmla="*/ 1638300 h 1678781"/>
                <a:gd name="connsiteX68" fmla="*/ 1359694 w 2131219"/>
                <a:gd name="connsiteY68" fmla="*/ 1664494 h 1678781"/>
                <a:gd name="connsiteX69" fmla="*/ 1338263 w 2131219"/>
                <a:gd name="connsiteY69" fmla="*/ 1678781 h 1678781"/>
                <a:gd name="connsiteX70" fmla="*/ 1321594 w 2131219"/>
                <a:gd name="connsiteY70" fmla="*/ 1678781 h 1678781"/>
                <a:gd name="connsiteX71" fmla="*/ 1300163 w 2131219"/>
                <a:gd name="connsiteY71" fmla="*/ 1662112 h 1678781"/>
                <a:gd name="connsiteX72" fmla="*/ 1283494 w 2131219"/>
                <a:gd name="connsiteY72" fmla="*/ 1652587 h 1678781"/>
                <a:gd name="connsiteX73" fmla="*/ 1254919 w 2131219"/>
                <a:gd name="connsiteY73" fmla="*/ 1609725 h 1678781"/>
                <a:gd name="connsiteX74" fmla="*/ 1231106 w 2131219"/>
                <a:gd name="connsiteY74" fmla="*/ 1590675 h 1678781"/>
                <a:gd name="connsiteX75" fmla="*/ 1200150 w 2131219"/>
                <a:gd name="connsiteY75" fmla="*/ 1564481 h 1678781"/>
                <a:gd name="connsiteX76" fmla="*/ 1119188 w 2131219"/>
                <a:gd name="connsiteY76" fmla="*/ 1514475 h 1678781"/>
                <a:gd name="connsiteX77" fmla="*/ 1042988 w 2131219"/>
                <a:gd name="connsiteY77" fmla="*/ 1490662 h 1678781"/>
                <a:gd name="connsiteX78" fmla="*/ 1000125 w 2131219"/>
                <a:gd name="connsiteY78" fmla="*/ 1481137 h 1678781"/>
                <a:gd name="connsiteX79" fmla="*/ 933450 w 2131219"/>
                <a:gd name="connsiteY79" fmla="*/ 1462087 h 1678781"/>
                <a:gd name="connsiteX80" fmla="*/ 802481 w 2131219"/>
                <a:gd name="connsiteY80" fmla="*/ 1457325 h 1678781"/>
                <a:gd name="connsiteX81" fmla="*/ 731044 w 2131219"/>
                <a:gd name="connsiteY81" fmla="*/ 1454944 h 1678781"/>
                <a:gd name="connsiteX82" fmla="*/ 652463 w 2131219"/>
                <a:gd name="connsiteY82" fmla="*/ 1464469 h 1678781"/>
                <a:gd name="connsiteX83" fmla="*/ 540544 w 2131219"/>
                <a:gd name="connsiteY83" fmla="*/ 1466850 h 1678781"/>
                <a:gd name="connsiteX84" fmla="*/ 497681 w 2131219"/>
                <a:gd name="connsiteY84" fmla="*/ 1466850 h 1678781"/>
                <a:gd name="connsiteX85" fmla="*/ 442913 w 2131219"/>
                <a:gd name="connsiteY85" fmla="*/ 1462087 h 1678781"/>
                <a:gd name="connsiteX86" fmla="*/ 392906 w 2131219"/>
                <a:gd name="connsiteY86" fmla="*/ 1462087 h 1678781"/>
                <a:gd name="connsiteX87" fmla="*/ 371475 w 2131219"/>
                <a:gd name="connsiteY87" fmla="*/ 1466850 h 1678781"/>
                <a:gd name="connsiteX88" fmla="*/ 135731 w 2131219"/>
                <a:gd name="connsiteY88" fmla="*/ 1428750 h 1678781"/>
                <a:gd name="connsiteX89" fmla="*/ 107156 w 2131219"/>
                <a:gd name="connsiteY89" fmla="*/ 1404937 h 1678781"/>
                <a:gd name="connsiteX90" fmla="*/ 64294 w 2131219"/>
                <a:gd name="connsiteY90" fmla="*/ 1381125 h 1678781"/>
                <a:gd name="connsiteX91" fmla="*/ 28575 w 2131219"/>
                <a:gd name="connsiteY91" fmla="*/ 1345406 h 1678781"/>
                <a:gd name="connsiteX92" fmla="*/ 0 w 2131219"/>
                <a:gd name="connsiteY92" fmla="*/ 1297781 h 1678781"/>
                <a:gd name="connsiteX93" fmla="*/ 0 w 2131219"/>
                <a:gd name="connsiteY93" fmla="*/ 1243012 h 1678781"/>
                <a:gd name="connsiteX94" fmla="*/ 0 w 2131219"/>
                <a:gd name="connsiteY94" fmla="*/ 1207294 h 1678781"/>
                <a:gd name="connsiteX95" fmla="*/ 16669 w 2131219"/>
                <a:gd name="connsiteY95" fmla="*/ 1164431 h 1678781"/>
                <a:gd name="connsiteX96" fmla="*/ 45244 w 2131219"/>
                <a:gd name="connsiteY96" fmla="*/ 1138237 h 1678781"/>
                <a:gd name="connsiteX97" fmla="*/ 57150 w 2131219"/>
                <a:gd name="connsiteY97" fmla="*/ 1123950 h 1678781"/>
                <a:gd name="connsiteX98" fmla="*/ 59531 w 2131219"/>
                <a:gd name="connsiteY98" fmla="*/ 1100137 h 1678781"/>
                <a:gd name="connsiteX99" fmla="*/ 54769 w 2131219"/>
                <a:gd name="connsiteY99" fmla="*/ 1047750 h 1678781"/>
                <a:gd name="connsiteX100" fmla="*/ 40481 w 2131219"/>
                <a:gd name="connsiteY100" fmla="*/ 1014412 h 1678781"/>
                <a:gd name="connsiteX101" fmla="*/ 28575 w 2131219"/>
                <a:gd name="connsiteY101" fmla="*/ 983456 h 1678781"/>
                <a:gd name="connsiteX102" fmla="*/ 57150 w 2131219"/>
                <a:gd name="connsiteY102" fmla="*/ 950119 h 1678781"/>
                <a:gd name="connsiteX103" fmla="*/ 78581 w 2131219"/>
                <a:gd name="connsiteY103" fmla="*/ 940594 h 1678781"/>
                <a:gd name="connsiteX104" fmla="*/ 95250 w 2131219"/>
                <a:gd name="connsiteY104" fmla="*/ 940594 h 1678781"/>
                <a:gd name="connsiteX105" fmla="*/ 116681 w 2131219"/>
                <a:gd name="connsiteY105" fmla="*/ 935831 h 1678781"/>
                <a:gd name="connsiteX106" fmla="*/ 116681 w 2131219"/>
                <a:gd name="connsiteY106" fmla="*/ 888206 h 1678781"/>
                <a:gd name="connsiteX107" fmla="*/ 116681 w 2131219"/>
                <a:gd name="connsiteY107" fmla="*/ 852487 h 1678781"/>
                <a:gd name="connsiteX108" fmla="*/ 116681 w 2131219"/>
                <a:gd name="connsiteY108" fmla="*/ 814387 h 1678781"/>
                <a:gd name="connsiteX109" fmla="*/ 130969 w 2131219"/>
                <a:gd name="connsiteY109" fmla="*/ 788194 h 1678781"/>
                <a:gd name="connsiteX110" fmla="*/ 159544 w 2131219"/>
                <a:gd name="connsiteY110" fmla="*/ 726281 h 1678781"/>
                <a:gd name="connsiteX111" fmla="*/ 180975 w 2131219"/>
                <a:gd name="connsiteY111" fmla="*/ 690562 h 1678781"/>
                <a:gd name="connsiteX112" fmla="*/ 209550 w 2131219"/>
                <a:gd name="connsiteY112" fmla="*/ 652462 h 1678781"/>
                <a:gd name="connsiteX113" fmla="*/ 240506 w 2131219"/>
                <a:gd name="connsiteY113" fmla="*/ 633412 h 1678781"/>
                <a:gd name="connsiteX114" fmla="*/ 285750 w 2131219"/>
                <a:gd name="connsiteY114" fmla="*/ 604837 h 1678781"/>
                <a:gd name="connsiteX115" fmla="*/ 319088 w 2131219"/>
                <a:gd name="connsiteY115" fmla="*/ 585787 h 1678781"/>
                <a:gd name="connsiteX116" fmla="*/ 354806 w 2131219"/>
                <a:gd name="connsiteY116" fmla="*/ 561975 h 1678781"/>
                <a:gd name="connsiteX117" fmla="*/ 381000 w 2131219"/>
                <a:gd name="connsiteY117" fmla="*/ 533400 h 1678781"/>
                <a:gd name="connsiteX118" fmla="*/ 392906 w 2131219"/>
                <a:gd name="connsiteY118" fmla="*/ 516731 h 1678781"/>
                <a:gd name="connsiteX119" fmla="*/ 407194 w 2131219"/>
                <a:gd name="connsiteY119" fmla="*/ 447675 h 1678781"/>
                <a:gd name="connsiteX120" fmla="*/ 419100 w 2131219"/>
                <a:gd name="connsiteY120" fmla="*/ 426244 h 1678781"/>
                <a:gd name="connsiteX121" fmla="*/ 457200 w 2131219"/>
                <a:gd name="connsiteY121" fmla="*/ 390525 h 1678781"/>
                <a:gd name="connsiteX122" fmla="*/ 495300 w 2131219"/>
                <a:gd name="connsiteY122" fmla="*/ 347662 h 1678781"/>
                <a:gd name="connsiteX123" fmla="*/ 528638 w 2131219"/>
                <a:gd name="connsiteY123" fmla="*/ 333375 h 1678781"/>
                <a:gd name="connsiteX124" fmla="*/ 559594 w 2131219"/>
                <a:gd name="connsiteY124" fmla="*/ 333375 h 1678781"/>
                <a:gd name="connsiteX125" fmla="*/ 566738 w 2131219"/>
                <a:gd name="connsiteY125" fmla="*/ 300037 h 1678781"/>
                <a:gd name="connsiteX126" fmla="*/ 571500 w 2131219"/>
                <a:gd name="connsiteY126" fmla="*/ 266700 h 1678781"/>
                <a:gd name="connsiteX127" fmla="*/ 621506 w 2131219"/>
                <a:gd name="connsiteY127" fmla="*/ 238125 h 1678781"/>
                <a:gd name="connsiteX128" fmla="*/ 652463 w 2131219"/>
                <a:gd name="connsiteY128" fmla="*/ 221456 h 1678781"/>
                <a:gd name="connsiteX129" fmla="*/ 678656 w 2131219"/>
                <a:gd name="connsiteY129" fmla="*/ 214312 h 1678781"/>
                <a:gd name="connsiteX130" fmla="*/ 723900 w 2131219"/>
                <a:gd name="connsiteY130" fmla="*/ 211931 h 1678781"/>
                <a:gd name="connsiteX131" fmla="*/ 759619 w 2131219"/>
                <a:gd name="connsiteY131" fmla="*/ 211931 h 1678781"/>
                <a:gd name="connsiteX132" fmla="*/ 778669 w 2131219"/>
                <a:gd name="connsiteY132" fmla="*/ 228600 h 1678781"/>
                <a:gd name="connsiteX133" fmla="*/ 800100 w 2131219"/>
                <a:gd name="connsiteY133" fmla="*/ 261937 h 1678781"/>
                <a:gd name="connsiteX134" fmla="*/ 819150 w 2131219"/>
                <a:gd name="connsiteY134" fmla="*/ 285750 h 1678781"/>
                <a:gd name="connsiteX135" fmla="*/ 838200 w 2131219"/>
                <a:gd name="connsiteY135" fmla="*/ 319087 h 1678781"/>
                <a:gd name="connsiteX136" fmla="*/ 852488 w 2131219"/>
                <a:gd name="connsiteY136" fmla="*/ 350044 h 1678781"/>
                <a:gd name="connsiteX137" fmla="*/ 892969 w 2131219"/>
                <a:gd name="connsiteY137" fmla="*/ 407194 h 167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2131219" h="1678781">
                  <a:moveTo>
                    <a:pt x="892969" y="407194"/>
                  </a:moveTo>
                  <a:lnTo>
                    <a:pt x="909638" y="190500"/>
                  </a:lnTo>
                  <a:lnTo>
                    <a:pt x="935831" y="142875"/>
                  </a:lnTo>
                  <a:lnTo>
                    <a:pt x="964406" y="104775"/>
                  </a:lnTo>
                  <a:lnTo>
                    <a:pt x="985838" y="78581"/>
                  </a:lnTo>
                  <a:lnTo>
                    <a:pt x="1004888" y="71437"/>
                  </a:lnTo>
                  <a:lnTo>
                    <a:pt x="1033463" y="92869"/>
                  </a:lnTo>
                  <a:lnTo>
                    <a:pt x="1059656" y="116681"/>
                  </a:lnTo>
                  <a:lnTo>
                    <a:pt x="1069181" y="123825"/>
                  </a:lnTo>
                  <a:lnTo>
                    <a:pt x="1081088" y="116681"/>
                  </a:lnTo>
                  <a:lnTo>
                    <a:pt x="1138238" y="14287"/>
                  </a:lnTo>
                  <a:lnTo>
                    <a:pt x="1154906" y="4762"/>
                  </a:lnTo>
                  <a:lnTo>
                    <a:pt x="1188244" y="0"/>
                  </a:lnTo>
                  <a:lnTo>
                    <a:pt x="1250156" y="2381"/>
                  </a:lnTo>
                  <a:lnTo>
                    <a:pt x="1281113" y="11906"/>
                  </a:lnTo>
                  <a:lnTo>
                    <a:pt x="1312069" y="40481"/>
                  </a:lnTo>
                  <a:lnTo>
                    <a:pt x="1335881" y="50006"/>
                  </a:lnTo>
                  <a:lnTo>
                    <a:pt x="1385888" y="64294"/>
                  </a:lnTo>
                  <a:lnTo>
                    <a:pt x="1421606" y="80962"/>
                  </a:lnTo>
                  <a:lnTo>
                    <a:pt x="1452563" y="80962"/>
                  </a:lnTo>
                  <a:lnTo>
                    <a:pt x="1493044" y="80962"/>
                  </a:lnTo>
                  <a:lnTo>
                    <a:pt x="1533525" y="95250"/>
                  </a:lnTo>
                  <a:lnTo>
                    <a:pt x="1569244" y="116681"/>
                  </a:lnTo>
                  <a:lnTo>
                    <a:pt x="1581150" y="133350"/>
                  </a:lnTo>
                  <a:lnTo>
                    <a:pt x="1602581" y="157162"/>
                  </a:lnTo>
                  <a:lnTo>
                    <a:pt x="1614488" y="180975"/>
                  </a:lnTo>
                  <a:lnTo>
                    <a:pt x="1628775" y="211931"/>
                  </a:lnTo>
                  <a:lnTo>
                    <a:pt x="1647825" y="223837"/>
                  </a:lnTo>
                  <a:lnTo>
                    <a:pt x="1666875" y="223837"/>
                  </a:lnTo>
                  <a:lnTo>
                    <a:pt x="1704975" y="221456"/>
                  </a:lnTo>
                  <a:lnTo>
                    <a:pt x="1731169" y="216694"/>
                  </a:lnTo>
                  <a:lnTo>
                    <a:pt x="1785938" y="226219"/>
                  </a:lnTo>
                  <a:lnTo>
                    <a:pt x="1862138" y="309562"/>
                  </a:lnTo>
                  <a:lnTo>
                    <a:pt x="1878806" y="335756"/>
                  </a:lnTo>
                  <a:lnTo>
                    <a:pt x="1907381" y="357187"/>
                  </a:lnTo>
                  <a:lnTo>
                    <a:pt x="1935956" y="381000"/>
                  </a:lnTo>
                  <a:lnTo>
                    <a:pt x="1964531" y="416719"/>
                  </a:lnTo>
                  <a:lnTo>
                    <a:pt x="1983581" y="431006"/>
                  </a:lnTo>
                  <a:lnTo>
                    <a:pt x="2007394" y="450056"/>
                  </a:lnTo>
                  <a:lnTo>
                    <a:pt x="2026444" y="471487"/>
                  </a:lnTo>
                  <a:lnTo>
                    <a:pt x="2052638" y="497681"/>
                  </a:lnTo>
                  <a:lnTo>
                    <a:pt x="2071688" y="519112"/>
                  </a:lnTo>
                  <a:lnTo>
                    <a:pt x="2090738" y="550069"/>
                  </a:lnTo>
                  <a:lnTo>
                    <a:pt x="2109788" y="581025"/>
                  </a:lnTo>
                  <a:lnTo>
                    <a:pt x="2114550" y="604837"/>
                  </a:lnTo>
                  <a:lnTo>
                    <a:pt x="2128838" y="638175"/>
                  </a:lnTo>
                  <a:lnTo>
                    <a:pt x="2131219" y="676275"/>
                  </a:lnTo>
                  <a:lnTo>
                    <a:pt x="2107406" y="769144"/>
                  </a:lnTo>
                  <a:lnTo>
                    <a:pt x="2081213" y="814387"/>
                  </a:lnTo>
                  <a:lnTo>
                    <a:pt x="2055019" y="847725"/>
                  </a:lnTo>
                  <a:lnTo>
                    <a:pt x="2031206" y="873919"/>
                  </a:lnTo>
                  <a:lnTo>
                    <a:pt x="1990725" y="907256"/>
                  </a:lnTo>
                  <a:lnTo>
                    <a:pt x="1659731" y="1202531"/>
                  </a:lnTo>
                  <a:lnTo>
                    <a:pt x="1488281" y="1357312"/>
                  </a:lnTo>
                  <a:lnTo>
                    <a:pt x="1469231" y="1378744"/>
                  </a:lnTo>
                  <a:lnTo>
                    <a:pt x="1447800" y="1393031"/>
                  </a:lnTo>
                  <a:lnTo>
                    <a:pt x="1431131" y="1412081"/>
                  </a:lnTo>
                  <a:lnTo>
                    <a:pt x="1416844" y="1428750"/>
                  </a:lnTo>
                  <a:lnTo>
                    <a:pt x="1400175" y="1452562"/>
                  </a:lnTo>
                  <a:lnTo>
                    <a:pt x="1381125" y="1476375"/>
                  </a:lnTo>
                  <a:lnTo>
                    <a:pt x="1371600" y="1500187"/>
                  </a:lnTo>
                  <a:lnTo>
                    <a:pt x="1366838" y="1526381"/>
                  </a:lnTo>
                  <a:lnTo>
                    <a:pt x="1362075" y="1547812"/>
                  </a:lnTo>
                  <a:lnTo>
                    <a:pt x="1362075" y="1547812"/>
                  </a:lnTo>
                  <a:lnTo>
                    <a:pt x="1362075" y="1581150"/>
                  </a:lnTo>
                  <a:lnTo>
                    <a:pt x="1381125" y="1595437"/>
                  </a:lnTo>
                  <a:lnTo>
                    <a:pt x="1383506" y="1604962"/>
                  </a:lnTo>
                  <a:lnTo>
                    <a:pt x="1376363" y="1638300"/>
                  </a:lnTo>
                  <a:lnTo>
                    <a:pt x="1359694" y="1664494"/>
                  </a:lnTo>
                  <a:lnTo>
                    <a:pt x="1338263" y="1678781"/>
                  </a:lnTo>
                  <a:lnTo>
                    <a:pt x="1321594" y="1678781"/>
                  </a:lnTo>
                  <a:lnTo>
                    <a:pt x="1300163" y="1662112"/>
                  </a:lnTo>
                  <a:lnTo>
                    <a:pt x="1283494" y="1652587"/>
                  </a:lnTo>
                  <a:lnTo>
                    <a:pt x="1254919" y="1609725"/>
                  </a:lnTo>
                  <a:lnTo>
                    <a:pt x="1231106" y="1590675"/>
                  </a:lnTo>
                  <a:lnTo>
                    <a:pt x="1200150" y="1564481"/>
                  </a:lnTo>
                  <a:lnTo>
                    <a:pt x="1119188" y="1514475"/>
                  </a:lnTo>
                  <a:lnTo>
                    <a:pt x="1042988" y="1490662"/>
                  </a:lnTo>
                  <a:lnTo>
                    <a:pt x="1000125" y="1481137"/>
                  </a:lnTo>
                  <a:lnTo>
                    <a:pt x="933450" y="1462087"/>
                  </a:lnTo>
                  <a:lnTo>
                    <a:pt x="802481" y="1457325"/>
                  </a:lnTo>
                  <a:lnTo>
                    <a:pt x="731044" y="1454944"/>
                  </a:lnTo>
                  <a:lnTo>
                    <a:pt x="652463" y="1464469"/>
                  </a:lnTo>
                  <a:lnTo>
                    <a:pt x="540544" y="1466850"/>
                  </a:lnTo>
                  <a:lnTo>
                    <a:pt x="497681" y="1466850"/>
                  </a:lnTo>
                  <a:lnTo>
                    <a:pt x="442913" y="1462087"/>
                  </a:lnTo>
                  <a:lnTo>
                    <a:pt x="392906" y="1462087"/>
                  </a:lnTo>
                  <a:lnTo>
                    <a:pt x="371475" y="1466850"/>
                  </a:lnTo>
                  <a:lnTo>
                    <a:pt x="135731" y="1428750"/>
                  </a:lnTo>
                  <a:lnTo>
                    <a:pt x="107156" y="1404937"/>
                  </a:lnTo>
                  <a:lnTo>
                    <a:pt x="64294" y="1381125"/>
                  </a:lnTo>
                  <a:lnTo>
                    <a:pt x="28575" y="1345406"/>
                  </a:lnTo>
                  <a:lnTo>
                    <a:pt x="0" y="1297781"/>
                  </a:lnTo>
                  <a:lnTo>
                    <a:pt x="0" y="1243012"/>
                  </a:lnTo>
                  <a:lnTo>
                    <a:pt x="0" y="1207294"/>
                  </a:lnTo>
                  <a:lnTo>
                    <a:pt x="16669" y="1164431"/>
                  </a:lnTo>
                  <a:lnTo>
                    <a:pt x="45244" y="1138237"/>
                  </a:lnTo>
                  <a:lnTo>
                    <a:pt x="57150" y="1123950"/>
                  </a:lnTo>
                  <a:lnTo>
                    <a:pt x="59531" y="1100137"/>
                  </a:lnTo>
                  <a:lnTo>
                    <a:pt x="54769" y="1047750"/>
                  </a:lnTo>
                  <a:lnTo>
                    <a:pt x="40481" y="1014412"/>
                  </a:lnTo>
                  <a:lnTo>
                    <a:pt x="28575" y="983456"/>
                  </a:lnTo>
                  <a:lnTo>
                    <a:pt x="57150" y="950119"/>
                  </a:lnTo>
                  <a:lnTo>
                    <a:pt x="78581" y="940594"/>
                  </a:lnTo>
                  <a:lnTo>
                    <a:pt x="95250" y="940594"/>
                  </a:lnTo>
                  <a:lnTo>
                    <a:pt x="116681" y="935831"/>
                  </a:lnTo>
                  <a:lnTo>
                    <a:pt x="116681" y="888206"/>
                  </a:lnTo>
                  <a:lnTo>
                    <a:pt x="116681" y="852487"/>
                  </a:lnTo>
                  <a:lnTo>
                    <a:pt x="116681" y="814387"/>
                  </a:lnTo>
                  <a:lnTo>
                    <a:pt x="130969" y="788194"/>
                  </a:lnTo>
                  <a:lnTo>
                    <a:pt x="159544" y="726281"/>
                  </a:lnTo>
                  <a:lnTo>
                    <a:pt x="180975" y="690562"/>
                  </a:lnTo>
                  <a:lnTo>
                    <a:pt x="209550" y="652462"/>
                  </a:lnTo>
                  <a:lnTo>
                    <a:pt x="240506" y="633412"/>
                  </a:lnTo>
                  <a:lnTo>
                    <a:pt x="285750" y="604837"/>
                  </a:lnTo>
                  <a:lnTo>
                    <a:pt x="319088" y="585787"/>
                  </a:lnTo>
                  <a:lnTo>
                    <a:pt x="354806" y="561975"/>
                  </a:lnTo>
                  <a:lnTo>
                    <a:pt x="381000" y="533400"/>
                  </a:lnTo>
                  <a:lnTo>
                    <a:pt x="392906" y="516731"/>
                  </a:lnTo>
                  <a:lnTo>
                    <a:pt x="407194" y="447675"/>
                  </a:lnTo>
                  <a:lnTo>
                    <a:pt x="419100" y="426244"/>
                  </a:lnTo>
                  <a:lnTo>
                    <a:pt x="457200" y="390525"/>
                  </a:lnTo>
                  <a:lnTo>
                    <a:pt x="495300" y="347662"/>
                  </a:lnTo>
                  <a:lnTo>
                    <a:pt x="528638" y="333375"/>
                  </a:lnTo>
                  <a:lnTo>
                    <a:pt x="559594" y="333375"/>
                  </a:lnTo>
                  <a:lnTo>
                    <a:pt x="566738" y="300037"/>
                  </a:lnTo>
                  <a:lnTo>
                    <a:pt x="571500" y="266700"/>
                  </a:lnTo>
                  <a:lnTo>
                    <a:pt x="621506" y="238125"/>
                  </a:lnTo>
                  <a:lnTo>
                    <a:pt x="652463" y="221456"/>
                  </a:lnTo>
                  <a:lnTo>
                    <a:pt x="678656" y="214312"/>
                  </a:lnTo>
                  <a:lnTo>
                    <a:pt x="723900" y="211931"/>
                  </a:lnTo>
                  <a:lnTo>
                    <a:pt x="759619" y="211931"/>
                  </a:lnTo>
                  <a:lnTo>
                    <a:pt x="778669" y="228600"/>
                  </a:lnTo>
                  <a:lnTo>
                    <a:pt x="800100" y="261937"/>
                  </a:lnTo>
                  <a:lnTo>
                    <a:pt x="819150" y="285750"/>
                  </a:lnTo>
                  <a:lnTo>
                    <a:pt x="838200" y="319087"/>
                  </a:lnTo>
                  <a:lnTo>
                    <a:pt x="852488" y="350044"/>
                  </a:lnTo>
                  <a:lnTo>
                    <a:pt x="892969" y="407194"/>
                  </a:lnTo>
                  <a:close/>
                </a:path>
              </a:pathLst>
            </a:custGeom>
            <a:solidFill>
              <a:srgbClr val="A6C0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30"/>
            <p:cNvSpPr txBox="1"/>
            <p:nvPr/>
          </p:nvSpPr>
          <p:spPr>
            <a:xfrm>
              <a:off x="2365712" y="3036441"/>
              <a:ext cx="2269636" cy="5078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700" b="1" i="0" u="none" strike="noStrike" kern="1200" cap="none" spc="0" normalizeH="0" baseline="0" noProof="0" dirty="0">
                  <a:ln>
                    <a:noFill/>
                  </a:ln>
                  <a:solidFill>
                    <a:srgbClr val="FFFFFF"/>
                  </a:solidFill>
                  <a:effectLst/>
                  <a:uLnTx/>
                  <a:uFillTx/>
                  <a:latin typeface="等线" panose="02010600030101010101" charset="-122"/>
                  <a:ea typeface="等线" panose="02010600030101010101" charset="-122"/>
                  <a:cs typeface="+mn-ea"/>
                  <a:sym typeface="+mn-ea"/>
                </a:rPr>
                <a:t>选择数据</a:t>
              </a:r>
            </a:p>
          </p:txBody>
        </p:sp>
      </p:grpSp>
      <p:sp>
        <p:nvSpPr>
          <p:cNvPr id="33" name="文本框 32"/>
          <p:cNvSpPr txBox="1"/>
          <p:nvPr/>
        </p:nvSpPr>
        <p:spPr>
          <a:xfrm>
            <a:off x="3060681" y="1734083"/>
            <a:ext cx="5115898" cy="400110"/>
          </a:xfrm>
          <a:prstGeom prst="rect">
            <a:avLst/>
          </a:prstGeom>
          <a:noFill/>
        </p:spPr>
        <p:txBody>
          <a:bodyPr wrap="square" rtlCol="0">
            <a:spAutoFit/>
          </a:bodyPr>
          <a:lstStyle/>
          <a:p>
            <a:r>
              <a:rPr kumimoji="1" lang="zh-CN" altLang="en-US" sz="2000" dirty="0">
                <a:latin typeface="宋体" panose="02010600030101010101" pitchFamily="2" charset="-122"/>
                <a:ea typeface="宋体" panose="02010600030101010101" pitchFamily="2" charset="-122"/>
              </a:rPr>
              <a:t>选择数据时应关注哪些因素？</a:t>
            </a:r>
          </a:p>
        </p:txBody>
      </p:sp>
      <p:sp>
        <p:nvSpPr>
          <p:cNvPr id="34" name="文本框 33"/>
          <p:cNvSpPr txBox="1"/>
          <p:nvPr/>
        </p:nvSpPr>
        <p:spPr>
          <a:xfrm>
            <a:off x="1012673" y="990449"/>
            <a:ext cx="4872990" cy="583565"/>
          </a:xfrm>
          <a:prstGeom prst="rect">
            <a:avLst/>
          </a:prstGeom>
          <a:noFill/>
        </p:spPr>
        <p:txBody>
          <a:bodyPr wrap="none" rtlCol="0">
            <a:spAutoFit/>
          </a:bodyPr>
          <a:lstStyle/>
          <a:p>
            <a:r>
              <a:rPr lang="en-US" altLang="zh-CN" sz="3200" b="1" dirty="0">
                <a:solidFill>
                  <a:srgbClr val="0C2C2E"/>
                </a:solidFill>
                <a:latin typeface="方正楷体_GB2312" panose="02000000000000000000" charset="-122"/>
                <a:ea typeface="方正楷体_GB2312" panose="02000000000000000000" charset="-122"/>
                <a:cs typeface="方正楷体_GB2312" panose="02000000000000000000" charset="-122"/>
              </a:rPr>
              <a:t>2</a:t>
            </a:r>
            <a:r>
              <a:rPr lang="zh-CN" altLang="en-US" sz="3200" b="1" dirty="0">
                <a:solidFill>
                  <a:srgbClr val="0C2C2E"/>
                </a:solidFill>
                <a:latin typeface="方正楷体_GB2312" panose="02000000000000000000" charset="-122"/>
                <a:ea typeface="方正楷体_GB2312" panose="02000000000000000000" charset="-122"/>
                <a:cs typeface="方正楷体_GB2312" panose="02000000000000000000" charset="-122"/>
              </a:rPr>
              <a:t>．数据选择应关注的因素</a:t>
            </a:r>
          </a:p>
        </p:txBody>
      </p:sp>
      <p:grpSp>
        <p:nvGrpSpPr>
          <p:cNvPr id="4" name="组合 3"/>
          <p:cNvGrpSpPr/>
          <p:nvPr/>
        </p:nvGrpSpPr>
        <p:grpSpPr>
          <a:xfrm>
            <a:off x="1012673" y="1215490"/>
            <a:ext cx="1471282" cy="1296000"/>
            <a:chOff x="1708816" y="1826711"/>
            <a:chExt cx="1471282" cy="1296000"/>
          </a:xfrm>
        </p:grpSpPr>
        <p:pic>
          <p:nvPicPr>
            <p:cNvPr id="5" name="图片 4"/>
            <p:cNvPicPr>
              <a:picLocks noChangeAspect="1"/>
            </p:cNvPicPr>
            <p:nvPr/>
          </p:nvPicPr>
          <p:blipFill rotWithShape="1">
            <a:blip r:embed="rId5">
              <a:extLst>
                <a:ext uri="{28A0092B-C50C-407E-A947-70E740481C1C}">
                  <a14:useLocalDpi xmlns:a14="http://schemas.microsoft.com/office/drawing/2010/main" val="0"/>
                </a:ext>
              </a:extLst>
            </a:blip>
            <a:srcRect r="46225"/>
            <a:stretch>
              <a:fillRect/>
            </a:stretch>
          </p:blipFill>
          <p:spPr>
            <a:xfrm rot="646208">
              <a:off x="1708816" y="1826711"/>
              <a:ext cx="1471282" cy="1296000"/>
            </a:xfrm>
            <a:prstGeom prst="rect">
              <a:avLst/>
            </a:prstGeom>
          </p:spPr>
        </p:pic>
        <p:sp>
          <p:nvSpPr>
            <p:cNvPr id="6" name="文本框 5"/>
            <p:cNvSpPr txBox="1"/>
            <p:nvPr/>
          </p:nvSpPr>
          <p:spPr>
            <a:xfrm>
              <a:off x="1816776" y="2243878"/>
              <a:ext cx="1255362" cy="461665"/>
            </a:xfrm>
            <a:prstGeom prst="rect">
              <a:avLst/>
            </a:prstGeom>
            <a:noFill/>
          </p:spPr>
          <p:txBody>
            <a:bodyPr wrap="square" rtlCol="0">
              <a:spAutoFit/>
            </a:bodyPr>
            <a:lstStyle/>
            <a:p>
              <a:r>
                <a:rPr kumimoji="1" lang="zh-CN" altLang="en-US" sz="2400" dirty="0">
                  <a:solidFill>
                    <a:srgbClr val="0432FF"/>
                  </a:solidFill>
                </a:rPr>
                <a:t>填一填</a:t>
              </a: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87BE63"/>
        </a:solidFill>
        <a:effectLst/>
      </p:bgPr>
    </p:bg>
    <p:spTree>
      <p:nvGrpSpPr>
        <p:cNvPr id="1" name=""/>
        <p:cNvGrpSpPr/>
        <p:nvPr/>
      </p:nvGrpSpPr>
      <p:grpSpPr>
        <a:xfrm>
          <a:off x="0" y="0"/>
          <a:ext cx="0" cy="0"/>
          <a:chOff x="0" y="0"/>
          <a:chExt cx="0" cy="0"/>
        </a:xfrm>
      </p:grpSpPr>
      <p:grpSp>
        <p:nvGrpSpPr>
          <p:cNvPr id="12" name="组合 11"/>
          <p:cNvGrpSpPr/>
          <p:nvPr/>
        </p:nvGrpSpPr>
        <p:grpSpPr>
          <a:xfrm>
            <a:off x="3442816" y="2310130"/>
            <a:ext cx="4700424" cy="1861885"/>
            <a:chOff x="1538294" y="4438427"/>
            <a:chExt cx="3048006" cy="938334"/>
          </a:xfrm>
        </p:grpSpPr>
        <p:grpSp>
          <p:nvGrpSpPr>
            <p:cNvPr id="5" name="组合 4"/>
            <p:cNvGrpSpPr/>
            <p:nvPr/>
          </p:nvGrpSpPr>
          <p:grpSpPr>
            <a:xfrm>
              <a:off x="1540093" y="4456672"/>
              <a:ext cx="3046207" cy="910566"/>
              <a:chOff x="1540093" y="4456672"/>
              <a:chExt cx="3046207" cy="910566"/>
            </a:xfrm>
          </p:grpSpPr>
          <p:sp>
            <p:nvSpPr>
              <p:cNvPr id="4" name="椭圆 2"/>
              <p:cNvSpPr/>
              <p:nvPr/>
            </p:nvSpPr>
            <p:spPr>
              <a:xfrm>
                <a:off x="1555574" y="4516327"/>
                <a:ext cx="3030726" cy="850911"/>
              </a:xfrm>
              <a:custGeom>
                <a:avLst/>
                <a:gdLst>
                  <a:gd name="connsiteX0" fmla="*/ 0 w 1917700"/>
                  <a:gd name="connsiteY0" fmla="*/ 387350 h 774700"/>
                  <a:gd name="connsiteX1" fmla="*/ 958850 w 1917700"/>
                  <a:gd name="connsiteY1" fmla="*/ 0 h 774700"/>
                  <a:gd name="connsiteX2" fmla="*/ 1917700 w 1917700"/>
                  <a:gd name="connsiteY2" fmla="*/ 387350 h 774700"/>
                  <a:gd name="connsiteX3" fmla="*/ 958850 w 1917700"/>
                  <a:gd name="connsiteY3" fmla="*/ 774700 h 774700"/>
                  <a:gd name="connsiteX4" fmla="*/ 0 w 1917700"/>
                  <a:gd name="connsiteY4" fmla="*/ 387350 h 774700"/>
                  <a:gd name="connsiteX0-1" fmla="*/ 0 w 1974850"/>
                  <a:gd name="connsiteY0-2" fmla="*/ 406442 h 774789"/>
                  <a:gd name="connsiteX1-3" fmla="*/ 1016000 w 1974850"/>
                  <a:gd name="connsiteY1-4" fmla="*/ 42 h 774789"/>
                  <a:gd name="connsiteX2-5" fmla="*/ 1974850 w 1974850"/>
                  <a:gd name="connsiteY2-6" fmla="*/ 387392 h 774789"/>
                  <a:gd name="connsiteX3-7" fmla="*/ 1016000 w 1974850"/>
                  <a:gd name="connsiteY3-8" fmla="*/ 774742 h 774789"/>
                  <a:gd name="connsiteX4-9" fmla="*/ 0 w 1974850"/>
                  <a:gd name="connsiteY4-10" fmla="*/ 406442 h 774789"/>
                  <a:gd name="connsiteX0-11" fmla="*/ 4 w 1974854"/>
                  <a:gd name="connsiteY0-12" fmla="*/ 406442 h 806519"/>
                  <a:gd name="connsiteX1-13" fmla="*/ 1016004 w 1974854"/>
                  <a:gd name="connsiteY1-14" fmla="*/ 42 h 806519"/>
                  <a:gd name="connsiteX2-15" fmla="*/ 1974854 w 1974854"/>
                  <a:gd name="connsiteY2-16" fmla="*/ 387392 h 806519"/>
                  <a:gd name="connsiteX3-17" fmla="*/ 1003304 w 1974854"/>
                  <a:gd name="connsiteY3-18" fmla="*/ 806492 h 806519"/>
                  <a:gd name="connsiteX4-19" fmla="*/ 4 w 1974854"/>
                  <a:gd name="connsiteY4-20" fmla="*/ 406442 h 806519"/>
                  <a:gd name="connsiteX0-21" fmla="*/ 16 w 1974866"/>
                  <a:gd name="connsiteY0-22" fmla="*/ 406442 h 819798"/>
                  <a:gd name="connsiteX1-23" fmla="*/ 1016016 w 1974866"/>
                  <a:gd name="connsiteY1-24" fmla="*/ 42 h 819798"/>
                  <a:gd name="connsiteX2-25" fmla="*/ 1974866 w 1974866"/>
                  <a:gd name="connsiteY2-26" fmla="*/ 387392 h 819798"/>
                  <a:gd name="connsiteX3-27" fmla="*/ 1003316 w 1974866"/>
                  <a:gd name="connsiteY3-28" fmla="*/ 806492 h 819798"/>
                  <a:gd name="connsiteX4-29" fmla="*/ 16 w 1974866"/>
                  <a:gd name="connsiteY4-30" fmla="*/ 406442 h 819798"/>
                  <a:gd name="connsiteX0-31" fmla="*/ 16 w 1974866"/>
                  <a:gd name="connsiteY0-32" fmla="*/ 442086 h 855442"/>
                  <a:gd name="connsiteX1-33" fmla="*/ 1016016 w 1974866"/>
                  <a:gd name="connsiteY1-34" fmla="*/ 35686 h 855442"/>
                  <a:gd name="connsiteX2-35" fmla="*/ 1974866 w 1974866"/>
                  <a:gd name="connsiteY2-36" fmla="*/ 423036 h 855442"/>
                  <a:gd name="connsiteX3-37" fmla="*/ 1003316 w 1974866"/>
                  <a:gd name="connsiteY3-38" fmla="*/ 842136 h 855442"/>
                  <a:gd name="connsiteX4-39" fmla="*/ 16 w 1974866"/>
                  <a:gd name="connsiteY4-40" fmla="*/ 442086 h 855442"/>
                  <a:gd name="connsiteX0-41" fmla="*/ 16 w 1975043"/>
                  <a:gd name="connsiteY0-42" fmla="*/ 414448 h 827804"/>
                  <a:gd name="connsiteX1-43" fmla="*/ 1016016 w 1975043"/>
                  <a:gd name="connsiteY1-44" fmla="*/ 8048 h 827804"/>
                  <a:gd name="connsiteX2-45" fmla="*/ 1974866 w 1975043"/>
                  <a:gd name="connsiteY2-46" fmla="*/ 395398 h 827804"/>
                  <a:gd name="connsiteX3-47" fmla="*/ 1003316 w 1975043"/>
                  <a:gd name="connsiteY3-48" fmla="*/ 814498 h 827804"/>
                  <a:gd name="connsiteX4-49" fmla="*/ 16 w 1975043"/>
                  <a:gd name="connsiteY4-50" fmla="*/ 414448 h 827804"/>
                  <a:gd name="connsiteX0-51" fmla="*/ 16 w 1974920"/>
                  <a:gd name="connsiteY0-52" fmla="*/ 407332 h 820688"/>
                  <a:gd name="connsiteX1-53" fmla="*/ 1016016 w 1974920"/>
                  <a:gd name="connsiteY1-54" fmla="*/ 932 h 820688"/>
                  <a:gd name="connsiteX2-55" fmla="*/ 1974866 w 1974920"/>
                  <a:gd name="connsiteY2-56" fmla="*/ 388282 h 820688"/>
                  <a:gd name="connsiteX3-57" fmla="*/ 1003316 w 1974920"/>
                  <a:gd name="connsiteY3-58" fmla="*/ 807382 h 820688"/>
                  <a:gd name="connsiteX4-59" fmla="*/ 16 w 1974920"/>
                  <a:gd name="connsiteY4-60" fmla="*/ 407332 h 820688"/>
                  <a:gd name="connsiteX0-61" fmla="*/ 16 w 2003346"/>
                  <a:gd name="connsiteY0-62" fmla="*/ 407332 h 820688"/>
                  <a:gd name="connsiteX1-63" fmla="*/ 1016016 w 2003346"/>
                  <a:gd name="connsiteY1-64" fmla="*/ 932 h 820688"/>
                  <a:gd name="connsiteX2-65" fmla="*/ 1974866 w 2003346"/>
                  <a:gd name="connsiteY2-66" fmla="*/ 388282 h 820688"/>
                  <a:gd name="connsiteX3-67" fmla="*/ 1003316 w 2003346"/>
                  <a:gd name="connsiteY3-68" fmla="*/ 807382 h 820688"/>
                  <a:gd name="connsiteX4-69" fmla="*/ 16 w 2003346"/>
                  <a:gd name="connsiteY4-70" fmla="*/ 407332 h 820688"/>
                  <a:gd name="connsiteX0-71" fmla="*/ 6 w 2047162"/>
                  <a:gd name="connsiteY0-72" fmla="*/ 409099 h 810157"/>
                  <a:gd name="connsiteX1-73" fmla="*/ 1016006 w 2047162"/>
                  <a:gd name="connsiteY1-74" fmla="*/ 2699 h 810157"/>
                  <a:gd name="connsiteX2-75" fmla="*/ 2033902 w 2047162"/>
                  <a:gd name="connsiteY2-76" fmla="*/ 288449 h 810157"/>
                  <a:gd name="connsiteX3-77" fmla="*/ 1003306 w 2047162"/>
                  <a:gd name="connsiteY3-78" fmla="*/ 809149 h 810157"/>
                  <a:gd name="connsiteX4-79" fmla="*/ 6 w 2047162"/>
                  <a:gd name="connsiteY4-80" fmla="*/ 409099 h 810157"/>
                  <a:gd name="connsiteX0-81" fmla="*/ 791 w 2047947"/>
                  <a:gd name="connsiteY0-82" fmla="*/ 409099 h 818848"/>
                  <a:gd name="connsiteX1-83" fmla="*/ 1016791 w 2047947"/>
                  <a:gd name="connsiteY1-84" fmla="*/ 2699 h 818848"/>
                  <a:gd name="connsiteX2-85" fmla="*/ 2034687 w 2047947"/>
                  <a:gd name="connsiteY2-86" fmla="*/ 288449 h 818848"/>
                  <a:gd name="connsiteX3-87" fmla="*/ 1004091 w 2047947"/>
                  <a:gd name="connsiteY3-88" fmla="*/ 809149 h 818848"/>
                  <a:gd name="connsiteX4-89" fmla="*/ 791 w 2047947"/>
                  <a:gd name="connsiteY4-90" fmla="*/ 409099 h 818848"/>
                  <a:gd name="connsiteX0-91" fmla="*/ 791 w 2047947"/>
                  <a:gd name="connsiteY0-92" fmla="*/ 434817 h 844566"/>
                  <a:gd name="connsiteX1-93" fmla="*/ 1016791 w 2047947"/>
                  <a:gd name="connsiteY1-94" fmla="*/ 28417 h 844566"/>
                  <a:gd name="connsiteX2-95" fmla="*/ 2034687 w 2047947"/>
                  <a:gd name="connsiteY2-96" fmla="*/ 314167 h 844566"/>
                  <a:gd name="connsiteX3-97" fmla="*/ 1004091 w 2047947"/>
                  <a:gd name="connsiteY3-98" fmla="*/ 834867 h 844566"/>
                  <a:gd name="connsiteX4-99" fmla="*/ 791 w 2047947"/>
                  <a:gd name="connsiteY4-100" fmla="*/ 434817 h 844566"/>
                  <a:gd name="connsiteX0-101" fmla="*/ 791 w 2034706"/>
                  <a:gd name="connsiteY0-102" fmla="*/ 434817 h 856653"/>
                  <a:gd name="connsiteX1-103" fmla="*/ 1016791 w 2034706"/>
                  <a:gd name="connsiteY1-104" fmla="*/ 28417 h 856653"/>
                  <a:gd name="connsiteX2-105" fmla="*/ 2034687 w 2034706"/>
                  <a:gd name="connsiteY2-106" fmla="*/ 314167 h 856653"/>
                  <a:gd name="connsiteX3-107" fmla="*/ 1004091 w 2034706"/>
                  <a:gd name="connsiteY3-108" fmla="*/ 834867 h 856653"/>
                  <a:gd name="connsiteX4-109" fmla="*/ 791 w 2034706"/>
                  <a:gd name="connsiteY4-110" fmla="*/ 434817 h 856653"/>
                  <a:gd name="connsiteX0-111" fmla="*/ 820 w 2034735"/>
                  <a:gd name="connsiteY0-112" fmla="*/ 434817 h 857790"/>
                  <a:gd name="connsiteX1-113" fmla="*/ 1016820 w 2034735"/>
                  <a:gd name="connsiteY1-114" fmla="*/ 28417 h 857790"/>
                  <a:gd name="connsiteX2-115" fmla="*/ 2034716 w 2034735"/>
                  <a:gd name="connsiteY2-116" fmla="*/ 314167 h 857790"/>
                  <a:gd name="connsiteX3-117" fmla="*/ 1004120 w 2034735"/>
                  <a:gd name="connsiteY3-118" fmla="*/ 834867 h 857790"/>
                  <a:gd name="connsiteX4-119" fmla="*/ 820 w 2034735"/>
                  <a:gd name="connsiteY4-120" fmla="*/ 434817 h 857790"/>
                  <a:gd name="connsiteX0-121" fmla="*/ 841 w 2034756"/>
                  <a:gd name="connsiteY0-122" fmla="*/ 434817 h 862234"/>
                  <a:gd name="connsiteX1-123" fmla="*/ 1016841 w 2034756"/>
                  <a:gd name="connsiteY1-124" fmla="*/ 28417 h 862234"/>
                  <a:gd name="connsiteX2-125" fmla="*/ 2034737 w 2034756"/>
                  <a:gd name="connsiteY2-126" fmla="*/ 314167 h 862234"/>
                  <a:gd name="connsiteX3-127" fmla="*/ 1004141 w 2034756"/>
                  <a:gd name="connsiteY3-128" fmla="*/ 834867 h 862234"/>
                  <a:gd name="connsiteX4-129" fmla="*/ 841 w 2034756"/>
                  <a:gd name="connsiteY4-130" fmla="*/ 434817 h 862234"/>
                  <a:gd name="connsiteX0-131" fmla="*/ 6 w 2033921"/>
                  <a:gd name="connsiteY0-132" fmla="*/ 434817 h 853659"/>
                  <a:gd name="connsiteX1-133" fmla="*/ 1016006 w 2033921"/>
                  <a:gd name="connsiteY1-134" fmla="*/ 28417 h 853659"/>
                  <a:gd name="connsiteX2-135" fmla="*/ 2033902 w 2033921"/>
                  <a:gd name="connsiteY2-136" fmla="*/ 314167 h 853659"/>
                  <a:gd name="connsiteX3-137" fmla="*/ 1003306 w 2033921"/>
                  <a:gd name="connsiteY3-138" fmla="*/ 822167 h 853659"/>
                  <a:gd name="connsiteX4-139" fmla="*/ 6 w 2033921"/>
                  <a:gd name="connsiteY4-140" fmla="*/ 434817 h 853659"/>
                  <a:gd name="connsiteX0-141" fmla="*/ 6 w 2012833"/>
                  <a:gd name="connsiteY0-142" fmla="*/ 462074 h 848141"/>
                  <a:gd name="connsiteX1-143" fmla="*/ 994918 w 2012833"/>
                  <a:gd name="connsiteY1-144" fmla="*/ 30274 h 848141"/>
                  <a:gd name="connsiteX2-145" fmla="*/ 2012814 w 2012833"/>
                  <a:gd name="connsiteY2-146" fmla="*/ 316024 h 848141"/>
                  <a:gd name="connsiteX3-147" fmla="*/ 982218 w 2012833"/>
                  <a:gd name="connsiteY3-148" fmla="*/ 824024 h 848141"/>
                  <a:gd name="connsiteX4-149" fmla="*/ 6 w 2012833"/>
                  <a:gd name="connsiteY4-150" fmla="*/ 462074 h 848141"/>
                  <a:gd name="connsiteX0-151" fmla="*/ 122 w 2012949"/>
                  <a:gd name="connsiteY0-152" fmla="*/ 462074 h 850911"/>
                  <a:gd name="connsiteX1-153" fmla="*/ 995034 w 2012949"/>
                  <a:gd name="connsiteY1-154" fmla="*/ 30274 h 850911"/>
                  <a:gd name="connsiteX2-155" fmla="*/ 2012930 w 2012949"/>
                  <a:gd name="connsiteY2-156" fmla="*/ 316024 h 850911"/>
                  <a:gd name="connsiteX3-157" fmla="*/ 982334 w 2012949"/>
                  <a:gd name="connsiteY3-158" fmla="*/ 824024 h 850911"/>
                  <a:gd name="connsiteX4-159" fmla="*/ 122 w 2012949"/>
                  <a:gd name="connsiteY4-160" fmla="*/ 462074 h 85091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012949" h="850911">
                    <a:moveTo>
                      <a:pt x="122" y="462074"/>
                    </a:moveTo>
                    <a:cubicBezTo>
                      <a:pt x="-10414" y="-32168"/>
                      <a:pt x="659566" y="54616"/>
                      <a:pt x="995034" y="30274"/>
                    </a:cubicBezTo>
                    <a:cubicBezTo>
                      <a:pt x="1330502" y="5932"/>
                      <a:pt x="2017148" y="-101103"/>
                      <a:pt x="2012930" y="316024"/>
                    </a:cubicBezTo>
                    <a:cubicBezTo>
                      <a:pt x="1979663" y="1057001"/>
                      <a:pt x="1317802" y="799682"/>
                      <a:pt x="982334" y="824024"/>
                    </a:cubicBezTo>
                    <a:cubicBezTo>
                      <a:pt x="646866" y="848366"/>
                      <a:pt x="10658" y="956316"/>
                      <a:pt x="122" y="462074"/>
                    </a:cubicBezTo>
                    <a:close/>
                  </a:path>
                </a:pathLst>
              </a:custGeom>
              <a:noFill/>
              <a:ln w="28575">
                <a:solidFill>
                  <a:srgbClr val="9FC9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椭圆 2"/>
              <p:cNvSpPr/>
              <p:nvPr/>
            </p:nvSpPr>
            <p:spPr>
              <a:xfrm>
                <a:off x="1540093" y="4456672"/>
                <a:ext cx="3030726" cy="850911"/>
              </a:xfrm>
              <a:custGeom>
                <a:avLst/>
                <a:gdLst>
                  <a:gd name="connsiteX0" fmla="*/ 0 w 1917700"/>
                  <a:gd name="connsiteY0" fmla="*/ 387350 h 774700"/>
                  <a:gd name="connsiteX1" fmla="*/ 958850 w 1917700"/>
                  <a:gd name="connsiteY1" fmla="*/ 0 h 774700"/>
                  <a:gd name="connsiteX2" fmla="*/ 1917700 w 1917700"/>
                  <a:gd name="connsiteY2" fmla="*/ 387350 h 774700"/>
                  <a:gd name="connsiteX3" fmla="*/ 958850 w 1917700"/>
                  <a:gd name="connsiteY3" fmla="*/ 774700 h 774700"/>
                  <a:gd name="connsiteX4" fmla="*/ 0 w 1917700"/>
                  <a:gd name="connsiteY4" fmla="*/ 387350 h 774700"/>
                  <a:gd name="connsiteX0-1" fmla="*/ 0 w 1974850"/>
                  <a:gd name="connsiteY0-2" fmla="*/ 406442 h 774789"/>
                  <a:gd name="connsiteX1-3" fmla="*/ 1016000 w 1974850"/>
                  <a:gd name="connsiteY1-4" fmla="*/ 42 h 774789"/>
                  <a:gd name="connsiteX2-5" fmla="*/ 1974850 w 1974850"/>
                  <a:gd name="connsiteY2-6" fmla="*/ 387392 h 774789"/>
                  <a:gd name="connsiteX3-7" fmla="*/ 1016000 w 1974850"/>
                  <a:gd name="connsiteY3-8" fmla="*/ 774742 h 774789"/>
                  <a:gd name="connsiteX4-9" fmla="*/ 0 w 1974850"/>
                  <a:gd name="connsiteY4-10" fmla="*/ 406442 h 774789"/>
                  <a:gd name="connsiteX0-11" fmla="*/ 4 w 1974854"/>
                  <a:gd name="connsiteY0-12" fmla="*/ 406442 h 806519"/>
                  <a:gd name="connsiteX1-13" fmla="*/ 1016004 w 1974854"/>
                  <a:gd name="connsiteY1-14" fmla="*/ 42 h 806519"/>
                  <a:gd name="connsiteX2-15" fmla="*/ 1974854 w 1974854"/>
                  <a:gd name="connsiteY2-16" fmla="*/ 387392 h 806519"/>
                  <a:gd name="connsiteX3-17" fmla="*/ 1003304 w 1974854"/>
                  <a:gd name="connsiteY3-18" fmla="*/ 806492 h 806519"/>
                  <a:gd name="connsiteX4-19" fmla="*/ 4 w 1974854"/>
                  <a:gd name="connsiteY4-20" fmla="*/ 406442 h 806519"/>
                  <a:gd name="connsiteX0-21" fmla="*/ 16 w 1974866"/>
                  <a:gd name="connsiteY0-22" fmla="*/ 406442 h 819798"/>
                  <a:gd name="connsiteX1-23" fmla="*/ 1016016 w 1974866"/>
                  <a:gd name="connsiteY1-24" fmla="*/ 42 h 819798"/>
                  <a:gd name="connsiteX2-25" fmla="*/ 1974866 w 1974866"/>
                  <a:gd name="connsiteY2-26" fmla="*/ 387392 h 819798"/>
                  <a:gd name="connsiteX3-27" fmla="*/ 1003316 w 1974866"/>
                  <a:gd name="connsiteY3-28" fmla="*/ 806492 h 819798"/>
                  <a:gd name="connsiteX4-29" fmla="*/ 16 w 1974866"/>
                  <a:gd name="connsiteY4-30" fmla="*/ 406442 h 819798"/>
                  <a:gd name="connsiteX0-31" fmla="*/ 16 w 1974866"/>
                  <a:gd name="connsiteY0-32" fmla="*/ 442086 h 855442"/>
                  <a:gd name="connsiteX1-33" fmla="*/ 1016016 w 1974866"/>
                  <a:gd name="connsiteY1-34" fmla="*/ 35686 h 855442"/>
                  <a:gd name="connsiteX2-35" fmla="*/ 1974866 w 1974866"/>
                  <a:gd name="connsiteY2-36" fmla="*/ 423036 h 855442"/>
                  <a:gd name="connsiteX3-37" fmla="*/ 1003316 w 1974866"/>
                  <a:gd name="connsiteY3-38" fmla="*/ 842136 h 855442"/>
                  <a:gd name="connsiteX4-39" fmla="*/ 16 w 1974866"/>
                  <a:gd name="connsiteY4-40" fmla="*/ 442086 h 855442"/>
                  <a:gd name="connsiteX0-41" fmla="*/ 16 w 1975043"/>
                  <a:gd name="connsiteY0-42" fmla="*/ 414448 h 827804"/>
                  <a:gd name="connsiteX1-43" fmla="*/ 1016016 w 1975043"/>
                  <a:gd name="connsiteY1-44" fmla="*/ 8048 h 827804"/>
                  <a:gd name="connsiteX2-45" fmla="*/ 1974866 w 1975043"/>
                  <a:gd name="connsiteY2-46" fmla="*/ 395398 h 827804"/>
                  <a:gd name="connsiteX3-47" fmla="*/ 1003316 w 1975043"/>
                  <a:gd name="connsiteY3-48" fmla="*/ 814498 h 827804"/>
                  <a:gd name="connsiteX4-49" fmla="*/ 16 w 1975043"/>
                  <a:gd name="connsiteY4-50" fmla="*/ 414448 h 827804"/>
                  <a:gd name="connsiteX0-51" fmla="*/ 16 w 1974920"/>
                  <a:gd name="connsiteY0-52" fmla="*/ 407332 h 820688"/>
                  <a:gd name="connsiteX1-53" fmla="*/ 1016016 w 1974920"/>
                  <a:gd name="connsiteY1-54" fmla="*/ 932 h 820688"/>
                  <a:gd name="connsiteX2-55" fmla="*/ 1974866 w 1974920"/>
                  <a:gd name="connsiteY2-56" fmla="*/ 388282 h 820688"/>
                  <a:gd name="connsiteX3-57" fmla="*/ 1003316 w 1974920"/>
                  <a:gd name="connsiteY3-58" fmla="*/ 807382 h 820688"/>
                  <a:gd name="connsiteX4-59" fmla="*/ 16 w 1974920"/>
                  <a:gd name="connsiteY4-60" fmla="*/ 407332 h 820688"/>
                  <a:gd name="connsiteX0-61" fmla="*/ 16 w 2003346"/>
                  <a:gd name="connsiteY0-62" fmla="*/ 407332 h 820688"/>
                  <a:gd name="connsiteX1-63" fmla="*/ 1016016 w 2003346"/>
                  <a:gd name="connsiteY1-64" fmla="*/ 932 h 820688"/>
                  <a:gd name="connsiteX2-65" fmla="*/ 1974866 w 2003346"/>
                  <a:gd name="connsiteY2-66" fmla="*/ 388282 h 820688"/>
                  <a:gd name="connsiteX3-67" fmla="*/ 1003316 w 2003346"/>
                  <a:gd name="connsiteY3-68" fmla="*/ 807382 h 820688"/>
                  <a:gd name="connsiteX4-69" fmla="*/ 16 w 2003346"/>
                  <a:gd name="connsiteY4-70" fmla="*/ 407332 h 820688"/>
                  <a:gd name="connsiteX0-71" fmla="*/ 6 w 2047162"/>
                  <a:gd name="connsiteY0-72" fmla="*/ 409099 h 810157"/>
                  <a:gd name="connsiteX1-73" fmla="*/ 1016006 w 2047162"/>
                  <a:gd name="connsiteY1-74" fmla="*/ 2699 h 810157"/>
                  <a:gd name="connsiteX2-75" fmla="*/ 2033902 w 2047162"/>
                  <a:gd name="connsiteY2-76" fmla="*/ 288449 h 810157"/>
                  <a:gd name="connsiteX3-77" fmla="*/ 1003306 w 2047162"/>
                  <a:gd name="connsiteY3-78" fmla="*/ 809149 h 810157"/>
                  <a:gd name="connsiteX4-79" fmla="*/ 6 w 2047162"/>
                  <a:gd name="connsiteY4-80" fmla="*/ 409099 h 810157"/>
                  <a:gd name="connsiteX0-81" fmla="*/ 791 w 2047947"/>
                  <a:gd name="connsiteY0-82" fmla="*/ 409099 h 818848"/>
                  <a:gd name="connsiteX1-83" fmla="*/ 1016791 w 2047947"/>
                  <a:gd name="connsiteY1-84" fmla="*/ 2699 h 818848"/>
                  <a:gd name="connsiteX2-85" fmla="*/ 2034687 w 2047947"/>
                  <a:gd name="connsiteY2-86" fmla="*/ 288449 h 818848"/>
                  <a:gd name="connsiteX3-87" fmla="*/ 1004091 w 2047947"/>
                  <a:gd name="connsiteY3-88" fmla="*/ 809149 h 818848"/>
                  <a:gd name="connsiteX4-89" fmla="*/ 791 w 2047947"/>
                  <a:gd name="connsiteY4-90" fmla="*/ 409099 h 818848"/>
                  <a:gd name="connsiteX0-91" fmla="*/ 791 w 2047947"/>
                  <a:gd name="connsiteY0-92" fmla="*/ 434817 h 844566"/>
                  <a:gd name="connsiteX1-93" fmla="*/ 1016791 w 2047947"/>
                  <a:gd name="connsiteY1-94" fmla="*/ 28417 h 844566"/>
                  <a:gd name="connsiteX2-95" fmla="*/ 2034687 w 2047947"/>
                  <a:gd name="connsiteY2-96" fmla="*/ 314167 h 844566"/>
                  <a:gd name="connsiteX3-97" fmla="*/ 1004091 w 2047947"/>
                  <a:gd name="connsiteY3-98" fmla="*/ 834867 h 844566"/>
                  <a:gd name="connsiteX4-99" fmla="*/ 791 w 2047947"/>
                  <a:gd name="connsiteY4-100" fmla="*/ 434817 h 844566"/>
                  <a:gd name="connsiteX0-101" fmla="*/ 791 w 2034706"/>
                  <a:gd name="connsiteY0-102" fmla="*/ 434817 h 856653"/>
                  <a:gd name="connsiteX1-103" fmla="*/ 1016791 w 2034706"/>
                  <a:gd name="connsiteY1-104" fmla="*/ 28417 h 856653"/>
                  <a:gd name="connsiteX2-105" fmla="*/ 2034687 w 2034706"/>
                  <a:gd name="connsiteY2-106" fmla="*/ 314167 h 856653"/>
                  <a:gd name="connsiteX3-107" fmla="*/ 1004091 w 2034706"/>
                  <a:gd name="connsiteY3-108" fmla="*/ 834867 h 856653"/>
                  <a:gd name="connsiteX4-109" fmla="*/ 791 w 2034706"/>
                  <a:gd name="connsiteY4-110" fmla="*/ 434817 h 856653"/>
                  <a:gd name="connsiteX0-111" fmla="*/ 820 w 2034735"/>
                  <a:gd name="connsiteY0-112" fmla="*/ 434817 h 857790"/>
                  <a:gd name="connsiteX1-113" fmla="*/ 1016820 w 2034735"/>
                  <a:gd name="connsiteY1-114" fmla="*/ 28417 h 857790"/>
                  <a:gd name="connsiteX2-115" fmla="*/ 2034716 w 2034735"/>
                  <a:gd name="connsiteY2-116" fmla="*/ 314167 h 857790"/>
                  <a:gd name="connsiteX3-117" fmla="*/ 1004120 w 2034735"/>
                  <a:gd name="connsiteY3-118" fmla="*/ 834867 h 857790"/>
                  <a:gd name="connsiteX4-119" fmla="*/ 820 w 2034735"/>
                  <a:gd name="connsiteY4-120" fmla="*/ 434817 h 857790"/>
                  <a:gd name="connsiteX0-121" fmla="*/ 841 w 2034756"/>
                  <a:gd name="connsiteY0-122" fmla="*/ 434817 h 862234"/>
                  <a:gd name="connsiteX1-123" fmla="*/ 1016841 w 2034756"/>
                  <a:gd name="connsiteY1-124" fmla="*/ 28417 h 862234"/>
                  <a:gd name="connsiteX2-125" fmla="*/ 2034737 w 2034756"/>
                  <a:gd name="connsiteY2-126" fmla="*/ 314167 h 862234"/>
                  <a:gd name="connsiteX3-127" fmla="*/ 1004141 w 2034756"/>
                  <a:gd name="connsiteY3-128" fmla="*/ 834867 h 862234"/>
                  <a:gd name="connsiteX4-129" fmla="*/ 841 w 2034756"/>
                  <a:gd name="connsiteY4-130" fmla="*/ 434817 h 862234"/>
                  <a:gd name="connsiteX0-131" fmla="*/ 6 w 2033921"/>
                  <a:gd name="connsiteY0-132" fmla="*/ 434817 h 853659"/>
                  <a:gd name="connsiteX1-133" fmla="*/ 1016006 w 2033921"/>
                  <a:gd name="connsiteY1-134" fmla="*/ 28417 h 853659"/>
                  <a:gd name="connsiteX2-135" fmla="*/ 2033902 w 2033921"/>
                  <a:gd name="connsiteY2-136" fmla="*/ 314167 h 853659"/>
                  <a:gd name="connsiteX3-137" fmla="*/ 1003306 w 2033921"/>
                  <a:gd name="connsiteY3-138" fmla="*/ 822167 h 853659"/>
                  <a:gd name="connsiteX4-139" fmla="*/ 6 w 2033921"/>
                  <a:gd name="connsiteY4-140" fmla="*/ 434817 h 853659"/>
                  <a:gd name="connsiteX0-141" fmla="*/ 6 w 2012833"/>
                  <a:gd name="connsiteY0-142" fmla="*/ 462074 h 848141"/>
                  <a:gd name="connsiteX1-143" fmla="*/ 994918 w 2012833"/>
                  <a:gd name="connsiteY1-144" fmla="*/ 30274 h 848141"/>
                  <a:gd name="connsiteX2-145" fmla="*/ 2012814 w 2012833"/>
                  <a:gd name="connsiteY2-146" fmla="*/ 316024 h 848141"/>
                  <a:gd name="connsiteX3-147" fmla="*/ 982218 w 2012833"/>
                  <a:gd name="connsiteY3-148" fmla="*/ 824024 h 848141"/>
                  <a:gd name="connsiteX4-149" fmla="*/ 6 w 2012833"/>
                  <a:gd name="connsiteY4-150" fmla="*/ 462074 h 848141"/>
                  <a:gd name="connsiteX0-151" fmla="*/ 122 w 2012949"/>
                  <a:gd name="connsiteY0-152" fmla="*/ 462074 h 850911"/>
                  <a:gd name="connsiteX1-153" fmla="*/ 995034 w 2012949"/>
                  <a:gd name="connsiteY1-154" fmla="*/ 30274 h 850911"/>
                  <a:gd name="connsiteX2-155" fmla="*/ 2012930 w 2012949"/>
                  <a:gd name="connsiteY2-156" fmla="*/ 316024 h 850911"/>
                  <a:gd name="connsiteX3-157" fmla="*/ 982334 w 2012949"/>
                  <a:gd name="connsiteY3-158" fmla="*/ 824024 h 850911"/>
                  <a:gd name="connsiteX4-159" fmla="*/ 122 w 2012949"/>
                  <a:gd name="connsiteY4-160" fmla="*/ 462074 h 85091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012949" h="850911">
                    <a:moveTo>
                      <a:pt x="122" y="462074"/>
                    </a:moveTo>
                    <a:cubicBezTo>
                      <a:pt x="-10414" y="-32168"/>
                      <a:pt x="659566" y="54616"/>
                      <a:pt x="995034" y="30274"/>
                    </a:cubicBezTo>
                    <a:cubicBezTo>
                      <a:pt x="1330502" y="5932"/>
                      <a:pt x="2017148" y="-101103"/>
                      <a:pt x="2012930" y="316024"/>
                    </a:cubicBezTo>
                    <a:cubicBezTo>
                      <a:pt x="1979663" y="1057001"/>
                      <a:pt x="1317802" y="799682"/>
                      <a:pt x="982334" y="824024"/>
                    </a:cubicBezTo>
                    <a:cubicBezTo>
                      <a:pt x="646866" y="848366"/>
                      <a:pt x="10658" y="956316"/>
                      <a:pt x="122" y="462074"/>
                    </a:cubicBezTo>
                    <a:close/>
                  </a:path>
                </a:pathLst>
              </a:custGeom>
              <a:solidFill>
                <a:srgbClr val="9FC980"/>
              </a:solidFill>
              <a:ln w="28575">
                <a:solidFill>
                  <a:srgbClr val="9FC9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4400" dirty="0">
                  <a:latin typeface="字体管家棉花糖" panose="00020600040101010101" pitchFamily="18" charset="-122"/>
                  <a:ea typeface="字体管家棉花糖" panose="00020600040101010101" pitchFamily="18" charset="-122"/>
                </a:endParaRPr>
              </a:p>
            </p:txBody>
          </p:sp>
        </p:grpSp>
        <p:sp>
          <p:nvSpPr>
            <p:cNvPr id="7" name="弧形 6"/>
            <p:cNvSpPr/>
            <p:nvPr/>
          </p:nvSpPr>
          <p:spPr>
            <a:xfrm rot="713749">
              <a:off x="4203700" y="4438427"/>
              <a:ext cx="304624" cy="171450"/>
            </a:xfrm>
            <a:prstGeom prst="arc">
              <a:avLst>
                <a:gd name="adj1" fmla="val 12986640"/>
                <a:gd name="adj2" fmla="val 20766752"/>
              </a:avLst>
            </a:prstGeom>
            <a:ln w="28575">
              <a:solidFill>
                <a:srgbClr val="9FC98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8" name="弧形 7"/>
            <p:cNvSpPr/>
            <p:nvPr/>
          </p:nvSpPr>
          <p:spPr>
            <a:xfrm rot="1630866" flipV="1">
              <a:off x="1538294" y="5205311"/>
              <a:ext cx="500752" cy="171450"/>
            </a:xfrm>
            <a:prstGeom prst="arc">
              <a:avLst>
                <a:gd name="adj1" fmla="val 12909459"/>
                <a:gd name="adj2" fmla="val 19787320"/>
              </a:avLst>
            </a:prstGeom>
            <a:ln w="28575">
              <a:solidFill>
                <a:srgbClr val="9FC98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9" name="弧形 8"/>
            <p:cNvSpPr/>
            <p:nvPr/>
          </p:nvSpPr>
          <p:spPr>
            <a:xfrm rot="1463057" flipV="1">
              <a:off x="1562829" y="5167211"/>
              <a:ext cx="573823" cy="171450"/>
            </a:xfrm>
            <a:prstGeom prst="arc">
              <a:avLst>
                <a:gd name="adj1" fmla="val 11305472"/>
                <a:gd name="adj2" fmla="val 20904964"/>
              </a:avLst>
            </a:prstGeom>
            <a:ln w="28575">
              <a:solidFill>
                <a:srgbClr val="9FC98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0" name="椭圆 9"/>
            <p:cNvSpPr/>
            <p:nvPr/>
          </p:nvSpPr>
          <p:spPr>
            <a:xfrm>
              <a:off x="4066958" y="4516326"/>
              <a:ext cx="61812" cy="45719"/>
            </a:xfrm>
            <a:prstGeom prst="ellipse">
              <a:avLst/>
            </a:prstGeom>
            <a:solidFill>
              <a:schemeClr val="bg1"/>
            </a:solidFill>
            <a:ln w="28575">
              <a:solidFill>
                <a:srgbClr val="9FC9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弧形 10"/>
            <p:cNvSpPr/>
            <p:nvPr/>
          </p:nvSpPr>
          <p:spPr>
            <a:xfrm rot="970064">
              <a:off x="4047199" y="4553707"/>
              <a:ext cx="451139" cy="171450"/>
            </a:xfrm>
            <a:prstGeom prst="arc">
              <a:avLst>
                <a:gd name="adj1" fmla="val 12670177"/>
                <a:gd name="adj2" fmla="val 21487196"/>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sp>
        <p:nvSpPr>
          <p:cNvPr id="26" name="圆角矩形 25"/>
          <p:cNvSpPr/>
          <p:nvPr/>
        </p:nvSpPr>
        <p:spPr>
          <a:xfrm>
            <a:off x="9554845" y="3980815"/>
            <a:ext cx="2320290" cy="2100580"/>
          </a:xfrm>
          <a:prstGeom prst="roundRect">
            <a:avLst/>
          </a:prstGeom>
          <a:solidFill>
            <a:srgbClr val="FFFFFF"/>
          </a:solidFill>
          <a:ln>
            <a:solidFill>
              <a:srgbClr val="FFFFFF"/>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18" name="图片 17"/>
          <p:cNvPicPr>
            <a:picLocks noChangeAspect="1"/>
          </p:cNvPicPr>
          <p:nvPr/>
        </p:nvPicPr>
        <p:blipFill>
          <a:blip r:embed="rId2" cstate="print">
            <a:extLst>
              <a:ext uri="{BEBA8EAE-BF5A-486C-A8C5-ECC9F3942E4B}">
                <a14:imgProps xmlns:a14="http://schemas.microsoft.com/office/drawing/2010/main">
                  <a14:imgLayer r:embed="rId3">
                    <a14:imgEffect>
                      <a14:backgroundRemoval t="9063" b="99896" l="6927" r="94167">
                        <a14:foregroundMark x1="44635" y1="15547" x2="61667" y2="19453"/>
                        <a14:foregroundMark x1="69063" y1="22786" x2="72786" y2="27865"/>
                        <a14:foregroundMark x1="32135" y1="26849" x2="32214" y2="25833"/>
                        <a14:foregroundMark x1="31953" y1="27865" x2="31849" y2="28698"/>
                        <a14:foregroundMark x1="86120" y1="51849" x2="86302" y2="49271"/>
                        <a14:foregroundMark x1="88516" y1="37318" x2="89271" y2="40365"/>
                        <a14:foregroundMark x1="91849" y1="51563" x2="91953" y2="46563"/>
                        <a14:foregroundMark x1="93620" y1="46771" x2="94167" y2="47135"/>
                        <a14:foregroundMark x1="89531" y1="32969" x2="91380" y2="27786"/>
                        <a14:foregroundMark x1="90651" y1="25729" x2="90833" y2="26849"/>
                        <a14:foregroundMark x1="7031" y1="39349" x2="8516" y2="44896"/>
                        <a14:foregroundMark x1="11484" y1="77682" x2="13620" y2="85365"/>
                        <a14:foregroundMark x1="10469" y1="77214" x2="15104" y2="76771"/>
                        <a14:foregroundMark x1="8698" y1="77031" x2="9714" y2="77682"/>
                        <a14:foregroundMark x1="9714" y1="85938" x2="11120" y2="86667"/>
                        <a14:foregroundMark x1="8880" y1="85365" x2="9063" y2="77786"/>
                        <a14:foregroundMark x1="8229" y1="84453" x2="8229" y2="84453"/>
                        <a14:foregroundMark x1="8047" y1="83333" x2="8047" y2="83333"/>
                        <a14:foregroundMark x1="7969" y1="80286" x2="8229" y2="79271"/>
                        <a14:foregroundMark x1="8333" y1="77969" x2="8516" y2="84531"/>
                        <a14:foregroundMark x1="8047" y1="83229" x2="8516" y2="78438"/>
                        <a14:foregroundMark x1="41016" y1="92135" x2="51120" y2="93151"/>
                        <a14:foregroundMark x1="51849" y1="95000" x2="51667" y2="97682"/>
                        <a14:foregroundMark x1="63516" y1="93333" x2="63516" y2="99896"/>
                        <a14:foregroundMark x1="50729" y1="9063" x2="55182" y2="9818"/>
                        <a14:foregroundMark x1="88984" y1="65286" x2="89271" y2="67396"/>
                        <a14:foregroundMark x1="7682" y1="82604" x2="8047" y2="78438"/>
                      </a14:backgroundRemoval>
                    </a14:imgEffect>
                  </a14:imgLayer>
                </a14:imgProps>
              </a:ext>
              <a:ext uri="{28A0092B-C50C-407E-A947-70E740481C1C}">
                <a14:useLocalDpi xmlns:a14="http://schemas.microsoft.com/office/drawing/2010/main" val="0"/>
              </a:ext>
            </a:extLst>
          </a:blip>
          <a:stretch>
            <a:fillRect/>
          </a:stretch>
        </p:blipFill>
        <p:spPr>
          <a:xfrm>
            <a:off x="9018270" y="2790190"/>
            <a:ext cx="4239895" cy="4239895"/>
          </a:xfrm>
          <a:prstGeom prst="rect">
            <a:avLst/>
          </a:prstGeom>
        </p:spPr>
      </p:pic>
      <p:pic>
        <p:nvPicPr>
          <p:cNvPr id="6" name="图片 5"/>
          <p:cNvPicPr>
            <a:picLocks noChangeAspect="1"/>
          </p:cNvPicPr>
          <p:nvPr/>
        </p:nvPicPr>
        <p:blipFill>
          <a:blip r:embed="rId4">
            <a:extLst>
              <a:ext uri="{BEBA8EAE-BF5A-486C-A8C5-ECC9F3942E4B}">
                <a14:imgProps xmlns:a14="http://schemas.microsoft.com/office/drawing/2010/main">
                  <a14:imgLayer r:embed="rId5">
                    <a14:imgEffect>
                      <a14:backgroundRemoval t="9926" b="89826" l="9965" r="91208">
                        <a14:foregroundMark x1="37397" y1="54591" x2="37984" y2="54094"/>
                        <a14:foregroundMark x1="27198" y1="50124" x2="21923" y2="51117"/>
                        <a14:foregroundMark x1="40094" y1="50372" x2="40094" y2="50372"/>
                        <a14:foregroundMark x1="40211" y1="49876" x2="40211" y2="49876"/>
                        <a14:foregroundMark x1="40211" y1="49380" x2="40211" y2="50868"/>
                        <a14:backgroundMark x1="52755" y1="53350" x2="68699" y2="59057"/>
                        <a14:backgroundMark x1="42205" y1="50249" x2="62134" y2="51365"/>
                        <a14:backgroundMark x1="45721" y1="43424" x2="43494" y2="68238"/>
                        <a14:backgroundMark x1="48183" y1="46650" x2="77608" y2="50372"/>
                        <a14:backgroundMark x1="35756" y1="44169" x2="36225" y2="48387"/>
                        <a14:backgroundMark x1="38218" y1="66005" x2="40211" y2="72953"/>
                        <a14:backgroundMark x1="33646" y1="67246" x2="38335" y2="68238"/>
                        <a14:backgroundMark x1="35522" y1="71464" x2="35991" y2="76179"/>
                        <a14:backgroundMark x1="24736" y1="72705" x2="25440" y2="75682"/>
                        <a14:backgroundMark x1="24385" y1="77171" x2="41149" y2="78660"/>
                        <a14:backgroundMark x1="15006" y1="67494" x2="16295" y2="67494"/>
                        <a14:backgroundMark x1="15944" y1="64268" x2="16413" y2="66005"/>
                        <a14:backgroundMark x1="16882" y1="67494" x2="15592" y2="67246"/>
                        <a14:backgroundMark x1="20516" y1="77667" x2="22860" y2="79901"/>
                        <a14:backgroundMark x1="18523" y1="77171" x2="20868" y2="78908"/>
                        <a14:backgroundMark x1="16882" y1="75682" x2="17468" y2="75682"/>
                        <a14:backgroundMark x1="17468" y1="81390" x2="20633" y2="83623"/>
                        <a14:backgroundMark x1="17937" y1="80397" x2="46073" y2="83127"/>
                        <a14:backgroundMark x1="46776" y1="78164" x2="95545" y2="65261"/>
                        <a14:backgroundMark x1="95545" y1="65261" x2="95545" y2="65261"/>
                        <a14:backgroundMark x1="84525" y1="33251" x2="84408" y2="27792"/>
                        <a14:backgroundMark x1="85932" y1="34988" x2="90152" y2="39454"/>
                        <a14:backgroundMark x1="85815" y1="33251" x2="84994" y2="35484"/>
                        <a14:backgroundMark x1="84174" y1="32258" x2="91090" y2="46898"/>
                        <a14:backgroundMark x1="91090" y1="46898" x2="91090" y2="59801"/>
                        <a14:backgroundMark x1="69988" y1="85112" x2="61547" y2="85360"/>
                        <a14:backgroundMark x1="61547" y1="85360" x2="74560" y2="83623"/>
                        <a14:backgroundMark x1="74560" y1="83623" x2="71512" y2="85112"/>
                        <a14:backgroundMark x1="78546" y1="85360" x2="78546" y2="85360"/>
                        <a14:backgroundMark x1="57796" y1="81886" x2="46190" y2="81390"/>
                        <a14:backgroundMark x1="44314" y1="79653" x2="45604" y2="78164"/>
                        <a14:backgroundMark x1="48769" y1="76923" x2="40563" y2="79901"/>
                        <a14:backgroundMark x1="50410" y1="84615" x2="43142" y2="85112"/>
                        <a14:backgroundMark x1="25205" y1="83375" x2="25205" y2="85112"/>
                      </a14:backgroundRemoval>
                    </a14:imgEffect>
                  </a14:imgLayer>
                </a14:imgProps>
              </a:ext>
              <a:ext uri="{28A0092B-C50C-407E-A947-70E740481C1C}">
                <a14:useLocalDpi xmlns:a14="http://schemas.microsoft.com/office/drawing/2010/main" val="0"/>
              </a:ext>
            </a:extLst>
          </a:blip>
          <a:srcRect l="7416" t="2826" r="50173" b="14663"/>
          <a:stretch>
            <a:fillRect/>
          </a:stretch>
        </p:blipFill>
        <p:spPr>
          <a:xfrm>
            <a:off x="510901" y="652073"/>
            <a:ext cx="2563739" cy="2356504"/>
          </a:xfrm>
          <a:prstGeom prst="rect">
            <a:avLst/>
          </a:prstGeom>
        </p:spPr>
      </p:pic>
      <p:pic>
        <p:nvPicPr>
          <p:cNvPr id="14" name="图片 13"/>
          <p:cNvPicPr>
            <a:picLocks noChangeAspect="1"/>
          </p:cNvPicPr>
          <p:nvPr/>
        </p:nvPicPr>
        <p:blipFill>
          <a:blip r:embed="rId6"/>
          <a:stretch>
            <a:fillRect/>
          </a:stretch>
        </p:blipFill>
        <p:spPr>
          <a:xfrm>
            <a:off x="3819639" y="2376204"/>
            <a:ext cx="4133446" cy="2139881"/>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cstate="print">
            <a:extLst>
              <a:ext uri="{BEBA8EAE-BF5A-486C-A8C5-ECC9F3942E4B}">
                <a14:imgProps xmlns:a14="http://schemas.microsoft.com/office/drawing/2010/main">
                  <a14:imgLayer r:embed="rId5">
                    <a14:imgEffect>
                      <a14:backgroundRemoval t="9926" b="89826" l="9965" r="91208">
                        <a14:foregroundMark x1="19109" y1="78908" x2="19109" y2="78908"/>
                        <a14:foregroundMark x1="19109" y1="77419" x2="21571" y2="78412"/>
                        <a14:foregroundMark x1="26612" y1="82134" x2="53810" y2="75434"/>
                        <a14:foregroundMark x1="32474" y1="81886" x2="56975" y2="80397"/>
                        <a14:foregroundMark x1="90621" y1="51861" x2="91208" y2="55831"/>
                        <a14:foregroundMark x1="84525" y1="33747" x2="84525" y2="33747"/>
                        <a14:foregroundMark x1="85698" y1="33747" x2="85698" y2="33747"/>
                        <a14:foregroundMark x1="86635" y1="35732" x2="86635" y2="35732"/>
                        <a14:foregroundMark x1="37397" y1="54591" x2="37984" y2="54094"/>
                        <a14:foregroundMark x1="27198" y1="50124" x2="21923" y2="51117"/>
                        <a14:foregroundMark x1="18875" y1="83623" x2="18875" y2="83623"/>
                        <a14:foregroundMark x1="17819" y1="82878" x2="17819" y2="82878"/>
                      </a14:backgroundRemoval>
                    </a14:imgEffect>
                  </a14:imgLayer>
                </a14:imgProps>
              </a:ext>
              <a:ext uri="{28A0092B-C50C-407E-A947-70E740481C1C}">
                <a14:useLocalDpi xmlns:a14="http://schemas.microsoft.com/office/drawing/2010/main" val="0"/>
              </a:ext>
            </a:extLst>
          </a:blip>
          <a:stretch>
            <a:fillRect/>
          </a:stretch>
        </p:blipFill>
        <p:spPr>
          <a:xfrm rot="2085495">
            <a:off x="10632124" y="172179"/>
            <a:ext cx="1714501" cy="941564"/>
          </a:xfrm>
          <a:prstGeom prst="rect">
            <a:avLst/>
          </a:prstGeom>
        </p:spPr>
      </p:pic>
      <p:pic>
        <p:nvPicPr>
          <p:cNvPr id="26" name="图片 25"/>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9943" b="95272" l="60808" r="85044">
                        <a14:foregroundMark x1="74236" y1="32521" x2="77729" y2="32521"/>
                        <a14:foregroundMark x1="84498" y1="67622" x2="84279" y2="66332"/>
                        <a14:foregroundMark x1="74672" y1="91547" x2="73690" y2="92550"/>
                        <a14:foregroundMark x1="79476" y1="93266" x2="81004" y2="94556"/>
                        <a14:foregroundMark x1="85044" y1="64040" x2="84498" y2="61748"/>
                        <a14:foregroundMark x1="77948" y1="29943" x2="77948" y2="29943"/>
                        <a14:foregroundMark x1="72052" y1="95272" x2="73035" y2="95272"/>
                      </a14:backgroundRemoval>
                    </a14:imgEffect>
                  </a14:imgLayer>
                </a14:imgProps>
              </a:ext>
              <a:ext uri="{28A0092B-C50C-407E-A947-70E740481C1C}">
                <a14:useLocalDpi xmlns:a14="http://schemas.microsoft.com/office/drawing/2010/main" val="0"/>
              </a:ext>
            </a:extLst>
          </a:blip>
          <a:srcRect l="57962" t="26781" r="12502"/>
          <a:stretch>
            <a:fillRect/>
          </a:stretch>
        </p:blipFill>
        <p:spPr>
          <a:xfrm>
            <a:off x="9876000" y="3774440"/>
            <a:ext cx="1122226" cy="2125307"/>
          </a:xfrm>
          <a:prstGeom prst="rect">
            <a:avLst/>
          </a:prstGeom>
        </p:spPr>
      </p:pic>
      <p:sp>
        <p:nvSpPr>
          <p:cNvPr id="4" name="文本框 3"/>
          <p:cNvSpPr txBox="1"/>
          <p:nvPr/>
        </p:nvSpPr>
        <p:spPr>
          <a:xfrm>
            <a:off x="1438278" y="1161961"/>
            <a:ext cx="9686925" cy="1015663"/>
          </a:xfrm>
          <a:prstGeom prst="rect">
            <a:avLst/>
          </a:prstGeom>
          <a:noFill/>
        </p:spPr>
        <p:txBody>
          <a:bodyPr wrap="square">
            <a:spAutoFit/>
          </a:bodyPr>
          <a:lstStyle/>
          <a:p>
            <a:r>
              <a:rPr lang="en-US" altLang="zh-CN" sz="1800" spc="500" dirty="0">
                <a:solidFill>
                  <a:srgbClr val="0C2C2E"/>
                </a:solidFill>
                <a:latin typeface="微软雅黑" panose="020B0503020204020204" pitchFamily="34" charset="-122"/>
                <a:ea typeface="微软雅黑" panose="020B0503020204020204" pitchFamily="34" charset="-122"/>
              </a:rPr>
              <a:t>    </a:t>
            </a:r>
            <a:r>
              <a:rPr lang="en-US" altLang="zh-CN" sz="2000" spc="500" dirty="0">
                <a:solidFill>
                  <a:srgbClr val="0C2C2E"/>
                </a:solidFill>
                <a:latin typeface="微软雅黑" panose="020B0503020204020204" pitchFamily="34" charset="-122"/>
                <a:ea typeface="微软雅黑" panose="020B0503020204020204" pitchFamily="34" charset="-122"/>
              </a:rPr>
              <a:t>1.</a:t>
            </a:r>
            <a:r>
              <a:rPr lang="zh-CN" altLang="en-US" sz="2000" spc="500" dirty="0">
                <a:solidFill>
                  <a:srgbClr val="0C2C2E"/>
                </a:solidFill>
                <a:latin typeface="微软雅黑" panose="020B0503020204020204" pitchFamily="34" charset="-122"/>
                <a:ea typeface="微软雅黑" panose="020B0503020204020204" pitchFamily="34" charset="-122"/>
              </a:rPr>
              <a:t>学校计划评选文明班级，要求提供近一年的相关资料。下表中列举了四（</a:t>
            </a:r>
            <a:r>
              <a:rPr lang="en-US" altLang="zh-CN" sz="2000" spc="500" dirty="0">
                <a:solidFill>
                  <a:srgbClr val="0C2C2E"/>
                </a:solidFill>
                <a:latin typeface="微软雅黑" panose="020B0503020204020204" pitchFamily="34" charset="-122"/>
                <a:ea typeface="微软雅黑" panose="020B0503020204020204" pitchFamily="34" charset="-122"/>
              </a:rPr>
              <a:t>1</a:t>
            </a:r>
            <a:r>
              <a:rPr lang="zh-CN" altLang="en-US" sz="2000" spc="500" dirty="0">
                <a:solidFill>
                  <a:srgbClr val="0C2C2E"/>
                </a:solidFill>
                <a:latin typeface="微软雅黑" panose="020B0503020204020204" pitchFamily="34" charset="-122"/>
                <a:ea typeface="微软雅黑" panose="020B0503020204020204" pitchFamily="34" charset="-122"/>
              </a:rPr>
              <a:t>）班收集的部分数据，把可用于评选文明班级的数据选出来，并说说你的理由。</a:t>
            </a:r>
            <a:endParaRPr lang="en-US" altLang="zh-CN" sz="1800" spc="500" dirty="0">
              <a:solidFill>
                <a:srgbClr val="0C2C2E"/>
              </a:solidFill>
              <a:latin typeface="微软雅黑" panose="020B0503020204020204" pitchFamily="34" charset="-122"/>
              <a:ea typeface="微软雅黑" panose="020B0503020204020204" pitchFamily="34" charset="-122"/>
            </a:endParaRPr>
          </a:p>
        </p:txBody>
      </p:sp>
      <p:graphicFrame>
        <p:nvGraphicFramePr>
          <p:cNvPr id="5" name="表格 4"/>
          <p:cNvGraphicFramePr/>
          <p:nvPr>
            <p:custDataLst>
              <p:tags r:id="rId1"/>
            </p:custDataLst>
          </p:nvPr>
        </p:nvGraphicFramePr>
        <p:xfrm>
          <a:off x="2316000" y="2367280"/>
          <a:ext cx="7560000" cy="2717800"/>
        </p:xfrm>
        <a:graphic>
          <a:graphicData uri="http://schemas.openxmlformats.org/drawingml/2006/table">
            <a:tbl>
              <a:tblPr firstRow="1" bandRow="1">
                <a:tableStyleId>{08FB837D-C827-4EFA-A057-4D05807E0F7C}</a:tableStyleId>
              </a:tblPr>
              <a:tblGrid>
                <a:gridCol w="4145280">
                  <a:extLst>
                    <a:ext uri="{9D8B030D-6E8A-4147-A177-3AD203B41FA5}">
                      <a16:colId xmlns:a16="http://schemas.microsoft.com/office/drawing/2014/main" val="20000"/>
                    </a:ext>
                  </a:extLst>
                </a:gridCol>
                <a:gridCol w="1615440">
                  <a:extLst>
                    <a:ext uri="{9D8B030D-6E8A-4147-A177-3AD203B41FA5}">
                      <a16:colId xmlns:a16="http://schemas.microsoft.com/office/drawing/2014/main" val="20001"/>
                    </a:ext>
                  </a:extLst>
                </a:gridCol>
                <a:gridCol w="1799280">
                  <a:extLst>
                    <a:ext uri="{9D8B030D-6E8A-4147-A177-3AD203B41FA5}">
                      <a16:colId xmlns:a16="http://schemas.microsoft.com/office/drawing/2014/main" val="20002"/>
                    </a:ext>
                  </a:extLst>
                </a:gridCol>
              </a:tblGrid>
              <a:tr h="543560">
                <a:tc>
                  <a:txBody>
                    <a:bodyPr/>
                    <a:lstStyle/>
                    <a:p>
                      <a:pPr algn="ctr">
                        <a:buNone/>
                      </a:pPr>
                      <a:r>
                        <a:rPr lang="zh-CN" altLang="en-US" dirty="0">
                          <a:solidFill>
                            <a:schemeClr val="tx1"/>
                          </a:solidFill>
                        </a:rPr>
                        <a:t>数据内容</a:t>
                      </a:r>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buNone/>
                      </a:pPr>
                      <a:r>
                        <a:rPr lang="zh-CN" altLang="en-US" dirty="0">
                          <a:solidFill>
                            <a:schemeClr val="tx1"/>
                          </a:solidFill>
                        </a:rPr>
                        <a:t>是否可用</a:t>
                      </a:r>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buNone/>
                      </a:pPr>
                      <a:r>
                        <a:rPr lang="zh-CN" altLang="en-US" dirty="0">
                          <a:solidFill>
                            <a:schemeClr val="tx1"/>
                          </a:solidFill>
                        </a:rPr>
                        <a:t>理由</a:t>
                      </a:r>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10000"/>
                  </a:ext>
                </a:extLst>
              </a:tr>
              <a:tr h="543560">
                <a:tc>
                  <a:txBody>
                    <a:bodyPr/>
                    <a:lstStyle/>
                    <a:p>
                      <a:pPr algn="l">
                        <a:buNone/>
                      </a:pPr>
                      <a:r>
                        <a:rPr lang="zh-CN" altLang="en-US" sz="1600" spc="0" dirty="0">
                          <a:solidFill>
                            <a:schemeClr val="tx1"/>
                          </a:solidFill>
                          <a:latin typeface="楷体" panose="02010609060101010101" pitchFamily="49" charset="-122"/>
                          <a:ea typeface="楷体" panose="02010609060101010101" pitchFamily="49" charset="-122"/>
                        </a:rPr>
                        <a:t>课后集体打扫校园卫生的视频</a:t>
                      </a:r>
                    </a:p>
                  </a:txBody>
                  <a:tcP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F0F5FA"/>
                    </a:solidFill>
                  </a:tcPr>
                </a:tc>
                <a:tc>
                  <a:txBody>
                    <a:bodyPr/>
                    <a:lstStyle/>
                    <a:p>
                      <a:pPr algn="l">
                        <a:buNone/>
                      </a:pPr>
                      <a:endParaRPr lang="zh-CN" altLang="en-US" dirty="0">
                        <a:solidFill>
                          <a:schemeClr val="tx1"/>
                        </a:solidFill>
                      </a:endParaRPr>
                    </a:p>
                  </a:txBody>
                  <a:tcP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F0F5FA"/>
                    </a:solidFill>
                  </a:tcPr>
                </a:tc>
                <a:tc>
                  <a:txBody>
                    <a:bodyPr/>
                    <a:lstStyle/>
                    <a:p>
                      <a:pPr>
                        <a:buNone/>
                      </a:pPr>
                      <a:endParaRPr lang="zh-CN" altLang="en-US">
                        <a:solidFill>
                          <a:schemeClr val="tx1"/>
                        </a:solidFill>
                      </a:endParaRPr>
                    </a:p>
                  </a:txBody>
                  <a:tcP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F0F5FA"/>
                    </a:solidFill>
                  </a:tcPr>
                </a:tc>
                <a:extLst>
                  <a:ext uri="{0D108BD9-81ED-4DB2-BD59-A6C34878D82A}">
                    <a16:rowId xmlns:a16="http://schemas.microsoft.com/office/drawing/2014/main" val="10001"/>
                  </a:ext>
                </a:extLst>
              </a:tr>
              <a:tr h="543560">
                <a:tc>
                  <a:txBody>
                    <a:bodyPr/>
                    <a:lstStyle/>
                    <a:p>
                      <a:pPr algn="l">
                        <a:buNone/>
                      </a:pPr>
                      <a:r>
                        <a:rPr lang="zh-CN" altLang="en-US" sz="1600" spc="0" dirty="0">
                          <a:solidFill>
                            <a:schemeClr val="tx1"/>
                          </a:solidFill>
                          <a:latin typeface="楷体" panose="02010609060101010101" pitchFamily="49" charset="-122"/>
                          <a:ea typeface="楷体" panose="02010609060101010101" pitchFamily="49" charset="-122"/>
                        </a:rPr>
                        <a:t>四（</a:t>
                      </a:r>
                      <a:r>
                        <a:rPr lang="en-US" altLang="zh-CN" sz="1600" spc="0" dirty="0">
                          <a:solidFill>
                            <a:schemeClr val="tx1"/>
                          </a:solidFill>
                          <a:latin typeface="楷体" panose="02010609060101010101" pitchFamily="49" charset="-122"/>
                          <a:ea typeface="楷体" panose="02010609060101010101" pitchFamily="49" charset="-122"/>
                        </a:rPr>
                        <a:t>2</a:t>
                      </a:r>
                      <a:r>
                        <a:rPr lang="zh-CN" altLang="en-US" sz="1600" spc="0" dirty="0">
                          <a:solidFill>
                            <a:schemeClr val="tx1"/>
                          </a:solidFill>
                          <a:latin typeface="楷体" panose="02010609060101010101" pitchFamily="49" charset="-122"/>
                          <a:ea typeface="楷体" panose="02010609060101010101" pitchFamily="49" charset="-122"/>
                        </a:rPr>
                        <a:t>）班同学演讲比赛一等奖证书</a:t>
                      </a:r>
                    </a:p>
                  </a:txBody>
                  <a:tcP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F0F5FA"/>
                    </a:solidFill>
                  </a:tcPr>
                </a:tc>
                <a:tc>
                  <a:txBody>
                    <a:bodyPr/>
                    <a:lstStyle/>
                    <a:p>
                      <a:pPr algn="l">
                        <a:buNone/>
                      </a:pPr>
                      <a:endParaRPr lang="zh-CN" altLang="en-US" dirty="0">
                        <a:solidFill>
                          <a:schemeClr val="tx1"/>
                        </a:solidFill>
                      </a:endParaRPr>
                    </a:p>
                  </a:txBody>
                  <a:tcP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F0F5FA"/>
                    </a:solidFill>
                  </a:tcPr>
                </a:tc>
                <a:tc>
                  <a:txBody>
                    <a:bodyPr/>
                    <a:lstStyle/>
                    <a:p>
                      <a:pPr>
                        <a:buNone/>
                      </a:pPr>
                      <a:endParaRPr lang="zh-CN" altLang="en-US" dirty="0">
                        <a:solidFill>
                          <a:schemeClr val="tx1"/>
                        </a:solidFill>
                      </a:endParaRPr>
                    </a:p>
                  </a:txBody>
                  <a:tcP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F0F5FA"/>
                    </a:solidFill>
                  </a:tcPr>
                </a:tc>
                <a:extLst>
                  <a:ext uri="{0D108BD9-81ED-4DB2-BD59-A6C34878D82A}">
                    <a16:rowId xmlns:a16="http://schemas.microsoft.com/office/drawing/2014/main" val="10002"/>
                  </a:ext>
                </a:extLst>
              </a:tr>
              <a:tr h="543560">
                <a:tc>
                  <a:txBody>
                    <a:bodyPr/>
                    <a:lstStyle/>
                    <a:p>
                      <a:pPr algn="l">
                        <a:buNone/>
                      </a:pPr>
                      <a:r>
                        <a:rPr lang="zh-CN" altLang="en-US" sz="1600" spc="0" dirty="0">
                          <a:solidFill>
                            <a:schemeClr val="tx1"/>
                          </a:solidFill>
                          <a:latin typeface="楷体" panose="02010609060101010101" pitchFamily="49" charset="-122"/>
                          <a:ea typeface="楷体" panose="02010609060101010101" pitchFamily="49" charset="-122"/>
                        </a:rPr>
                        <a:t>全班同学在课堂上认真听课的照片</a:t>
                      </a:r>
                    </a:p>
                  </a:txBody>
                  <a:tcP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F0F5FA"/>
                    </a:solidFill>
                  </a:tcPr>
                </a:tc>
                <a:tc>
                  <a:txBody>
                    <a:bodyPr/>
                    <a:lstStyle/>
                    <a:p>
                      <a:pPr algn="l">
                        <a:buNone/>
                      </a:pPr>
                      <a:endParaRPr lang="zh-CN" altLang="en-US" dirty="0">
                        <a:solidFill>
                          <a:schemeClr val="tx1"/>
                        </a:solidFill>
                      </a:endParaRPr>
                    </a:p>
                  </a:txBody>
                  <a:tcP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F0F5FA"/>
                    </a:solidFill>
                  </a:tcPr>
                </a:tc>
                <a:tc>
                  <a:txBody>
                    <a:bodyPr/>
                    <a:lstStyle/>
                    <a:p>
                      <a:pPr>
                        <a:buNone/>
                      </a:pPr>
                      <a:endParaRPr lang="zh-CN" altLang="en-US" dirty="0">
                        <a:solidFill>
                          <a:schemeClr val="tx1"/>
                        </a:solidFill>
                      </a:endParaRPr>
                    </a:p>
                  </a:txBody>
                  <a:tcP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F0F5FA"/>
                    </a:solidFill>
                  </a:tcPr>
                </a:tc>
                <a:extLst>
                  <a:ext uri="{0D108BD9-81ED-4DB2-BD59-A6C34878D82A}">
                    <a16:rowId xmlns:a16="http://schemas.microsoft.com/office/drawing/2014/main" val="10003"/>
                  </a:ext>
                </a:extLst>
              </a:tr>
              <a:tr h="543560">
                <a:tc>
                  <a:txBody>
                    <a:bodyPr/>
                    <a:lstStyle/>
                    <a:p>
                      <a:pPr algn="l">
                        <a:buNone/>
                      </a:pPr>
                      <a:r>
                        <a:rPr lang="zh-CN" altLang="en-US" sz="1600" spc="0" dirty="0">
                          <a:solidFill>
                            <a:schemeClr val="tx1"/>
                          </a:solidFill>
                          <a:latin typeface="楷体" panose="02010609060101010101" pitchFamily="49" charset="-122"/>
                          <a:ea typeface="楷体" panose="02010609060101010101" pitchFamily="49" charset="-122"/>
                        </a:rPr>
                        <a:t>前年四（</a:t>
                      </a:r>
                      <a:r>
                        <a:rPr lang="en-US" altLang="zh-CN" sz="1600" spc="0" dirty="0">
                          <a:solidFill>
                            <a:schemeClr val="tx1"/>
                          </a:solidFill>
                          <a:latin typeface="楷体" panose="02010609060101010101" pitchFamily="49" charset="-122"/>
                          <a:ea typeface="楷体" panose="02010609060101010101" pitchFamily="49" charset="-122"/>
                        </a:rPr>
                        <a:t>1</a:t>
                      </a:r>
                      <a:r>
                        <a:rPr lang="zh-CN" altLang="en-US" sz="1600" spc="0" dirty="0">
                          <a:solidFill>
                            <a:schemeClr val="tx1"/>
                          </a:solidFill>
                          <a:latin typeface="楷体" panose="02010609060101010101" pitchFamily="49" charset="-122"/>
                          <a:ea typeface="楷体" panose="02010609060101010101" pitchFamily="49" charset="-122"/>
                        </a:rPr>
                        <a:t>）班某同学市作文评选获奖证书</a:t>
                      </a:r>
                    </a:p>
                  </a:txBody>
                  <a:tcP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F0F5FA"/>
                    </a:solidFill>
                  </a:tcPr>
                </a:tc>
                <a:tc>
                  <a:txBody>
                    <a:bodyPr/>
                    <a:lstStyle/>
                    <a:p>
                      <a:pPr algn="l">
                        <a:buNone/>
                      </a:pPr>
                      <a:endParaRPr lang="zh-CN" altLang="en-US" dirty="0">
                        <a:solidFill>
                          <a:schemeClr val="tx1"/>
                        </a:solidFill>
                      </a:endParaRPr>
                    </a:p>
                  </a:txBody>
                  <a:tcP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F0F5FA"/>
                    </a:solidFill>
                  </a:tcPr>
                </a:tc>
                <a:tc>
                  <a:txBody>
                    <a:bodyPr/>
                    <a:lstStyle/>
                    <a:p>
                      <a:pPr>
                        <a:buNone/>
                      </a:pPr>
                      <a:endParaRPr lang="zh-CN" altLang="en-US" dirty="0">
                        <a:solidFill>
                          <a:schemeClr val="tx1"/>
                        </a:solidFill>
                      </a:endParaRPr>
                    </a:p>
                  </a:txBody>
                  <a:tcP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F0F5FA"/>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BEBA8EAE-BF5A-486C-A8C5-ECC9F3942E4B}">
                <a14:imgProps xmlns:a14="http://schemas.microsoft.com/office/drawing/2010/main">
                  <a14:imgLayer r:embed="rId4">
                    <a14:imgEffect>
                      <a14:backgroundRemoval t="9926" b="89826" l="9965" r="91208">
                        <a14:foregroundMark x1="19109" y1="78908" x2="19109" y2="78908"/>
                        <a14:foregroundMark x1="19109" y1="77419" x2="21571" y2="78412"/>
                        <a14:foregroundMark x1="26612" y1="82134" x2="53810" y2="75434"/>
                        <a14:foregroundMark x1="32474" y1="81886" x2="56975" y2="80397"/>
                        <a14:foregroundMark x1="90621" y1="51861" x2="91208" y2="55831"/>
                        <a14:foregroundMark x1="84525" y1="33747" x2="84525" y2="33747"/>
                        <a14:foregroundMark x1="85698" y1="33747" x2="85698" y2="33747"/>
                        <a14:foregroundMark x1="86635" y1="35732" x2="86635" y2="35732"/>
                        <a14:foregroundMark x1="37397" y1="54591" x2="37984" y2="54094"/>
                        <a14:foregroundMark x1="27198" y1="50124" x2="21923" y2="51117"/>
                        <a14:foregroundMark x1="18875" y1="83623" x2="18875" y2="83623"/>
                        <a14:foregroundMark x1="17819" y1="82878" x2="17819" y2="82878"/>
                      </a14:backgroundRemoval>
                    </a14:imgEffect>
                  </a14:imgLayer>
                </a14:imgProps>
              </a:ext>
              <a:ext uri="{28A0092B-C50C-407E-A947-70E740481C1C}">
                <a14:useLocalDpi xmlns:a14="http://schemas.microsoft.com/office/drawing/2010/main" val="0"/>
              </a:ext>
            </a:extLst>
          </a:blip>
          <a:stretch>
            <a:fillRect/>
          </a:stretch>
        </p:blipFill>
        <p:spPr>
          <a:xfrm rot="2085495">
            <a:off x="10632124" y="172179"/>
            <a:ext cx="1714501" cy="941564"/>
          </a:xfrm>
          <a:prstGeom prst="rect">
            <a:avLst/>
          </a:prstGeom>
        </p:spPr>
      </p:pic>
      <p:sp>
        <p:nvSpPr>
          <p:cNvPr id="3" name="文本框 2"/>
          <p:cNvSpPr txBox="1"/>
          <p:nvPr/>
        </p:nvSpPr>
        <p:spPr>
          <a:xfrm>
            <a:off x="1099185" y="994410"/>
            <a:ext cx="10026015" cy="1978660"/>
          </a:xfrm>
          <a:prstGeom prst="rect">
            <a:avLst/>
          </a:prstGeom>
          <a:noFill/>
        </p:spPr>
        <p:txBody>
          <a:bodyPr wrap="square" rtlCol="0">
            <a:noAutofit/>
          </a:bodyPr>
          <a:lstStyle/>
          <a:p>
            <a:r>
              <a:rPr lang="en-US" altLang="zh-CN" sz="2000" spc="500" dirty="0">
                <a:solidFill>
                  <a:srgbClr val="0C2C2E"/>
                </a:solidFill>
                <a:latin typeface="微软雅黑" panose="020B0503020204020204" pitchFamily="34" charset="-122"/>
                <a:ea typeface="微软雅黑" panose="020B0503020204020204" pitchFamily="34" charset="-122"/>
              </a:rPr>
              <a:t>     2.</a:t>
            </a:r>
            <a:r>
              <a:rPr lang="zh-CN" altLang="en-US" sz="2000" spc="500" dirty="0">
                <a:solidFill>
                  <a:srgbClr val="0C2C2E"/>
                </a:solidFill>
                <a:latin typeface="微软雅黑" panose="020B0503020204020204" pitchFamily="34" charset="-122"/>
                <a:ea typeface="微软雅黑" panose="020B0503020204020204" pitchFamily="34" charset="-122"/>
              </a:rPr>
              <a:t>学校</a:t>
            </a:r>
            <a:r>
              <a:rPr lang="zh-CN" sz="2000" spc="500" dirty="0">
                <a:solidFill>
                  <a:srgbClr val="0C2C2E"/>
                </a:solidFill>
                <a:latin typeface="微软雅黑" panose="020B0503020204020204" pitchFamily="34" charset="-122"/>
                <a:ea typeface="微软雅黑" panose="020B0503020204020204" pitchFamily="34" charset="-122"/>
              </a:rPr>
              <a:t>门口经常有填写信息，送小礼物的活动。如图所示，遇到这种情况你会怎么做呢？想一想，当你的个人数据被陌生人获取后，会有什么样的后果？</a:t>
            </a:r>
            <a:endParaRPr lang="zh-CN" sz="2400" spc="500" dirty="0">
              <a:solidFill>
                <a:srgbClr val="0C2C2E"/>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7876" y="2333826"/>
            <a:ext cx="7721128" cy="3276399"/>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3750785" y="1993877"/>
            <a:ext cx="4690429" cy="553998"/>
          </a:xfrm>
          <a:prstGeom prst="rect">
            <a:avLst/>
          </a:prstGeom>
          <a:noFill/>
          <a:ln>
            <a:noFill/>
          </a:ln>
        </p:spPr>
        <p:txBody>
          <a:bodyPr wrap="square" rtlCol="0">
            <a:spAutoFit/>
          </a:bodyPr>
          <a:lstStyle>
            <a:defPPr>
              <a:defRPr lang="zh-CN"/>
            </a:defPPr>
            <a:lvl1pPr algn="ctr">
              <a:defRPr sz="2000" b="1">
                <a:solidFill>
                  <a:schemeClr val="bg1"/>
                </a:solidFill>
                <a:latin typeface="思源黑体" panose="020B0500000000090000" pitchFamily="34" charset="-122"/>
                <a:ea typeface="思源黑体" panose="020B0500000000090000" pitchFamily="34" charset="-122"/>
                <a:cs typeface="阿里巴巴普惠体 M" panose="00020600040101010101" charset="-122"/>
              </a:defRPr>
            </a:lvl1pPr>
          </a:lstStyle>
          <a:p>
            <a:r>
              <a:rPr lang="zh-CN" altLang="en-US" sz="3000" dirty="0">
                <a:solidFill>
                  <a:srgbClr val="10383B"/>
                </a:solidFill>
                <a:latin typeface="微软雅黑" panose="020B0503020204020204" pitchFamily="34" charset="-122"/>
                <a:ea typeface="微软雅黑" panose="020B0503020204020204" pitchFamily="34" charset="-122"/>
              </a:rPr>
              <a:t>第</a:t>
            </a:r>
            <a:r>
              <a:rPr lang="en-US" altLang="zh-CN" sz="3000" dirty="0">
                <a:solidFill>
                  <a:srgbClr val="10383B"/>
                </a:solidFill>
                <a:latin typeface="微软雅黑" panose="020B0503020204020204" pitchFamily="34" charset="-122"/>
                <a:ea typeface="微软雅黑" panose="020B0503020204020204" pitchFamily="34" charset="-122"/>
              </a:rPr>
              <a:t>6</a:t>
            </a:r>
            <a:r>
              <a:rPr lang="zh-CN" altLang="en-US" sz="3000" dirty="0">
                <a:solidFill>
                  <a:srgbClr val="10383B"/>
                </a:solidFill>
                <a:latin typeface="微软雅黑" panose="020B0503020204020204" pitchFamily="34" charset="-122"/>
                <a:ea typeface="微软雅黑" panose="020B0503020204020204" pitchFamily="34" charset="-122"/>
              </a:rPr>
              <a:t>课  遴选家乡特色美食</a:t>
            </a:r>
          </a:p>
        </p:txBody>
      </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7352" y="815136"/>
            <a:ext cx="584041" cy="469828"/>
          </a:xfrm>
          <a:prstGeom prst="rect">
            <a:avLst/>
          </a:prstGeom>
        </p:spPr>
      </p:pic>
      <p:sp>
        <p:nvSpPr>
          <p:cNvPr id="8" name="文本框 7"/>
          <p:cNvSpPr txBox="1"/>
          <p:nvPr/>
        </p:nvSpPr>
        <p:spPr>
          <a:xfrm>
            <a:off x="5663880" y="900593"/>
            <a:ext cx="5391297" cy="400110"/>
          </a:xfrm>
          <a:prstGeom prst="rect">
            <a:avLst/>
          </a:prstGeom>
          <a:noFill/>
        </p:spPr>
        <p:txBody>
          <a:bodyPr wrap="square" rtlCol="0">
            <a:spAutoFit/>
          </a:bodyPr>
          <a:lstStyle/>
          <a:p>
            <a:pPr algn="ctr"/>
            <a:r>
              <a:rPr lang="zh-CN" altLang="en-US" sz="2000" dirty="0">
                <a:solidFill>
                  <a:srgbClr val="10383B"/>
                </a:solidFill>
                <a:latin typeface="微软雅黑" panose="020B0503020204020204" pitchFamily="34" charset="-122"/>
                <a:ea typeface="微软雅黑" panose="020B0503020204020204" pitchFamily="34" charset="-122"/>
                <a:cs typeface="阿里巴巴普惠体 M" panose="00020600040101010101" charset="-122"/>
              </a:rPr>
              <a:t>第</a:t>
            </a:r>
            <a:r>
              <a:rPr lang="en-US" altLang="zh-CN" sz="2000" dirty="0">
                <a:solidFill>
                  <a:srgbClr val="10383B"/>
                </a:solidFill>
                <a:latin typeface="微软雅黑" panose="020B0503020204020204" pitchFamily="34" charset="-122"/>
                <a:ea typeface="微软雅黑" panose="020B0503020204020204" pitchFamily="34" charset="-122"/>
                <a:cs typeface="阿里巴巴普惠体 M" panose="00020600040101010101" charset="-122"/>
              </a:rPr>
              <a:t>2</a:t>
            </a:r>
            <a:r>
              <a:rPr lang="zh-CN" altLang="en-US" sz="2000" dirty="0">
                <a:solidFill>
                  <a:srgbClr val="10383B"/>
                </a:solidFill>
                <a:latin typeface="微软雅黑" panose="020B0503020204020204" pitchFamily="34" charset="-122"/>
                <a:ea typeface="微软雅黑" panose="020B0503020204020204" pitchFamily="34" charset="-122"/>
                <a:cs typeface="阿里巴巴普惠体 M" panose="00020600040101010101" charset="-122"/>
              </a:rPr>
              <a:t>单元  争做家乡推广大使</a:t>
            </a:r>
            <a:r>
              <a:rPr lang="en-US" altLang="zh-CN" sz="2000" dirty="0">
                <a:solidFill>
                  <a:srgbClr val="10383B"/>
                </a:solidFill>
                <a:latin typeface="微软雅黑" panose="020B0503020204020204" pitchFamily="34" charset="-122"/>
                <a:ea typeface="微软雅黑" panose="020B0503020204020204" pitchFamily="34" charset="-122"/>
                <a:cs typeface="阿里巴巴普惠体 M" panose="00020600040101010101" charset="-122"/>
              </a:rPr>
              <a:t>——</a:t>
            </a:r>
            <a:r>
              <a:rPr lang="zh-CN" altLang="en-US" sz="2000" dirty="0">
                <a:solidFill>
                  <a:srgbClr val="10383B"/>
                </a:solidFill>
                <a:latin typeface="微软雅黑" panose="020B0503020204020204" pitchFamily="34" charset="-122"/>
                <a:ea typeface="微软雅黑" panose="020B0503020204020204" pitchFamily="34" charset="-122"/>
                <a:cs typeface="阿里巴巴普惠体 M" panose="00020600040101010101" charset="-122"/>
              </a:rPr>
              <a:t>数据收集</a:t>
            </a:r>
          </a:p>
        </p:txBody>
      </p:sp>
      <p:sp>
        <p:nvSpPr>
          <p:cNvPr id="9" name="文本框 8"/>
          <p:cNvSpPr txBox="1"/>
          <p:nvPr/>
        </p:nvSpPr>
        <p:spPr>
          <a:xfrm>
            <a:off x="1280760" y="900593"/>
            <a:ext cx="4644916" cy="400110"/>
          </a:xfrm>
          <a:prstGeom prst="rect">
            <a:avLst/>
          </a:prstGeom>
          <a:noFill/>
          <a:ln>
            <a:noFill/>
          </a:ln>
        </p:spPr>
        <p:txBody>
          <a:bodyPr wrap="square" rtlCol="0">
            <a:spAutoFit/>
          </a:bodyPr>
          <a:lstStyle/>
          <a:p>
            <a:pPr algn="ctr"/>
            <a:r>
              <a:rPr lang="zh-CN" altLang="en-US" sz="2000" dirty="0">
                <a:solidFill>
                  <a:srgbClr val="10383B"/>
                </a:solidFill>
                <a:latin typeface="微软雅黑" panose="020B0503020204020204" pitchFamily="34" charset="-122"/>
                <a:ea typeface="微软雅黑" panose="020B0503020204020204" pitchFamily="34" charset="-122"/>
                <a:cs typeface="阿里巴巴普惠体 M" panose="00020600040101010101" charset="-122"/>
              </a:rPr>
              <a:t>义务教育</a:t>
            </a:r>
            <a:r>
              <a:rPr lang="en-US" altLang="zh-CN" sz="2000" dirty="0">
                <a:solidFill>
                  <a:srgbClr val="10383B"/>
                </a:solidFill>
                <a:latin typeface="微软雅黑" panose="020B0503020204020204" pitchFamily="34" charset="-122"/>
                <a:ea typeface="微软雅黑" panose="020B0503020204020204" pitchFamily="34" charset="-122"/>
                <a:cs typeface="阿里巴巴普惠体 M" panose="00020600040101010101" charset="-122"/>
              </a:rPr>
              <a:t>《</a:t>
            </a:r>
            <a:r>
              <a:rPr lang="zh-CN" altLang="en-US" sz="2000" dirty="0">
                <a:solidFill>
                  <a:srgbClr val="10383B"/>
                </a:solidFill>
                <a:latin typeface="微软雅黑" panose="020B0503020204020204" pitchFamily="34" charset="-122"/>
                <a:ea typeface="微软雅黑" panose="020B0503020204020204" pitchFamily="34" charset="-122"/>
                <a:cs typeface="阿里巴巴普惠体 M" panose="00020600040101010101" charset="-122"/>
              </a:rPr>
              <a:t>信息科技</a:t>
            </a:r>
            <a:r>
              <a:rPr lang="en-US" altLang="zh-CN" sz="2000" dirty="0">
                <a:solidFill>
                  <a:srgbClr val="10383B"/>
                </a:solidFill>
                <a:latin typeface="微软雅黑" panose="020B0503020204020204" pitchFamily="34" charset="-122"/>
                <a:ea typeface="微软雅黑" panose="020B0503020204020204" pitchFamily="34" charset="-122"/>
                <a:cs typeface="阿里巴巴普惠体 M" panose="00020600040101010101" charset="-122"/>
              </a:rPr>
              <a:t>》</a:t>
            </a:r>
            <a:r>
              <a:rPr lang="zh-CN" altLang="en-US" sz="2000" dirty="0">
                <a:solidFill>
                  <a:srgbClr val="10383B"/>
                </a:solidFill>
                <a:latin typeface="微软雅黑" panose="020B0503020204020204" pitchFamily="34" charset="-122"/>
                <a:ea typeface="微软雅黑" panose="020B0503020204020204" pitchFamily="34" charset="-122"/>
                <a:cs typeface="汉仪综艺体简" panose="02010600000101010101" charset="-122"/>
              </a:rPr>
              <a:t>四年级上册   </a:t>
            </a:r>
            <a:endParaRPr lang="zh-CN" altLang="en-US" sz="2000" dirty="0">
              <a:solidFill>
                <a:srgbClr val="10383B"/>
              </a:solidFill>
              <a:latin typeface="微软雅黑" panose="020B0503020204020204" pitchFamily="34" charset="-122"/>
              <a:ea typeface="微软雅黑" panose="020B0503020204020204" pitchFamily="34" charset="-122"/>
              <a:cs typeface="阿里巴巴普惠体 M" panose="00020600040101010101" charset="-122"/>
            </a:endParaRPr>
          </a:p>
        </p:txBody>
      </p:sp>
      <p:pic>
        <p:nvPicPr>
          <p:cNvPr id="2" name="图片 1"/>
          <p:cNvPicPr>
            <a:picLocks noChangeAspect="1"/>
          </p:cNvPicPr>
          <p:nvPr/>
        </p:nvPicPr>
        <p:blipFill>
          <a:blip r:embed="rId4">
            <a:extLst>
              <a:ext uri="{BEBA8EAE-BF5A-486C-A8C5-ECC9F3942E4B}">
                <a14:imgProps xmlns:a14="http://schemas.microsoft.com/office/drawing/2010/main">
                  <a14:imgLayer r:embed="rId5">
                    <a14:imgEffect>
                      <a14:backgroundRemoval t="70787" b="89139" l="25758" r="89460">
                        <a14:foregroundMark x1="70422" y1="82210" x2="63175" y2="85346"/>
                        <a14:foregroundMark x1="70685" y1="85300" x2="67655" y2="86798"/>
                        <a14:foregroundMark x1="72069" y1="86189" x2="65613" y2="87360"/>
                        <a14:foregroundMark x1="55204" y1="85206" x2="58762" y2="86002"/>
                        <a14:foregroundMark x1="50527" y1="85019" x2="42095" y2="86049"/>
                        <a14:foregroundMark x1="40053" y1="84691" x2="47101" y2="85815"/>
                        <a14:foregroundMark x1="39328" y1="86330" x2="49605" y2="87266"/>
                        <a14:foregroundMark x1="40777" y1="87828" x2="50066" y2="88015"/>
                        <a14:foregroundMark x1="51647" y1="88015" x2="47497" y2="88296"/>
                        <a14:foregroundMark x1="39065" y1="87547" x2="47497" y2="88530"/>
                        <a14:foregroundMark x1="26416" y1="84597" x2="26350" y2="81601"/>
                        <a14:foregroundMark x1="41436" y1="83380" x2="41436" y2="83380"/>
                        <a14:foregroundMark x1="51186" y1="82303" x2="51186" y2="82303"/>
                        <a14:foregroundMark x1="55863" y1="83380" x2="55863" y2="83380"/>
                        <a14:foregroundMark x1="39328" y1="83521" x2="39328" y2="83521"/>
                        <a14:foregroundMark x1="40448" y1="83146" x2="40448" y2="83146"/>
                        <a14:foregroundMark x1="41370" y1="82818" x2="41370" y2="82818"/>
                        <a14:foregroundMark x1="51581" y1="82725" x2="50659" y2="82584"/>
                        <a14:backgroundMark x1="39460" y1="82818" x2="39789" y2="82959"/>
                        <a14:backgroundMark x1="40909" y1="82865" x2="40909" y2="82865"/>
                        <a14:backgroundMark x1="41238" y1="82678" x2="41238" y2="82678"/>
                        <a14:backgroundMark x1="41568" y1="82678" x2="41568" y2="82678"/>
                        <a14:backgroundMark x1="53557" y1="77996" x2="53557" y2="77996"/>
                        <a14:backgroundMark x1="52701" y1="76170" x2="52701" y2="76170"/>
                        <a14:backgroundMark x1="52833" y1="76030" x2="52833" y2="76030"/>
                        <a14:backgroundMark x1="52701" y1="76030" x2="52701" y2="76030"/>
                        <a14:backgroundMark x1="53096" y1="76358" x2="53096" y2="76358"/>
                        <a14:backgroundMark x1="72200" y1="73361" x2="72200" y2="73361"/>
                        <a14:backgroundMark x1="73518" y1="74298" x2="73518" y2="74298"/>
                        <a14:backgroundMark x1="59223" y1="74438" x2="59223" y2="74438"/>
                        <a14:backgroundMark x1="59091" y1="73642" x2="69763" y2="73783"/>
                        <a14:backgroundMark x1="56785" y1="71067" x2="57312" y2="72472"/>
                        <a14:backgroundMark x1="53228" y1="75140" x2="53755" y2="75655"/>
                        <a14:backgroundMark x1="57181" y1="78792" x2="64295" y2="77341"/>
                        <a14:backgroundMark x1="60145" y1="76170" x2="70949" y2="73830"/>
                        <a14:backgroundMark x1="61067" y1="72378" x2="64032" y2="78792"/>
                        <a14:backgroundMark x1="60738" y1="75140" x2="61528" y2="77247"/>
                        <a14:backgroundMark x1="61594" y1="75515" x2="61528" y2="76732"/>
                        <a14:backgroundMark x1="59223" y1="77341" x2="55797" y2="79541"/>
                        <a14:backgroundMark x1="54677" y1="79448" x2="61265" y2="78558"/>
                        <a14:backgroundMark x1="70883" y1="76732" x2="74835" y2="75655"/>
                        <a14:backgroundMark x1="71344" y1="72285" x2="73715" y2="73783"/>
                        <a14:backgroundMark x1="60211" y1="74625" x2="61265" y2="75702"/>
                        <a14:backgroundMark x1="60408" y1="73876" x2="67062" y2="76358"/>
                        <a14:backgroundMark x1="68841" y1="73689" x2="71673" y2="75000"/>
                        <a14:backgroundMark x1="70619" y1="74485" x2="75823" y2="74345"/>
                        <a14:backgroundMark x1="74374" y1="73923" x2="75955" y2="74719"/>
                        <a14:backgroundMark x1="70422" y1="77154" x2="70290" y2="78371"/>
                        <a14:backgroundMark x1="70817" y1="77528" x2="70817" y2="77996"/>
                        <a14:backgroundMark x1="89723" y1="82584" x2="88669" y2="82584"/>
                        <a14:backgroundMark x1="33729" y1="73081" x2="32148" y2="74438"/>
                      </a14:backgroundRemoval>
                    </a14:imgEffect>
                  </a14:imgLayer>
                </a14:imgProps>
              </a:ext>
              <a:ext uri="{28A0092B-C50C-407E-A947-70E740481C1C}">
                <a14:useLocalDpi xmlns:a14="http://schemas.microsoft.com/office/drawing/2010/main" val="0"/>
              </a:ext>
            </a:extLst>
          </a:blip>
          <a:srcRect l="19721" t="68513" r="19214" b="8472"/>
          <a:stretch>
            <a:fillRect/>
          </a:stretch>
        </p:blipFill>
        <p:spPr>
          <a:xfrm>
            <a:off x="-338920" y="3864813"/>
            <a:ext cx="5628325" cy="2984883"/>
          </a:xfrm>
          <a:prstGeom prst="rect">
            <a:avLst/>
          </a:prstGeom>
        </p:spPr>
      </p:pic>
      <p:pic>
        <p:nvPicPr>
          <p:cNvPr id="3" name="图片 2"/>
          <p:cNvPicPr>
            <a:picLocks noChangeAspect="1"/>
          </p:cNvPicPr>
          <p:nvPr/>
        </p:nvPicPr>
        <p:blipFill>
          <a:blip r:embed="rId6"/>
          <a:stretch>
            <a:fillRect/>
          </a:stretch>
        </p:blipFill>
        <p:spPr>
          <a:xfrm>
            <a:off x="3055055" y="2869047"/>
            <a:ext cx="7181710" cy="201795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267586" y="2654272"/>
            <a:ext cx="7167882" cy="906145"/>
          </a:xfrm>
          <a:prstGeom prst="rect">
            <a:avLst/>
          </a:prstGeom>
          <a:noFill/>
        </p:spPr>
        <p:txBody>
          <a:bodyPr wrap="square" rtlCol="0">
            <a:spAutoFit/>
          </a:bodyPr>
          <a:lstStyle/>
          <a:p>
            <a:pPr>
              <a:lnSpc>
                <a:spcPts val="3280"/>
              </a:lnSpc>
            </a:pPr>
            <a:r>
              <a:rPr kumimoji="1" lang="zh-CN" altLang="en-US" sz="2400" dirty="0">
                <a:latin typeface="微软雅黑" panose="020B0503020204020204" pitchFamily="34" charset="-122"/>
                <a:ea typeface="微软雅黑" panose="020B0503020204020204" pitchFamily="34" charset="-122"/>
              </a:rPr>
              <a:t>能够根据需求合理选择数据，在收集数据时具有数据安全的意识。</a:t>
            </a:r>
          </a:p>
        </p:txBody>
      </p:sp>
      <p:grpSp>
        <p:nvGrpSpPr>
          <p:cNvPr id="10" name="组合 9"/>
          <p:cNvGrpSpPr/>
          <p:nvPr/>
        </p:nvGrpSpPr>
        <p:grpSpPr>
          <a:xfrm rot="19957694">
            <a:off x="906213" y="1372305"/>
            <a:ext cx="1974587" cy="666836"/>
            <a:chOff x="8634612" y="940575"/>
            <a:chExt cx="1974587" cy="666836"/>
          </a:xfrm>
        </p:grpSpPr>
        <p:sp>
          <p:nvSpPr>
            <p:cNvPr id="3" name="稻壳儿原创设计师【幻雨工作室】_3"/>
            <p:cNvSpPr/>
            <p:nvPr/>
          </p:nvSpPr>
          <p:spPr>
            <a:xfrm rot="797281">
              <a:off x="8634612" y="940575"/>
              <a:ext cx="1859875" cy="66683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思源黑体 CN Bold" panose="020B0800000000000000" pitchFamily="34" charset="-122"/>
                <a:sym typeface="Arial" panose="020B0604020202020204" pitchFamily="34" charset="0"/>
              </a:endParaRPr>
            </a:p>
          </p:txBody>
        </p:sp>
        <p:sp>
          <p:nvSpPr>
            <p:cNvPr id="8" name="文本框 7"/>
            <p:cNvSpPr txBox="1"/>
            <p:nvPr/>
          </p:nvSpPr>
          <p:spPr>
            <a:xfrm rot="794881">
              <a:off x="8819482" y="1085809"/>
              <a:ext cx="1789717" cy="461665"/>
            </a:xfrm>
            <a:prstGeom prst="rect">
              <a:avLst/>
            </a:prstGeom>
            <a:noFill/>
          </p:spPr>
          <p:txBody>
            <a:bodyPr wrap="square">
              <a:spAutoFit/>
            </a:bodyPr>
            <a:lstStyle/>
            <a:p>
              <a:r>
                <a:rPr lang="zh-CN" altLang="en-US" sz="2400" spc="500" dirty="0">
                  <a:solidFill>
                    <a:srgbClr val="0C2C2E"/>
                  </a:solidFill>
                  <a:latin typeface="微软雅黑" panose="020B0503020204020204" pitchFamily="34" charset="-122"/>
                  <a:ea typeface="微软雅黑" panose="020B0503020204020204" pitchFamily="34" charset="-122"/>
                </a:rPr>
                <a:t>明确目标</a:t>
              </a:r>
              <a:endParaRPr lang="zh-CN" altLang="en-US" sz="2400" dirty="0">
                <a:latin typeface="微软雅黑" panose="020B0503020204020204" pitchFamily="34" charset="-122"/>
                <a:ea typeface="微软雅黑" panose="020B0503020204020204" pitchFamily="34" charset="-122"/>
              </a:endParaRPr>
            </a:p>
          </p:txBody>
        </p:sp>
      </p:grpSp>
      <p:pic>
        <p:nvPicPr>
          <p:cNvPr id="9" name="图片 8"/>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37715" t="34563" r="28604" b="38834"/>
          <a:stretch>
            <a:fillRect/>
          </a:stretch>
        </p:blipFill>
        <p:spPr>
          <a:xfrm>
            <a:off x="716885" y="1258883"/>
            <a:ext cx="741168" cy="585415"/>
          </a:xfrm>
          <a:prstGeom prst="rect">
            <a:avLst/>
          </a:prstGeom>
        </p:spPr>
      </p:pic>
      <p:grpSp>
        <p:nvGrpSpPr>
          <p:cNvPr id="11" name="组合 10"/>
          <p:cNvGrpSpPr/>
          <p:nvPr/>
        </p:nvGrpSpPr>
        <p:grpSpPr>
          <a:xfrm>
            <a:off x="2681579" y="2523158"/>
            <a:ext cx="571734" cy="623044"/>
            <a:chOff x="3931834" y="2087652"/>
            <a:chExt cx="571734" cy="623044"/>
          </a:xfrm>
        </p:grpSpPr>
        <p:sp>
          <p:nvSpPr>
            <p:cNvPr id="14" name="矩形 13"/>
            <p:cNvSpPr>
              <a:spLocks noChangeAspect="1"/>
            </p:cNvSpPr>
            <p:nvPr/>
          </p:nvSpPr>
          <p:spPr>
            <a:xfrm>
              <a:off x="3931834" y="2321216"/>
              <a:ext cx="324000" cy="324000"/>
            </a:xfrm>
            <a:prstGeom prst="rect">
              <a:avLst/>
            </a:prstGeom>
            <a:noFill/>
            <a:ln w="76200">
              <a:solidFill>
                <a:srgbClr val="54C4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46107" y="2087652"/>
              <a:ext cx="557461" cy="623044"/>
            </a:xfrm>
            <a:prstGeom prst="rect">
              <a:avLst/>
            </a:prstGeom>
          </p:spPr>
        </p:pic>
      </p:grpSp>
      <p:grpSp>
        <p:nvGrpSpPr>
          <p:cNvPr id="23" name="组合 22"/>
          <p:cNvGrpSpPr/>
          <p:nvPr/>
        </p:nvGrpSpPr>
        <p:grpSpPr>
          <a:xfrm>
            <a:off x="2681579" y="3541015"/>
            <a:ext cx="571734" cy="623044"/>
            <a:chOff x="3931834" y="2087652"/>
            <a:chExt cx="571734" cy="623044"/>
          </a:xfrm>
        </p:grpSpPr>
        <p:sp>
          <p:nvSpPr>
            <p:cNvPr id="24" name="矩形 23"/>
            <p:cNvSpPr>
              <a:spLocks noChangeAspect="1"/>
            </p:cNvSpPr>
            <p:nvPr/>
          </p:nvSpPr>
          <p:spPr>
            <a:xfrm>
              <a:off x="3931834" y="2321216"/>
              <a:ext cx="324000" cy="324000"/>
            </a:xfrm>
            <a:prstGeom prst="rect">
              <a:avLst/>
            </a:prstGeom>
            <a:noFill/>
            <a:ln w="76200">
              <a:solidFill>
                <a:srgbClr val="54C4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46107" y="2087652"/>
              <a:ext cx="557461" cy="623044"/>
            </a:xfrm>
            <a:prstGeom prst="rect">
              <a:avLst/>
            </a:prstGeom>
          </p:spPr>
        </p:pic>
      </p:grpSp>
      <p:sp>
        <p:nvSpPr>
          <p:cNvPr id="26" name="文本框 25"/>
          <p:cNvSpPr txBox="1"/>
          <p:nvPr/>
        </p:nvSpPr>
        <p:spPr>
          <a:xfrm>
            <a:off x="3253313" y="3672129"/>
            <a:ext cx="7167882" cy="482953"/>
          </a:xfrm>
          <a:prstGeom prst="rect">
            <a:avLst/>
          </a:prstGeom>
          <a:noFill/>
        </p:spPr>
        <p:txBody>
          <a:bodyPr wrap="square" rtlCol="0">
            <a:spAutoFit/>
          </a:bodyPr>
          <a:lstStyle/>
          <a:p>
            <a:pPr>
              <a:lnSpc>
                <a:spcPts val="3280"/>
              </a:lnSpc>
            </a:pPr>
            <a:r>
              <a:rPr kumimoji="1" lang="zh-CN" altLang="en-US" sz="2400" dirty="0">
                <a:latin typeface="微软雅黑" panose="020B0503020204020204" pitchFamily="34" charset="-122"/>
                <a:ea typeface="微软雅黑" panose="020B0503020204020204" pitchFamily="34" charset="-122"/>
              </a:rPr>
              <a:t>选择并推荐一种家乡特色美食。</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1"/>
          <p:cNvSpPr/>
          <p:nvPr/>
        </p:nvSpPr>
        <p:spPr bwMode="auto">
          <a:xfrm>
            <a:off x="1253148" y="1878753"/>
            <a:ext cx="9580165" cy="2120450"/>
          </a:xfrm>
          <a:custGeom>
            <a:avLst/>
            <a:gdLst>
              <a:gd name="T0" fmla="*/ 0 w 2828"/>
              <a:gd name="T1" fmla="*/ 856 h 1032"/>
              <a:gd name="T2" fmla="*/ 660 w 2828"/>
              <a:gd name="T3" fmla="*/ 540 h 1032"/>
              <a:gd name="T4" fmla="*/ 1232 w 2828"/>
              <a:gd name="T5" fmla="*/ 720 h 1032"/>
              <a:gd name="T6" fmla="*/ 1772 w 2828"/>
              <a:gd name="T7" fmla="*/ 320 h 1032"/>
              <a:gd name="T8" fmla="*/ 2315 w 2828"/>
              <a:gd name="T9" fmla="*/ 479 h 1032"/>
              <a:gd name="T10" fmla="*/ 2828 w 2828"/>
              <a:gd name="T11" fmla="*/ 0 h 1032"/>
              <a:gd name="connsiteX0" fmla="*/ 0 w 10000"/>
              <a:gd name="connsiteY0" fmla="*/ 8295 h 8580"/>
              <a:gd name="connsiteX1" fmla="*/ 2348 w 10000"/>
              <a:gd name="connsiteY1" fmla="*/ 3545 h 8580"/>
              <a:gd name="connsiteX2" fmla="*/ 4356 w 10000"/>
              <a:gd name="connsiteY2" fmla="*/ 6977 h 8580"/>
              <a:gd name="connsiteX3" fmla="*/ 6266 w 10000"/>
              <a:gd name="connsiteY3" fmla="*/ 3101 h 8580"/>
              <a:gd name="connsiteX4" fmla="*/ 8186 w 10000"/>
              <a:gd name="connsiteY4" fmla="*/ 4641 h 8580"/>
              <a:gd name="connsiteX5" fmla="*/ 10000 w 10000"/>
              <a:gd name="connsiteY5" fmla="*/ 0 h 8580"/>
              <a:gd name="connsiteX0-1" fmla="*/ 0 w 10000"/>
              <a:gd name="connsiteY0-2" fmla="*/ 9668 h 10374"/>
              <a:gd name="connsiteX1-3" fmla="*/ 2348 w 10000"/>
              <a:gd name="connsiteY1-4" fmla="*/ 4132 h 10374"/>
              <a:gd name="connsiteX2-5" fmla="*/ 4356 w 10000"/>
              <a:gd name="connsiteY2-6" fmla="*/ 10374 h 10374"/>
              <a:gd name="connsiteX3-7" fmla="*/ 6266 w 10000"/>
              <a:gd name="connsiteY3-8" fmla="*/ 3614 h 10374"/>
              <a:gd name="connsiteX4-9" fmla="*/ 8186 w 10000"/>
              <a:gd name="connsiteY4-10" fmla="*/ 5409 h 10374"/>
              <a:gd name="connsiteX5-11" fmla="*/ 10000 w 10000"/>
              <a:gd name="connsiteY5-12" fmla="*/ 0 h 10374"/>
              <a:gd name="connsiteX0-13" fmla="*/ 0 w 10000"/>
              <a:gd name="connsiteY0-14" fmla="*/ 9668 h 10376"/>
              <a:gd name="connsiteX1-15" fmla="*/ 2348 w 10000"/>
              <a:gd name="connsiteY1-16" fmla="*/ 4132 h 10376"/>
              <a:gd name="connsiteX2-17" fmla="*/ 4356 w 10000"/>
              <a:gd name="connsiteY2-18" fmla="*/ 10374 h 10376"/>
              <a:gd name="connsiteX3-19" fmla="*/ 5821 w 10000"/>
              <a:gd name="connsiteY3-20" fmla="*/ 3248 h 10376"/>
              <a:gd name="connsiteX4-21" fmla="*/ 8186 w 10000"/>
              <a:gd name="connsiteY4-22" fmla="*/ 5409 h 10376"/>
              <a:gd name="connsiteX5-23" fmla="*/ 10000 w 10000"/>
              <a:gd name="connsiteY5-24" fmla="*/ 0 h 10376"/>
              <a:gd name="connsiteX0-25" fmla="*/ 0 w 10000"/>
              <a:gd name="connsiteY0-26" fmla="*/ 9668 h 10376"/>
              <a:gd name="connsiteX1-27" fmla="*/ 2348 w 10000"/>
              <a:gd name="connsiteY1-28" fmla="*/ 4132 h 10376"/>
              <a:gd name="connsiteX2-29" fmla="*/ 4356 w 10000"/>
              <a:gd name="connsiteY2-30" fmla="*/ 10374 h 10376"/>
              <a:gd name="connsiteX3-31" fmla="*/ 5821 w 10000"/>
              <a:gd name="connsiteY3-32" fmla="*/ 3248 h 10376"/>
              <a:gd name="connsiteX4-33" fmla="*/ 8186 w 10000"/>
              <a:gd name="connsiteY4-34" fmla="*/ 5409 h 10376"/>
              <a:gd name="connsiteX5-35" fmla="*/ 10000 w 10000"/>
              <a:gd name="connsiteY5-36" fmla="*/ 0 h 10376"/>
              <a:gd name="connsiteX0-37" fmla="*/ 0 w 10000"/>
              <a:gd name="connsiteY0-38" fmla="*/ 9668 h 10376"/>
              <a:gd name="connsiteX1-39" fmla="*/ 2348 w 10000"/>
              <a:gd name="connsiteY1-40" fmla="*/ 4132 h 10376"/>
              <a:gd name="connsiteX2-41" fmla="*/ 4356 w 10000"/>
              <a:gd name="connsiteY2-42" fmla="*/ 10374 h 10376"/>
              <a:gd name="connsiteX3-43" fmla="*/ 5821 w 10000"/>
              <a:gd name="connsiteY3-44" fmla="*/ 3248 h 10376"/>
              <a:gd name="connsiteX4-45" fmla="*/ 8631 w 10000"/>
              <a:gd name="connsiteY4-46" fmla="*/ 7651 h 10376"/>
              <a:gd name="connsiteX5-47" fmla="*/ 10000 w 10000"/>
              <a:gd name="connsiteY5-48" fmla="*/ 0 h 10376"/>
              <a:gd name="connsiteX0-49" fmla="*/ 0 w 10000"/>
              <a:gd name="connsiteY0-50" fmla="*/ 9668 h 10376"/>
              <a:gd name="connsiteX1-51" fmla="*/ 2348 w 10000"/>
              <a:gd name="connsiteY1-52" fmla="*/ 4132 h 10376"/>
              <a:gd name="connsiteX2-53" fmla="*/ 4356 w 10000"/>
              <a:gd name="connsiteY2-54" fmla="*/ 10374 h 10376"/>
              <a:gd name="connsiteX3-55" fmla="*/ 5821 w 10000"/>
              <a:gd name="connsiteY3-56" fmla="*/ 3248 h 10376"/>
              <a:gd name="connsiteX4-57" fmla="*/ 8631 w 10000"/>
              <a:gd name="connsiteY4-58" fmla="*/ 7651 h 10376"/>
              <a:gd name="connsiteX5-59" fmla="*/ 10000 w 10000"/>
              <a:gd name="connsiteY5-60" fmla="*/ 0 h 10376"/>
              <a:gd name="connsiteX0-61" fmla="*/ 0 w 10000"/>
              <a:gd name="connsiteY0-62" fmla="*/ 9668 h 10395"/>
              <a:gd name="connsiteX1-63" fmla="*/ 2363 w 10000"/>
              <a:gd name="connsiteY1-64" fmla="*/ 5595 h 10395"/>
              <a:gd name="connsiteX2-65" fmla="*/ 4356 w 10000"/>
              <a:gd name="connsiteY2-66" fmla="*/ 10374 h 10395"/>
              <a:gd name="connsiteX3-67" fmla="*/ 5821 w 10000"/>
              <a:gd name="connsiteY3-68" fmla="*/ 3248 h 10395"/>
              <a:gd name="connsiteX4-69" fmla="*/ 8631 w 10000"/>
              <a:gd name="connsiteY4-70" fmla="*/ 7651 h 10395"/>
              <a:gd name="connsiteX5-71" fmla="*/ 10000 w 10000"/>
              <a:gd name="connsiteY5-72" fmla="*/ 0 h 10395"/>
              <a:gd name="connsiteX0-73" fmla="*/ 0 w 9911"/>
              <a:gd name="connsiteY0-74" fmla="*/ 6552 h 10397"/>
              <a:gd name="connsiteX1-75" fmla="*/ 2274 w 9911"/>
              <a:gd name="connsiteY1-76" fmla="*/ 5595 h 10397"/>
              <a:gd name="connsiteX2-77" fmla="*/ 4267 w 9911"/>
              <a:gd name="connsiteY2-78" fmla="*/ 10374 h 10397"/>
              <a:gd name="connsiteX3-79" fmla="*/ 5732 w 9911"/>
              <a:gd name="connsiteY3-80" fmla="*/ 3248 h 10397"/>
              <a:gd name="connsiteX4-81" fmla="*/ 8542 w 9911"/>
              <a:gd name="connsiteY4-82" fmla="*/ 7651 h 10397"/>
              <a:gd name="connsiteX5-83" fmla="*/ 9911 w 9911"/>
              <a:gd name="connsiteY5-84" fmla="*/ 0 h 10397"/>
              <a:gd name="connsiteX0-85" fmla="*/ 0 w 10000"/>
              <a:gd name="connsiteY0-86" fmla="*/ 6302 h 9983"/>
              <a:gd name="connsiteX1-87" fmla="*/ 2294 w 10000"/>
              <a:gd name="connsiteY1-88" fmla="*/ 5381 h 9983"/>
              <a:gd name="connsiteX2-89" fmla="*/ 4305 w 10000"/>
              <a:gd name="connsiteY2-90" fmla="*/ 9978 h 9983"/>
              <a:gd name="connsiteX3-91" fmla="*/ 6172 w 10000"/>
              <a:gd name="connsiteY3-92" fmla="*/ 4304 h 9983"/>
              <a:gd name="connsiteX4-93" fmla="*/ 8619 w 10000"/>
              <a:gd name="connsiteY4-94" fmla="*/ 7359 h 9983"/>
              <a:gd name="connsiteX5-95" fmla="*/ 10000 w 10000"/>
              <a:gd name="connsiteY5-96" fmla="*/ 0 h 9983"/>
              <a:gd name="connsiteX0-97" fmla="*/ 0 w 10000"/>
              <a:gd name="connsiteY0-98" fmla="*/ 6313 h 10000"/>
              <a:gd name="connsiteX1-99" fmla="*/ 2294 w 10000"/>
              <a:gd name="connsiteY1-100" fmla="*/ 5390 h 10000"/>
              <a:gd name="connsiteX2-101" fmla="*/ 4305 w 10000"/>
              <a:gd name="connsiteY2-102" fmla="*/ 9995 h 10000"/>
              <a:gd name="connsiteX3-103" fmla="*/ 6172 w 10000"/>
              <a:gd name="connsiteY3-104" fmla="*/ 4311 h 10000"/>
              <a:gd name="connsiteX4-105" fmla="*/ 8619 w 10000"/>
              <a:gd name="connsiteY4-106" fmla="*/ 7372 h 10000"/>
              <a:gd name="connsiteX5-107" fmla="*/ 10000 w 10000"/>
              <a:gd name="connsiteY5-108" fmla="*/ 0 h 10000"/>
              <a:gd name="connsiteX0-109" fmla="*/ 0 w 10000"/>
              <a:gd name="connsiteY0-110" fmla="*/ 6313 h 10000"/>
              <a:gd name="connsiteX1-111" fmla="*/ 2294 w 10000"/>
              <a:gd name="connsiteY1-112" fmla="*/ 5390 h 10000"/>
              <a:gd name="connsiteX2-113" fmla="*/ 4305 w 10000"/>
              <a:gd name="connsiteY2-114" fmla="*/ 9995 h 10000"/>
              <a:gd name="connsiteX3-115" fmla="*/ 6172 w 10000"/>
              <a:gd name="connsiteY3-116" fmla="*/ 4311 h 10000"/>
              <a:gd name="connsiteX4-117" fmla="*/ 9038 w 10000"/>
              <a:gd name="connsiteY4-118" fmla="*/ 7690 h 10000"/>
              <a:gd name="connsiteX5-119" fmla="*/ 10000 w 10000"/>
              <a:gd name="connsiteY5-120" fmla="*/ 0 h 10000"/>
              <a:gd name="connsiteX0-121" fmla="*/ 0 w 10000"/>
              <a:gd name="connsiteY0-122" fmla="*/ 6313 h 10000"/>
              <a:gd name="connsiteX1-123" fmla="*/ 2294 w 10000"/>
              <a:gd name="connsiteY1-124" fmla="*/ 5390 h 10000"/>
              <a:gd name="connsiteX2-125" fmla="*/ 4305 w 10000"/>
              <a:gd name="connsiteY2-126" fmla="*/ 9995 h 10000"/>
              <a:gd name="connsiteX3-127" fmla="*/ 6172 w 10000"/>
              <a:gd name="connsiteY3-128" fmla="*/ 4311 h 10000"/>
              <a:gd name="connsiteX4-129" fmla="*/ 9038 w 10000"/>
              <a:gd name="connsiteY4-130" fmla="*/ 7690 h 10000"/>
              <a:gd name="connsiteX5-131" fmla="*/ 10000 w 10000"/>
              <a:gd name="connsiteY5-132" fmla="*/ 0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0000" h="10000">
                <a:moveTo>
                  <a:pt x="0" y="6313"/>
                </a:moveTo>
                <a:cubicBezTo>
                  <a:pt x="1498" y="8227"/>
                  <a:pt x="1577" y="4777"/>
                  <a:pt x="2294" y="5390"/>
                </a:cubicBezTo>
                <a:cubicBezTo>
                  <a:pt x="3012" y="6004"/>
                  <a:pt x="3659" y="10174"/>
                  <a:pt x="4305" y="9995"/>
                </a:cubicBezTo>
                <a:cubicBezTo>
                  <a:pt x="4951" y="9816"/>
                  <a:pt x="5383" y="4695"/>
                  <a:pt x="6172" y="4311"/>
                </a:cubicBezTo>
                <a:cubicBezTo>
                  <a:pt x="6961" y="3927"/>
                  <a:pt x="7900" y="9595"/>
                  <a:pt x="9038" y="7690"/>
                </a:cubicBezTo>
                <a:cubicBezTo>
                  <a:pt x="9937" y="7559"/>
                  <a:pt x="8623" y="1047"/>
                  <a:pt x="10000" y="0"/>
                </a:cubicBezTo>
              </a:path>
            </a:pathLst>
          </a:custGeom>
          <a:noFill/>
          <a:ln w="15875" cap="flat">
            <a:solidFill>
              <a:schemeClr val="tx1">
                <a:lumMod val="65000"/>
                <a:lumOff val="35000"/>
              </a:schemeClr>
            </a:solidFill>
            <a:prstDash val="dash"/>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sz="2700" b="0">
              <a:solidFill>
                <a:srgbClr val="97999B"/>
              </a:solidFill>
              <a:latin typeface="Source Sans Pro Light" panose="020B0403030403020204" pitchFamily="34" charset="0"/>
            </a:endParaRPr>
          </a:p>
        </p:txBody>
      </p:sp>
      <p:sp>
        <p:nvSpPr>
          <p:cNvPr id="3" name="AutoShape 60"/>
          <p:cNvSpPr/>
          <p:nvPr/>
        </p:nvSpPr>
        <p:spPr bwMode="auto">
          <a:xfrm>
            <a:off x="6659957" y="2778395"/>
            <a:ext cx="347119" cy="347116"/>
          </a:xfrm>
          <a:custGeom>
            <a:avLst/>
            <a:gdLst>
              <a:gd name="T0" fmla="*/ 197644 w 21600"/>
              <a:gd name="T1" fmla="*/ 197644 h 21592"/>
              <a:gd name="T2" fmla="*/ 197644 w 21600"/>
              <a:gd name="T3" fmla="*/ 197644 h 21592"/>
              <a:gd name="T4" fmla="*/ 197644 w 21600"/>
              <a:gd name="T5" fmla="*/ 197644 h 21592"/>
              <a:gd name="T6" fmla="*/ 197644 w 21600"/>
              <a:gd name="T7" fmla="*/ 197644 h 215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592">
                <a:moveTo>
                  <a:pt x="16719" y="11484"/>
                </a:moveTo>
                <a:cubicBezTo>
                  <a:pt x="16972" y="11823"/>
                  <a:pt x="17102" y="12217"/>
                  <a:pt x="17111" y="12666"/>
                </a:cubicBezTo>
                <a:cubicBezTo>
                  <a:pt x="17118" y="13118"/>
                  <a:pt x="16986" y="13503"/>
                  <a:pt x="16719" y="13825"/>
                </a:cubicBezTo>
                <a:lnTo>
                  <a:pt x="10660" y="21039"/>
                </a:lnTo>
                <a:cubicBezTo>
                  <a:pt x="10393" y="21361"/>
                  <a:pt x="10061" y="21530"/>
                  <a:pt x="9664" y="21548"/>
                </a:cubicBezTo>
                <a:cubicBezTo>
                  <a:pt x="9270" y="21568"/>
                  <a:pt x="8950" y="21398"/>
                  <a:pt x="8704" y="21039"/>
                </a:cubicBezTo>
                <a:lnTo>
                  <a:pt x="991" y="10768"/>
                </a:lnTo>
                <a:cubicBezTo>
                  <a:pt x="721" y="10408"/>
                  <a:pt x="488" y="9960"/>
                  <a:pt x="293" y="9416"/>
                </a:cubicBezTo>
                <a:cubicBezTo>
                  <a:pt x="98" y="8878"/>
                  <a:pt x="0" y="8375"/>
                  <a:pt x="0" y="7918"/>
                </a:cubicBezTo>
                <a:lnTo>
                  <a:pt x="0" y="1668"/>
                </a:lnTo>
                <a:cubicBezTo>
                  <a:pt x="0" y="1216"/>
                  <a:pt x="134" y="825"/>
                  <a:pt x="401" y="497"/>
                </a:cubicBezTo>
                <a:cubicBezTo>
                  <a:pt x="671" y="166"/>
                  <a:pt x="1003" y="0"/>
                  <a:pt x="1392" y="0"/>
                </a:cubicBezTo>
                <a:lnTo>
                  <a:pt x="6619" y="0"/>
                </a:lnTo>
                <a:cubicBezTo>
                  <a:pt x="6811" y="0"/>
                  <a:pt x="7016" y="28"/>
                  <a:pt x="7237" y="83"/>
                </a:cubicBezTo>
                <a:cubicBezTo>
                  <a:pt x="7456" y="138"/>
                  <a:pt x="7677" y="224"/>
                  <a:pt x="7899" y="336"/>
                </a:cubicBezTo>
                <a:cubicBezTo>
                  <a:pt x="8120" y="451"/>
                  <a:pt x="8332" y="580"/>
                  <a:pt x="8524" y="724"/>
                </a:cubicBezTo>
                <a:cubicBezTo>
                  <a:pt x="8719" y="865"/>
                  <a:pt x="8880" y="1021"/>
                  <a:pt x="9005" y="1185"/>
                </a:cubicBezTo>
                <a:lnTo>
                  <a:pt x="16719" y="11484"/>
                </a:lnTo>
                <a:close/>
                <a:moveTo>
                  <a:pt x="3603" y="5922"/>
                </a:moveTo>
                <a:cubicBezTo>
                  <a:pt x="3964" y="5922"/>
                  <a:pt x="4279" y="5761"/>
                  <a:pt x="4548" y="5441"/>
                </a:cubicBezTo>
                <a:cubicBezTo>
                  <a:pt x="4815" y="5116"/>
                  <a:pt x="4952" y="4740"/>
                  <a:pt x="4952" y="4311"/>
                </a:cubicBezTo>
                <a:cubicBezTo>
                  <a:pt x="4952" y="3862"/>
                  <a:pt x="4815" y="3477"/>
                  <a:pt x="4548" y="3160"/>
                </a:cubicBezTo>
                <a:cubicBezTo>
                  <a:pt x="4281" y="2844"/>
                  <a:pt x="3966" y="2686"/>
                  <a:pt x="3603" y="2686"/>
                </a:cubicBezTo>
                <a:cubicBezTo>
                  <a:pt x="3227" y="2686"/>
                  <a:pt x="2908" y="2844"/>
                  <a:pt x="2643" y="3160"/>
                </a:cubicBezTo>
                <a:cubicBezTo>
                  <a:pt x="2378" y="3477"/>
                  <a:pt x="2246" y="3862"/>
                  <a:pt x="2246" y="4311"/>
                </a:cubicBezTo>
                <a:cubicBezTo>
                  <a:pt x="2246" y="4739"/>
                  <a:pt x="2378" y="5116"/>
                  <a:pt x="2643" y="5441"/>
                </a:cubicBezTo>
                <a:cubicBezTo>
                  <a:pt x="2905" y="5761"/>
                  <a:pt x="3225" y="5922"/>
                  <a:pt x="3603" y="5922"/>
                </a:cubicBezTo>
                <a:moveTo>
                  <a:pt x="21198" y="11510"/>
                </a:moveTo>
                <a:cubicBezTo>
                  <a:pt x="21465" y="11852"/>
                  <a:pt x="21599" y="12252"/>
                  <a:pt x="21599" y="12709"/>
                </a:cubicBezTo>
                <a:cubicBezTo>
                  <a:pt x="21599" y="13167"/>
                  <a:pt x="21465" y="13558"/>
                  <a:pt x="21198" y="13880"/>
                </a:cubicBezTo>
                <a:lnTo>
                  <a:pt x="15163" y="21093"/>
                </a:lnTo>
                <a:cubicBezTo>
                  <a:pt x="14896" y="21415"/>
                  <a:pt x="14564" y="21582"/>
                  <a:pt x="14174" y="21591"/>
                </a:cubicBezTo>
                <a:cubicBezTo>
                  <a:pt x="13782" y="21600"/>
                  <a:pt x="13450" y="21433"/>
                  <a:pt x="13183" y="21093"/>
                </a:cubicBezTo>
                <a:lnTo>
                  <a:pt x="13044" y="20903"/>
                </a:lnTo>
                <a:lnTo>
                  <a:pt x="18963" y="13825"/>
                </a:lnTo>
                <a:cubicBezTo>
                  <a:pt x="19230" y="13503"/>
                  <a:pt x="19365" y="13118"/>
                  <a:pt x="19360" y="12660"/>
                </a:cubicBezTo>
                <a:cubicBezTo>
                  <a:pt x="19355" y="12206"/>
                  <a:pt x="19223" y="11812"/>
                  <a:pt x="18963" y="11484"/>
                </a:cubicBezTo>
                <a:lnTo>
                  <a:pt x="11247" y="1185"/>
                </a:lnTo>
                <a:cubicBezTo>
                  <a:pt x="11009" y="865"/>
                  <a:pt x="10689" y="604"/>
                  <a:pt x="10282" y="408"/>
                </a:cubicBezTo>
                <a:cubicBezTo>
                  <a:pt x="9873" y="210"/>
                  <a:pt x="9484" y="83"/>
                  <a:pt x="9109" y="28"/>
                </a:cubicBezTo>
                <a:lnTo>
                  <a:pt x="11112" y="28"/>
                </a:lnTo>
                <a:cubicBezTo>
                  <a:pt x="11502" y="28"/>
                  <a:pt x="11935" y="141"/>
                  <a:pt x="12406" y="365"/>
                </a:cubicBezTo>
                <a:cubicBezTo>
                  <a:pt x="12878" y="589"/>
                  <a:pt x="13236" y="874"/>
                  <a:pt x="13481" y="1213"/>
                </a:cubicBezTo>
                <a:lnTo>
                  <a:pt x="21198" y="11510"/>
                </a:lnTo>
                <a:close/>
              </a:path>
            </a:pathLst>
          </a:custGeom>
          <a:solidFill>
            <a:schemeClr val="bg1"/>
          </a:solidFill>
          <a:ln>
            <a:noFill/>
          </a:ln>
          <a:effectLst/>
        </p:spPr>
        <p:txBody>
          <a:bodyPr lIns="38100" tIns="38100" rIns="38100" bIns="38100" anchor="ctr"/>
          <a:lstStyle/>
          <a:p>
            <a:endParaRPr lang="en-US" sz="2700" b="0">
              <a:solidFill>
                <a:srgbClr val="97999B"/>
              </a:solidFill>
            </a:endParaRPr>
          </a:p>
        </p:txBody>
      </p:sp>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46562" y="1480699"/>
            <a:ext cx="1471254" cy="1471254"/>
          </a:xfrm>
          <a:prstGeom prst="rect">
            <a:avLst/>
          </a:prstGeom>
        </p:spPr>
      </p:pic>
      <p:pic>
        <p:nvPicPr>
          <p:cNvPr id="4" name="图片 3">
            <a:hlinkClick r:id="rId4" action="ppaction://hlinksldjump"/>
          </p:cNvPr>
          <p:cNvPicPr>
            <a:picLocks noChangeAspect="1"/>
          </p:cNvPicPr>
          <p:nvPr/>
        </p:nvPicPr>
        <p:blipFill>
          <a:blip r:embed="rId5">
            <a:extLst>
              <a:ext uri="{BEBA8EAE-BF5A-486C-A8C5-ECC9F3942E4B}">
                <a14:imgProps xmlns:a14="http://schemas.microsoft.com/office/drawing/2010/main">
                  <a14:imgLayer r:embed="rId6">
                    <a14:imgEffect>
                      <a14:backgroundRemoval t="9971" b="89443" l="9887" r="96272">
                        <a14:foregroundMark x1="11831" y1="20235" x2="13128" y2="23460"/>
                        <a14:foregroundMark x1="11183" y1="34311" x2="10535" y2="32845"/>
                        <a14:foregroundMark x1="21232" y1="26686" x2="25770" y2="26100"/>
                        <a14:foregroundMark x1="37439" y1="31965" x2="39384" y2="34897"/>
                        <a14:foregroundMark x1="87034" y1="44575" x2="93355" y2="53666"/>
                        <a14:foregroundMark x1="96272" y1="54839" x2="96110" y2="56598"/>
                        <a14:foregroundMark x1="82496" y1="80352" x2="74878" y2="78006"/>
                        <a14:foregroundMark x1="64019" y1="80059" x2="44895" y2="78299"/>
                        <a14:foregroundMark x1="14100" y1="82991" x2="14100" y2="82991"/>
                        <a14:foregroundMark x1="88169" y1="32845" x2="88169" y2="32845"/>
                        <a14:foregroundMark x1="69530" y1="36950" x2="69530" y2="36950"/>
                        <a14:foregroundMark x1="84765" y1="31965" x2="84765" y2="31965"/>
                        <a14:foregroundMark x1="91248" y1="36364" x2="91248" y2="36364"/>
                        <a14:foregroundMark x1="84117" y1="32551" x2="84117" y2="32551"/>
                        <a14:foregroundMark x1="41653" y1="37830" x2="53323" y2="38710"/>
                        <a14:foregroundMark x1="53323" y1="38710" x2="71313" y2="35777"/>
                        <a14:foregroundMark x1="71313" y1="35777" x2="71475" y2="35777"/>
                      </a14:backgroundRemoval>
                    </a14:imgEffect>
                  </a14:imgLayer>
                </a14:imgProps>
              </a:ext>
            </a:extLst>
          </a:blip>
          <a:stretch>
            <a:fillRect/>
          </a:stretch>
        </p:blipFill>
        <p:spPr>
          <a:xfrm>
            <a:off x="2045563" y="2598351"/>
            <a:ext cx="1482645" cy="934924"/>
          </a:xfrm>
          <a:prstGeom prst="rect">
            <a:avLst/>
          </a:prstGeom>
        </p:spPr>
      </p:pic>
      <p:pic>
        <p:nvPicPr>
          <p:cNvPr id="5" name="图片 4">
            <a:hlinkClick r:id="rId7" action="ppaction://hlinksldjump"/>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21745" y1="37433" x2="25608" y2="37166"/>
                        <a14:foregroundMark x1="12303" y1="68182" x2="24034" y2="72727"/>
                        <a14:foregroundMark x1="16595" y1="83155" x2="16881" y2="83155"/>
                        <a14:foregroundMark x1="59084" y1="82888" x2="59084" y2="82888"/>
                        <a14:foregroundMark x1="63948" y1="82620" x2="70100" y2="81283"/>
                        <a14:foregroundMark x1="81545" y1="37166" x2="81974" y2="36898"/>
                        <a14:foregroundMark x1="37576" y1="42329" x2="30992" y2="43468"/>
                        <a14:foregroundMark x1="41620" y1="40954" x2="59084" y2="39572"/>
                        <a14:foregroundMark x1="32046" y1="41711" x2="37920" y2="41246"/>
                        <a14:foregroundMark x1="59084" y1="39572" x2="74392" y2="39572"/>
                        <a14:foregroundMark x1="81545" y1="49198" x2="69242" y2="73529"/>
                        <a14:foregroundMark x1="69242" y1="73529" x2="67382" y2="74332"/>
                        <a14:foregroundMark x1="65379" y1="80214" x2="32904" y2="80481"/>
                        <a14:backgroundMark x1="31187" y1="40374" x2="32046" y2="40374"/>
                        <a14:backgroundMark x1="38197" y1="40374" x2="42060" y2="39572"/>
                      </a14:backgroundRemoval>
                    </a14:imgEffect>
                  </a14:imgLayer>
                </a14:imgProps>
              </a:ext>
            </a:extLst>
          </a:blip>
          <a:stretch>
            <a:fillRect/>
          </a:stretch>
        </p:blipFill>
        <p:spPr>
          <a:xfrm>
            <a:off x="4376578" y="3282491"/>
            <a:ext cx="1845758" cy="987573"/>
          </a:xfrm>
          <a:prstGeom prst="rect">
            <a:avLst/>
          </a:prstGeom>
        </p:spPr>
      </p:pic>
      <p:pic>
        <p:nvPicPr>
          <p:cNvPr id="6" name="图片 5">
            <a:hlinkClick r:id="rId10" action="ppaction://hlinksldjump"/>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8767" b="88767" l="3284" r="96269">
                        <a14:foregroundMark x1="7015" y1="49863" x2="14478" y2="59178"/>
                        <a14:foregroundMark x1="75075" y1="36438" x2="82537" y2="34521"/>
                        <a14:foregroundMark x1="90448" y1="28493" x2="89851" y2="28493"/>
                        <a14:foregroundMark x1="91791" y1="30137" x2="93284" y2="32329"/>
                        <a14:foregroundMark x1="94478" y1="43014" x2="96269" y2="50411"/>
                        <a14:foregroundMark x1="83881" y1="83014" x2="56866" y2="82740"/>
                        <a14:foregroundMark x1="17761" y1="81370" x2="8507" y2="79178"/>
                        <a14:foregroundMark x1="4030" y1="68493" x2="3284" y2="60000"/>
                        <a14:foregroundMark x1="22537" y1="23014" x2="19254" y2="22466"/>
                        <a14:foregroundMark x1="41940" y1="55616" x2="46418" y2="63562"/>
                        <a14:foregroundMark x1="7463" y1="84932" x2="8358" y2="84932"/>
                        <a14:foregroundMark x1="3881" y1="80548" x2="4328" y2="80822"/>
                      </a14:backgroundRemoval>
                    </a14:imgEffect>
                  </a14:imgLayer>
                </a14:imgProps>
              </a:ext>
              <a:ext uri="{28A0092B-C50C-407E-A947-70E740481C1C}">
                <a14:useLocalDpi xmlns:a14="http://schemas.microsoft.com/office/drawing/2010/main" val="0"/>
              </a:ext>
            </a:extLst>
          </a:blip>
          <a:stretch>
            <a:fillRect/>
          </a:stretch>
        </p:blipFill>
        <p:spPr>
          <a:xfrm>
            <a:off x="6560325" y="2372131"/>
            <a:ext cx="1286418" cy="812527"/>
          </a:xfrm>
          <a:prstGeom prst="rect">
            <a:avLst/>
          </a:prstGeom>
        </p:spPr>
      </p:pic>
      <p:pic>
        <p:nvPicPr>
          <p:cNvPr id="8" name="图片 7">
            <a:hlinkClick r:id="rId13" action="ppaction://hlinksldjump"/>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9926" b="89826" l="9965" r="91208">
                        <a14:foregroundMark x1="19109" y1="78908" x2="19109" y2="78908"/>
                        <a14:foregroundMark x1="19109" y1="77419" x2="21571" y2="78412"/>
                        <a14:foregroundMark x1="26612" y1="82134" x2="53810" y2="75434"/>
                        <a14:foregroundMark x1="32474" y1="81886" x2="56975" y2="80397"/>
                        <a14:foregroundMark x1="90621" y1="51861" x2="91208" y2="55831"/>
                        <a14:foregroundMark x1="84525" y1="33747" x2="84525" y2="33747"/>
                        <a14:foregroundMark x1="85698" y1="33747" x2="85698" y2="33747"/>
                        <a14:foregroundMark x1="86635" y1="35732" x2="86635" y2="35732"/>
                        <a14:foregroundMark x1="37397" y1="54591" x2="37984" y2="54094"/>
                        <a14:foregroundMark x1="27198" y1="50124" x2="21923" y2="51117"/>
                        <a14:foregroundMark x1="18875" y1="83623" x2="18875" y2="83623"/>
                        <a14:foregroundMark x1="17819" y1="82878" x2="17819" y2="82878"/>
                      </a14:backgroundRemoval>
                    </a14:imgEffect>
                  </a14:imgLayer>
                </a14:imgProps>
              </a:ext>
              <a:ext uri="{28A0092B-C50C-407E-A947-70E740481C1C}">
                <a14:useLocalDpi xmlns:a14="http://schemas.microsoft.com/office/drawing/2010/main" val="0"/>
              </a:ext>
            </a:extLst>
          </a:blip>
          <a:stretch>
            <a:fillRect/>
          </a:stretch>
        </p:blipFill>
        <p:spPr>
          <a:xfrm>
            <a:off x="8686410" y="2912994"/>
            <a:ext cx="1714501" cy="934925"/>
          </a:xfrm>
          <a:prstGeom prst="rect">
            <a:avLst/>
          </a:prstGeom>
        </p:spPr>
      </p:pic>
      <p:sp>
        <p:nvSpPr>
          <p:cNvPr id="11" name="TextBox 8"/>
          <p:cNvSpPr txBox="1"/>
          <p:nvPr/>
        </p:nvSpPr>
        <p:spPr>
          <a:xfrm>
            <a:off x="1822356" y="1497724"/>
            <a:ext cx="3411703" cy="874407"/>
          </a:xfrm>
          <a:prstGeom prst="rect">
            <a:avLst/>
          </a:prstGeom>
          <a:noFill/>
        </p:spPr>
        <p:txBody>
          <a:bodyPr wrap="square" rtlCol="0">
            <a:spAutoFit/>
          </a:bodyPr>
          <a:lstStyle/>
          <a:p>
            <a:pPr>
              <a:lnSpc>
                <a:spcPct val="150000"/>
              </a:lnSpc>
            </a:pPr>
            <a:r>
              <a:rPr lang="en-US" altLang="zh-CN" b="0" dirty="0">
                <a:latin typeface="微软雅黑" panose="020B0503020204020204" pitchFamily="34" charset="-122"/>
                <a:ea typeface="微软雅黑" panose="020B0503020204020204" pitchFamily="34" charset="-122"/>
              </a:rPr>
              <a:t>1</a:t>
            </a:r>
            <a:r>
              <a:rPr lang="zh-CN" altLang="en-US" b="0" dirty="0">
                <a:latin typeface="微软雅黑" panose="020B0503020204020204" pitchFamily="34" charset="-122"/>
                <a:ea typeface="微软雅黑" panose="020B0503020204020204" pitchFamily="34" charset="-122"/>
              </a:rPr>
              <a:t>．收集家乡美食</a:t>
            </a:r>
          </a:p>
          <a:p>
            <a:pPr>
              <a:lnSpc>
                <a:spcPct val="150000"/>
              </a:lnSpc>
            </a:pPr>
            <a:r>
              <a:rPr lang="en-US" altLang="id-ID" b="0" dirty="0">
                <a:latin typeface="微软雅黑" panose="020B0503020204020204" pitchFamily="34" charset="-122"/>
                <a:ea typeface="微软雅黑" panose="020B0503020204020204" pitchFamily="34" charset="-122"/>
              </a:rPr>
              <a:t>2.  </a:t>
            </a:r>
            <a:r>
              <a:rPr lang="zh-CN" altLang="en-US" b="0" dirty="0">
                <a:latin typeface="微软雅黑" panose="020B0503020204020204" pitchFamily="34" charset="-122"/>
                <a:ea typeface="微软雅黑" panose="020B0503020204020204" pitchFamily="34" charset="-122"/>
              </a:rPr>
              <a:t>了解数据选择方法</a:t>
            </a:r>
          </a:p>
        </p:txBody>
      </p:sp>
      <p:sp>
        <p:nvSpPr>
          <p:cNvPr id="19" name="TextBox 8"/>
          <p:cNvSpPr txBox="1"/>
          <p:nvPr/>
        </p:nvSpPr>
        <p:spPr>
          <a:xfrm>
            <a:off x="4131709" y="4270064"/>
            <a:ext cx="3666900" cy="874407"/>
          </a:xfrm>
          <a:prstGeom prst="rect">
            <a:avLst/>
          </a:prstGeom>
          <a:noFill/>
        </p:spPr>
        <p:txBody>
          <a:bodyPr wrap="square" rtlCol="0">
            <a:spAutoFit/>
          </a:bodyPr>
          <a:lstStyle/>
          <a:p>
            <a:pPr>
              <a:lnSpc>
                <a:spcPct val="150000"/>
              </a:lnSpc>
            </a:pPr>
            <a:r>
              <a:rPr lang="en-US" altLang="zh-CN" b="0" dirty="0">
                <a:latin typeface="微软雅黑" panose="020B0503020204020204" pitchFamily="34" charset="-122"/>
                <a:ea typeface="微软雅黑" panose="020B0503020204020204" pitchFamily="34" charset="-122"/>
              </a:rPr>
              <a:t>1. </a:t>
            </a:r>
            <a:r>
              <a:rPr lang="zh-CN" altLang="en-US" b="0" dirty="0">
                <a:latin typeface="微软雅黑" panose="020B0503020204020204" pitchFamily="34" charset="-122"/>
                <a:ea typeface="微软雅黑" panose="020B0503020204020204" pitchFamily="34" charset="-122"/>
              </a:rPr>
              <a:t>确定家乡特色美食的遴选标准</a:t>
            </a:r>
            <a:endParaRPr lang="en-US" altLang="zh-CN" b="0" dirty="0">
              <a:latin typeface="微软雅黑" panose="020B0503020204020204" pitchFamily="34" charset="-122"/>
              <a:ea typeface="微软雅黑" panose="020B0503020204020204" pitchFamily="34" charset="-122"/>
            </a:endParaRPr>
          </a:p>
          <a:p>
            <a:pPr>
              <a:lnSpc>
                <a:spcPct val="150000"/>
              </a:lnSpc>
            </a:pPr>
            <a:r>
              <a:rPr lang="en-US" altLang="zh-CN" dirty="0">
                <a:latin typeface="微软雅黑" panose="020B0503020204020204" pitchFamily="34" charset="-122"/>
                <a:ea typeface="微软雅黑" panose="020B0503020204020204" pitchFamily="34" charset="-122"/>
              </a:rPr>
              <a:t>2. </a:t>
            </a:r>
            <a:r>
              <a:rPr lang="zh-CN" altLang="en-US" dirty="0">
                <a:latin typeface="微软雅黑" panose="020B0503020204020204" pitchFamily="34" charset="-122"/>
                <a:ea typeface="微软雅黑" panose="020B0503020204020204" pitchFamily="34" charset="-122"/>
              </a:rPr>
              <a:t>选择家乡特色美食</a:t>
            </a:r>
            <a:endParaRPr lang="en-US" altLang="zh-CN" dirty="0">
              <a:latin typeface="微软雅黑" panose="020B0503020204020204" pitchFamily="34" charset="-122"/>
              <a:ea typeface="微软雅黑" panose="020B0503020204020204" pitchFamily="34" charset="-122"/>
            </a:endParaRPr>
          </a:p>
        </p:txBody>
      </p:sp>
      <p:sp>
        <p:nvSpPr>
          <p:cNvPr id="20" name="TextBox 8"/>
          <p:cNvSpPr txBox="1"/>
          <p:nvPr/>
        </p:nvSpPr>
        <p:spPr>
          <a:xfrm>
            <a:off x="6400339" y="1439451"/>
            <a:ext cx="2796540" cy="922020"/>
          </a:xfrm>
          <a:prstGeom prst="rect">
            <a:avLst/>
          </a:prstGeom>
          <a:noFill/>
        </p:spPr>
        <p:txBody>
          <a:bodyPr wrap="square" rtlCol="0">
            <a:spAutoFit/>
          </a:bodyPr>
          <a:lstStyle/>
          <a:p>
            <a:pPr>
              <a:lnSpc>
                <a:spcPct val="150000"/>
              </a:lnSpc>
            </a:pPr>
            <a:r>
              <a:rPr lang="en-US" altLang="zh-CN" b="0" dirty="0">
                <a:latin typeface="微软雅黑" panose="020B0503020204020204" pitchFamily="34" charset="-122"/>
                <a:ea typeface="微软雅黑" panose="020B0503020204020204" pitchFamily="34" charset="-122"/>
              </a:rPr>
              <a:t>1.</a:t>
            </a:r>
            <a:r>
              <a:rPr lang="zh-CN" altLang="en-US" b="0" dirty="0">
                <a:latin typeface="微软雅黑" panose="020B0503020204020204" pitchFamily="34" charset="-122"/>
                <a:ea typeface="微软雅黑" panose="020B0503020204020204" pitchFamily="34" charset="-122"/>
              </a:rPr>
              <a:t> 数据的特点</a:t>
            </a:r>
            <a:endParaRPr lang="en-US" altLang="zh-CN" b="0" dirty="0">
              <a:latin typeface="微软雅黑" panose="020B0503020204020204" pitchFamily="34" charset="-122"/>
              <a:ea typeface="微软雅黑" panose="020B0503020204020204" pitchFamily="34" charset="-122"/>
            </a:endParaRPr>
          </a:p>
          <a:p>
            <a:pPr>
              <a:lnSpc>
                <a:spcPct val="150000"/>
              </a:lnSpc>
            </a:pPr>
            <a:r>
              <a:rPr lang="en-US" altLang="zh-CN" dirty="0">
                <a:latin typeface="微软雅黑" panose="020B0503020204020204" pitchFamily="34" charset="-122"/>
                <a:ea typeface="微软雅黑" panose="020B0503020204020204" pitchFamily="34" charset="-122"/>
              </a:rPr>
              <a:t>2.</a:t>
            </a:r>
            <a:r>
              <a:rPr lang="zh-CN" altLang="en-US" dirty="0">
                <a:latin typeface="微软雅黑" panose="020B0503020204020204" pitchFamily="34" charset="-122"/>
                <a:ea typeface="微软雅黑" panose="020B0503020204020204" pitchFamily="34" charset="-122"/>
              </a:rPr>
              <a:t> 数据选择应关注的因素</a:t>
            </a:r>
            <a:endParaRPr lang="id-ID" b="0" dirty="0">
              <a:latin typeface="微软雅黑" panose="020B0503020204020204" pitchFamily="34" charset="-122"/>
              <a:ea typeface="微软雅黑" panose="020B0503020204020204" pitchFamily="34" charset="-122"/>
            </a:endParaRPr>
          </a:p>
        </p:txBody>
      </p:sp>
      <p:sp>
        <p:nvSpPr>
          <p:cNvPr id="22" name="文本框 21"/>
          <p:cNvSpPr txBox="1"/>
          <p:nvPr/>
        </p:nvSpPr>
        <p:spPr>
          <a:xfrm>
            <a:off x="754380" y="6301105"/>
            <a:ext cx="4064000" cy="368300"/>
          </a:xfrm>
          <a:prstGeom prst="rect">
            <a:avLst/>
          </a:prstGeom>
          <a:solidFill>
            <a:srgbClr val="87BE63"/>
          </a:solidFill>
        </p:spPr>
        <p:txBody>
          <a:bodyPr wrap="square" rtlCol="0">
            <a:spAutoFit/>
          </a:bodyPr>
          <a:lstStyle/>
          <a:p>
            <a:r>
              <a:rPr lang="zh-CN" altLang="en-US" dirty="0">
                <a:solidFill>
                  <a:srgbClr val="385744"/>
                </a:solidFill>
                <a:latin typeface="微软雅黑" panose="020B0503020204020204" pitchFamily="34" charset="-122"/>
                <a:ea typeface="微软雅黑" panose="020B0503020204020204" pitchFamily="34" charset="-122"/>
                <a:cs typeface="微软雅黑" panose="020B0503020204020204" pitchFamily="34" charset="-122"/>
              </a:rPr>
              <a:t>第</a:t>
            </a:r>
            <a:r>
              <a:rPr lang="en-US" altLang="zh-CN" dirty="0">
                <a:solidFill>
                  <a:srgbClr val="385744"/>
                </a:solidFill>
                <a:latin typeface="微软雅黑" panose="020B0503020204020204" pitchFamily="34" charset="-122"/>
                <a:ea typeface="微软雅黑" panose="020B0503020204020204" pitchFamily="34" charset="-122"/>
                <a:cs typeface="微软雅黑" panose="020B0503020204020204" pitchFamily="34" charset="-122"/>
              </a:rPr>
              <a:t>6</a:t>
            </a:r>
            <a:r>
              <a:rPr lang="zh-CN" altLang="en-US" dirty="0">
                <a:solidFill>
                  <a:srgbClr val="385744"/>
                </a:solidFill>
                <a:latin typeface="微软雅黑" panose="020B0503020204020204" pitchFamily="34" charset="-122"/>
                <a:ea typeface="微软雅黑" panose="020B0503020204020204" pitchFamily="34" charset="-122"/>
                <a:cs typeface="微软雅黑" panose="020B0503020204020204" pitchFamily="34" charset="-122"/>
              </a:rPr>
              <a:t>课</a:t>
            </a:r>
            <a:r>
              <a:rPr lang="en-US" altLang="zh-CN" dirty="0">
                <a:solidFill>
                  <a:srgbClr val="385744"/>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dirty="0">
                <a:solidFill>
                  <a:srgbClr val="385744"/>
                </a:solidFill>
                <a:latin typeface="微软雅黑" panose="020B0503020204020204" pitchFamily="34" charset="-122"/>
                <a:ea typeface="微软雅黑" panose="020B0503020204020204" pitchFamily="34" charset="-122"/>
                <a:cs typeface="微软雅黑" panose="020B0503020204020204" pitchFamily="34" charset="-122"/>
              </a:rPr>
              <a:t>遴选家乡特色美食</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7BE63"/>
        </a:solidFill>
        <a:effectLst/>
      </p:bgPr>
    </p:bg>
    <p:spTree>
      <p:nvGrpSpPr>
        <p:cNvPr id="1" name=""/>
        <p:cNvGrpSpPr/>
        <p:nvPr/>
      </p:nvGrpSpPr>
      <p:grpSpPr>
        <a:xfrm>
          <a:off x="0" y="0"/>
          <a:ext cx="0" cy="0"/>
          <a:chOff x="0" y="0"/>
          <a:chExt cx="0" cy="0"/>
        </a:xfrm>
      </p:grpSpPr>
      <p:grpSp>
        <p:nvGrpSpPr>
          <p:cNvPr id="12" name="组合 11"/>
          <p:cNvGrpSpPr/>
          <p:nvPr/>
        </p:nvGrpSpPr>
        <p:grpSpPr>
          <a:xfrm>
            <a:off x="3623791" y="1085215"/>
            <a:ext cx="4700424" cy="1861885"/>
            <a:chOff x="1538294" y="4438427"/>
            <a:chExt cx="3048006" cy="938334"/>
          </a:xfrm>
        </p:grpSpPr>
        <p:grpSp>
          <p:nvGrpSpPr>
            <p:cNvPr id="5" name="组合 4"/>
            <p:cNvGrpSpPr/>
            <p:nvPr/>
          </p:nvGrpSpPr>
          <p:grpSpPr>
            <a:xfrm>
              <a:off x="1540093" y="4456672"/>
              <a:ext cx="3046207" cy="910566"/>
              <a:chOff x="1540093" y="4456672"/>
              <a:chExt cx="3046207" cy="910566"/>
            </a:xfrm>
          </p:grpSpPr>
          <p:sp>
            <p:nvSpPr>
              <p:cNvPr id="4" name="椭圆 2"/>
              <p:cNvSpPr/>
              <p:nvPr/>
            </p:nvSpPr>
            <p:spPr>
              <a:xfrm>
                <a:off x="1555574" y="4516327"/>
                <a:ext cx="3030726" cy="850911"/>
              </a:xfrm>
              <a:custGeom>
                <a:avLst/>
                <a:gdLst>
                  <a:gd name="connsiteX0" fmla="*/ 0 w 1917700"/>
                  <a:gd name="connsiteY0" fmla="*/ 387350 h 774700"/>
                  <a:gd name="connsiteX1" fmla="*/ 958850 w 1917700"/>
                  <a:gd name="connsiteY1" fmla="*/ 0 h 774700"/>
                  <a:gd name="connsiteX2" fmla="*/ 1917700 w 1917700"/>
                  <a:gd name="connsiteY2" fmla="*/ 387350 h 774700"/>
                  <a:gd name="connsiteX3" fmla="*/ 958850 w 1917700"/>
                  <a:gd name="connsiteY3" fmla="*/ 774700 h 774700"/>
                  <a:gd name="connsiteX4" fmla="*/ 0 w 1917700"/>
                  <a:gd name="connsiteY4" fmla="*/ 387350 h 774700"/>
                  <a:gd name="connsiteX0-1" fmla="*/ 0 w 1974850"/>
                  <a:gd name="connsiteY0-2" fmla="*/ 406442 h 774789"/>
                  <a:gd name="connsiteX1-3" fmla="*/ 1016000 w 1974850"/>
                  <a:gd name="connsiteY1-4" fmla="*/ 42 h 774789"/>
                  <a:gd name="connsiteX2-5" fmla="*/ 1974850 w 1974850"/>
                  <a:gd name="connsiteY2-6" fmla="*/ 387392 h 774789"/>
                  <a:gd name="connsiteX3-7" fmla="*/ 1016000 w 1974850"/>
                  <a:gd name="connsiteY3-8" fmla="*/ 774742 h 774789"/>
                  <a:gd name="connsiteX4-9" fmla="*/ 0 w 1974850"/>
                  <a:gd name="connsiteY4-10" fmla="*/ 406442 h 774789"/>
                  <a:gd name="connsiteX0-11" fmla="*/ 4 w 1974854"/>
                  <a:gd name="connsiteY0-12" fmla="*/ 406442 h 806519"/>
                  <a:gd name="connsiteX1-13" fmla="*/ 1016004 w 1974854"/>
                  <a:gd name="connsiteY1-14" fmla="*/ 42 h 806519"/>
                  <a:gd name="connsiteX2-15" fmla="*/ 1974854 w 1974854"/>
                  <a:gd name="connsiteY2-16" fmla="*/ 387392 h 806519"/>
                  <a:gd name="connsiteX3-17" fmla="*/ 1003304 w 1974854"/>
                  <a:gd name="connsiteY3-18" fmla="*/ 806492 h 806519"/>
                  <a:gd name="connsiteX4-19" fmla="*/ 4 w 1974854"/>
                  <a:gd name="connsiteY4-20" fmla="*/ 406442 h 806519"/>
                  <a:gd name="connsiteX0-21" fmla="*/ 16 w 1974866"/>
                  <a:gd name="connsiteY0-22" fmla="*/ 406442 h 819798"/>
                  <a:gd name="connsiteX1-23" fmla="*/ 1016016 w 1974866"/>
                  <a:gd name="connsiteY1-24" fmla="*/ 42 h 819798"/>
                  <a:gd name="connsiteX2-25" fmla="*/ 1974866 w 1974866"/>
                  <a:gd name="connsiteY2-26" fmla="*/ 387392 h 819798"/>
                  <a:gd name="connsiteX3-27" fmla="*/ 1003316 w 1974866"/>
                  <a:gd name="connsiteY3-28" fmla="*/ 806492 h 819798"/>
                  <a:gd name="connsiteX4-29" fmla="*/ 16 w 1974866"/>
                  <a:gd name="connsiteY4-30" fmla="*/ 406442 h 819798"/>
                  <a:gd name="connsiteX0-31" fmla="*/ 16 w 1974866"/>
                  <a:gd name="connsiteY0-32" fmla="*/ 442086 h 855442"/>
                  <a:gd name="connsiteX1-33" fmla="*/ 1016016 w 1974866"/>
                  <a:gd name="connsiteY1-34" fmla="*/ 35686 h 855442"/>
                  <a:gd name="connsiteX2-35" fmla="*/ 1974866 w 1974866"/>
                  <a:gd name="connsiteY2-36" fmla="*/ 423036 h 855442"/>
                  <a:gd name="connsiteX3-37" fmla="*/ 1003316 w 1974866"/>
                  <a:gd name="connsiteY3-38" fmla="*/ 842136 h 855442"/>
                  <a:gd name="connsiteX4-39" fmla="*/ 16 w 1974866"/>
                  <a:gd name="connsiteY4-40" fmla="*/ 442086 h 855442"/>
                  <a:gd name="connsiteX0-41" fmla="*/ 16 w 1975043"/>
                  <a:gd name="connsiteY0-42" fmla="*/ 414448 h 827804"/>
                  <a:gd name="connsiteX1-43" fmla="*/ 1016016 w 1975043"/>
                  <a:gd name="connsiteY1-44" fmla="*/ 8048 h 827804"/>
                  <a:gd name="connsiteX2-45" fmla="*/ 1974866 w 1975043"/>
                  <a:gd name="connsiteY2-46" fmla="*/ 395398 h 827804"/>
                  <a:gd name="connsiteX3-47" fmla="*/ 1003316 w 1975043"/>
                  <a:gd name="connsiteY3-48" fmla="*/ 814498 h 827804"/>
                  <a:gd name="connsiteX4-49" fmla="*/ 16 w 1975043"/>
                  <a:gd name="connsiteY4-50" fmla="*/ 414448 h 827804"/>
                  <a:gd name="connsiteX0-51" fmla="*/ 16 w 1974920"/>
                  <a:gd name="connsiteY0-52" fmla="*/ 407332 h 820688"/>
                  <a:gd name="connsiteX1-53" fmla="*/ 1016016 w 1974920"/>
                  <a:gd name="connsiteY1-54" fmla="*/ 932 h 820688"/>
                  <a:gd name="connsiteX2-55" fmla="*/ 1974866 w 1974920"/>
                  <a:gd name="connsiteY2-56" fmla="*/ 388282 h 820688"/>
                  <a:gd name="connsiteX3-57" fmla="*/ 1003316 w 1974920"/>
                  <a:gd name="connsiteY3-58" fmla="*/ 807382 h 820688"/>
                  <a:gd name="connsiteX4-59" fmla="*/ 16 w 1974920"/>
                  <a:gd name="connsiteY4-60" fmla="*/ 407332 h 820688"/>
                  <a:gd name="connsiteX0-61" fmla="*/ 16 w 2003346"/>
                  <a:gd name="connsiteY0-62" fmla="*/ 407332 h 820688"/>
                  <a:gd name="connsiteX1-63" fmla="*/ 1016016 w 2003346"/>
                  <a:gd name="connsiteY1-64" fmla="*/ 932 h 820688"/>
                  <a:gd name="connsiteX2-65" fmla="*/ 1974866 w 2003346"/>
                  <a:gd name="connsiteY2-66" fmla="*/ 388282 h 820688"/>
                  <a:gd name="connsiteX3-67" fmla="*/ 1003316 w 2003346"/>
                  <a:gd name="connsiteY3-68" fmla="*/ 807382 h 820688"/>
                  <a:gd name="connsiteX4-69" fmla="*/ 16 w 2003346"/>
                  <a:gd name="connsiteY4-70" fmla="*/ 407332 h 820688"/>
                  <a:gd name="connsiteX0-71" fmla="*/ 6 w 2047162"/>
                  <a:gd name="connsiteY0-72" fmla="*/ 409099 h 810157"/>
                  <a:gd name="connsiteX1-73" fmla="*/ 1016006 w 2047162"/>
                  <a:gd name="connsiteY1-74" fmla="*/ 2699 h 810157"/>
                  <a:gd name="connsiteX2-75" fmla="*/ 2033902 w 2047162"/>
                  <a:gd name="connsiteY2-76" fmla="*/ 288449 h 810157"/>
                  <a:gd name="connsiteX3-77" fmla="*/ 1003306 w 2047162"/>
                  <a:gd name="connsiteY3-78" fmla="*/ 809149 h 810157"/>
                  <a:gd name="connsiteX4-79" fmla="*/ 6 w 2047162"/>
                  <a:gd name="connsiteY4-80" fmla="*/ 409099 h 810157"/>
                  <a:gd name="connsiteX0-81" fmla="*/ 791 w 2047947"/>
                  <a:gd name="connsiteY0-82" fmla="*/ 409099 h 818848"/>
                  <a:gd name="connsiteX1-83" fmla="*/ 1016791 w 2047947"/>
                  <a:gd name="connsiteY1-84" fmla="*/ 2699 h 818848"/>
                  <a:gd name="connsiteX2-85" fmla="*/ 2034687 w 2047947"/>
                  <a:gd name="connsiteY2-86" fmla="*/ 288449 h 818848"/>
                  <a:gd name="connsiteX3-87" fmla="*/ 1004091 w 2047947"/>
                  <a:gd name="connsiteY3-88" fmla="*/ 809149 h 818848"/>
                  <a:gd name="connsiteX4-89" fmla="*/ 791 w 2047947"/>
                  <a:gd name="connsiteY4-90" fmla="*/ 409099 h 818848"/>
                  <a:gd name="connsiteX0-91" fmla="*/ 791 w 2047947"/>
                  <a:gd name="connsiteY0-92" fmla="*/ 434817 h 844566"/>
                  <a:gd name="connsiteX1-93" fmla="*/ 1016791 w 2047947"/>
                  <a:gd name="connsiteY1-94" fmla="*/ 28417 h 844566"/>
                  <a:gd name="connsiteX2-95" fmla="*/ 2034687 w 2047947"/>
                  <a:gd name="connsiteY2-96" fmla="*/ 314167 h 844566"/>
                  <a:gd name="connsiteX3-97" fmla="*/ 1004091 w 2047947"/>
                  <a:gd name="connsiteY3-98" fmla="*/ 834867 h 844566"/>
                  <a:gd name="connsiteX4-99" fmla="*/ 791 w 2047947"/>
                  <a:gd name="connsiteY4-100" fmla="*/ 434817 h 844566"/>
                  <a:gd name="connsiteX0-101" fmla="*/ 791 w 2034706"/>
                  <a:gd name="connsiteY0-102" fmla="*/ 434817 h 856653"/>
                  <a:gd name="connsiteX1-103" fmla="*/ 1016791 w 2034706"/>
                  <a:gd name="connsiteY1-104" fmla="*/ 28417 h 856653"/>
                  <a:gd name="connsiteX2-105" fmla="*/ 2034687 w 2034706"/>
                  <a:gd name="connsiteY2-106" fmla="*/ 314167 h 856653"/>
                  <a:gd name="connsiteX3-107" fmla="*/ 1004091 w 2034706"/>
                  <a:gd name="connsiteY3-108" fmla="*/ 834867 h 856653"/>
                  <a:gd name="connsiteX4-109" fmla="*/ 791 w 2034706"/>
                  <a:gd name="connsiteY4-110" fmla="*/ 434817 h 856653"/>
                  <a:gd name="connsiteX0-111" fmla="*/ 820 w 2034735"/>
                  <a:gd name="connsiteY0-112" fmla="*/ 434817 h 857790"/>
                  <a:gd name="connsiteX1-113" fmla="*/ 1016820 w 2034735"/>
                  <a:gd name="connsiteY1-114" fmla="*/ 28417 h 857790"/>
                  <a:gd name="connsiteX2-115" fmla="*/ 2034716 w 2034735"/>
                  <a:gd name="connsiteY2-116" fmla="*/ 314167 h 857790"/>
                  <a:gd name="connsiteX3-117" fmla="*/ 1004120 w 2034735"/>
                  <a:gd name="connsiteY3-118" fmla="*/ 834867 h 857790"/>
                  <a:gd name="connsiteX4-119" fmla="*/ 820 w 2034735"/>
                  <a:gd name="connsiteY4-120" fmla="*/ 434817 h 857790"/>
                  <a:gd name="connsiteX0-121" fmla="*/ 841 w 2034756"/>
                  <a:gd name="connsiteY0-122" fmla="*/ 434817 h 862234"/>
                  <a:gd name="connsiteX1-123" fmla="*/ 1016841 w 2034756"/>
                  <a:gd name="connsiteY1-124" fmla="*/ 28417 h 862234"/>
                  <a:gd name="connsiteX2-125" fmla="*/ 2034737 w 2034756"/>
                  <a:gd name="connsiteY2-126" fmla="*/ 314167 h 862234"/>
                  <a:gd name="connsiteX3-127" fmla="*/ 1004141 w 2034756"/>
                  <a:gd name="connsiteY3-128" fmla="*/ 834867 h 862234"/>
                  <a:gd name="connsiteX4-129" fmla="*/ 841 w 2034756"/>
                  <a:gd name="connsiteY4-130" fmla="*/ 434817 h 862234"/>
                  <a:gd name="connsiteX0-131" fmla="*/ 6 w 2033921"/>
                  <a:gd name="connsiteY0-132" fmla="*/ 434817 h 853659"/>
                  <a:gd name="connsiteX1-133" fmla="*/ 1016006 w 2033921"/>
                  <a:gd name="connsiteY1-134" fmla="*/ 28417 h 853659"/>
                  <a:gd name="connsiteX2-135" fmla="*/ 2033902 w 2033921"/>
                  <a:gd name="connsiteY2-136" fmla="*/ 314167 h 853659"/>
                  <a:gd name="connsiteX3-137" fmla="*/ 1003306 w 2033921"/>
                  <a:gd name="connsiteY3-138" fmla="*/ 822167 h 853659"/>
                  <a:gd name="connsiteX4-139" fmla="*/ 6 w 2033921"/>
                  <a:gd name="connsiteY4-140" fmla="*/ 434817 h 853659"/>
                  <a:gd name="connsiteX0-141" fmla="*/ 6 w 2012833"/>
                  <a:gd name="connsiteY0-142" fmla="*/ 462074 h 848141"/>
                  <a:gd name="connsiteX1-143" fmla="*/ 994918 w 2012833"/>
                  <a:gd name="connsiteY1-144" fmla="*/ 30274 h 848141"/>
                  <a:gd name="connsiteX2-145" fmla="*/ 2012814 w 2012833"/>
                  <a:gd name="connsiteY2-146" fmla="*/ 316024 h 848141"/>
                  <a:gd name="connsiteX3-147" fmla="*/ 982218 w 2012833"/>
                  <a:gd name="connsiteY3-148" fmla="*/ 824024 h 848141"/>
                  <a:gd name="connsiteX4-149" fmla="*/ 6 w 2012833"/>
                  <a:gd name="connsiteY4-150" fmla="*/ 462074 h 848141"/>
                  <a:gd name="connsiteX0-151" fmla="*/ 122 w 2012949"/>
                  <a:gd name="connsiteY0-152" fmla="*/ 462074 h 850911"/>
                  <a:gd name="connsiteX1-153" fmla="*/ 995034 w 2012949"/>
                  <a:gd name="connsiteY1-154" fmla="*/ 30274 h 850911"/>
                  <a:gd name="connsiteX2-155" fmla="*/ 2012930 w 2012949"/>
                  <a:gd name="connsiteY2-156" fmla="*/ 316024 h 850911"/>
                  <a:gd name="connsiteX3-157" fmla="*/ 982334 w 2012949"/>
                  <a:gd name="connsiteY3-158" fmla="*/ 824024 h 850911"/>
                  <a:gd name="connsiteX4-159" fmla="*/ 122 w 2012949"/>
                  <a:gd name="connsiteY4-160" fmla="*/ 462074 h 85091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012949" h="850911">
                    <a:moveTo>
                      <a:pt x="122" y="462074"/>
                    </a:moveTo>
                    <a:cubicBezTo>
                      <a:pt x="-10414" y="-32168"/>
                      <a:pt x="659566" y="54616"/>
                      <a:pt x="995034" y="30274"/>
                    </a:cubicBezTo>
                    <a:cubicBezTo>
                      <a:pt x="1330502" y="5932"/>
                      <a:pt x="2017148" y="-101103"/>
                      <a:pt x="2012930" y="316024"/>
                    </a:cubicBezTo>
                    <a:cubicBezTo>
                      <a:pt x="1979663" y="1057001"/>
                      <a:pt x="1317802" y="799682"/>
                      <a:pt x="982334" y="824024"/>
                    </a:cubicBezTo>
                    <a:cubicBezTo>
                      <a:pt x="646866" y="848366"/>
                      <a:pt x="10658" y="956316"/>
                      <a:pt x="122" y="462074"/>
                    </a:cubicBezTo>
                    <a:close/>
                  </a:path>
                </a:pathLst>
              </a:custGeom>
              <a:noFill/>
              <a:ln w="28575">
                <a:solidFill>
                  <a:srgbClr val="9FC9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椭圆 2"/>
              <p:cNvSpPr/>
              <p:nvPr/>
            </p:nvSpPr>
            <p:spPr>
              <a:xfrm>
                <a:off x="1540093" y="4456672"/>
                <a:ext cx="3030726" cy="850911"/>
              </a:xfrm>
              <a:custGeom>
                <a:avLst/>
                <a:gdLst>
                  <a:gd name="connsiteX0" fmla="*/ 0 w 1917700"/>
                  <a:gd name="connsiteY0" fmla="*/ 387350 h 774700"/>
                  <a:gd name="connsiteX1" fmla="*/ 958850 w 1917700"/>
                  <a:gd name="connsiteY1" fmla="*/ 0 h 774700"/>
                  <a:gd name="connsiteX2" fmla="*/ 1917700 w 1917700"/>
                  <a:gd name="connsiteY2" fmla="*/ 387350 h 774700"/>
                  <a:gd name="connsiteX3" fmla="*/ 958850 w 1917700"/>
                  <a:gd name="connsiteY3" fmla="*/ 774700 h 774700"/>
                  <a:gd name="connsiteX4" fmla="*/ 0 w 1917700"/>
                  <a:gd name="connsiteY4" fmla="*/ 387350 h 774700"/>
                  <a:gd name="connsiteX0-1" fmla="*/ 0 w 1974850"/>
                  <a:gd name="connsiteY0-2" fmla="*/ 406442 h 774789"/>
                  <a:gd name="connsiteX1-3" fmla="*/ 1016000 w 1974850"/>
                  <a:gd name="connsiteY1-4" fmla="*/ 42 h 774789"/>
                  <a:gd name="connsiteX2-5" fmla="*/ 1974850 w 1974850"/>
                  <a:gd name="connsiteY2-6" fmla="*/ 387392 h 774789"/>
                  <a:gd name="connsiteX3-7" fmla="*/ 1016000 w 1974850"/>
                  <a:gd name="connsiteY3-8" fmla="*/ 774742 h 774789"/>
                  <a:gd name="connsiteX4-9" fmla="*/ 0 w 1974850"/>
                  <a:gd name="connsiteY4-10" fmla="*/ 406442 h 774789"/>
                  <a:gd name="connsiteX0-11" fmla="*/ 4 w 1974854"/>
                  <a:gd name="connsiteY0-12" fmla="*/ 406442 h 806519"/>
                  <a:gd name="connsiteX1-13" fmla="*/ 1016004 w 1974854"/>
                  <a:gd name="connsiteY1-14" fmla="*/ 42 h 806519"/>
                  <a:gd name="connsiteX2-15" fmla="*/ 1974854 w 1974854"/>
                  <a:gd name="connsiteY2-16" fmla="*/ 387392 h 806519"/>
                  <a:gd name="connsiteX3-17" fmla="*/ 1003304 w 1974854"/>
                  <a:gd name="connsiteY3-18" fmla="*/ 806492 h 806519"/>
                  <a:gd name="connsiteX4-19" fmla="*/ 4 w 1974854"/>
                  <a:gd name="connsiteY4-20" fmla="*/ 406442 h 806519"/>
                  <a:gd name="connsiteX0-21" fmla="*/ 16 w 1974866"/>
                  <a:gd name="connsiteY0-22" fmla="*/ 406442 h 819798"/>
                  <a:gd name="connsiteX1-23" fmla="*/ 1016016 w 1974866"/>
                  <a:gd name="connsiteY1-24" fmla="*/ 42 h 819798"/>
                  <a:gd name="connsiteX2-25" fmla="*/ 1974866 w 1974866"/>
                  <a:gd name="connsiteY2-26" fmla="*/ 387392 h 819798"/>
                  <a:gd name="connsiteX3-27" fmla="*/ 1003316 w 1974866"/>
                  <a:gd name="connsiteY3-28" fmla="*/ 806492 h 819798"/>
                  <a:gd name="connsiteX4-29" fmla="*/ 16 w 1974866"/>
                  <a:gd name="connsiteY4-30" fmla="*/ 406442 h 819798"/>
                  <a:gd name="connsiteX0-31" fmla="*/ 16 w 1974866"/>
                  <a:gd name="connsiteY0-32" fmla="*/ 442086 h 855442"/>
                  <a:gd name="connsiteX1-33" fmla="*/ 1016016 w 1974866"/>
                  <a:gd name="connsiteY1-34" fmla="*/ 35686 h 855442"/>
                  <a:gd name="connsiteX2-35" fmla="*/ 1974866 w 1974866"/>
                  <a:gd name="connsiteY2-36" fmla="*/ 423036 h 855442"/>
                  <a:gd name="connsiteX3-37" fmla="*/ 1003316 w 1974866"/>
                  <a:gd name="connsiteY3-38" fmla="*/ 842136 h 855442"/>
                  <a:gd name="connsiteX4-39" fmla="*/ 16 w 1974866"/>
                  <a:gd name="connsiteY4-40" fmla="*/ 442086 h 855442"/>
                  <a:gd name="connsiteX0-41" fmla="*/ 16 w 1975043"/>
                  <a:gd name="connsiteY0-42" fmla="*/ 414448 h 827804"/>
                  <a:gd name="connsiteX1-43" fmla="*/ 1016016 w 1975043"/>
                  <a:gd name="connsiteY1-44" fmla="*/ 8048 h 827804"/>
                  <a:gd name="connsiteX2-45" fmla="*/ 1974866 w 1975043"/>
                  <a:gd name="connsiteY2-46" fmla="*/ 395398 h 827804"/>
                  <a:gd name="connsiteX3-47" fmla="*/ 1003316 w 1975043"/>
                  <a:gd name="connsiteY3-48" fmla="*/ 814498 h 827804"/>
                  <a:gd name="connsiteX4-49" fmla="*/ 16 w 1975043"/>
                  <a:gd name="connsiteY4-50" fmla="*/ 414448 h 827804"/>
                  <a:gd name="connsiteX0-51" fmla="*/ 16 w 1974920"/>
                  <a:gd name="connsiteY0-52" fmla="*/ 407332 h 820688"/>
                  <a:gd name="connsiteX1-53" fmla="*/ 1016016 w 1974920"/>
                  <a:gd name="connsiteY1-54" fmla="*/ 932 h 820688"/>
                  <a:gd name="connsiteX2-55" fmla="*/ 1974866 w 1974920"/>
                  <a:gd name="connsiteY2-56" fmla="*/ 388282 h 820688"/>
                  <a:gd name="connsiteX3-57" fmla="*/ 1003316 w 1974920"/>
                  <a:gd name="connsiteY3-58" fmla="*/ 807382 h 820688"/>
                  <a:gd name="connsiteX4-59" fmla="*/ 16 w 1974920"/>
                  <a:gd name="connsiteY4-60" fmla="*/ 407332 h 820688"/>
                  <a:gd name="connsiteX0-61" fmla="*/ 16 w 2003346"/>
                  <a:gd name="connsiteY0-62" fmla="*/ 407332 h 820688"/>
                  <a:gd name="connsiteX1-63" fmla="*/ 1016016 w 2003346"/>
                  <a:gd name="connsiteY1-64" fmla="*/ 932 h 820688"/>
                  <a:gd name="connsiteX2-65" fmla="*/ 1974866 w 2003346"/>
                  <a:gd name="connsiteY2-66" fmla="*/ 388282 h 820688"/>
                  <a:gd name="connsiteX3-67" fmla="*/ 1003316 w 2003346"/>
                  <a:gd name="connsiteY3-68" fmla="*/ 807382 h 820688"/>
                  <a:gd name="connsiteX4-69" fmla="*/ 16 w 2003346"/>
                  <a:gd name="connsiteY4-70" fmla="*/ 407332 h 820688"/>
                  <a:gd name="connsiteX0-71" fmla="*/ 6 w 2047162"/>
                  <a:gd name="connsiteY0-72" fmla="*/ 409099 h 810157"/>
                  <a:gd name="connsiteX1-73" fmla="*/ 1016006 w 2047162"/>
                  <a:gd name="connsiteY1-74" fmla="*/ 2699 h 810157"/>
                  <a:gd name="connsiteX2-75" fmla="*/ 2033902 w 2047162"/>
                  <a:gd name="connsiteY2-76" fmla="*/ 288449 h 810157"/>
                  <a:gd name="connsiteX3-77" fmla="*/ 1003306 w 2047162"/>
                  <a:gd name="connsiteY3-78" fmla="*/ 809149 h 810157"/>
                  <a:gd name="connsiteX4-79" fmla="*/ 6 w 2047162"/>
                  <a:gd name="connsiteY4-80" fmla="*/ 409099 h 810157"/>
                  <a:gd name="connsiteX0-81" fmla="*/ 791 w 2047947"/>
                  <a:gd name="connsiteY0-82" fmla="*/ 409099 h 818848"/>
                  <a:gd name="connsiteX1-83" fmla="*/ 1016791 w 2047947"/>
                  <a:gd name="connsiteY1-84" fmla="*/ 2699 h 818848"/>
                  <a:gd name="connsiteX2-85" fmla="*/ 2034687 w 2047947"/>
                  <a:gd name="connsiteY2-86" fmla="*/ 288449 h 818848"/>
                  <a:gd name="connsiteX3-87" fmla="*/ 1004091 w 2047947"/>
                  <a:gd name="connsiteY3-88" fmla="*/ 809149 h 818848"/>
                  <a:gd name="connsiteX4-89" fmla="*/ 791 w 2047947"/>
                  <a:gd name="connsiteY4-90" fmla="*/ 409099 h 818848"/>
                  <a:gd name="connsiteX0-91" fmla="*/ 791 w 2047947"/>
                  <a:gd name="connsiteY0-92" fmla="*/ 434817 h 844566"/>
                  <a:gd name="connsiteX1-93" fmla="*/ 1016791 w 2047947"/>
                  <a:gd name="connsiteY1-94" fmla="*/ 28417 h 844566"/>
                  <a:gd name="connsiteX2-95" fmla="*/ 2034687 w 2047947"/>
                  <a:gd name="connsiteY2-96" fmla="*/ 314167 h 844566"/>
                  <a:gd name="connsiteX3-97" fmla="*/ 1004091 w 2047947"/>
                  <a:gd name="connsiteY3-98" fmla="*/ 834867 h 844566"/>
                  <a:gd name="connsiteX4-99" fmla="*/ 791 w 2047947"/>
                  <a:gd name="connsiteY4-100" fmla="*/ 434817 h 844566"/>
                  <a:gd name="connsiteX0-101" fmla="*/ 791 w 2034706"/>
                  <a:gd name="connsiteY0-102" fmla="*/ 434817 h 856653"/>
                  <a:gd name="connsiteX1-103" fmla="*/ 1016791 w 2034706"/>
                  <a:gd name="connsiteY1-104" fmla="*/ 28417 h 856653"/>
                  <a:gd name="connsiteX2-105" fmla="*/ 2034687 w 2034706"/>
                  <a:gd name="connsiteY2-106" fmla="*/ 314167 h 856653"/>
                  <a:gd name="connsiteX3-107" fmla="*/ 1004091 w 2034706"/>
                  <a:gd name="connsiteY3-108" fmla="*/ 834867 h 856653"/>
                  <a:gd name="connsiteX4-109" fmla="*/ 791 w 2034706"/>
                  <a:gd name="connsiteY4-110" fmla="*/ 434817 h 856653"/>
                  <a:gd name="connsiteX0-111" fmla="*/ 820 w 2034735"/>
                  <a:gd name="connsiteY0-112" fmla="*/ 434817 h 857790"/>
                  <a:gd name="connsiteX1-113" fmla="*/ 1016820 w 2034735"/>
                  <a:gd name="connsiteY1-114" fmla="*/ 28417 h 857790"/>
                  <a:gd name="connsiteX2-115" fmla="*/ 2034716 w 2034735"/>
                  <a:gd name="connsiteY2-116" fmla="*/ 314167 h 857790"/>
                  <a:gd name="connsiteX3-117" fmla="*/ 1004120 w 2034735"/>
                  <a:gd name="connsiteY3-118" fmla="*/ 834867 h 857790"/>
                  <a:gd name="connsiteX4-119" fmla="*/ 820 w 2034735"/>
                  <a:gd name="connsiteY4-120" fmla="*/ 434817 h 857790"/>
                  <a:gd name="connsiteX0-121" fmla="*/ 841 w 2034756"/>
                  <a:gd name="connsiteY0-122" fmla="*/ 434817 h 862234"/>
                  <a:gd name="connsiteX1-123" fmla="*/ 1016841 w 2034756"/>
                  <a:gd name="connsiteY1-124" fmla="*/ 28417 h 862234"/>
                  <a:gd name="connsiteX2-125" fmla="*/ 2034737 w 2034756"/>
                  <a:gd name="connsiteY2-126" fmla="*/ 314167 h 862234"/>
                  <a:gd name="connsiteX3-127" fmla="*/ 1004141 w 2034756"/>
                  <a:gd name="connsiteY3-128" fmla="*/ 834867 h 862234"/>
                  <a:gd name="connsiteX4-129" fmla="*/ 841 w 2034756"/>
                  <a:gd name="connsiteY4-130" fmla="*/ 434817 h 862234"/>
                  <a:gd name="connsiteX0-131" fmla="*/ 6 w 2033921"/>
                  <a:gd name="connsiteY0-132" fmla="*/ 434817 h 853659"/>
                  <a:gd name="connsiteX1-133" fmla="*/ 1016006 w 2033921"/>
                  <a:gd name="connsiteY1-134" fmla="*/ 28417 h 853659"/>
                  <a:gd name="connsiteX2-135" fmla="*/ 2033902 w 2033921"/>
                  <a:gd name="connsiteY2-136" fmla="*/ 314167 h 853659"/>
                  <a:gd name="connsiteX3-137" fmla="*/ 1003306 w 2033921"/>
                  <a:gd name="connsiteY3-138" fmla="*/ 822167 h 853659"/>
                  <a:gd name="connsiteX4-139" fmla="*/ 6 w 2033921"/>
                  <a:gd name="connsiteY4-140" fmla="*/ 434817 h 853659"/>
                  <a:gd name="connsiteX0-141" fmla="*/ 6 w 2012833"/>
                  <a:gd name="connsiteY0-142" fmla="*/ 462074 h 848141"/>
                  <a:gd name="connsiteX1-143" fmla="*/ 994918 w 2012833"/>
                  <a:gd name="connsiteY1-144" fmla="*/ 30274 h 848141"/>
                  <a:gd name="connsiteX2-145" fmla="*/ 2012814 w 2012833"/>
                  <a:gd name="connsiteY2-146" fmla="*/ 316024 h 848141"/>
                  <a:gd name="connsiteX3-147" fmla="*/ 982218 w 2012833"/>
                  <a:gd name="connsiteY3-148" fmla="*/ 824024 h 848141"/>
                  <a:gd name="connsiteX4-149" fmla="*/ 6 w 2012833"/>
                  <a:gd name="connsiteY4-150" fmla="*/ 462074 h 848141"/>
                  <a:gd name="connsiteX0-151" fmla="*/ 122 w 2012949"/>
                  <a:gd name="connsiteY0-152" fmla="*/ 462074 h 850911"/>
                  <a:gd name="connsiteX1-153" fmla="*/ 995034 w 2012949"/>
                  <a:gd name="connsiteY1-154" fmla="*/ 30274 h 850911"/>
                  <a:gd name="connsiteX2-155" fmla="*/ 2012930 w 2012949"/>
                  <a:gd name="connsiteY2-156" fmla="*/ 316024 h 850911"/>
                  <a:gd name="connsiteX3-157" fmla="*/ 982334 w 2012949"/>
                  <a:gd name="connsiteY3-158" fmla="*/ 824024 h 850911"/>
                  <a:gd name="connsiteX4-159" fmla="*/ 122 w 2012949"/>
                  <a:gd name="connsiteY4-160" fmla="*/ 462074 h 85091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012949" h="850911">
                    <a:moveTo>
                      <a:pt x="122" y="462074"/>
                    </a:moveTo>
                    <a:cubicBezTo>
                      <a:pt x="-10414" y="-32168"/>
                      <a:pt x="659566" y="54616"/>
                      <a:pt x="995034" y="30274"/>
                    </a:cubicBezTo>
                    <a:cubicBezTo>
                      <a:pt x="1330502" y="5932"/>
                      <a:pt x="2017148" y="-101103"/>
                      <a:pt x="2012930" y="316024"/>
                    </a:cubicBezTo>
                    <a:cubicBezTo>
                      <a:pt x="1979663" y="1057001"/>
                      <a:pt x="1317802" y="799682"/>
                      <a:pt x="982334" y="824024"/>
                    </a:cubicBezTo>
                    <a:cubicBezTo>
                      <a:pt x="646866" y="848366"/>
                      <a:pt x="10658" y="956316"/>
                      <a:pt x="122" y="462074"/>
                    </a:cubicBezTo>
                    <a:close/>
                  </a:path>
                </a:pathLst>
              </a:custGeom>
              <a:solidFill>
                <a:srgbClr val="9FC980"/>
              </a:solidFill>
              <a:ln w="28575">
                <a:solidFill>
                  <a:srgbClr val="9FC9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4400" dirty="0">
                  <a:latin typeface="字体管家棉花糖" panose="00020600040101010101" pitchFamily="18" charset="-122"/>
                  <a:ea typeface="字体管家棉花糖" panose="00020600040101010101" pitchFamily="18" charset="-122"/>
                </a:endParaRPr>
              </a:p>
            </p:txBody>
          </p:sp>
        </p:grpSp>
        <p:sp>
          <p:nvSpPr>
            <p:cNvPr id="7" name="弧形 6"/>
            <p:cNvSpPr/>
            <p:nvPr/>
          </p:nvSpPr>
          <p:spPr>
            <a:xfrm rot="713749">
              <a:off x="4203700" y="4438427"/>
              <a:ext cx="304624" cy="171450"/>
            </a:xfrm>
            <a:prstGeom prst="arc">
              <a:avLst>
                <a:gd name="adj1" fmla="val 12986640"/>
                <a:gd name="adj2" fmla="val 20766752"/>
              </a:avLst>
            </a:prstGeom>
            <a:ln w="28575">
              <a:solidFill>
                <a:srgbClr val="9FC98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8" name="弧形 7"/>
            <p:cNvSpPr/>
            <p:nvPr/>
          </p:nvSpPr>
          <p:spPr>
            <a:xfrm rot="1630866" flipV="1">
              <a:off x="1538294" y="5205311"/>
              <a:ext cx="500752" cy="171450"/>
            </a:xfrm>
            <a:prstGeom prst="arc">
              <a:avLst>
                <a:gd name="adj1" fmla="val 12909459"/>
                <a:gd name="adj2" fmla="val 19787320"/>
              </a:avLst>
            </a:prstGeom>
            <a:ln w="28575">
              <a:solidFill>
                <a:srgbClr val="9FC98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9" name="弧形 8"/>
            <p:cNvSpPr/>
            <p:nvPr/>
          </p:nvSpPr>
          <p:spPr>
            <a:xfrm rot="1463057" flipV="1">
              <a:off x="1562829" y="5167211"/>
              <a:ext cx="573823" cy="171450"/>
            </a:xfrm>
            <a:prstGeom prst="arc">
              <a:avLst>
                <a:gd name="adj1" fmla="val 11305472"/>
                <a:gd name="adj2" fmla="val 20904964"/>
              </a:avLst>
            </a:prstGeom>
            <a:ln w="28575">
              <a:solidFill>
                <a:srgbClr val="9FC98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0" name="椭圆 9"/>
            <p:cNvSpPr/>
            <p:nvPr/>
          </p:nvSpPr>
          <p:spPr>
            <a:xfrm>
              <a:off x="4066958" y="4516326"/>
              <a:ext cx="61812" cy="45719"/>
            </a:xfrm>
            <a:prstGeom prst="ellipse">
              <a:avLst/>
            </a:prstGeom>
            <a:solidFill>
              <a:schemeClr val="bg1"/>
            </a:solidFill>
            <a:ln w="28575">
              <a:solidFill>
                <a:srgbClr val="9FC9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弧形 10"/>
            <p:cNvSpPr/>
            <p:nvPr/>
          </p:nvSpPr>
          <p:spPr>
            <a:xfrm rot="970064">
              <a:off x="4047199" y="4553707"/>
              <a:ext cx="451139" cy="171450"/>
            </a:xfrm>
            <a:prstGeom prst="arc">
              <a:avLst>
                <a:gd name="adj1" fmla="val 12670177"/>
                <a:gd name="adj2" fmla="val 21487196"/>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pic>
        <p:nvPicPr>
          <p:cNvPr id="6" name="图片 5"/>
          <p:cNvPicPr>
            <a:picLocks noChangeAspect="1"/>
          </p:cNvPicPr>
          <p:nvPr/>
        </p:nvPicPr>
        <p:blipFill>
          <a:blip r:embed="rId2">
            <a:extLst>
              <a:ext uri="{BEBA8EAE-BF5A-486C-A8C5-ECC9F3942E4B}">
                <a14:imgProps xmlns:a14="http://schemas.microsoft.com/office/drawing/2010/main">
                  <a14:imgLayer r:embed="rId3">
                    <a14:imgEffect>
                      <a14:backgroundRemoval t="9971" b="89443" l="9887" r="96272">
                        <a14:foregroundMark x1="11831" y1="20235" x2="13128" y2="23460"/>
                        <a14:foregroundMark x1="11183" y1="34311" x2="10535" y2="32845"/>
                        <a14:foregroundMark x1="21232" y1="26686" x2="25770" y2="26100"/>
                        <a14:foregroundMark x1="37439" y1="31965" x2="39384" y2="34897"/>
                        <a14:foregroundMark x1="18314" y1="41056" x2="18314" y2="41056"/>
                        <a14:backgroundMark x1="11994" y1="60997" x2="12966" y2="64223"/>
                        <a14:backgroundMark x1="12480" y1="59238" x2="11507" y2="66569"/>
                        <a14:backgroundMark x1="11994" y1="70088" x2="13128" y2="77126"/>
                        <a14:backgroundMark x1="19935" y1="79472" x2="19935" y2="79472"/>
                        <a14:backgroundMark x1="14587" y1="84457" x2="34846" y2="86804"/>
                        <a14:backgroundMark x1="24797" y1="74194" x2="25284" y2="78886"/>
                        <a14:backgroundMark x1="25122" y1="70088" x2="26904" y2="73607"/>
                        <a14:backgroundMark x1="31118" y1="76833" x2="45219" y2="74194"/>
                        <a14:backgroundMark x1="43922" y1="66862" x2="76985" y2="80352"/>
                        <a14:backgroundMark x1="55267" y1="54545" x2="61426" y2="69208"/>
                        <a14:backgroundMark x1="61426" y1="69208" x2="75851" y2="73607"/>
                        <a14:backgroundMark x1="45057" y1="50440" x2="47002" y2="58944"/>
                        <a14:backgroundMark x1="38088" y1="44575" x2="60130" y2="39589"/>
                        <a14:backgroundMark x1="60616" y1="40762" x2="88331" y2="46334"/>
                        <a14:backgroundMark x1="74392" y1="38123" x2="86224" y2="43109"/>
                        <a14:backgroundMark x1="86224" y1="43109" x2="94814" y2="53079"/>
                        <a14:backgroundMark x1="94814" y1="53079" x2="94814" y2="56012"/>
                        <a14:backgroundMark x1="88817" y1="59824" x2="76823" y2="80352"/>
                        <a14:backgroundMark x1="76823" y1="80352" x2="56078" y2="78886"/>
                        <a14:backgroundMark x1="37277" y1="53959" x2="41977" y2="55718"/>
                        <a14:backgroundMark x1="27877" y1="44575" x2="27877" y2="44575"/>
                        <a14:backgroundMark x1="30956" y1="42815" x2="30956" y2="42815"/>
                        <a14:backgroundMark x1="31929" y1="41935" x2="31929" y2="41935"/>
                        <a14:backgroundMark x1="46840" y1="38416" x2="46840" y2="38416"/>
                        <a14:backgroundMark x1="21556" y1="44868" x2="21556" y2="44868"/>
                        <a14:backgroundMark x1="18963" y1="41935" x2="18963" y2="41935"/>
                        <a14:backgroundMark x1="17990" y1="41935" x2="17990" y2="41935"/>
                        <a14:backgroundMark x1="43760" y1="38416" x2="69692" y2="36364"/>
                        <a14:backgroundMark x1="69692" y1="36364" x2="73420" y2="36364"/>
                        <a14:backgroundMark x1="78606" y1="32845" x2="94489" y2="46334"/>
                        <a14:backgroundMark x1="94489" y1="46334" x2="94327" y2="79179"/>
                        <a14:backgroundMark x1="94327" y1="79179" x2="75203" y2="91789"/>
                        <a14:backgroundMark x1="75203" y1="91789" x2="81361" y2="54252"/>
                        <a14:backgroundMark x1="81361" y1="54252" x2="88493" y2="42522"/>
                        <a14:backgroundMark x1="54781" y1="67742" x2="57699" y2="88563"/>
                        <a14:backgroundMark x1="57699" y1="88563" x2="61588" y2="87977"/>
                        <a14:backgroundMark x1="67747" y1="80352" x2="97407" y2="71554"/>
                        <a14:backgroundMark x1="97407" y1="71554" x2="97407" y2="70088"/>
                        <a14:backgroundMark x1="88655" y1="75953" x2="73906" y2="84164"/>
                        <a14:backgroundMark x1="53160" y1="77713" x2="34846" y2="82698"/>
                        <a14:backgroundMark x1="11669" y1="80645" x2="16856" y2="83871"/>
                        <a14:backgroundMark x1="87358" y1="33724" x2="81199" y2="32258"/>
                        <a14:backgroundMark x1="91248" y1="34604" x2="87196" y2="31965"/>
                        <a14:backgroundMark x1="41815" y1="37243" x2="45381" y2="41349"/>
                      </a14:backgroundRemoval>
                    </a14:imgEffect>
                  </a14:imgLayer>
                </a14:imgProps>
              </a:ext>
            </a:extLst>
          </a:blip>
          <a:srcRect r="52970" b="12897"/>
          <a:stretch>
            <a:fillRect/>
          </a:stretch>
        </p:blipFill>
        <p:spPr>
          <a:xfrm>
            <a:off x="266246" y="714230"/>
            <a:ext cx="2241531" cy="2294408"/>
          </a:xfrm>
          <a:prstGeom prst="rect">
            <a:avLst/>
          </a:prstGeom>
        </p:spPr>
      </p:pic>
      <p:pic>
        <p:nvPicPr>
          <p:cNvPr id="16" name="图片 15"/>
          <p:cNvPicPr>
            <a:picLocks noChangeAspect="1"/>
          </p:cNvPicPr>
          <p:nvPr/>
        </p:nvPicPr>
        <p:blipFill>
          <a:blip r:embed="rId4"/>
          <a:stretch>
            <a:fillRect/>
          </a:stretch>
        </p:blipFill>
        <p:spPr>
          <a:xfrm>
            <a:off x="3896095" y="1211434"/>
            <a:ext cx="4133446" cy="2139881"/>
          </a:xfrm>
          <a:prstGeom prst="rect">
            <a:avLst/>
          </a:prstGeom>
        </p:spPr>
      </p:pic>
      <p:grpSp>
        <p:nvGrpSpPr>
          <p:cNvPr id="25" name="组合 24"/>
          <p:cNvGrpSpPr/>
          <p:nvPr/>
        </p:nvGrpSpPr>
        <p:grpSpPr>
          <a:xfrm>
            <a:off x="2957195" y="2449195"/>
            <a:ext cx="6061075" cy="3213735"/>
            <a:chOff x="3773842" y="2106167"/>
            <a:chExt cx="4991978" cy="2659154"/>
          </a:xfrm>
        </p:grpSpPr>
        <p:sp>
          <p:nvSpPr>
            <p:cNvPr id="17" name="图形 15"/>
            <p:cNvSpPr/>
            <p:nvPr/>
          </p:nvSpPr>
          <p:spPr>
            <a:xfrm>
              <a:off x="3773842" y="2247283"/>
              <a:ext cx="1164207" cy="723219"/>
            </a:xfrm>
            <a:custGeom>
              <a:avLst/>
              <a:gdLst>
                <a:gd name="connsiteX0" fmla="*/ 0 w 1164207"/>
                <a:gd name="connsiteY0" fmla="*/ 723220 h 723219"/>
                <a:gd name="connsiteX1" fmla="*/ 0 w 1164207"/>
                <a:gd name="connsiteY1" fmla="*/ 346616 h 723219"/>
                <a:gd name="connsiteX2" fmla="*/ 346616 w 1164207"/>
                <a:gd name="connsiteY2" fmla="*/ 0 h 723219"/>
                <a:gd name="connsiteX3" fmla="*/ 1164207 w 1164207"/>
                <a:gd name="connsiteY3" fmla="*/ 0 h 723219"/>
              </a:gdLst>
              <a:ahLst/>
              <a:cxnLst>
                <a:cxn ang="0">
                  <a:pos x="connsiteX0" y="connsiteY0"/>
                </a:cxn>
                <a:cxn ang="0">
                  <a:pos x="connsiteX1" y="connsiteY1"/>
                </a:cxn>
                <a:cxn ang="0">
                  <a:pos x="connsiteX2" y="connsiteY2"/>
                </a:cxn>
                <a:cxn ang="0">
                  <a:pos x="connsiteX3" y="connsiteY3"/>
                </a:cxn>
              </a:cxnLst>
              <a:rect l="l" t="t" r="r" b="b"/>
              <a:pathLst>
                <a:path w="1164207" h="723219">
                  <a:moveTo>
                    <a:pt x="0" y="723220"/>
                  </a:moveTo>
                  <a:lnTo>
                    <a:pt x="0" y="346616"/>
                  </a:lnTo>
                  <a:cubicBezTo>
                    <a:pt x="0" y="155228"/>
                    <a:pt x="155228" y="0"/>
                    <a:pt x="346616" y="0"/>
                  </a:cubicBezTo>
                  <a:lnTo>
                    <a:pt x="1164207" y="0"/>
                  </a:lnTo>
                </a:path>
              </a:pathLst>
            </a:custGeom>
            <a:noFill/>
            <a:ln w="17623" cap="flat">
              <a:solidFill>
                <a:srgbClr val="9FC980"/>
              </a:solidFill>
              <a:prstDash val="solid"/>
              <a:miter/>
            </a:ln>
          </p:spPr>
          <p:txBody>
            <a:bodyPr rtlCol="0" anchor="ctr"/>
            <a:lstStyle/>
            <a:p>
              <a:pPr algn="ctr"/>
              <a:endParaRPr lang="zh-CN" altLang="en-US"/>
            </a:p>
          </p:txBody>
        </p:sp>
        <p:sp>
          <p:nvSpPr>
            <p:cNvPr id="13" name="图形 15"/>
            <p:cNvSpPr/>
            <p:nvPr/>
          </p:nvSpPr>
          <p:spPr>
            <a:xfrm>
              <a:off x="3773842" y="2970502"/>
              <a:ext cx="4991978" cy="1310618"/>
            </a:xfrm>
            <a:custGeom>
              <a:avLst/>
              <a:gdLst>
                <a:gd name="connsiteX0" fmla="*/ 4991979 w 4991978"/>
                <a:gd name="connsiteY0" fmla="*/ 0 h 1310618"/>
                <a:gd name="connsiteX1" fmla="*/ 4991979 w 4991978"/>
                <a:gd name="connsiteY1" fmla="*/ 963999 h 1310618"/>
                <a:gd name="connsiteX2" fmla="*/ 4645363 w 4991978"/>
                <a:gd name="connsiteY2" fmla="*/ 1310615 h 1310618"/>
                <a:gd name="connsiteX3" fmla="*/ 346616 w 4991978"/>
                <a:gd name="connsiteY3" fmla="*/ 1310615 h 1310618"/>
                <a:gd name="connsiteX4" fmla="*/ 0 w 4991978"/>
                <a:gd name="connsiteY4" fmla="*/ 963999 h 1310618"/>
                <a:gd name="connsiteX5" fmla="*/ 0 w 4991978"/>
                <a:gd name="connsiteY5" fmla="*/ 0 h 1310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1978" h="1310618">
                  <a:moveTo>
                    <a:pt x="4991979" y="0"/>
                  </a:moveTo>
                  <a:lnTo>
                    <a:pt x="4991979" y="963999"/>
                  </a:lnTo>
                  <a:cubicBezTo>
                    <a:pt x="4991979" y="1155387"/>
                    <a:pt x="4836752" y="1310615"/>
                    <a:pt x="4645363" y="1310615"/>
                  </a:cubicBezTo>
                  <a:lnTo>
                    <a:pt x="346616" y="1310615"/>
                  </a:lnTo>
                  <a:cubicBezTo>
                    <a:pt x="155228" y="1311497"/>
                    <a:pt x="0" y="1156269"/>
                    <a:pt x="0" y="963999"/>
                  </a:cubicBezTo>
                  <a:lnTo>
                    <a:pt x="0" y="0"/>
                  </a:lnTo>
                </a:path>
              </a:pathLst>
            </a:custGeom>
            <a:noFill/>
            <a:ln w="70492" cap="rnd">
              <a:solidFill>
                <a:srgbClr val="9FC980"/>
              </a:solidFill>
              <a:prstDash val="solid"/>
              <a:miter/>
            </a:ln>
          </p:spPr>
          <p:txBody>
            <a:bodyPr rtlCol="0" anchor="ctr"/>
            <a:lstStyle/>
            <a:p>
              <a:pPr algn="ctr"/>
              <a:endParaRPr lang="zh-CN" altLang="en-US"/>
            </a:p>
          </p:txBody>
        </p:sp>
        <p:sp>
          <p:nvSpPr>
            <p:cNvPr id="19" name="图形 15"/>
            <p:cNvSpPr/>
            <p:nvPr/>
          </p:nvSpPr>
          <p:spPr>
            <a:xfrm>
              <a:off x="7583974" y="2247283"/>
              <a:ext cx="1181846" cy="723219"/>
            </a:xfrm>
            <a:custGeom>
              <a:avLst/>
              <a:gdLst>
                <a:gd name="connsiteX0" fmla="*/ 0 w 1181846"/>
                <a:gd name="connsiteY0" fmla="*/ 0 h 723219"/>
                <a:gd name="connsiteX1" fmla="*/ 835231 w 1181846"/>
                <a:gd name="connsiteY1" fmla="*/ 0 h 723219"/>
                <a:gd name="connsiteX2" fmla="*/ 1181847 w 1181846"/>
                <a:gd name="connsiteY2" fmla="*/ 346616 h 723219"/>
                <a:gd name="connsiteX3" fmla="*/ 1181847 w 1181846"/>
                <a:gd name="connsiteY3" fmla="*/ 723220 h 723219"/>
              </a:gdLst>
              <a:ahLst/>
              <a:cxnLst>
                <a:cxn ang="0">
                  <a:pos x="connsiteX0" y="connsiteY0"/>
                </a:cxn>
                <a:cxn ang="0">
                  <a:pos x="connsiteX1" y="connsiteY1"/>
                </a:cxn>
                <a:cxn ang="0">
                  <a:pos x="connsiteX2" y="connsiteY2"/>
                </a:cxn>
                <a:cxn ang="0">
                  <a:pos x="connsiteX3" y="connsiteY3"/>
                </a:cxn>
              </a:cxnLst>
              <a:rect l="l" t="t" r="r" b="b"/>
              <a:pathLst>
                <a:path w="1181846" h="723219">
                  <a:moveTo>
                    <a:pt x="0" y="0"/>
                  </a:moveTo>
                  <a:lnTo>
                    <a:pt x="835231" y="0"/>
                  </a:lnTo>
                  <a:cubicBezTo>
                    <a:pt x="1026619" y="0"/>
                    <a:pt x="1181847" y="155228"/>
                    <a:pt x="1181847" y="346616"/>
                  </a:cubicBezTo>
                  <a:lnTo>
                    <a:pt x="1181847" y="723220"/>
                  </a:lnTo>
                </a:path>
              </a:pathLst>
            </a:custGeom>
            <a:noFill/>
            <a:ln w="17623" cap="flat">
              <a:solidFill>
                <a:srgbClr val="9FC980"/>
              </a:solidFill>
              <a:prstDash val="solid"/>
              <a:miter/>
            </a:ln>
          </p:spPr>
          <p:txBody>
            <a:bodyPr rtlCol="0" anchor="ctr"/>
            <a:lstStyle/>
            <a:p>
              <a:pPr algn="ctr"/>
              <a:endParaRPr lang="zh-CN" altLang="en-US"/>
            </a:p>
          </p:txBody>
        </p:sp>
        <p:sp>
          <p:nvSpPr>
            <p:cNvPr id="20" name="图形 15"/>
            <p:cNvSpPr/>
            <p:nvPr/>
          </p:nvSpPr>
          <p:spPr>
            <a:xfrm>
              <a:off x="4444143" y="4281999"/>
              <a:ext cx="3757213" cy="299871"/>
            </a:xfrm>
            <a:custGeom>
              <a:avLst/>
              <a:gdLst>
                <a:gd name="connsiteX0" fmla="*/ 3757214 w 3757213"/>
                <a:gd name="connsiteY0" fmla="*/ 0 h 299871"/>
                <a:gd name="connsiteX1" fmla="*/ 3757214 w 3757213"/>
                <a:gd name="connsiteY1" fmla="*/ 0 h 299871"/>
                <a:gd name="connsiteX2" fmla="*/ 3457342 w 3757213"/>
                <a:gd name="connsiteY2" fmla="*/ 299872 h 299871"/>
                <a:gd name="connsiteX3" fmla="*/ 0 w 3757213"/>
                <a:gd name="connsiteY3" fmla="*/ 299872 h 299871"/>
              </a:gdLst>
              <a:ahLst/>
              <a:cxnLst>
                <a:cxn ang="0">
                  <a:pos x="connsiteX0" y="connsiteY0"/>
                </a:cxn>
                <a:cxn ang="0">
                  <a:pos x="connsiteX1" y="connsiteY1"/>
                </a:cxn>
                <a:cxn ang="0">
                  <a:pos x="connsiteX2" y="connsiteY2"/>
                </a:cxn>
                <a:cxn ang="0">
                  <a:pos x="connsiteX3" y="connsiteY3"/>
                </a:cxn>
              </a:cxnLst>
              <a:rect l="l" t="t" r="r" b="b"/>
              <a:pathLst>
                <a:path w="3757213" h="299871">
                  <a:moveTo>
                    <a:pt x="3757214" y="0"/>
                  </a:moveTo>
                  <a:lnTo>
                    <a:pt x="3757214" y="0"/>
                  </a:lnTo>
                  <a:cubicBezTo>
                    <a:pt x="3757214" y="165811"/>
                    <a:pt x="3623154" y="299872"/>
                    <a:pt x="3457342" y="299872"/>
                  </a:cubicBezTo>
                  <a:lnTo>
                    <a:pt x="0" y="299872"/>
                  </a:lnTo>
                </a:path>
              </a:pathLst>
            </a:custGeom>
            <a:noFill/>
            <a:ln w="70492" cap="flat">
              <a:solidFill>
                <a:srgbClr val="9FC980"/>
              </a:solidFill>
              <a:prstDash val="solid"/>
              <a:miter/>
            </a:ln>
          </p:spPr>
          <p:txBody>
            <a:bodyPr rtlCol="0" anchor="ctr"/>
            <a:lstStyle/>
            <a:p>
              <a:pPr algn="ctr"/>
              <a:endParaRPr lang="zh-CN" altLang="en-US"/>
            </a:p>
          </p:txBody>
        </p:sp>
        <p:sp>
          <p:nvSpPr>
            <p:cNvPr id="21" name="图形 15"/>
            <p:cNvSpPr/>
            <p:nvPr/>
          </p:nvSpPr>
          <p:spPr>
            <a:xfrm>
              <a:off x="4926583" y="2106167"/>
              <a:ext cx="182568" cy="282232"/>
            </a:xfrm>
            <a:custGeom>
              <a:avLst/>
              <a:gdLst>
                <a:gd name="connsiteX0" fmla="*/ 141116 w 182568"/>
                <a:gd name="connsiteY0" fmla="*/ 282232 h 282232"/>
                <a:gd name="connsiteX1" fmla="*/ 141116 w 182568"/>
                <a:gd name="connsiteY1" fmla="*/ 282232 h 282232"/>
                <a:gd name="connsiteX2" fmla="*/ 0 w 182568"/>
                <a:gd name="connsiteY2" fmla="*/ 141116 h 282232"/>
                <a:gd name="connsiteX3" fmla="*/ 0 w 182568"/>
                <a:gd name="connsiteY3" fmla="*/ 141116 h 282232"/>
                <a:gd name="connsiteX4" fmla="*/ 141116 w 182568"/>
                <a:gd name="connsiteY4" fmla="*/ 0 h 282232"/>
                <a:gd name="connsiteX5" fmla="*/ 141116 w 182568"/>
                <a:gd name="connsiteY5" fmla="*/ 0 h 282232"/>
                <a:gd name="connsiteX6" fmla="*/ 182569 w 182568"/>
                <a:gd name="connsiteY6" fmla="*/ 41453 h 282232"/>
                <a:gd name="connsiteX7" fmla="*/ 182569 w 182568"/>
                <a:gd name="connsiteY7" fmla="*/ 241661 h 282232"/>
                <a:gd name="connsiteX8" fmla="*/ 141116 w 182568"/>
                <a:gd name="connsiteY8" fmla="*/ 282232 h 28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568" h="282232">
                  <a:moveTo>
                    <a:pt x="141116" y="282232"/>
                  </a:moveTo>
                  <a:lnTo>
                    <a:pt x="141116" y="282232"/>
                  </a:lnTo>
                  <a:cubicBezTo>
                    <a:pt x="63502" y="282232"/>
                    <a:pt x="0" y="218730"/>
                    <a:pt x="0" y="141116"/>
                  </a:cubicBezTo>
                  <a:lnTo>
                    <a:pt x="0" y="141116"/>
                  </a:lnTo>
                  <a:cubicBezTo>
                    <a:pt x="0" y="63502"/>
                    <a:pt x="63502" y="0"/>
                    <a:pt x="141116" y="0"/>
                  </a:cubicBezTo>
                  <a:lnTo>
                    <a:pt x="141116" y="0"/>
                  </a:lnTo>
                  <a:cubicBezTo>
                    <a:pt x="164047" y="0"/>
                    <a:pt x="182569" y="18521"/>
                    <a:pt x="182569" y="41453"/>
                  </a:cubicBezTo>
                  <a:lnTo>
                    <a:pt x="182569" y="241661"/>
                  </a:lnTo>
                  <a:cubicBezTo>
                    <a:pt x="181687" y="263711"/>
                    <a:pt x="163165" y="282232"/>
                    <a:pt x="141116" y="282232"/>
                  </a:cubicBezTo>
                  <a:close/>
                </a:path>
              </a:pathLst>
            </a:custGeom>
            <a:solidFill>
              <a:srgbClr val="9FC980"/>
            </a:solidFill>
            <a:ln w="8811" cap="flat">
              <a:noFill/>
              <a:prstDash val="solid"/>
              <a:miter/>
            </a:ln>
          </p:spPr>
          <p:txBody>
            <a:bodyPr rtlCol="0" anchor="ctr"/>
            <a:lstStyle/>
            <a:p>
              <a:pPr algn="ctr"/>
              <a:endParaRPr lang="zh-CN" altLang="en-US"/>
            </a:p>
          </p:txBody>
        </p:sp>
        <p:sp>
          <p:nvSpPr>
            <p:cNvPr id="22" name="图形 15"/>
            <p:cNvSpPr/>
            <p:nvPr/>
          </p:nvSpPr>
          <p:spPr>
            <a:xfrm>
              <a:off x="7410225" y="2106167"/>
              <a:ext cx="182568" cy="282232"/>
            </a:xfrm>
            <a:custGeom>
              <a:avLst/>
              <a:gdLst>
                <a:gd name="connsiteX0" fmla="*/ 41453 w 182568"/>
                <a:gd name="connsiteY0" fmla="*/ 0 h 282232"/>
                <a:gd name="connsiteX1" fmla="*/ 41453 w 182568"/>
                <a:gd name="connsiteY1" fmla="*/ 0 h 282232"/>
                <a:gd name="connsiteX2" fmla="*/ 182569 w 182568"/>
                <a:gd name="connsiteY2" fmla="*/ 141116 h 282232"/>
                <a:gd name="connsiteX3" fmla="*/ 182569 w 182568"/>
                <a:gd name="connsiteY3" fmla="*/ 141116 h 282232"/>
                <a:gd name="connsiteX4" fmla="*/ 41453 w 182568"/>
                <a:gd name="connsiteY4" fmla="*/ 282232 h 282232"/>
                <a:gd name="connsiteX5" fmla="*/ 41453 w 182568"/>
                <a:gd name="connsiteY5" fmla="*/ 282232 h 282232"/>
                <a:gd name="connsiteX6" fmla="*/ 0 w 182568"/>
                <a:gd name="connsiteY6" fmla="*/ 240779 h 282232"/>
                <a:gd name="connsiteX7" fmla="*/ 0 w 182568"/>
                <a:gd name="connsiteY7" fmla="*/ 41453 h 282232"/>
                <a:gd name="connsiteX8" fmla="*/ 41453 w 182568"/>
                <a:gd name="connsiteY8" fmla="*/ 0 h 28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568" h="282232">
                  <a:moveTo>
                    <a:pt x="41453" y="0"/>
                  </a:moveTo>
                  <a:lnTo>
                    <a:pt x="41453" y="0"/>
                  </a:lnTo>
                  <a:cubicBezTo>
                    <a:pt x="119067" y="0"/>
                    <a:pt x="182569" y="63502"/>
                    <a:pt x="182569" y="141116"/>
                  </a:cubicBezTo>
                  <a:lnTo>
                    <a:pt x="182569" y="141116"/>
                  </a:lnTo>
                  <a:cubicBezTo>
                    <a:pt x="182569" y="218730"/>
                    <a:pt x="119067" y="282232"/>
                    <a:pt x="41453" y="282232"/>
                  </a:cubicBezTo>
                  <a:lnTo>
                    <a:pt x="41453" y="282232"/>
                  </a:lnTo>
                  <a:cubicBezTo>
                    <a:pt x="18522" y="282232"/>
                    <a:pt x="0" y="263711"/>
                    <a:pt x="0" y="240779"/>
                  </a:cubicBezTo>
                  <a:lnTo>
                    <a:pt x="0" y="41453"/>
                  </a:lnTo>
                  <a:cubicBezTo>
                    <a:pt x="0" y="18521"/>
                    <a:pt x="18522" y="0"/>
                    <a:pt x="41453" y="0"/>
                  </a:cubicBezTo>
                  <a:close/>
                </a:path>
              </a:pathLst>
            </a:custGeom>
            <a:solidFill>
              <a:srgbClr val="9FC980"/>
            </a:solidFill>
            <a:ln w="8811" cap="flat">
              <a:noFill/>
              <a:prstDash val="solid"/>
              <a:miter/>
            </a:ln>
          </p:spPr>
          <p:txBody>
            <a:bodyPr rtlCol="0" anchor="ctr"/>
            <a:lstStyle/>
            <a:p>
              <a:pPr algn="ctr"/>
              <a:endParaRPr lang="zh-CN" altLang="en-US"/>
            </a:p>
          </p:txBody>
        </p:sp>
        <p:sp>
          <p:nvSpPr>
            <p:cNvPr id="23" name="图形 15"/>
            <p:cNvSpPr/>
            <p:nvPr/>
          </p:nvSpPr>
          <p:spPr>
            <a:xfrm>
              <a:off x="4095762" y="4398420"/>
              <a:ext cx="366901" cy="366901"/>
            </a:xfrm>
            <a:custGeom>
              <a:avLst/>
              <a:gdLst>
                <a:gd name="connsiteX0" fmla="*/ 366902 w 366901"/>
                <a:gd name="connsiteY0" fmla="*/ 183451 h 366901"/>
                <a:gd name="connsiteX1" fmla="*/ 183451 w 366901"/>
                <a:gd name="connsiteY1" fmla="*/ 366902 h 366901"/>
                <a:gd name="connsiteX2" fmla="*/ 0 w 366901"/>
                <a:gd name="connsiteY2" fmla="*/ 183451 h 366901"/>
                <a:gd name="connsiteX3" fmla="*/ 183451 w 366901"/>
                <a:gd name="connsiteY3" fmla="*/ 0 h 366901"/>
                <a:gd name="connsiteX4" fmla="*/ 366902 w 366901"/>
                <a:gd name="connsiteY4" fmla="*/ 183451 h 366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901" h="366901">
                  <a:moveTo>
                    <a:pt x="366902" y="183451"/>
                  </a:moveTo>
                  <a:cubicBezTo>
                    <a:pt x="366902" y="284768"/>
                    <a:pt x="284768" y="366902"/>
                    <a:pt x="183451" y="366902"/>
                  </a:cubicBezTo>
                  <a:cubicBezTo>
                    <a:pt x="82134" y="366902"/>
                    <a:pt x="0" y="284768"/>
                    <a:pt x="0" y="183451"/>
                  </a:cubicBezTo>
                  <a:cubicBezTo>
                    <a:pt x="0" y="82134"/>
                    <a:pt x="82134" y="0"/>
                    <a:pt x="183451" y="0"/>
                  </a:cubicBezTo>
                  <a:cubicBezTo>
                    <a:pt x="284768" y="0"/>
                    <a:pt x="366902" y="82134"/>
                    <a:pt x="366902" y="183451"/>
                  </a:cubicBezTo>
                  <a:close/>
                </a:path>
              </a:pathLst>
            </a:custGeom>
            <a:solidFill>
              <a:srgbClr val="9FC980"/>
            </a:solidFill>
            <a:ln w="8811" cap="flat">
              <a:noFill/>
              <a:prstDash val="solid"/>
              <a:miter/>
            </a:ln>
          </p:spPr>
          <p:txBody>
            <a:bodyPr rtlCol="0" anchor="ctr"/>
            <a:lstStyle/>
            <a:p>
              <a:pPr algn="ctr"/>
              <a:endParaRPr lang="zh-CN" altLang="en-US"/>
            </a:p>
          </p:txBody>
        </p:sp>
        <p:sp>
          <p:nvSpPr>
            <p:cNvPr id="24" name="图形 15"/>
            <p:cNvSpPr/>
            <p:nvPr/>
          </p:nvSpPr>
          <p:spPr>
            <a:xfrm>
              <a:off x="4170730" y="4473388"/>
              <a:ext cx="216965" cy="216965"/>
            </a:xfrm>
            <a:custGeom>
              <a:avLst/>
              <a:gdLst>
                <a:gd name="connsiteX0" fmla="*/ 216966 w 216965"/>
                <a:gd name="connsiteY0" fmla="*/ 108483 h 216965"/>
                <a:gd name="connsiteX1" fmla="*/ 108483 w 216965"/>
                <a:gd name="connsiteY1" fmla="*/ 216966 h 216965"/>
                <a:gd name="connsiteX2" fmla="*/ 0 w 216965"/>
                <a:gd name="connsiteY2" fmla="*/ 108483 h 216965"/>
                <a:gd name="connsiteX3" fmla="*/ 108483 w 216965"/>
                <a:gd name="connsiteY3" fmla="*/ 0 h 216965"/>
                <a:gd name="connsiteX4" fmla="*/ 216966 w 216965"/>
                <a:gd name="connsiteY4" fmla="*/ 108483 h 216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65" h="216965">
                  <a:moveTo>
                    <a:pt x="216966" y="108483"/>
                  </a:moveTo>
                  <a:cubicBezTo>
                    <a:pt x="216966" y="168396"/>
                    <a:pt x="168396" y="216966"/>
                    <a:pt x="108483" y="216966"/>
                  </a:cubicBezTo>
                  <a:cubicBezTo>
                    <a:pt x="48569" y="216966"/>
                    <a:pt x="0" y="168396"/>
                    <a:pt x="0" y="108483"/>
                  </a:cubicBezTo>
                  <a:cubicBezTo>
                    <a:pt x="0" y="48570"/>
                    <a:pt x="48569" y="0"/>
                    <a:pt x="108483" y="0"/>
                  </a:cubicBezTo>
                  <a:cubicBezTo>
                    <a:pt x="168396" y="0"/>
                    <a:pt x="216966" y="48570"/>
                    <a:pt x="216966" y="108483"/>
                  </a:cubicBezTo>
                  <a:close/>
                </a:path>
              </a:pathLst>
            </a:custGeom>
            <a:solidFill>
              <a:srgbClr val="E8F4F9"/>
            </a:solidFill>
            <a:ln w="8811" cap="flat">
              <a:noFill/>
              <a:prstDash val="solid"/>
              <a:miter/>
            </a:ln>
          </p:spPr>
          <p:txBody>
            <a:bodyPr rtlCol="0" anchor="ctr"/>
            <a:lstStyle/>
            <a:p>
              <a:pPr algn="ctr"/>
              <a:endParaRPr lang="zh-CN" altLang="en-US"/>
            </a:p>
          </p:txBody>
        </p:sp>
      </p:grpSp>
      <p:sp>
        <p:nvSpPr>
          <p:cNvPr id="26" name="圆角矩形 25"/>
          <p:cNvSpPr/>
          <p:nvPr/>
        </p:nvSpPr>
        <p:spPr>
          <a:xfrm>
            <a:off x="9554845" y="3980815"/>
            <a:ext cx="2320290" cy="2100580"/>
          </a:xfrm>
          <a:prstGeom prst="roundRect">
            <a:avLst/>
          </a:prstGeom>
          <a:solidFill>
            <a:srgbClr val="FFFFFF"/>
          </a:solidFill>
          <a:ln>
            <a:solidFill>
              <a:srgbClr val="FFFFFF"/>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4" name="文本框 13" descr="7b0a20202020227461726765744d6f64756c65223a20226b6f6e6c696e65666f6e7473220a7d0a"/>
          <p:cNvSpPr txBox="1"/>
          <p:nvPr/>
        </p:nvSpPr>
        <p:spPr>
          <a:xfrm>
            <a:off x="4232677" y="3297710"/>
            <a:ext cx="4694808" cy="1359775"/>
          </a:xfrm>
          <a:prstGeom prst="rect">
            <a:avLst/>
          </a:prstGeom>
          <a:noFill/>
        </p:spPr>
        <p:txBody>
          <a:bodyPr wrap="square" rtlCol="0">
            <a:noAutofit/>
          </a:bodyPr>
          <a:lstStyle/>
          <a:p>
            <a:pPr>
              <a:lnSpc>
                <a:spcPct val="150000"/>
              </a:lnSpc>
            </a:pPr>
            <a:r>
              <a:rPr lang="en-US" altLang="zh-CN" sz="2400" dirty="0">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2400" dirty="0">
                <a:latin typeface="微软雅黑" panose="020B0503020204020204" pitchFamily="34" charset="-122"/>
                <a:ea typeface="微软雅黑" panose="020B0503020204020204" pitchFamily="34" charset="-122"/>
                <a:cs typeface="微软雅黑" panose="020B0503020204020204" pitchFamily="34" charset="-122"/>
                <a:sym typeface="+mn-ea"/>
              </a:rPr>
              <a:t>获取家乡美食的途径</a:t>
            </a:r>
            <a:endParaRPr lang="en-US" altLang="zh-CN" sz="2400" b="0"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en-US" altLang="zh-CN" sz="2400" dirty="0">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2400" dirty="0">
                <a:latin typeface="微软雅黑" panose="020B0503020204020204" pitchFamily="34" charset="-122"/>
                <a:ea typeface="微软雅黑" panose="020B0503020204020204" pitchFamily="34" charset="-122"/>
                <a:cs typeface="微软雅黑" panose="020B0503020204020204" pitchFamily="34" charset="-122"/>
                <a:sym typeface="+mn-ea"/>
              </a:rPr>
              <a:t>收据家乡美食数据</a:t>
            </a:r>
            <a:endParaRPr lang="zh-CN" altLang="en-US" sz="2400"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lang="zh-CN" sz="2400" spc="2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sym typeface="方正公文黑体" panose="02000500000000000000" charset="-122"/>
            </a:endParaRPr>
          </a:p>
        </p:txBody>
      </p:sp>
      <p:pic>
        <p:nvPicPr>
          <p:cNvPr id="29" name="图片 28"/>
          <p:cNvPicPr>
            <a:picLocks noChangeAspect="1"/>
          </p:cNvPicPr>
          <p:nvPr/>
        </p:nvPicPr>
        <p:blipFill>
          <a:blip r:embed="rId5">
            <a:extLst>
              <a:ext uri="{BEBA8EAE-BF5A-486C-A8C5-ECC9F3942E4B}">
                <a14:imgProps xmlns:a14="http://schemas.microsoft.com/office/drawing/2010/main">
                  <a14:imgLayer r:embed="rId6">
                    <a14:imgEffect>
                      <a14:backgroundRemoval t="70787" b="89139" l="25758" r="89460">
                        <a14:foregroundMark x1="70422" y1="82210" x2="63175" y2="85346"/>
                        <a14:foregroundMark x1="70685" y1="85300" x2="67655" y2="86798"/>
                        <a14:foregroundMark x1="72069" y1="86189" x2="65613" y2="87360"/>
                        <a14:foregroundMark x1="55204" y1="85206" x2="58762" y2="86002"/>
                        <a14:foregroundMark x1="50527" y1="85019" x2="42095" y2="86049"/>
                        <a14:foregroundMark x1="40053" y1="84691" x2="47101" y2="85815"/>
                        <a14:foregroundMark x1="39328" y1="86330" x2="49605" y2="87266"/>
                        <a14:foregroundMark x1="40777" y1="87828" x2="50066" y2="88015"/>
                        <a14:foregroundMark x1="51647" y1="88015" x2="47497" y2="88296"/>
                        <a14:foregroundMark x1="39065" y1="87547" x2="47497" y2="88530"/>
                        <a14:foregroundMark x1="26416" y1="84597" x2="26350" y2="81601"/>
                        <a14:foregroundMark x1="41436" y1="83380" x2="41436" y2="83380"/>
                        <a14:foregroundMark x1="51186" y1="82303" x2="51186" y2="82303"/>
                        <a14:foregroundMark x1="55863" y1="83380" x2="55863" y2="83380"/>
                        <a14:foregroundMark x1="39328" y1="83521" x2="39328" y2="83521"/>
                        <a14:foregroundMark x1="40448" y1="83146" x2="40448" y2="83146"/>
                        <a14:foregroundMark x1="41370" y1="82818" x2="41370" y2="82818"/>
                        <a14:foregroundMark x1="51581" y1="82725" x2="50659" y2="82584"/>
                        <a14:backgroundMark x1="39460" y1="82818" x2="39789" y2="82959"/>
                        <a14:backgroundMark x1="40909" y1="82865" x2="40909" y2="82865"/>
                        <a14:backgroundMark x1="41238" y1="82678" x2="41238" y2="82678"/>
                        <a14:backgroundMark x1="41568" y1="82678" x2="41568" y2="82678"/>
                        <a14:backgroundMark x1="53557" y1="77996" x2="53557" y2="77996"/>
                        <a14:backgroundMark x1="52701" y1="76170" x2="52701" y2="76170"/>
                        <a14:backgroundMark x1="52833" y1="76030" x2="52833" y2="76030"/>
                        <a14:backgroundMark x1="52701" y1="76030" x2="52701" y2="76030"/>
                        <a14:backgroundMark x1="53096" y1="76358" x2="53096" y2="76358"/>
                        <a14:backgroundMark x1="72200" y1="73361" x2="72200" y2="73361"/>
                        <a14:backgroundMark x1="73518" y1="74298" x2="73518" y2="74298"/>
                        <a14:backgroundMark x1="59223" y1="74438" x2="59223" y2="74438"/>
                        <a14:backgroundMark x1="59091" y1="73642" x2="69763" y2="73783"/>
                        <a14:backgroundMark x1="56785" y1="71067" x2="57312" y2="72472"/>
                        <a14:backgroundMark x1="53228" y1="75140" x2="53755" y2="75655"/>
                        <a14:backgroundMark x1="57181" y1="78792" x2="64295" y2="77341"/>
                        <a14:backgroundMark x1="60145" y1="76170" x2="70949" y2="73830"/>
                        <a14:backgroundMark x1="61067" y1="72378" x2="64032" y2="78792"/>
                        <a14:backgroundMark x1="60738" y1="75140" x2="61528" y2="77247"/>
                        <a14:backgroundMark x1="61594" y1="75515" x2="61528" y2="76732"/>
                        <a14:backgroundMark x1="59223" y1="77341" x2="55797" y2="79541"/>
                        <a14:backgroundMark x1="54677" y1="79448" x2="61265" y2="78558"/>
                        <a14:backgroundMark x1="70883" y1="76732" x2="74835" y2="75655"/>
                        <a14:backgroundMark x1="71344" y1="72285" x2="73715" y2="73783"/>
                        <a14:backgroundMark x1="60211" y1="74625" x2="61265" y2="75702"/>
                        <a14:backgroundMark x1="60408" y1="73876" x2="67062" y2="76358"/>
                        <a14:backgroundMark x1="68841" y1="73689" x2="71673" y2="75000"/>
                        <a14:backgroundMark x1="70619" y1="74485" x2="75823" y2="74345"/>
                        <a14:backgroundMark x1="74374" y1="73923" x2="75955" y2="74719"/>
                        <a14:backgroundMark x1="70422" y1="77154" x2="70290" y2="78371"/>
                        <a14:backgroundMark x1="70817" y1="77528" x2="70817" y2="77996"/>
                        <a14:backgroundMark x1="89723" y1="82584" x2="88669" y2="82584"/>
                        <a14:backgroundMark x1="33729" y1="73081" x2="32148" y2="74438"/>
                      </a14:backgroundRemoval>
                    </a14:imgEffect>
                  </a14:imgLayer>
                </a14:imgProps>
              </a:ext>
              <a:ext uri="{28A0092B-C50C-407E-A947-70E740481C1C}">
                <a14:useLocalDpi xmlns:a14="http://schemas.microsoft.com/office/drawing/2010/main" val="0"/>
              </a:ext>
            </a:extLst>
          </a:blip>
          <a:srcRect l="19721" t="68513" r="19214" b="8472"/>
          <a:stretch>
            <a:fillRect/>
          </a:stretch>
        </p:blipFill>
        <p:spPr>
          <a:xfrm>
            <a:off x="9273075" y="4254068"/>
            <a:ext cx="5628325" cy="2984883"/>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4">
            <a:extLst>
              <a:ext uri="{BEBA8EAE-BF5A-486C-A8C5-ECC9F3942E4B}">
                <a14:imgProps xmlns:a14="http://schemas.microsoft.com/office/drawing/2010/main">
                  <a14:imgLayer r:embed="rId5">
                    <a14:imgEffect>
                      <a14:backgroundRemoval t="9971" b="89443" l="9887" r="96272">
                        <a14:foregroundMark x1="11831" y1="20235" x2="13128" y2="23460"/>
                        <a14:foregroundMark x1="11183" y1="34311" x2="10535" y2="32845"/>
                        <a14:foregroundMark x1="21232" y1="26686" x2="25770" y2="26100"/>
                        <a14:foregroundMark x1="37439" y1="31965" x2="39384" y2="34897"/>
                        <a14:foregroundMark x1="87034" y1="44575" x2="93355" y2="53666"/>
                        <a14:foregroundMark x1="96272" y1="54839" x2="96110" y2="56598"/>
                        <a14:foregroundMark x1="82496" y1="80352" x2="74878" y2="78006"/>
                        <a14:foregroundMark x1="64019" y1="80059" x2="44895" y2="78299"/>
                        <a14:foregroundMark x1="14100" y1="82991" x2="14100" y2="82991"/>
                        <a14:foregroundMark x1="88169" y1="32845" x2="88169" y2="32845"/>
                        <a14:foregroundMark x1="69530" y1="36950" x2="69530" y2="36950"/>
                        <a14:foregroundMark x1="84765" y1="31965" x2="84765" y2="31965"/>
                        <a14:foregroundMark x1="91248" y1="36364" x2="91248" y2="36364"/>
                        <a14:foregroundMark x1="84117" y1="32551" x2="84117" y2="32551"/>
                        <a14:foregroundMark x1="41653" y1="37830" x2="53323" y2="38710"/>
                        <a14:foregroundMark x1="53323" y1="38710" x2="71313" y2="35777"/>
                        <a14:foregroundMark x1="71313" y1="35777" x2="71475" y2="35777"/>
                      </a14:backgroundRemoval>
                    </a14:imgEffect>
                  </a14:imgLayer>
                </a14:imgProps>
              </a:ext>
            </a:extLst>
          </a:blip>
          <a:stretch>
            <a:fillRect/>
          </a:stretch>
        </p:blipFill>
        <p:spPr>
          <a:xfrm rot="1974640">
            <a:off x="10711577" y="198236"/>
            <a:ext cx="1482645" cy="934924"/>
          </a:xfrm>
          <a:prstGeom prst="rect">
            <a:avLst/>
          </a:prstGeom>
        </p:spPr>
      </p:pic>
      <p:sp>
        <p:nvSpPr>
          <p:cNvPr id="4" name="文本框 3"/>
          <p:cNvSpPr txBox="1"/>
          <p:nvPr/>
        </p:nvSpPr>
        <p:spPr>
          <a:xfrm>
            <a:off x="1012673" y="990449"/>
            <a:ext cx="3310522" cy="584775"/>
          </a:xfrm>
          <a:prstGeom prst="rect">
            <a:avLst/>
          </a:prstGeom>
          <a:noFill/>
        </p:spPr>
        <p:txBody>
          <a:bodyPr wrap="none" rtlCol="0">
            <a:spAutoFit/>
          </a:bodyPr>
          <a:lstStyle/>
          <a:p>
            <a:r>
              <a:rPr lang="en-US" altLang="zh-CN" sz="3200" b="1" dirty="0">
                <a:solidFill>
                  <a:srgbClr val="0C2C2E"/>
                </a:solidFill>
                <a:latin typeface="楷体_GB2312" panose="02010609030101010101" charset="-122"/>
                <a:ea typeface="楷体_GB2312" panose="02010609030101010101" charset="-122"/>
              </a:rPr>
              <a:t>1</a:t>
            </a:r>
            <a:r>
              <a:rPr lang="zh-CN" altLang="en-US" sz="3200" b="1" dirty="0">
                <a:solidFill>
                  <a:srgbClr val="0C2C2E"/>
                </a:solidFill>
                <a:latin typeface="楷体_GB2312" panose="02010609030101010101" charset="-122"/>
                <a:ea typeface="楷体_GB2312" panose="02010609030101010101" charset="-122"/>
              </a:rPr>
              <a:t>．收集家乡美食</a:t>
            </a:r>
          </a:p>
        </p:txBody>
      </p:sp>
      <p:sp>
        <p:nvSpPr>
          <p:cNvPr id="10" name="文本框 9"/>
          <p:cNvSpPr txBox="1"/>
          <p:nvPr/>
        </p:nvSpPr>
        <p:spPr>
          <a:xfrm>
            <a:off x="1262764" y="1605033"/>
            <a:ext cx="10541886" cy="707886"/>
          </a:xfrm>
          <a:prstGeom prst="rect">
            <a:avLst/>
          </a:prstGeom>
          <a:solidFill>
            <a:schemeClr val="accent6">
              <a:lumMod val="20000"/>
              <a:lumOff val="80000"/>
            </a:schemeClr>
          </a:solidFill>
        </p:spPr>
        <p:txBody>
          <a:bodyPr wrap="square">
            <a:spAutoFit/>
          </a:bodyPr>
          <a:lstStyle/>
          <a:p>
            <a:pPr algn="just"/>
            <a:r>
              <a:rPr lang="zh-CN" altLang="en-US" sz="2000" kern="100" dirty="0">
                <a:effectLst/>
                <a:latin typeface="Calibri" panose="020F0502020204030204" charset="0"/>
                <a:ea typeface="宋体" panose="02010600030101010101" pitchFamily="2" charset="-122"/>
                <a:cs typeface="Times New Roman" panose="02020603050405020304" pitchFamily="18" charset="0"/>
              </a:rPr>
              <a:t>         家乡有哪些美食？试着收集家乡美食的相关数据，并</a:t>
            </a:r>
            <a:r>
              <a:rPr lang="zh-CN" altLang="en-US" sz="2000" kern="100" dirty="0">
                <a:latin typeface="Calibri" panose="020F0502020204030204" charset="0"/>
                <a:ea typeface="宋体" panose="02010600030101010101" pitchFamily="2" charset="-122"/>
                <a:cs typeface="Times New Roman" panose="02020603050405020304" pitchFamily="18" charset="0"/>
              </a:rPr>
              <a:t>按照示例</a:t>
            </a:r>
            <a:r>
              <a:rPr lang="zh-CN" altLang="en-US" sz="2000" kern="100" dirty="0">
                <a:effectLst/>
                <a:latin typeface="Calibri" panose="020F0502020204030204" charset="0"/>
                <a:ea typeface="宋体" panose="02010600030101010101" pitchFamily="2" charset="-122"/>
                <a:cs typeface="Times New Roman" panose="02020603050405020304" pitchFamily="18" charset="0"/>
              </a:rPr>
              <a:t>记录在表中，包括菜名、食材、口味、做法等。和同学分享你的收获。</a:t>
            </a:r>
            <a:endParaRPr lang="zh-CN" altLang="zh-CN" sz="2000" kern="100" dirty="0">
              <a:effectLst/>
              <a:latin typeface="Calibri" panose="020F0502020204030204" charset="0"/>
              <a:ea typeface="宋体" panose="02010600030101010101" pitchFamily="2" charset="-122"/>
              <a:cs typeface="Times New Roman" panose="02020603050405020304" pitchFamily="18" charset="0"/>
            </a:endParaRPr>
          </a:p>
        </p:txBody>
      </p:sp>
      <p:graphicFrame>
        <p:nvGraphicFramePr>
          <p:cNvPr id="11" name="表格 10"/>
          <p:cNvGraphicFramePr/>
          <p:nvPr/>
        </p:nvGraphicFramePr>
        <p:xfrm>
          <a:off x="2927350" y="2590800"/>
          <a:ext cx="7861300" cy="3048000"/>
        </p:xfrm>
        <a:graphic>
          <a:graphicData uri="http://schemas.openxmlformats.org/drawingml/2006/table">
            <a:tbl>
              <a:tblPr firstRow="1" bandRow="1">
                <a:tableStyleId>{7DF18680-E054-41AD-8BC1-D1AEF772440D}</a:tableStyleId>
              </a:tblPr>
              <a:tblGrid>
                <a:gridCol w="1666276">
                  <a:extLst>
                    <a:ext uri="{9D8B030D-6E8A-4147-A177-3AD203B41FA5}">
                      <a16:colId xmlns:a16="http://schemas.microsoft.com/office/drawing/2014/main" val="20000"/>
                    </a:ext>
                  </a:extLst>
                </a:gridCol>
                <a:gridCol w="3265495">
                  <a:extLst>
                    <a:ext uri="{9D8B030D-6E8A-4147-A177-3AD203B41FA5}">
                      <a16:colId xmlns:a16="http://schemas.microsoft.com/office/drawing/2014/main" val="20001"/>
                    </a:ext>
                  </a:extLst>
                </a:gridCol>
                <a:gridCol w="2929529">
                  <a:extLst>
                    <a:ext uri="{9D8B030D-6E8A-4147-A177-3AD203B41FA5}">
                      <a16:colId xmlns:a16="http://schemas.microsoft.com/office/drawing/2014/main" val="20002"/>
                    </a:ext>
                  </a:extLst>
                </a:gridCol>
              </a:tblGrid>
              <a:tr h="342353">
                <a:tc>
                  <a:txBody>
                    <a:bodyPr/>
                    <a:lstStyle/>
                    <a:p>
                      <a:pPr algn="ctr">
                        <a:buNone/>
                      </a:pPr>
                      <a:r>
                        <a:rPr lang="zh-CN" altLang="en-US" dirty="0">
                          <a:latin typeface="楷体" panose="02010609060101010101" pitchFamily="49" charset="-122"/>
                          <a:ea typeface="楷体" panose="02010609060101010101" pitchFamily="49" charset="-122"/>
                        </a:rPr>
                        <a:t>美食名称</a:t>
                      </a:r>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algn="ctr">
                        <a:buNone/>
                      </a:pPr>
                      <a:r>
                        <a:rPr lang="zh-CN" altLang="en-US" dirty="0">
                          <a:latin typeface="楷体" panose="02010609060101010101" pitchFamily="49" charset="-122"/>
                          <a:ea typeface="楷体" panose="02010609060101010101" pitchFamily="49" charset="-122"/>
                        </a:rPr>
                        <a:t>美食简介</a:t>
                      </a:r>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algn="ctr">
                        <a:buNone/>
                      </a:pPr>
                      <a:r>
                        <a:rPr lang="zh-CN" altLang="en-US" dirty="0">
                          <a:latin typeface="楷体" panose="02010609060101010101" pitchFamily="49" charset="-122"/>
                          <a:ea typeface="楷体" panose="02010609060101010101" pitchFamily="49" charset="-122"/>
                        </a:rPr>
                        <a:t>获取方式</a:t>
                      </a:r>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10000"/>
                  </a:ext>
                </a:extLst>
              </a:tr>
              <a:tr h="1141177">
                <a:tc>
                  <a:txBody>
                    <a:bodyPr/>
                    <a:lstStyle/>
                    <a:p>
                      <a:pPr algn="ctr">
                        <a:buNone/>
                      </a:pPr>
                      <a:r>
                        <a:rPr lang="zh-CN" altLang="en-US" sz="1400" dirty="0">
                          <a:latin typeface="楷体" panose="02010609060101010101" pitchFamily="49" charset="-122"/>
                          <a:ea typeface="楷体" panose="02010609060101010101" pitchFamily="49" charset="-122"/>
                        </a:rPr>
                        <a:t>三河米饺</a:t>
                      </a:r>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algn="l">
                        <a:buNone/>
                      </a:pPr>
                      <a:r>
                        <a:rPr lang="zh-CN" altLang="en-US" sz="1200" dirty="0">
                          <a:latin typeface="楷体" panose="02010609060101010101" pitchFamily="49" charset="-122"/>
                          <a:ea typeface="楷体" panose="02010609060101010101" pitchFamily="49" charset="-122"/>
                        </a:rPr>
                        <a:t>产地</a:t>
                      </a:r>
                      <a:r>
                        <a:rPr lang="en-US" altLang="zh-CN" sz="1200" dirty="0">
                          <a:latin typeface="楷体" panose="02010609060101010101" pitchFamily="49" charset="-122"/>
                          <a:ea typeface="楷体" panose="02010609060101010101" pitchFamily="49" charset="-122"/>
                        </a:rPr>
                        <a:t>:</a:t>
                      </a:r>
                      <a:r>
                        <a:rPr lang="zh-CN" altLang="en-US" sz="1200" dirty="0">
                          <a:latin typeface="楷体" panose="02010609060101010101" pitchFamily="49" charset="-122"/>
                          <a:ea typeface="楷体" panose="02010609060101010101" pitchFamily="49" charset="-122"/>
                        </a:rPr>
                        <a:t>肥西县三河古镇</a:t>
                      </a:r>
                      <a:endParaRPr lang="en-US" altLang="zh-CN" sz="1200" dirty="0">
                        <a:latin typeface="楷体" panose="02010609060101010101" pitchFamily="49" charset="-122"/>
                        <a:ea typeface="楷体" panose="02010609060101010101" pitchFamily="49" charset="-122"/>
                      </a:endParaRPr>
                    </a:p>
                    <a:p>
                      <a:pPr algn="l">
                        <a:buNone/>
                      </a:pPr>
                      <a:r>
                        <a:rPr lang="zh-CN" altLang="en-US" sz="1200" dirty="0">
                          <a:latin typeface="楷体" panose="02010609060101010101" pitchFamily="49" charset="-122"/>
                          <a:ea typeface="楷体" panose="02010609060101010101" pitchFamily="49" charset="-122"/>
                        </a:rPr>
                        <a:t>食材</a:t>
                      </a:r>
                      <a:r>
                        <a:rPr lang="en-US" altLang="zh-CN" sz="1200" dirty="0">
                          <a:latin typeface="楷体" panose="02010609060101010101" pitchFamily="49" charset="-122"/>
                          <a:ea typeface="楷体" panose="02010609060101010101" pitchFamily="49" charset="-122"/>
                        </a:rPr>
                        <a:t>:</a:t>
                      </a:r>
                      <a:r>
                        <a:rPr lang="zh-CN" altLang="en-US" sz="1200" dirty="0">
                          <a:latin typeface="楷体" panose="02010609060101010101" pitchFamily="49" charset="-122"/>
                          <a:ea typeface="楷体" panose="02010609060101010101" pitchFamily="49" charset="-122"/>
                        </a:rPr>
                        <a:t>籼米粉、五花肉、河虾等</a:t>
                      </a:r>
                      <a:endParaRPr lang="en-US" altLang="zh-CN" sz="1200" dirty="0">
                        <a:latin typeface="楷体" panose="02010609060101010101" pitchFamily="49" charset="-122"/>
                        <a:ea typeface="楷体" panose="02010609060101010101" pitchFamily="49" charset="-122"/>
                      </a:endParaRPr>
                    </a:p>
                    <a:p>
                      <a:pPr algn="l">
                        <a:buNone/>
                      </a:pPr>
                      <a:r>
                        <a:rPr lang="zh-CN" altLang="en-US" sz="1200" dirty="0">
                          <a:latin typeface="楷体" panose="02010609060101010101" pitchFamily="49" charset="-122"/>
                          <a:ea typeface="楷体" panose="02010609060101010101" pitchFamily="49" charset="-122"/>
                        </a:rPr>
                        <a:t>做法</a:t>
                      </a:r>
                      <a:r>
                        <a:rPr lang="en-US" altLang="zh-CN" sz="1200" dirty="0">
                          <a:latin typeface="楷体" panose="02010609060101010101" pitchFamily="49" charset="-122"/>
                          <a:ea typeface="楷体" panose="02010609060101010101" pitchFamily="49" charset="-122"/>
                        </a:rPr>
                        <a:t>:</a:t>
                      </a:r>
                      <a:r>
                        <a:rPr lang="zh-CN" altLang="en-US" sz="1200" dirty="0">
                          <a:latin typeface="楷体" panose="02010609060101010101" pitchFamily="49" charset="-122"/>
                          <a:ea typeface="楷体" panose="02010609060101010101" pitchFamily="49" charset="-122"/>
                        </a:rPr>
                        <a:t>油炸</a:t>
                      </a:r>
                      <a:endParaRPr lang="en-US" altLang="zh-CN" sz="1200" dirty="0">
                        <a:latin typeface="楷体" panose="02010609060101010101" pitchFamily="49" charset="-122"/>
                        <a:ea typeface="楷体" panose="02010609060101010101" pitchFamily="49" charset="-122"/>
                      </a:endParaRPr>
                    </a:p>
                    <a:p>
                      <a:pPr algn="l">
                        <a:buNone/>
                      </a:pPr>
                      <a:r>
                        <a:rPr lang="zh-CN" altLang="en-US" sz="1200" dirty="0">
                          <a:latin typeface="楷体" panose="02010609060101010101" pitchFamily="49" charset="-122"/>
                          <a:ea typeface="楷体" panose="02010609060101010101" pitchFamily="49" charset="-122"/>
                        </a:rPr>
                        <a:t>口味</a:t>
                      </a:r>
                      <a:r>
                        <a:rPr lang="en-US" altLang="zh-CN" sz="1200" dirty="0">
                          <a:latin typeface="楷体" panose="02010609060101010101" pitchFamily="49" charset="-122"/>
                          <a:ea typeface="楷体" panose="02010609060101010101" pitchFamily="49" charset="-122"/>
                        </a:rPr>
                        <a:t>:</a:t>
                      </a:r>
                      <a:r>
                        <a:rPr lang="zh-CN" altLang="en-US" sz="1200" dirty="0">
                          <a:latin typeface="楷体" panose="02010609060101010101" pitchFamily="49" charset="-122"/>
                          <a:ea typeface="楷体" panose="02010609060101010101" pitchFamily="49" charset="-122"/>
                        </a:rPr>
                        <a:t>外皮微酥脆、馅味鲜美</a:t>
                      </a:r>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1400" b="0" i="0" u="none" strike="noStrike" kern="1200" cap="none" spc="0" normalizeH="0" baseline="0" noProof="0" dirty="0">
                        <a:ln>
                          <a:noFill/>
                        </a:ln>
                        <a:solidFill>
                          <a:schemeClr val="tx1"/>
                        </a:solidFill>
                        <a:effectLst>
                          <a:outerShdw blurRad="38100" dist="25400" dir="5400000" algn="ctr" rotWithShape="0">
                            <a:srgbClr val="6E747A">
                              <a:alpha val="43000"/>
                            </a:srgbClr>
                          </a:outerShdw>
                        </a:effectLst>
                        <a:uLnTx/>
                        <a:uFillTx/>
                        <a:latin typeface="楷体" panose="02010609060101010101" pitchFamily="49" charset="-122"/>
                        <a:ea typeface="楷体" panose="02010609060101010101" pitchFamily="49" charset="-122"/>
                        <a:cs typeface="+mn-cs"/>
                        <a:sym typeface="+mn-ea"/>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schemeClr val="tx1"/>
                          </a:solidFill>
                          <a:effectLst>
                            <a:outerShdw blurRad="38100" dist="25400" dir="5400000" algn="ctr" rotWithShape="0">
                              <a:srgbClr val="6E747A">
                                <a:alpha val="43000"/>
                              </a:srgbClr>
                            </a:outerShdw>
                          </a:effectLst>
                          <a:uLnTx/>
                          <a:uFillTx/>
                          <a:latin typeface="楷体" panose="02010609060101010101" pitchFamily="49" charset="-122"/>
                          <a:ea typeface="楷体" panose="02010609060101010101" pitchFamily="49" charset="-122"/>
                          <a:cs typeface="+mn-cs"/>
                          <a:sym typeface="+mn-ea"/>
                        </a:rPr>
                        <a:t>□实地考察</a:t>
                      </a:r>
                      <a:endParaRPr kumimoji="0" lang="en-US" altLang="zh-CN" sz="1400" b="0" i="0" u="none" strike="noStrike" kern="1200" cap="none" spc="0" normalizeH="0" baseline="0" noProof="0" dirty="0">
                        <a:ln>
                          <a:noFill/>
                        </a:ln>
                        <a:solidFill>
                          <a:schemeClr val="tx1"/>
                        </a:solidFill>
                        <a:effectLst>
                          <a:outerShdw blurRad="38100" dist="25400" dir="5400000" algn="ctr" rotWithShape="0">
                            <a:srgbClr val="6E747A">
                              <a:alpha val="43000"/>
                            </a:srgbClr>
                          </a:outerShdw>
                        </a:effectLst>
                        <a:uLnTx/>
                        <a:uFillTx/>
                        <a:latin typeface="楷体" panose="02010609060101010101" pitchFamily="49" charset="-122"/>
                        <a:ea typeface="楷体" panose="02010609060101010101" pitchFamily="49" charset="-122"/>
                        <a:cs typeface="+mn-cs"/>
                        <a:sym typeface="+mn-ea"/>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schemeClr val="tx1"/>
                          </a:solidFill>
                          <a:effectLst>
                            <a:outerShdw blurRad="38100" dist="25400" dir="5400000" algn="ctr" rotWithShape="0">
                              <a:srgbClr val="6E747A">
                                <a:alpha val="43000"/>
                              </a:srgbClr>
                            </a:outerShdw>
                          </a:effectLst>
                          <a:uLnTx/>
                          <a:uFillTx/>
                          <a:latin typeface="楷体" panose="02010609060101010101" pitchFamily="49" charset="-122"/>
                          <a:ea typeface="楷体" panose="02010609060101010101" pitchFamily="49" charset="-122"/>
                          <a:cs typeface="+mn-cs"/>
                          <a:sym typeface="+mn-ea"/>
                        </a:rPr>
                        <a:t>□网络搜索</a:t>
                      </a:r>
                      <a:endParaRPr kumimoji="0" lang="en-US" altLang="zh-CN" sz="1400" b="0" i="0" u="none" strike="noStrike" kern="1200" cap="none" spc="0" normalizeH="0" baseline="0" noProof="0" dirty="0">
                        <a:ln>
                          <a:noFill/>
                        </a:ln>
                        <a:solidFill>
                          <a:schemeClr val="tx1"/>
                        </a:solidFill>
                        <a:effectLst>
                          <a:outerShdw blurRad="38100" dist="25400" dir="5400000" algn="ctr" rotWithShape="0">
                            <a:srgbClr val="6E747A">
                              <a:alpha val="43000"/>
                            </a:srgbClr>
                          </a:outerShdw>
                        </a:effectLst>
                        <a:uLnTx/>
                        <a:uFillTx/>
                        <a:latin typeface="楷体" panose="02010609060101010101" pitchFamily="49" charset="-122"/>
                        <a:ea typeface="楷体" panose="02010609060101010101" pitchFamily="49" charset="-122"/>
                        <a:cs typeface="+mn-cs"/>
                        <a:sym typeface="+mn-ea"/>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dirty="0">
                          <a:ln>
                            <a:noFill/>
                          </a:ln>
                          <a:solidFill>
                            <a:schemeClr val="tx1"/>
                          </a:solidFill>
                          <a:effectLst>
                            <a:outerShdw blurRad="38100" dist="25400" dir="5400000" algn="ctr" rotWithShape="0">
                              <a:srgbClr val="6E747A">
                                <a:alpha val="43000"/>
                              </a:srgbClr>
                            </a:outerShdw>
                          </a:effectLst>
                          <a:uLnTx/>
                          <a:uFillTx/>
                          <a:latin typeface="楷体" panose="02010609060101010101" pitchFamily="49" charset="-122"/>
                          <a:ea typeface="楷体" panose="02010609060101010101" pitchFamily="49" charset="-122"/>
                          <a:cs typeface="+mn-cs"/>
                          <a:sym typeface="+mn-ea"/>
                        </a:rPr>
                        <a:t>□ </a:t>
                      </a:r>
                      <a:endParaRPr lang="zh-CN" altLang="en-US" sz="1400" dirty="0">
                        <a:solidFill>
                          <a:schemeClr val="tx1"/>
                        </a:solidFill>
                        <a:latin typeface="楷体" panose="02010609060101010101" pitchFamily="49" charset="-122"/>
                        <a:ea typeface="楷体" panose="02010609060101010101" pitchFamily="49" charset="-122"/>
                      </a:endParaRPr>
                    </a:p>
                    <a:p>
                      <a:pPr algn="ctr">
                        <a:buNone/>
                      </a:pPr>
                      <a:endParaRPr lang="zh-CN" altLang="en-US" dirty="0"/>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10001"/>
                  </a:ext>
                </a:extLst>
              </a:tr>
              <a:tr h="342353">
                <a:tc>
                  <a:txBody>
                    <a:bodyPr/>
                    <a:lstStyle/>
                    <a:p>
                      <a:pPr algn="ctr">
                        <a:buNone/>
                      </a:pPr>
                      <a:endParaRPr lang="zh-CN" altLang="en-US" dirty="0"/>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algn="ctr">
                        <a:buNone/>
                      </a:pPr>
                      <a:endParaRPr lang="zh-CN" altLang="en-US" sz="1600" dirty="0"/>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algn="ctr">
                        <a:buNone/>
                      </a:pPr>
                      <a:endParaRPr lang="zh-CN" altLang="en-US" dirty="0"/>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10002"/>
                  </a:ext>
                </a:extLst>
              </a:tr>
              <a:tr h="342353">
                <a:tc>
                  <a:txBody>
                    <a:bodyPr/>
                    <a:lstStyle/>
                    <a:p>
                      <a:pPr algn="ctr">
                        <a:buNone/>
                      </a:pPr>
                      <a:endParaRPr lang="zh-CN" altLang="en-US"/>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algn="ctr">
                        <a:buNone/>
                      </a:pPr>
                      <a:endParaRPr lang="zh-CN" altLang="en-US" sz="1600" dirty="0"/>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algn="ctr">
                        <a:buNone/>
                      </a:pPr>
                      <a:endParaRPr lang="zh-CN" altLang="en-US" dirty="0"/>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10003"/>
                  </a:ext>
                </a:extLst>
              </a:tr>
              <a:tr h="342353">
                <a:tc>
                  <a:txBody>
                    <a:bodyPr/>
                    <a:lstStyle/>
                    <a:p>
                      <a:pPr algn="ctr">
                        <a:buNone/>
                      </a:pPr>
                      <a:endParaRPr lang="zh-CN" altLang="en-US" dirty="0"/>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algn="ctr">
                        <a:buNone/>
                      </a:pPr>
                      <a:endParaRPr lang="zh-CN" altLang="en-US" dirty="0"/>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algn="ctr">
                        <a:buNone/>
                      </a:pPr>
                      <a:endParaRPr lang="zh-CN" altLang="en-US" dirty="0"/>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10004"/>
                  </a:ext>
                </a:extLst>
              </a:tr>
              <a:tr h="342353">
                <a:tc>
                  <a:txBody>
                    <a:bodyPr/>
                    <a:lstStyle/>
                    <a:p>
                      <a:pPr algn="ctr">
                        <a:buNone/>
                      </a:pPr>
                      <a:endParaRPr lang="zh-CN" altLang="en-US" dirty="0"/>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algn="ctr">
                        <a:buNone/>
                      </a:pPr>
                      <a:endParaRPr lang="zh-CN" altLang="en-US" dirty="0"/>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algn="ctr">
                        <a:buNone/>
                      </a:pPr>
                      <a:endParaRPr lang="zh-CN" altLang="en-US" dirty="0"/>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cxnSp>
        <p:nvCxnSpPr>
          <p:cNvPr id="13" name="直接连接符 12"/>
          <p:cNvCxnSpPr/>
          <p:nvPr/>
        </p:nvCxnSpPr>
        <p:spPr>
          <a:xfrm>
            <a:off x="8144060" y="3839925"/>
            <a:ext cx="863044" cy="0"/>
          </a:xfrm>
          <a:prstGeom prst="line">
            <a:avLst/>
          </a:prstGeom>
          <a:noFill/>
          <a:ln w="12700" cap="flat" cmpd="sng" algn="ctr">
            <a:solidFill>
              <a:schemeClr val="tx1"/>
            </a:solidFill>
            <a:prstDash val="solid"/>
            <a:miter lim="800000"/>
          </a:ln>
          <a:effectLst/>
        </p:spPr>
      </p:cxnSp>
      <p:pic>
        <p:nvPicPr>
          <p:cNvPr id="14"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51826" y="3230019"/>
            <a:ext cx="192234" cy="214850"/>
          </a:xfrm>
          <a:prstGeom prst="rect">
            <a:avLst/>
          </a:prstGeom>
        </p:spPr>
      </p:pic>
      <p:pic>
        <p:nvPicPr>
          <p:cNvPr id="16" name="图片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57865" y="3420972"/>
            <a:ext cx="192234" cy="214850"/>
          </a:xfrm>
          <a:prstGeom prst="rect">
            <a:avLst/>
          </a:prstGeom>
        </p:spPr>
      </p:pic>
      <p:pic>
        <p:nvPicPr>
          <p:cNvPr id="17" name="图片 16"/>
          <p:cNvPicPr>
            <a:picLocks noChangeAspect="1"/>
          </p:cNvPicPr>
          <p:nvPr/>
        </p:nvPicPr>
        <p:blipFill rotWithShape="1">
          <a:blip r:embed="rId7" cstate="print">
            <a:extLst>
              <a:ext uri="{28A0092B-C50C-407E-A947-70E740481C1C}">
                <a14:useLocalDpi xmlns:a14="http://schemas.microsoft.com/office/drawing/2010/main" val="0"/>
              </a:ext>
            </a:extLst>
          </a:blip>
          <a:srcRect l="8365" t="10012" r="23771"/>
          <a:stretch>
            <a:fillRect/>
          </a:stretch>
        </p:blipFill>
        <p:spPr>
          <a:xfrm>
            <a:off x="1012673" y="3972519"/>
            <a:ext cx="1816601" cy="1838839"/>
          </a:xfrm>
          <a:prstGeom prst="rect">
            <a:avLst/>
          </a:prstGeom>
        </p:spPr>
      </p:pic>
      <p:grpSp>
        <p:nvGrpSpPr>
          <p:cNvPr id="21" name="组合 20"/>
          <p:cNvGrpSpPr/>
          <p:nvPr/>
        </p:nvGrpSpPr>
        <p:grpSpPr>
          <a:xfrm>
            <a:off x="646578" y="2457027"/>
            <a:ext cx="683890" cy="2201416"/>
            <a:chOff x="795298" y="3398847"/>
            <a:chExt cx="683890" cy="2201416"/>
          </a:xfrm>
        </p:grpSpPr>
        <p:sp>
          <p:nvSpPr>
            <p:cNvPr id="20" name="文本框 19" descr="e7d195523061f1c0b9c437df2358c0cda14f5041a22fabbfBE2BE37675DC7AB669ED1A17F222BC996230C869F9A73B775AB9A6F73BCC744AF1BB55A31F7D215610F6B48D481C98CFAE215B20EECA2E6E20AA2D9777C27EEAB10921E8B07256D6D9ECE20958AFE8BA43FFCD38CF696DD3921EEAB91BE017407F46DB8119C34BA667C65BA886A5336E"/>
            <p:cNvSpPr txBox="1"/>
            <p:nvPr>
              <p:custDataLst>
                <p:tags r:id="rId1"/>
              </p:custDataLst>
            </p:nvPr>
          </p:nvSpPr>
          <p:spPr>
            <a:xfrm rot="5400000">
              <a:off x="36535" y="4157610"/>
              <a:ext cx="2201416" cy="683890"/>
            </a:xfrm>
            <a:prstGeom prst="plaque">
              <a:avLst>
                <a:gd name="adj" fmla="val 11096"/>
              </a:avLst>
            </a:prstGeom>
            <a:solidFill>
              <a:srgbClr val="54C4F8"/>
            </a:solidFill>
            <a:effectLst/>
          </p:spPr>
          <p:txBody>
            <a:bodyPr wrap="square" lIns="82296" tIns="41148" rIns="82296" bIns="41148" rtlCol="0">
              <a:spAutoFit/>
            </a:bodyPr>
            <a:lstStyle/>
            <a:p>
              <a:endParaRPr lang="zh-CN" altLang="en-US" sz="2880" dirty="0">
                <a:solidFill>
                  <a:schemeClr val="bg1"/>
                </a:solidFill>
                <a:latin typeface="微软雅黑" panose="020B0503020204020204" pitchFamily="34" charset="-122"/>
                <a:ea typeface="微软雅黑" panose="020B0503020204020204" pitchFamily="34" charset="-122"/>
                <a:sym typeface="汉仪雅酷黑 75W" panose="020B0804020202020204" pitchFamily="34" charset="-122"/>
              </a:endParaRPr>
            </a:p>
          </p:txBody>
        </p:sp>
        <p:sp>
          <p:nvSpPr>
            <p:cNvPr id="19" name="文本框 18"/>
            <p:cNvSpPr txBox="1"/>
            <p:nvPr/>
          </p:nvSpPr>
          <p:spPr>
            <a:xfrm flipH="1">
              <a:off x="875633" y="3398847"/>
              <a:ext cx="492443" cy="2201416"/>
            </a:xfrm>
            <a:prstGeom prst="rect">
              <a:avLst/>
            </a:prstGeom>
            <a:noFill/>
          </p:spPr>
          <p:txBody>
            <a:bodyPr vert="eaVert" wrap="square">
              <a:spAutoFit/>
            </a:bodyPr>
            <a:lstStyle/>
            <a:p>
              <a:r>
                <a:rPr lang="zh-CN" altLang="en-US" sz="2000" dirty="0">
                  <a:solidFill>
                    <a:schemeClr val="bg1"/>
                  </a:solidFill>
                  <a:latin typeface="汉仪大黑简" panose="02010600000101010101" charset="-122"/>
                  <a:ea typeface="汉仪大黑简" panose="02010600000101010101" charset="-122"/>
                  <a:cs typeface="汉仪大黑简" panose="02010600000101010101" charset="-122"/>
                  <a:sym typeface="汉仪大黑简" panose="02010600000101010101" charset="-122"/>
                </a:rPr>
                <a:t>获取家乡美食途径</a:t>
              </a:r>
              <a:endParaRPr lang="zh-CN" altLang="en-US" sz="2000" dirty="0">
                <a:solidFill>
                  <a:schemeClr val="bg1"/>
                </a:solidFill>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4">
            <a:extLst>
              <a:ext uri="{BEBA8EAE-BF5A-486C-A8C5-ECC9F3942E4B}">
                <a14:imgProps xmlns:a14="http://schemas.microsoft.com/office/drawing/2010/main">
                  <a14:imgLayer r:embed="rId5">
                    <a14:imgEffect>
                      <a14:backgroundRemoval t="9971" b="89443" l="9887" r="96272">
                        <a14:foregroundMark x1="11831" y1="20235" x2="13128" y2="23460"/>
                        <a14:foregroundMark x1="11183" y1="34311" x2="10535" y2="32845"/>
                        <a14:foregroundMark x1="21232" y1="26686" x2="25770" y2="26100"/>
                        <a14:foregroundMark x1="37439" y1="31965" x2="39384" y2="34897"/>
                        <a14:foregroundMark x1="87034" y1="44575" x2="93355" y2="53666"/>
                        <a14:foregroundMark x1="96272" y1="54839" x2="96110" y2="56598"/>
                        <a14:foregroundMark x1="82496" y1="80352" x2="74878" y2="78006"/>
                        <a14:foregroundMark x1="64019" y1="80059" x2="44895" y2="78299"/>
                        <a14:foregroundMark x1="14100" y1="82991" x2="14100" y2="82991"/>
                        <a14:foregroundMark x1="88169" y1="32845" x2="88169" y2="32845"/>
                        <a14:foregroundMark x1="69530" y1="36950" x2="69530" y2="36950"/>
                        <a14:foregroundMark x1="84765" y1="31965" x2="84765" y2="31965"/>
                        <a14:foregroundMark x1="91248" y1="36364" x2="91248" y2="36364"/>
                        <a14:foregroundMark x1="84117" y1="32551" x2="84117" y2="32551"/>
                        <a14:foregroundMark x1="41653" y1="37830" x2="53323" y2="38710"/>
                        <a14:foregroundMark x1="53323" y1="38710" x2="71313" y2="35777"/>
                        <a14:foregroundMark x1="71313" y1="35777" x2="71475" y2="35777"/>
                      </a14:backgroundRemoval>
                    </a14:imgEffect>
                  </a14:imgLayer>
                </a14:imgProps>
              </a:ext>
            </a:extLst>
          </a:blip>
          <a:stretch>
            <a:fillRect/>
          </a:stretch>
        </p:blipFill>
        <p:spPr>
          <a:xfrm rot="1974640">
            <a:off x="10711577" y="198236"/>
            <a:ext cx="1482645" cy="934924"/>
          </a:xfrm>
          <a:prstGeom prst="rect">
            <a:avLst/>
          </a:prstGeom>
        </p:spPr>
      </p:pic>
      <p:sp>
        <p:nvSpPr>
          <p:cNvPr id="7" name="文本框 6"/>
          <p:cNvSpPr txBox="1"/>
          <p:nvPr/>
        </p:nvSpPr>
        <p:spPr>
          <a:xfrm>
            <a:off x="2900992" y="1910818"/>
            <a:ext cx="7313110" cy="707886"/>
          </a:xfrm>
          <a:prstGeom prst="rect">
            <a:avLst/>
          </a:prstGeom>
          <a:solidFill>
            <a:schemeClr val="accent6">
              <a:lumMod val="20000"/>
              <a:lumOff val="80000"/>
            </a:schemeClr>
          </a:solidFill>
        </p:spPr>
        <p:txBody>
          <a:bodyPr wrap="square">
            <a:spAutoFit/>
          </a:bodyPr>
          <a:lstStyle/>
          <a:p>
            <a:pPr algn="just"/>
            <a:r>
              <a:rPr lang="zh-CN" altLang="en-US" sz="2000" kern="100" dirty="0">
                <a:effectLst/>
                <a:latin typeface="Calibri" panose="020F0502020204030204" charset="0"/>
                <a:ea typeface="宋体" panose="02010600030101010101" pitchFamily="2" charset="-122"/>
                <a:cs typeface="Times New Roman" panose="02020603050405020304" pitchFamily="18" charset="0"/>
              </a:rPr>
              <a:t>         选择正规的搜索引擎网站，尝试着收集家乡美食的相关数据，并记录在活动表中和同学分享你的收获。</a:t>
            </a:r>
            <a:endParaRPr lang="zh-CN" altLang="zh-CN" sz="2000" kern="100" dirty="0">
              <a:effectLst/>
              <a:latin typeface="Calibri" panose="020F0502020204030204" charset="0"/>
              <a:ea typeface="宋体" panose="02010600030101010101" pitchFamily="2" charset="-122"/>
              <a:cs typeface="Times New Roman" panose="02020603050405020304" pitchFamily="18" charset="0"/>
            </a:endParaRPr>
          </a:p>
        </p:txBody>
      </p:sp>
      <p:graphicFrame>
        <p:nvGraphicFramePr>
          <p:cNvPr id="16" name="表格 15"/>
          <p:cNvGraphicFramePr/>
          <p:nvPr/>
        </p:nvGraphicFramePr>
        <p:xfrm>
          <a:off x="3187700" y="3281818"/>
          <a:ext cx="7696200" cy="2023472"/>
        </p:xfrm>
        <a:graphic>
          <a:graphicData uri="http://schemas.openxmlformats.org/drawingml/2006/table">
            <a:tbl>
              <a:tblPr firstRow="1" bandRow="1">
                <a:tableStyleId>{7DF18680-E054-41AD-8BC1-D1AEF772440D}</a:tableStyleId>
              </a:tblPr>
              <a:tblGrid>
                <a:gridCol w="1631281">
                  <a:extLst>
                    <a:ext uri="{9D8B030D-6E8A-4147-A177-3AD203B41FA5}">
                      <a16:colId xmlns:a16="http://schemas.microsoft.com/office/drawing/2014/main" val="20000"/>
                    </a:ext>
                  </a:extLst>
                </a:gridCol>
                <a:gridCol w="3196914">
                  <a:extLst>
                    <a:ext uri="{9D8B030D-6E8A-4147-A177-3AD203B41FA5}">
                      <a16:colId xmlns:a16="http://schemas.microsoft.com/office/drawing/2014/main" val="20001"/>
                    </a:ext>
                  </a:extLst>
                </a:gridCol>
                <a:gridCol w="2868005">
                  <a:extLst>
                    <a:ext uri="{9D8B030D-6E8A-4147-A177-3AD203B41FA5}">
                      <a16:colId xmlns:a16="http://schemas.microsoft.com/office/drawing/2014/main" val="20002"/>
                    </a:ext>
                  </a:extLst>
                </a:gridCol>
              </a:tblGrid>
              <a:tr h="619205">
                <a:tc>
                  <a:txBody>
                    <a:bodyPr/>
                    <a:lstStyle/>
                    <a:p>
                      <a:pPr algn="ctr">
                        <a:buNone/>
                      </a:pPr>
                      <a:r>
                        <a:rPr lang="zh-CN" altLang="en-US" dirty="0"/>
                        <a:t>美食名称</a:t>
                      </a:r>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algn="ctr">
                        <a:buNone/>
                      </a:pPr>
                      <a:r>
                        <a:rPr lang="zh-CN" altLang="en-US" dirty="0"/>
                        <a:t>美食简介数据</a:t>
                      </a:r>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algn="ctr">
                        <a:buNone/>
                      </a:pPr>
                      <a:r>
                        <a:rPr lang="zh-CN" altLang="en-US" dirty="0"/>
                        <a:t>获取网站</a:t>
                      </a:r>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10000"/>
                  </a:ext>
                </a:extLst>
              </a:tr>
              <a:tr h="468089">
                <a:tc>
                  <a:txBody>
                    <a:bodyPr/>
                    <a:lstStyle/>
                    <a:p>
                      <a:pPr algn="ctr">
                        <a:buNone/>
                      </a:pPr>
                      <a:endParaRPr lang="zh-CN" altLang="en-US" dirty="0"/>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algn="ctr">
                        <a:buNone/>
                      </a:pPr>
                      <a:endParaRPr lang="zh-CN" altLang="en-US" dirty="0"/>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algn="ctr">
                        <a:buNone/>
                      </a:pPr>
                      <a:endParaRPr lang="zh-CN" altLang="en-US" dirty="0"/>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10001"/>
                  </a:ext>
                </a:extLst>
              </a:tr>
              <a:tr h="468089">
                <a:tc>
                  <a:txBody>
                    <a:bodyPr/>
                    <a:lstStyle/>
                    <a:p>
                      <a:pPr algn="ctr">
                        <a:buNone/>
                      </a:pPr>
                      <a:endParaRPr lang="zh-CN" altLang="en-US"/>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algn="ctr">
                        <a:buNone/>
                      </a:pPr>
                      <a:endParaRPr lang="zh-CN" altLang="en-US"/>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algn="ctr">
                        <a:buNone/>
                      </a:pPr>
                      <a:endParaRPr lang="zh-CN" altLang="en-US" dirty="0"/>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10002"/>
                  </a:ext>
                </a:extLst>
              </a:tr>
              <a:tr h="468089">
                <a:tc>
                  <a:txBody>
                    <a:bodyPr/>
                    <a:lstStyle/>
                    <a:p>
                      <a:pPr algn="ctr">
                        <a:buNone/>
                      </a:pPr>
                      <a:endParaRPr lang="zh-CN" altLang="en-US"/>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algn="ctr">
                        <a:buNone/>
                      </a:pPr>
                      <a:endParaRPr lang="zh-CN" altLang="en-US" dirty="0"/>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algn="ctr">
                        <a:buNone/>
                      </a:pPr>
                      <a:endParaRPr lang="zh-CN" altLang="en-US" dirty="0"/>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21" name="图片 2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06890" y="4007768"/>
            <a:ext cx="2023472" cy="2023472"/>
          </a:xfrm>
          <a:prstGeom prst="rect">
            <a:avLst/>
          </a:prstGeom>
          <a:noFill/>
          <a:ln>
            <a:noFill/>
          </a:ln>
        </p:spPr>
      </p:pic>
      <p:grpSp>
        <p:nvGrpSpPr>
          <p:cNvPr id="3" name="组合 2"/>
          <p:cNvGrpSpPr/>
          <p:nvPr/>
        </p:nvGrpSpPr>
        <p:grpSpPr>
          <a:xfrm>
            <a:off x="1932293" y="1287392"/>
            <a:ext cx="1471282" cy="1296000"/>
            <a:chOff x="1708816" y="1826711"/>
            <a:chExt cx="1471282" cy="1296000"/>
          </a:xfrm>
        </p:grpSpPr>
        <p:pic>
          <p:nvPicPr>
            <p:cNvPr id="5" name="图片 4"/>
            <p:cNvPicPr>
              <a:picLocks noChangeAspect="1"/>
            </p:cNvPicPr>
            <p:nvPr/>
          </p:nvPicPr>
          <p:blipFill rotWithShape="1">
            <a:blip r:embed="rId7">
              <a:extLst>
                <a:ext uri="{28A0092B-C50C-407E-A947-70E740481C1C}">
                  <a14:useLocalDpi xmlns:a14="http://schemas.microsoft.com/office/drawing/2010/main" val="0"/>
                </a:ext>
              </a:extLst>
            </a:blip>
            <a:srcRect r="46225"/>
            <a:stretch>
              <a:fillRect/>
            </a:stretch>
          </p:blipFill>
          <p:spPr>
            <a:xfrm rot="646208">
              <a:off x="1708816" y="1826711"/>
              <a:ext cx="1471282" cy="1296000"/>
            </a:xfrm>
            <a:prstGeom prst="rect">
              <a:avLst/>
            </a:prstGeom>
          </p:spPr>
        </p:pic>
        <p:sp>
          <p:nvSpPr>
            <p:cNvPr id="6" name="文本框 5"/>
            <p:cNvSpPr txBox="1"/>
            <p:nvPr/>
          </p:nvSpPr>
          <p:spPr>
            <a:xfrm>
              <a:off x="1816776" y="2243878"/>
              <a:ext cx="1255362" cy="461665"/>
            </a:xfrm>
            <a:prstGeom prst="rect">
              <a:avLst/>
            </a:prstGeom>
            <a:noFill/>
          </p:spPr>
          <p:txBody>
            <a:bodyPr wrap="square" rtlCol="0">
              <a:spAutoFit/>
            </a:bodyPr>
            <a:lstStyle/>
            <a:p>
              <a:r>
                <a:rPr kumimoji="1" lang="zh-CN" altLang="en-US" sz="2400" dirty="0">
                  <a:solidFill>
                    <a:srgbClr val="0432FF"/>
                  </a:solidFill>
                </a:rPr>
                <a:t>搜一搜</a:t>
              </a:r>
            </a:p>
          </p:txBody>
        </p:sp>
      </p:grpSp>
      <p:grpSp>
        <p:nvGrpSpPr>
          <p:cNvPr id="9" name="组合 8"/>
          <p:cNvGrpSpPr/>
          <p:nvPr/>
        </p:nvGrpSpPr>
        <p:grpSpPr>
          <a:xfrm>
            <a:off x="1824160" y="2838782"/>
            <a:ext cx="683890" cy="2539242"/>
            <a:chOff x="795298" y="3398847"/>
            <a:chExt cx="683890" cy="2539242"/>
          </a:xfrm>
        </p:grpSpPr>
        <p:sp>
          <p:nvSpPr>
            <p:cNvPr id="11" name="文本框 10" descr="e7d195523061f1c0b9c437df2358c0cda14f5041a22fabbfBE2BE37675DC7AB669ED1A17F222BC996230C869F9A73B775AB9A6F73BCC744AF1BB55A31F7D215610F6B48D481C98CFAE215B20EECA2E6E20AA2D9777C27EEAB10921E8B07256D6D9ECE20958AFE8BA43FFCD38CF696DD3921EEAB91BE017407F46DB8119C34BA667C65BA886A5336E"/>
            <p:cNvSpPr txBox="1"/>
            <p:nvPr>
              <p:custDataLst>
                <p:tags r:id="rId1"/>
              </p:custDataLst>
            </p:nvPr>
          </p:nvSpPr>
          <p:spPr>
            <a:xfrm rot="5400000">
              <a:off x="46197" y="4147948"/>
              <a:ext cx="2182091" cy="683890"/>
            </a:xfrm>
            <a:prstGeom prst="plaque">
              <a:avLst>
                <a:gd name="adj" fmla="val 11096"/>
              </a:avLst>
            </a:prstGeom>
            <a:solidFill>
              <a:srgbClr val="00B0F0"/>
            </a:solidFill>
            <a:effectLst/>
          </p:spPr>
          <p:txBody>
            <a:bodyPr wrap="square" lIns="82296" tIns="41148" rIns="82296" bIns="41148" rtlCol="0">
              <a:spAutoFit/>
            </a:bodyPr>
            <a:lstStyle/>
            <a:p>
              <a:endParaRPr lang="zh-CN" altLang="en-US" sz="2880" dirty="0">
                <a:solidFill>
                  <a:schemeClr val="bg1"/>
                </a:solidFill>
                <a:latin typeface="微软雅黑" panose="020B0503020204020204" pitchFamily="34" charset="-122"/>
                <a:ea typeface="微软雅黑" panose="020B0503020204020204" pitchFamily="34" charset="-122"/>
                <a:sym typeface="汉仪雅酷黑 75W" panose="020B0804020202020204" pitchFamily="34" charset="-122"/>
              </a:endParaRPr>
            </a:p>
          </p:txBody>
        </p:sp>
        <p:sp>
          <p:nvSpPr>
            <p:cNvPr id="12" name="文本框 11"/>
            <p:cNvSpPr txBox="1"/>
            <p:nvPr/>
          </p:nvSpPr>
          <p:spPr>
            <a:xfrm flipH="1">
              <a:off x="875633" y="3398847"/>
              <a:ext cx="492443" cy="2539242"/>
            </a:xfrm>
            <a:prstGeom prst="rect">
              <a:avLst/>
            </a:prstGeom>
            <a:noFill/>
          </p:spPr>
          <p:txBody>
            <a:bodyPr vert="eaVert" wrap="square">
              <a:spAutoFit/>
            </a:bodyPr>
            <a:lstStyle/>
            <a:p>
              <a:r>
                <a:rPr lang="zh-CN" altLang="en-US" sz="2000" dirty="0">
                  <a:solidFill>
                    <a:schemeClr val="bg1"/>
                  </a:solidFill>
                  <a:latin typeface="汉仪大黑简" panose="02010600000101010101" charset="-122"/>
                  <a:ea typeface="汉仪大黑简" panose="02010600000101010101" charset="-122"/>
                  <a:cs typeface="汉仪大黑简" panose="02010600000101010101" charset="-122"/>
                  <a:sym typeface="汉仪大黑简" panose="02010600000101010101" charset="-122"/>
                </a:rPr>
                <a:t>收集家乡美食数据</a:t>
              </a:r>
            </a:p>
          </p:txBody>
        </p:sp>
      </p:grpSp>
      <p:sp>
        <p:nvSpPr>
          <p:cNvPr id="10" name="文本框 9"/>
          <p:cNvSpPr txBox="1"/>
          <p:nvPr/>
        </p:nvSpPr>
        <p:spPr>
          <a:xfrm>
            <a:off x="1012673" y="990449"/>
            <a:ext cx="3310522" cy="584775"/>
          </a:xfrm>
          <a:prstGeom prst="rect">
            <a:avLst/>
          </a:prstGeom>
          <a:noFill/>
        </p:spPr>
        <p:txBody>
          <a:bodyPr wrap="none" rtlCol="0">
            <a:spAutoFit/>
          </a:bodyPr>
          <a:lstStyle/>
          <a:p>
            <a:r>
              <a:rPr lang="en-US" altLang="zh-CN" sz="3200" b="1" dirty="0">
                <a:solidFill>
                  <a:srgbClr val="0C2C2E"/>
                </a:solidFill>
                <a:latin typeface="楷体_GB2312" panose="02010609030101010101" charset="-122"/>
                <a:ea typeface="楷体_GB2312" panose="02010609030101010101" charset="-122"/>
              </a:rPr>
              <a:t>1</a:t>
            </a:r>
            <a:r>
              <a:rPr lang="zh-CN" altLang="en-US" sz="3200" b="1" dirty="0">
                <a:solidFill>
                  <a:srgbClr val="0C2C2E"/>
                </a:solidFill>
                <a:latin typeface="楷体_GB2312" panose="02010609030101010101" charset="-122"/>
                <a:ea typeface="楷体_GB2312" panose="02010609030101010101" charset="-122"/>
              </a:rPr>
              <a:t>．收集家乡美食</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BEBA8EAE-BF5A-486C-A8C5-ECC9F3942E4B}">
                <a14:imgProps xmlns:a14="http://schemas.microsoft.com/office/drawing/2010/main">
                  <a14:imgLayer r:embed="rId4">
                    <a14:imgEffect>
                      <a14:backgroundRemoval t="9971" b="89443" l="9887" r="96272">
                        <a14:foregroundMark x1="11831" y1="20235" x2="13128" y2="23460"/>
                        <a14:foregroundMark x1="11183" y1="34311" x2="10535" y2="32845"/>
                        <a14:foregroundMark x1="21232" y1="26686" x2="25770" y2="26100"/>
                        <a14:foregroundMark x1="37439" y1="31965" x2="39384" y2="34897"/>
                        <a14:foregroundMark x1="87034" y1="44575" x2="93355" y2="53666"/>
                        <a14:foregroundMark x1="96272" y1="54839" x2="96110" y2="56598"/>
                        <a14:foregroundMark x1="82496" y1="80352" x2="74878" y2="78006"/>
                        <a14:foregroundMark x1="64019" y1="80059" x2="44895" y2="78299"/>
                        <a14:foregroundMark x1="14100" y1="82991" x2="14100" y2="82991"/>
                        <a14:foregroundMark x1="88169" y1="32845" x2="88169" y2="32845"/>
                        <a14:foregroundMark x1="69530" y1="36950" x2="69530" y2="36950"/>
                        <a14:foregroundMark x1="84765" y1="31965" x2="84765" y2="31965"/>
                        <a14:foregroundMark x1="91248" y1="36364" x2="91248" y2="36364"/>
                        <a14:foregroundMark x1="84117" y1="32551" x2="84117" y2="32551"/>
                        <a14:foregroundMark x1="41653" y1="37830" x2="53323" y2="38710"/>
                        <a14:foregroundMark x1="53323" y1="38710" x2="71313" y2="35777"/>
                        <a14:foregroundMark x1="71313" y1="35777" x2="71475" y2="35777"/>
                      </a14:backgroundRemoval>
                    </a14:imgEffect>
                  </a14:imgLayer>
                </a14:imgProps>
              </a:ext>
            </a:extLst>
          </a:blip>
          <a:stretch>
            <a:fillRect/>
          </a:stretch>
        </p:blipFill>
        <p:spPr>
          <a:xfrm rot="1974640">
            <a:off x="10711577" y="198236"/>
            <a:ext cx="1482645" cy="934924"/>
          </a:xfrm>
          <a:prstGeom prst="rect">
            <a:avLst/>
          </a:prstGeom>
        </p:spPr>
      </p:pic>
      <p:sp>
        <p:nvSpPr>
          <p:cNvPr id="7" name="文本框 6"/>
          <p:cNvSpPr txBox="1"/>
          <p:nvPr/>
        </p:nvSpPr>
        <p:spPr>
          <a:xfrm>
            <a:off x="1012673" y="990449"/>
            <a:ext cx="454162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a:ln>
                  <a:noFill/>
                </a:ln>
                <a:solidFill>
                  <a:srgbClr val="0C2C2E"/>
                </a:solidFill>
                <a:effectLst/>
                <a:uLnTx/>
                <a:uFillTx/>
                <a:latin typeface="楷体_GB2312" panose="02010609030101010101" charset="-122"/>
                <a:ea typeface="楷体_GB2312" panose="02010609030101010101" charset="-122"/>
                <a:cs typeface="+mn-cs"/>
              </a:rPr>
              <a:t>2</a:t>
            </a:r>
            <a:r>
              <a:rPr kumimoji="0" lang="zh-CN" altLang="en-US" sz="3200" b="1" i="0" u="none" strike="noStrike" kern="1200" cap="none" spc="0" normalizeH="0" baseline="0" noProof="0" dirty="0">
                <a:ln>
                  <a:noFill/>
                </a:ln>
                <a:solidFill>
                  <a:srgbClr val="0C2C2E"/>
                </a:solidFill>
                <a:effectLst/>
                <a:uLnTx/>
                <a:uFillTx/>
                <a:latin typeface="楷体_GB2312" panose="02010609030101010101" charset="-122"/>
                <a:ea typeface="楷体_GB2312" panose="02010609030101010101" charset="-122"/>
                <a:cs typeface="+mn-cs"/>
              </a:rPr>
              <a:t>．了解数据选择的方法</a:t>
            </a:r>
          </a:p>
        </p:txBody>
      </p:sp>
      <p:grpSp>
        <p:nvGrpSpPr>
          <p:cNvPr id="11" name="组合 10"/>
          <p:cNvGrpSpPr/>
          <p:nvPr/>
        </p:nvGrpSpPr>
        <p:grpSpPr>
          <a:xfrm>
            <a:off x="2790099" y="3060381"/>
            <a:ext cx="7572542" cy="2762250"/>
            <a:chOff x="2438233" y="3200400"/>
            <a:chExt cx="7572542" cy="2762250"/>
          </a:xfrm>
        </p:grpSpPr>
        <p:pic>
          <p:nvPicPr>
            <p:cNvPr id="21" name="图片 20"/>
            <p:cNvPicPr>
              <a:picLocks noChangeAspect="1"/>
            </p:cNvPicPr>
            <p:nvPr/>
          </p:nvPicPr>
          <p:blipFill>
            <a:blip r:embed="rId5" cstate="print">
              <a:extLst>
                <a:ext uri="{28A0092B-C50C-407E-A947-70E740481C1C}">
                  <a14:useLocalDpi xmlns:a14="http://schemas.microsoft.com/office/drawing/2010/main" val="0"/>
                </a:ext>
              </a:extLst>
            </a:blip>
            <a:srcRect r="12871" b="10892"/>
            <a:stretch>
              <a:fillRect/>
            </a:stretch>
          </p:blipFill>
          <p:spPr bwMode="auto">
            <a:xfrm>
              <a:off x="7877175" y="3675127"/>
              <a:ext cx="2133600" cy="2182091"/>
            </a:xfrm>
            <a:prstGeom prst="rect">
              <a:avLst/>
            </a:prstGeom>
            <a:noFill/>
            <a:ln>
              <a:noFill/>
            </a:ln>
          </p:spPr>
        </p:pic>
        <p:pic>
          <p:nvPicPr>
            <p:cNvPr id="22" name="图片 21"/>
            <p:cNvPicPr>
              <a:picLocks noChangeAspect="1"/>
            </p:cNvPicPr>
            <p:nvPr/>
          </p:nvPicPr>
          <p:blipFill>
            <a:blip r:embed="rId6">
              <a:extLst>
                <a:ext uri="{BEBA8EAE-BF5A-486C-A8C5-ECC9F3942E4B}">
                  <a14:imgProps xmlns:a14="http://schemas.microsoft.com/office/drawing/2010/main">
                    <a14:imgLayer r:embed="rId7">
                      <a14:imgEffect>
                        <a14:backgroundRemoval t="9947" b="89964" l="8541" r="89961">
                          <a14:foregroundMark x1="8541" y1="21492" x2="9096" y2="27265"/>
                        </a14:backgroundRemoval>
                      </a14:imgEffect>
                    </a14:imgLayer>
                  </a14:imgProps>
                </a:ext>
                <a:ext uri="{28A0092B-C50C-407E-A947-70E740481C1C}">
                  <a14:useLocalDpi xmlns:a14="http://schemas.microsoft.com/office/drawing/2010/main" val="0"/>
                </a:ext>
              </a:extLst>
            </a:blip>
            <a:srcRect t="7669" r="22656" b="37135"/>
            <a:stretch>
              <a:fillRect/>
            </a:stretch>
          </p:blipFill>
          <p:spPr>
            <a:xfrm>
              <a:off x="2438233" y="3200400"/>
              <a:ext cx="6197767" cy="2762250"/>
            </a:xfrm>
            <a:prstGeom prst="rect">
              <a:avLst/>
            </a:prstGeom>
          </p:spPr>
        </p:pic>
      </p:grpSp>
      <p:grpSp>
        <p:nvGrpSpPr>
          <p:cNvPr id="12" name="组合 11"/>
          <p:cNvGrpSpPr/>
          <p:nvPr/>
        </p:nvGrpSpPr>
        <p:grpSpPr>
          <a:xfrm>
            <a:off x="1140466" y="1282836"/>
            <a:ext cx="8827670" cy="1589647"/>
            <a:chOff x="2054458" y="1282836"/>
            <a:chExt cx="8827670" cy="1589647"/>
          </a:xfrm>
        </p:grpSpPr>
        <p:sp>
          <p:nvSpPr>
            <p:cNvPr id="10" name="文本框 9"/>
            <p:cNvSpPr txBox="1"/>
            <p:nvPr/>
          </p:nvSpPr>
          <p:spPr>
            <a:xfrm>
              <a:off x="3068337" y="1856820"/>
              <a:ext cx="7813791" cy="1015663"/>
            </a:xfrm>
            <a:prstGeom prst="rect">
              <a:avLst/>
            </a:prstGeom>
            <a:solidFill>
              <a:schemeClr val="accent6">
                <a:lumMod val="20000"/>
                <a:lumOff val="80000"/>
              </a:schemeClr>
            </a:solidFill>
          </p:spPr>
          <p:txBody>
            <a:bodyPr wrap="square">
              <a:spAutoFit/>
            </a:bodyPr>
            <a:lstStyle/>
            <a:p>
              <a:pPr algn="just"/>
              <a:r>
                <a:rPr lang="zh-CN" altLang="en-US" sz="2000" kern="100" dirty="0">
                  <a:effectLst/>
                  <a:latin typeface="Calibri" panose="020F0502020204030204" charset="0"/>
                  <a:ea typeface="宋体" panose="02010600030101010101" pitchFamily="2" charset="-122"/>
                  <a:cs typeface="Times New Roman" panose="02020603050405020304" pitchFamily="18" charset="0"/>
                </a:rPr>
                <a:t>         想要从众多的数据中挑选出准确、有效的数据，需要进行多方面考虑。想一想，要想判断一种美食是否为家乡特色美食，可以从哪些方面进行考虑？</a:t>
              </a:r>
              <a:endParaRPr lang="zh-CN" altLang="zh-CN" sz="2000" kern="100" dirty="0">
                <a:effectLst/>
                <a:latin typeface="Calibri" panose="020F0502020204030204" charset="0"/>
                <a:ea typeface="宋体" panose="02010600030101010101" pitchFamily="2" charset="-122"/>
                <a:cs typeface="Times New Roman" panose="02020603050405020304" pitchFamily="18" charset="0"/>
              </a:endParaRPr>
            </a:p>
          </p:txBody>
        </p:sp>
        <p:grpSp>
          <p:nvGrpSpPr>
            <p:cNvPr id="5" name="组合 4"/>
            <p:cNvGrpSpPr/>
            <p:nvPr/>
          </p:nvGrpSpPr>
          <p:grpSpPr>
            <a:xfrm>
              <a:off x="2054458" y="1282836"/>
              <a:ext cx="1471282" cy="1296000"/>
              <a:chOff x="1708816" y="1826711"/>
              <a:chExt cx="1471282" cy="1296000"/>
            </a:xfrm>
          </p:grpSpPr>
          <p:pic>
            <p:nvPicPr>
              <p:cNvPr id="6" name="图片 5"/>
              <p:cNvPicPr>
                <a:picLocks noChangeAspect="1"/>
              </p:cNvPicPr>
              <p:nvPr/>
            </p:nvPicPr>
            <p:blipFill rotWithShape="1">
              <a:blip r:embed="rId8">
                <a:extLst>
                  <a:ext uri="{28A0092B-C50C-407E-A947-70E740481C1C}">
                    <a14:useLocalDpi xmlns:a14="http://schemas.microsoft.com/office/drawing/2010/main" val="0"/>
                  </a:ext>
                </a:extLst>
              </a:blip>
              <a:srcRect r="46225"/>
              <a:stretch>
                <a:fillRect/>
              </a:stretch>
            </p:blipFill>
            <p:spPr>
              <a:xfrm rot="646208">
                <a:off x="1708816" y="1826711"/>
                <a:ext cx="1471282" cy="1296000"/>
              </a:xfrm>
              <a:prstGeom prst="rect">
                <a:avLst/>
              </a:prstGeom>
            </p:spPr>
          </p:pic>
          <p:sp>
            <p:nvSpPr>
              <p:cNvPr id="9" name="文本框 8"/>
              <p:cNvSpPr txBox="1"/>
              <p:nvPr/>
            </p:nvSpPr>
            <p:spPr>
              <a:xfrm>
                <a:off x="1816776" y="2243878"/>
                <a:ext cx="1255362" cy="461665"/>
              </a:xfrm>
              <a:prstGeom prst="rect">
                <a:avLst/>
              </a:prstGeom>
              <a:noFill/>
            </p:spPr>
            <p:txBody>
              <a:bodyPr wrap="square" rtlCol="0">
                <a:spAutoFit/>
              </a:bodyPr>
              <a:lstStyle/>
              <a:p>
                <a:r>
                  <a:rPr kumimoji="1" lang="zh-CN" altLang="en-US" sz="2400" dirty="0">
                    <a:solidFill>
                      <a:srgbClr val="0432FF"/>
                    </a:solidFill>
                  </a:rPr>
                  <a:t>想一想</a:t>
                </a:r>
              </a:p>
            </p:txBody>
          </p:sp>
        </p:gr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BEBA8EAE-BF5A-486C-A8C5-ECC9F3942E4B}">
                <a14:imgProps xmlns:a14="http://schemas.microsoft.com/office/drawing/2010/main">
                  <a14:imgLayer r:embed="rId4">
                    <a14:imgEffect>
                      <a14:backgroundRemoval t="9971" b="89443" l="9887" r="96272">
                        <a14:foregroundMark x1="11831" y1="20235" x2="13128" y2="23460"/>
                        <a14:foregroundMark x1="11183" y1="34311" x2="10535" y2="32845"/>
                        <a14:foregroundMark x1="21232" y1="26686" x2="25770" y2="26100"/>
                        <a14:foregroundMark x1="37439" y1="31965" x2="39384" y2="34897"/>
                        <a14:foregroundMark x1="87034" y1="44575" x2="93355" y2="53666"/>
                        <a14:foregroundMark x1="96272" y1="54839" x2="96110" y2="56598"/>
                        <a14:foregroundMark x1="82496" y1="80352" x2="74878" y2="78006"/>
                        <a14:foregroundMark x1="64019" y1="80059" x2="44895" y2="78299"/>
                        <a14:foregroundMark x1="14100" y1="82991" x2="14100" y2="82991"/>
                        <a14:foregroundMark x1="88169" y1="32845" x2="88169" y2="32845"/>
                        <a14:foregroundMark x1="69530" y1="36950" x2="69530" y2="36950"/>
                        <a14:foregroundMark x1="84765" y1="31965" x2="84765" y2="31965"/>
                        <a14:foregroundMark x1="91248" y1="36364" x2="91248" y2="36364"/>
                        <a14:foregroundMark x1="84117" y1="32551" x2="84117" y2="32551"/>
                        <a14:foregroundMark x1="41653" y1="37830" x2="53323" y2="38710"/>
                        <a14:foregroundMark x1="53323" y1="38710" x2="71313" y2="35777"/>
                        <a14:foregroundMark x1="71313" y1="35777" x2="71475" y2="35777"/>
                      </a14:backgroundRemoval>
                    </a14:imgEffect>
                  </a14:imgLayer>
                </a14:imgProps>
              </a:ext>
            </a:extLst>
          </a:blip>
          <a:stretch>
            <a:fillRect/>
          </a:stretch>
        </p:blipFill>
        <p:spPr>
          <a:xfrm rot="1974640">
            <a:off x="10711577" y="198236"/>
            <a:ext cx="1482645" cy="934924"/>
          </a:xfrm>
          <a:prstGeom prst="rect">
            <a:avLst/>
          </a:prstGeom>
        </p:spPr>
      </p:pic>
      <p:sp>
        <p:nvSpPr>
          <p:cNvPr id="7" name="文本框 6"/>
          <p:cNvSpPr txBox="1"/>
          <p:nvPr/>
        </p:nvSpPr>
        <p:spPr>
          <a:xfrm>
            <a:off x="1012673" y="990449"/>
            <a:ext cx="454162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a:ln>
                  <a:noFill/>
                </a:ln>
                <a:solidFill>
                  <a:srgbClr val="0C2C2E"/>
                </a:solidFill>
                <a:effectLst/>
                <a:uLnTx/>
                <a:uFillTx/>
                <a:latin typeface="楷体_GB2312" panose="02010609030101010101" charset="-122"/>
                <a:ea typeface="楷体_GB2312" panose="02010609030101010101" charset="-122"/>
                <a:cs typeface="+mn-cs"/>
              </a:rPr>
              <a:t>2</a:t>
            </a:r>
            <a:r>
              <a:rPr kumimoji="0" lang="zh-CN" altLang="en-US" sz="3200" b="1" i="0" u="none" strike="noStrike" kern="1200" cap="none" spc="0" normalizeH="0" baseline="0" noProof="0" dirty="0">
                <a:ln>
                  <a:noFill/>
                </a:ln>
                <a:solidFill>
                  <a:srgbClr val="0C2C2E"/>
                </a:solidFill>
                <a:effectLst/>
                <a:uLnTx/>
                <a:uFillTx/>
                <a:latin typeface="楷体_GB2312" panose="02010609030101010101" charset="-122"/>
                <a:ea typeface="楷体_GB2312" panose="02010609030101010101" charset="-122"/>
                <a:cs typeface="+mn-cs"/>
              </a:rPr>
              <a:t>．了解数据选择的方法</a:t>
            </a:r>
          </a:p>
        </p:txBody>
      </p:sp>
      <p:grpSp>
        <p:nvGrpSpPr>
          <p:cNvPr id="6" name="组合 5"/>
          <p:cNvGrpSpPr/>
          <p:nvPr/>
        </p:nvGrpSpPr>
        <p:grpSpPr>
          <a:xfrm>
            <a:off x="3086734" y="2863449"/>
            <a:ext cx="7353922" cy="2103120"/>
            <a:chOff x="2309573" y="3006090"/>
            <a:chExt cx="7353922" cy="2103120"/>
          </a:xfrm>
        </p:grpSpPr>
        <p:grpSp>
          <p:nvGrpSpPr>
            <p:cNvPr id="20" name="组合 19"/>
            <p:cNvGrpSpPr/>
            <p:nvPr/>
          </p:nvGrpSpPr>
          <p:grpSpPr>
            <a:xfrm>
              <a:off x="2309573" y="3006090"/>
              <a:ext cx="7105015" cy="2103120"/>
              <a:chOff x="3157298" y="2952586"/>
              <a:chExt cx="7105015" cy="2103120"/>
            </a:xfrm>
          </p:grpSpPr>
          <p:sp>
            <p:nvSpPr>
              <p:cNvPr id="13" name="文本框 12"/>
              <p:cNvSpPr txBox="1"/>
              <p:nvPr/>
            </p:nvSpPr>
            <p:spPr>
              <a:xfrm>
                <a:off x="3157298" y="2952586"/>
                <a:ext cx="7105015" cy="2103120"/>
              </a:xfrm>
              <a:prstGeom prst="plaque">
                <a:avLst>
                  <a:gd name="adj" fmla="val 4439"/>
                </a:avLst>
              </a:prstGeom>
              <a:noFill/>
              <a:ln>
                <a:solidFill>
                  <a:srgbClr val="54C4F8"/>
                </a:solidFill>
              </a:ln>
            </p:spPr>
            <p:txBody>
              <a:bodyPr wrap="square" rtlCol="0">
                <a:noAutofit/>
                <a:scene3d>
                  <a:camera prst="orthographicFron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rgbClr val="4472C4"/>
                    </a:solidFill>
                    <a:effectLst>
                      <a:outerShdw blurRad="38100" dist="25400" dir="5400000" algn="ctr" rotWithShape="0">
                        <a:srgbClr val="6E747A">
                          <a:alpha val="43000"/>
                        </a:srgbClr>
                      </a:outerShdw>
                    </a:effectLst>
                    <a:uLnTx/>
                    <a:uFillTx/>
                    <a:latin typeface="等线" panose="02010600030101010101" charset="-122"/>
                    <a:ea typeface="等线" panose="02010600030101010101" charset="-122"/>
                    <a:cs typeface="+mn-cs"/>
                  </a:rPr>
                  <a:t>  </a:t>
                </a: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2000" b="0" i="0" u="none" strike="noStrike" kern="1200" cap="none" spc="0" normalizeH="0" baseline="0" noProof="0" dirty="0">
                  <a:ln>
                    <a:noFill/>
                  </a:ln>
                  <a:solidFill>
                    <a:srgbClr val="70AD47">
                      <a:lumMod val="75000"/>
                    </a:srgbClr>
                  </a:solidFill>
                  <a:effectLst>
                    <a:outerShdw blurRad="38100" dist="25400" dir="5400000" algn="ctr" rotWithShape="0">
                      <a:srgbClr val="6E747A">
                        <a:alpha val="43000"/>
                      </a:srgbClr>
                    </a:outerShdw>
                  </a:effectLst>
                  <a:uLnTx/>
                  <a:uFillTx/>
                  <a:latin typeface="等线" panose="02010600030101010101" charset="-122"/>
                  <a:ea typeface="等线" panose="02010600030101010101"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rgbClr val="0070C0"/>
                    </a:solidFill>
                    <a:effectLst>
                      <a:outerShdw blurRad="38100" dist="25400" dir="5400000" algn="ctr" rotWithShape="0">
                        <a:srgbClr val="6E747A">
                          <a:alpha val="43000"/>
                        </a:srgbClr>
                      </a:outerShdw>
                    </a:effectLst>
                    <a:uLnTx/>
                    <a:uFillTx/>
                    <a:latin typeface="等线" panose="02010600030101010101" charset="-122"/>
                    <a:ea typeface="等线" panose="02010600030101010101" charset="-122"/>
                    <a:cs typeface="+mn-cs"/>
                  </a:rPr>
                  <a:t>数据来源：</a:t>
                </a:r>
                <a:r>
                  <a:rPr kumimoji="0" lang="zh-CN" altLang="en-US" sz="2000" b="0" i="0" u="none" strike="noStrike" kern="1200" cap="none" spc="0" normalizeH="0" baseline="0" noProof="0" dirty="0">
                    <a:ln>
                      <a:noFill/>
                    </a:ln>
                    <a:solidFill>
                      <a:srgbClr val="0070C0"/>
                    </a:solidFill>
                    <a:effectLst>
                      <a:outerShdw blurRad="38100" dist="25400" dir="5400000" algn="ctr" rotWithShape="0">
                        <a:srgbClr val="6E747A">
                          <a:alpha val="43000"/>
                        </a:srgbClr>
                      </a:outerShdw>
                    </a:effectLst>
                    <a:uLnTx/>
                    <a:uFillTx/>
                    <a:latin typeface="等线" panose="02010600030101010101" charset="-122"/>
                    <a:ea typeface="等线" panose="02010600030101010101" charset="-122"/>
                    <a:cs typeface="+mn-cs"/>
                    <a:sym typeface="+mn-ea"/>
                  </a:rPr>
                  <a:t>□美食产地</a:t>
                </a:r>
                <a:r>
                  <a:rPr kumimoji="0" lang="en-US" altLang="zh-CN" sz="2000" b="0" i="0" u="none" strike="noStrike" kern="1200" cap="none" spc="0" normalizeH="0" baseline="0" noProof="0" dirty="0">
                    <a:ln>
                      <a:noFill/>
                    </a:ln>
                    <a:solidFill>
                      <a:srgbClr val="0070C0"/>
                    </a:solidFill>
                    <a:effectLst>
                      <a:outerShdw blurRad="38100" dist="25400" dir="5400000" algn="ctr" rotWithShape="0">
                        <a:srgbClr val="6E747A">
                          <a:alpha val="43000"/>
                        </a:srgbClr>
                      </a:outerShdw>
                    </a:effectLst>
                    <a:uLnTx/>
                    <a:uFillTx/>
                    <a:latin typeface="等线" panose="02010600030101010101" charset="-122"/>
                    <a:ea typeface="等线" panose="02010600030101010101" charset="-122"/>
                    <a:cs typeface="+mn-cs"/>
                    <a:sym typeface="+mn-ea"/>
                  </a:rPr>
                  <a:t>     </a:t>
                </a:r>
                <a:r>
                  <a:rPr kumimoji="0" lang="zh-CN" altLang="en-US" sz="2000" b="0" i="0" u="none" strike="noStrike" kern="1200" cap="none" spc="0" normalizeH="0" baseline="0" noProof="0" dirty="0">
                    <a:ln>
                      <a:noFill/>
                    </a:ln>
                    <a:solidFill>
                      <a:srgbClr val="0070C0"/>
                    </a:solidFill>
                    <a:effectLst>
                      <a:outerShdw blurRad="38100" dist="25400" dir="5400000" algn="ctr" rotWithShape="0">
                        <a:srgbClr val="6E747A">
                          <a:alpha val="43000"/>
                        </a:srgbClr>
                      </a:outerShdw>
                    </a:effectLst>
                    <a:uLnTx/>
                    <a:uFillTx/>
                    <a:latin typeface="等线" panose="02010600030101010101" charset="-122"/>
                    <a:ea typeface="等线" panose="02010600030101010101" charset="-122"/>
                    <a:cs typeface="+mn-cs"/>
                    <a:sym typeface="+mn-ea"/>
                  </a:rPr>
                  <a:t>□历史渊源</a:t>
                </a:r>
                <a:r>
                  <a:rPr kumimoji="0" lang="en-US" altLang="zh-CN" sz="2000" b="0" i="0" u="none" strike="noStrike" kern="1200" cap="none" spc="0" normalizeH="0" baseline="0" noProof="0" dirty="0">
                    <a:ln>
                      <a:noFill/>
                    </a:ln>
                    <a:solidFill>
                      <a:srgbClr val="0070C0"/>
                    </a:solidFill>
                    <a:effectLst>
                      <a:outerShdw blurRad="38100" dist="25400" dir="5400000" algn="ctr" rotWithShape="0">
                        <a:srgbClr val="6E747A">
                          <a:alpha val="43000"/>
                        </a:srgbClr>
                      </a:outerShdw>
                    </a:effectLst>
                    <a:uLnTx/>
                    <a:uFillTx/>
                    <a:latin typeface="等线" panose="02010600030101010101" charset="-122"/>
                    <a:ea typeface="等线" panose="02010600030101010101" charset="-122"/>
                    <a:cs typeface="+mn-cs"/>
                    <a:sym typeface="+mn-ea"/>
                  </a:rPr>
                  <a:t>        </a:t>
                </a:r>
                <a:r>
                  <a:rPr kumimoji="0" lang="zh-CN" altLang="en-US" sz="2000" b="0" i="0" u="none" strike="noStrike" kern="1200" cap="none" spc="0" normalizeH="0" baseline="0" noProof="0" dirty="0">
                    <a:ln>
                      <a:noFill/>
                    </a:ln>
                    <a:solidFill>
                      <a:srgbClr val="0070C0"/>
                    </a:solidFill>
                    <a:effectLst>
                      <a:outerShdw blurRad="38100" dist="25400" dir="5400000" algn="ctr" rotWithShape="0">
                        <a:srgbClr val="6E747A">
                          <a:alpha val="43000"/>
                        </a:srgbClr>
                      </a:outerShdw>
                    </a:effectLst>
                    <a:uLnTx/>
                    <a:uFillTx/>
                    <a:latin typeface="等线" panose="02010600030101010101" charset="-122"/>
                    <a:ea typeface="等线" panose="02010600030101010101" charset="-122"/>
                    <a:cs typeface="+mn-cs"/>
                    <a:sym typeface="+mn-ea"/>
                  </a:rPr>
                  <a:t>□</a:t>
                </a:r>
                <a:r>
                  <a:rPr kumimoji="0" lang="en-US" altLang="zh-CN" sz="2000" b="0" i="0" u="none" strike="noStrike" kern="1200" cap="none" spc="0" normalizeH="0" baseline="0" noProof="0" dirty="0">
                    <a:ln>
                      <a:noFill/>
                    </a:ln>
                    <a:solidFill>
                      <a:srgbClr val="0070C0"/>
                    </a:solidFill>
                    <a:effectLst>
                      <a:outerShdw blurRad="38100" dist="25400" dir="5400000" algn="ctr" rotWithShape="0">
                        <a:srgbClr val="6E747A">
                          <a:alpha val="43000"/>
                        </a:srgbClr>
                      </a:outerShdw>
                    </a:effectLst>
                    <a:uLnTx/>
                    <a:uFillTx/>
                    <a:latin typeface="等线" panose="02010600030101010101" charset="-122"/>
                    <a:ea typeface="等线" panose="02010600030101010101" charset="-122"/>
                    <a:cs typeface="+mn-cs"/>
                    <a:sym typeface="+mn-ea"/>
                  </a:rPr>
                  <a:t> </a:t>
                </a:r>
                <a:r>
                  <a:rPr kumimoji="0" lang="en-US" altLang="zh-CN" sz="2000" b="0" i="0" u="sng" strike="noStrike" kern="1200" cap="none" spc="0" normalizeH="0" baseline="0" noProof="0" dirty="0">
                    <a:ln>
                      <a:noFill/>
                    </a:ln>
                    <a:solidFill>
                      <a:srgbClr val="0070C0"/>
                    </a:solidFill>
                    <a:effectLst>
                      <a:outerShdw blurRad="38100" dist="25400" dir="5400000" algn="ctr" rotWithShape="0">
                        <a:srgbClr val="6E747A">
                          <a:alpha val="43000"/>
                        </a:srgbClr>
                      </a:outerShdw>
                    </a:effectLst>
                    <a:uLnTx/>
                    <a:uFillTx/>
                    <a:latin typeface="等线" panose="02010600030101010101" charset="-122"/>
                    <a:ea typeface="等线" panose="02010600030101010101" charset="-122"/>
                    <a:cs typeface="+mn-cs"/>
                    <a:sym typeface="+mn-ea"/>
                  </a:rPr>
                  <a:t>                        </a:t>
                </a: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2000" b="0" i="0" u="sng" strike="noStrike" kern="1200" cap="none" spc="0" normalizeH="0" baseline="0" noProof="0" dirty="0">
                  <a:ln>
                    <a:noFill/>
                  </a:ln>
                  <a:solidFill>
                    <a:srgbClr val="0070C0"/>
                  </a:solidFill>
                  <a:effectLst>
                    <a:outerShdw blurRad="38100" dist="25400" dir="5400000" algn="ctr" rotWithShape="0">
                      <a:srgbClr val="6E747A">
                        <a:alpha val="43000"/>
                      </a:srgbClr>
                    </a:outerShdw>
                  </a:effectLst>
                  <a:uLnTx/>
                  <a:uFillTx/>
                  <a:latin typeface="等线" panose="02010600030101010101" charset="-122"/>
                  <a:ea typeface="等线" panose="02010600030101010101" charset="-122"/>
                  <a:cs typeface="+mn-cs"/>
                  <a:sym typeface="+mn-ea"/>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rgbClr val="0070C0"/>
                    </a:solidFill>
                    <a:effectLst>
                      <a:outerShdw blurRad="38100" dist="25400" dir="5400000" algn="ctr" rotWithShape="0">
                        <a:srgbClr val="6E747A">
                          <a:alpha val="43000"/>
                        </a:srgbClr>
                      </a:outerShdw>
                    </a:effectLst>
                    <a:uLnTx/>
                    <a:uFillTx/>
                    <a:latin typeface="等线" panose="02010600030101010101" charset="-122"/>
                    <a:ea typeface="等线" panose="02010600030101010101" charset="-122"/>
                    <a:cs typeface="+mn-cs"/>
                    <a:sym typeface="+mn-ea"/>
                  </a:rPr>
                  <a:t>数据内容：□口味特色</a:t>
                </a:r>
                <a:r>
                  <a:rPr kumimoji="0" lang="en-US" altLang="zh-CN" sz="2000" b="0" i="0" u="none" strike="noStrike" kern="1200" cap="none" spc="0" normalizeH="0" baseline="0" noProof="0" dirty="0">
                    <a:ln>
                      <a:noFill/>
                    </a:ln>
                    <a:solidFill>
                      <a:srgbClr val="0070C0"/>
                    </a:solidFill>
                    <a:effectLst>
                      <a:outerShdw blurRad="38100" dist="25400" dir="5400000" algn="ctr" rotWithShape="0">
                        <a:srgbClr val="6E747A">
                          <a:alpha val="43000"/>
                        </a:srgbClr>
                      </a:outerShdw>
                    </a:effectLst>
                    <a:uLnTx/>
                    <a:uFillTx/>
                    <a:latin typeface="等线" panose="02010600030101010101" charset="-122"/>
                    <a:ea typeface="等线" panose="02010600030101010101" charset="-122"/>
                    <a:cs typeface="+mn-cs"/>
                    <a:sym typeface="+mn-ea"/>
                  </a:rPr>
                  <a:t>     </a:t>
                </a:r>
                <a:r>
                  <a:rPr kumimoji="0" lang="zh-CN" altLang="en-US" sz="2000" b="0" i="0" u="none" strike="noStrike" kern="1200" cap="none" spc="0" normalizeH="0" baseline="0" noProof="0" dirty="0">
                    <a:ln>
                      <a:noFill/>
                    </a:ln>
                    <a:solidFill>
                      <a:srgbClr val="0070C0"/>
                    </a:solidFill>
                    <a:effectLst>
                      <a:outerShdw blurRad="38100" dist="25400" dir="5400000" algn="ctr" rotWithShape="0">
                        <a:srgbClr val="6E747A">
                          <a:alpha val="43000"/>
                        </a:srgbClr>
                      </a:outerShdw>
                    </a:effectLst>
                    <a:uLnTx/>
                    <a:uFillTx/>
                    <a:latin typeface="等线" panose="02010600030101010101" charset="-122"/>
                    <a:ea typeface="等线" panose="02010600030101010101" charset="-122"/>
                    <a:cs typeface="+mn-cs"/>
                    <a:sym typeface="+mn-ea"/>
                  </a:rPr>
                  <a:t>□口碑好评</a:t>
                </a:r>
                <a:r>
                  <a:rPr kumimoji="0" lang="en-US" altLang="zh-CN" sz="2000" b="0" i="0" u="none" strike="noStrike" kern="1200" cap="none" spc="0" normalizeH="0" baseline="0" noProof="0" dirty="0">
                    <a:ln>
                      <a:noFill/>
                    </a:ln>
                    <a:solidFill>
                      <a:srgbClr val="0070C0"/>
                    </a:solidFill>
                    <a:effectLst>
                      <a:outerShdw blurRad="38100" dist="25400" dir="5400000" algn="ctr" rotWithShape="0">
                        <a:srgbClr val="6E747A">
                          <a:alpha val="43000"/>
                        </a:srgbClr>
                      </a:outerShdw>
                    </a:effectLst>
                    <a:uLnTx/>
                    <a:uFillTx/>
                    <a:latin typeface="等线" panose="02010600030101010101" charset="-122"/>
                    <a:ea typeface="等线" panose="02010600030101010101" charset="-122"/>
                    <a:cs typeface="+mn-cs"/>
                    <a:sym typeface="+mn-ea"/>
                  </a:rPr>
                  <a:t>        </a:t>
                </a:r>
                <a:r>
                  <a:rPr kumimoji="0" lang="zh-CN" altLang="en-US" sz="2000" b="0" i="0" u="none" strike="noStrike" kern="1200" cap="none" spc="0" normalizeH="0" baseline="0" noProof="0" dirty="0">
                    <a:ln>
                      <a:noFill/>
                    </a:ln>
                    <a:solidFill>
                      <a:srgbClr val="0070C0"/>
                    </a:solidFill>
                    <a:effectLst>
                      <a:outerShdw blurRad="38100" dist="25400" dir="5400000" algn="ctr" rotWithShape="0">
                        <a:srgbClr val="6E747A">
                          <a:alpha val="43000"/>
                        </a:srgbClr>
                      </a:outerShdw>
                    </a:effectLst>
                    <a:uLnTx/>
                    <a:uFillTx/>
                    <a:latin typeface="等线" panose="02010600030101010101" charset="-122"/>
                    <a:ea typeface="等线" panose="02010600030101010101" charset="-122"/>
                    <a:cs typeface="+mn-cs"/>
                    <a:sym typeface="+mn-ea"/>
                  </a:rPr>
                  <a:t>□</a:t>
                </a:r>
                <a:endParaRPr kumimoji="0" lang="en-US" altLang="zh-CN" sz="2000" b="0" i="0" u="none" strike="noStrike" kern="1200" cap="none" spc="0" normalizeH="0" baseline="0" noProof="0" dirty="0">
                  <a:ln>
                    <a:noFill/>
                  </a:ln>
                  <a:solidFill>
                    <a:srgbClr val="0070C0"/>
                  </a:solidFill>
                  <a:effectLst>
                    <a:outerShdw blurRad="38100" dist="25400" dir="5400000" algn="ctr" rotWithShape="0">
                      <a:srgbClr val="6E747A">
                        <a:alpha val="43000"/>
                      </a:srgbClr>
                    </a:outerShdw>
                  </a:effectLst>
                  <a:uLnTx/>
                  <a:uFillTx/>
                  <a:latin typeface="等线" panose="02010600030101010101" charset="-122"/>
                  <a:ea typeface="等线" panose="02010600030101010101" charset="-122"/>
                  <a:cs typeface="+mn-cs"/>
                  <a:sym typeface="+mn-ea"/>
                </a:endParaRPr>
              </a:p>
            </p:txBody>
          </p:sp>
          <p:cxnSp>
            <p:nvCxnSpPr>
              <p:cNvPr id="17" name="直接连接符 16"/>
              <p:cNvCxnSpPr/>
              <p:nvPr/>
            </p:nvCxnSpPr>
            <p:spPr>
              <a:xfrm>
                <a:off x="8325485" y="3820795"/>
                <a:ext cx="1673225" cy="0"/>
              </a:xfrm>
              <a:prstGeom prst="line">
                <a:avLst/>
              </a:prstGeom>
              <a:noFill/>
              <a:ln w="12700" cap="flat" cmpd="sng" algn="ctr">
                <a:solidFill>
                  <a:srgbClr val="54C4F8"/>
                </a:solidFill>
                <a:prstDash val="solid"/>
                <a:miter lim="800000"/>
              </a:ln>
              <a:effectLst/>
            </p:spPr>
          </p:cxnSp>
          <p:cxnSp>
            <p:nvCxnSpPr>
              <p:cNvPr id="18" name="直接连接符 17"/>
              <p:cNvCxnSpPr/>
              <p:nvPr/>
            </p:nvCxnSpPr>
            <p:spPr>
              <a:xfrm>
                <a:off x="8325484" y="4435475"/>
                <a:ext cx="1673225" cy="0"/>
              </a:xfrm>
              <a:prstGeom prst="line">
                <a:avLst/>
              </a:prstGeom>
              <a:noFill/>
              <a:ln w="12700" cap="flat" cmpd="sng" algn="ctr">
                <a:solidFill>
                  <a:srgbClr val="54C4F8"/>
                </a:solidFill>
                <a:prstDash val="solid"/>
                <a:miter lim="800000"/>
              </a:ln>
              <a:effectLst/>
            </p:spPr>
          </p:cxnSp>
        </p:grpSp>
        <p:sp>
          <p:nvSpPr>
            <p:cNvPr id="24" name="文本框 23"/>
            <p:cNvSpPr txBox="1"/>
            <p:nvPr/>
          </p:nvSpPr>
          <p:spPr>
            <a:xfrm>
              <a:off x="2362583" y="3139453"/>
              <a:ext cx="730091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rPr>
                <a:t>判断一种美食是否为家乡特色美食，可以考虑：</a:t>
              </a:r>
            </a:p>
          </p:txBody>
        </p:sp>
      </p:grpSp>
      <p:pic>
        <p:nvPicPr>
          <p:cNvPr id="14" name="图片 1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4865" b="87568" l="12397" r="86570">
                        <a14:foregroundMark x1="43388" y1="15405" x2="46074" y2="17027"/>
                        <a14:foregroundMark x1="15702" y1="38108" x2="17562" y2="46216"/>
                        <a14:foregroundMark x1="27273" y1="80811" x2="29339" y2="82703"/>
                        <a14:foregroundMark x1="29959" y1="81081" x2="24174" y2="75135"/>
                        <a14:foregroundMark x1="12603" y1="68919" x2="12810" y2="67838"/>
                        <a14:foregroundMark x1="15289" y1="65946" x2="19421" y2="65135"/>
                        <a14:foregroundMark x1="38017" y1="85135" x2="64256" y2="87568"/>
                        <a14:foregroundMark x1="81198" y1="81351" x2="86570" y2="84054"/>
                        <a14:foregroundMark x1="85950" y1="85405" x2="68595" y2="82703"/>
                      </a14:backgroundRemoval>
                    </a14:imgEffect>
                  </a14:imgLayer>
                </a14:imgProps>
              </a:ext>
              <a:ext uri="{28A0092B-C50C-407E-A947-70E740481C1C}">
                <a14:useLocalDpi xmlns:a14="http://schemas.microsoft.com/office/drawing/2010/main" val="0"/>
              </a:ext>
            </a:extLst>
          </a:blip>
          <a:srcRect l="11294" t="11013" r="10020" b="8427"/>
          <a:stretch>
            <a:fillRect/>
          </a:stretch>
        </p:blipFill>
        <p:spPr>
          <a:xfrm>
            <a:off x="1113514" y="4293469"/>
            <a:ext cx="2111610" cy="1650336"/>
          </a:xfrm>
          <a:prstGeom prst="rect">
            <a:avLst/>
          </a:prstGeom>
        </p:spPr>
      </p:pic>
      <p:grpSp>
        <p:nvGrpSpPr>
          <p:cNvPr id="3" name="组合 2"/>
          <p:cNvGrpSpPr/>
          <p:nvPr/>
        </p:nvGrpSpPr>
        <p:grpSpPr>
          <a:xfrm>
            <a:off x="1012673" y="1215490"/>
            <a:ext cx="1471282" cy="1296000"/>
            <a:chOff x="1708816" y="1826711"/>
            <a:chExt cx="1471282" cy="1296000"/>
          </a:xfrm>
        </p:grpSpPr>
        <p:pic>
          <p:nvPicPr>
            <p:cNvPr id="4" name="图片 3"/>
            <p:cNvPicPr>
              <a:picLocks noChangeAspect="1"/>
            </p:cNvPicPr>
            <p:nvPr/>
          </p:nvPicPr>
          <p:blipFill rotWithShape="1">
            <a:blip r:embed="rId7">
              <a:extLst>
                <a:ext uri="{28A0092B-C50C-407E-A947-70E740481C1C}">
                  <a14:useLocalDpi xmlns:a14="http://schemas.microsoft.com/office/drawing/2010/main" val="0"/>
                </a:ext>
              </a:extLst>
            </a:blip>
            <a:srcRect r="46225"/>
            <a:stretch>
              <a:fillRect/>
            </a:stretch>
          </p:blipFill>
          <p:spPr>
            <a:xfrm rot="646208">
              <a:off x="1708816" y="1826711"/>
              <a:ext cx="1471282" cy="1296000"/>
            </a:xfrm>
            <a:prstGeom prst="rect">
              <a:avLst/>
            </a:prstGeom>
          </p:spPr>
        </p:pic>
        <p:sp>
          <p:nvSpPr>
            <p:cNvPr id="5" name="文本框 4"/>
            <p:cNvSpPr txBox="1"/>
            <p:nvPr/>
          </p:nvSpPr>
          <p:spPr>
            <a:xfrm>
              <a:off x="1816776" y="2243878"/>
              <a:ext cx="1255362" cy="461665"/>
            </a:xfrm>
            <a:prstGeom prst="rect">
              <a:avLst/>
            </a:prstGeom>
            <a:noFill/>
          </p:spPr>
          <p:txBody>
            <a:bodyPr wrap="square" rtlCol="0">
              <a:spAutoFit/>
            </a:bodyPr>
            <a:lstStyle/>
            <a:p>
              <a:r>
                <a:rPr kumimoji="1" lang="zh-CN" altLang="en-US" sz="2400" dirty="0">
                  <a:solidFill>
                    <a:srgbClr val="0432FF"/>
                  </a:solidFill>
                </a:rPr>
                <a:t>填一填</a:t>
              </a:r>
              <a:r>
                <a:rPr kumimoji="1" lang="en-US" altLang="zh-CN" sz="2400" dirty="0">
                  <a:solidFill>
                    <a:srgbClr val="0432FF"/>
                  </a:solidFill>
                </a:rPr>
                <a:t>-</a:t>
              </a:r>
              <a:endParaRPr kumimoji="1" lang="zh-CN" altLang="en-US" sz="2400" dirty="0">
                <a:solidFill>
                  <a:srgbClr val="0432FF"/>
                </a:solidFill>
              </a:endParaRPr>
            </a:p>
          </p:txBody>
        </p:sp>
      </p:grpSp>
      <p:sp>
        <p:nvSpPr>
          <p:cNvPr id="9" name="文本框 8"/>
          <p:cNvSpPr txBox="1"/>
          <p:nvPr/>
        </p:nvSpPr>
        <p:spPr>
          <a:xfrm>
            <a:off x="2572305" y="2170927"/>
            <a:ext cx="6165850" cy="40011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00" cap="none" spc="0" normalizeH="0" baseline="0" noProof="0" dirty="0">
                <a:ln>
                  <a:noFill/>
                </a:ln>
                <a:solidFill>
                  <a:prstClr val="black"/>
                </a:solidFill>
                <a:effectLst/>
                <a:uLnTx/>
                <a:uFillTx/>
                <a:latin typeface="Calibri" panose="020F0502020204030204" charset="0"/>
                <a:ea typeface="宋体" panose="02010600030101010101" pitchFamily="2" charset="-122"/>
                <a:cs typeface="Times New Roman" panose="02020603050405020304" pitchFamily="18" charset="0"/>
              </a:rPr>
              <a:t>可以通过表格的方式呈现给大家。</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OMMONDATA" val="eyJoZGlkIjoiZjI2MDJjMzI5YTE0OTY4OWUxOGY2Y2YwN2Y3NGYyZWQifQ=="/>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287.55,&quot;left&quot;:157.95,&quot;top&quot;:163.35,&quot;width&quot;:445.35}"/>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287.55,&quot;left&quot;:157.95,&quot;top&quot;:163.35,&quot;width&quot;:445.35}"/>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287.55,&quot;left&quot;:157.95,&quot;top&quot;:163.35,&quot;width&quot;:445.35}"/>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287.55,&quot;left&quot;:157.95,&quot;top&quot;:163.35,&quot;width&quot;:445.35}"/>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287.55,&quot;left&quot;:157.95,&quot;top&quot;:163.35,&quot;width&quot;:445.35}"/>
</p:tagLst>
</file>

<file path=ppt/tags/tag7.xml><?xml version="1.0" encoding="utf-8"?>
<p:tagLst xmlns:a="http://schemas.openxmlformats.org/drawingml/2006/main" xmlns:r="http://schemas.openxmlformats.org/officeDocument/2006/relationships" xmlns:p="http://schemas.openxmlformats.org/presentationml/2006/main">
  <p:tag name="TABLE_ENDDRAG_ORIGIN_RECT" val="671*171"/>
  <p:tag name="TABLE_ENDDRAG_RECT" val="144*210*671*17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TotalTime>
  <Words>1146</Words>
  <Application>Microsoft Macintosh PowerPoint</Application>
  <PresentationFormat>宽屏</PresentationFormat>
  <Paragraphs>147</Paragraphs>
  <Slides>25</Slides>
  <Notes>20</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25</vt:i4>
      </vt:variant>
    </vt:vector>
  </HeadingPairs>
  <TitlesOfParts>
    <vt:vector size="39" baseType="lpstr">
      <vt:lpstr>方正楷体_GB2312</vt:lpstr>
      <vt:lpstr>等线 Light</vt:lpstr>
      <vt:lpstr>幼圆</vt:lpstr>
      <vt:lpstr>Source Sans Pro Light</vt:lpstr>
      <vt:lpstr>楷体_GB2312</vt:lpstr>
      <vt:lpstr>汉仪大黑简</vt:lpstr>
      <vt:lpstr>Arial</vt:lpstr>
      <vt:lpstr>楷体</vt:lpstr>
      <vt:lpstr>微软雅黑</vt:lpstr>
      <vt:lpstr>等线</vt:lpstr>
      <vt:lpstr>字体管家棉花糖</vt:lpstr>
      <vt:lpstr>宋体</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姜 方琴</dc:creator>
  <cp:lastModifiedBy>Microsoft Office User</cp:lastModifiedBy>
  <cp:revision>158</cp:revision>
  <dcterms:created xsi:type="dcterms:W3CDTF">2021-01-10T05:35:00Z</dcterms:created>
  <dcterms:modified xsi:type="dcterms:W3CDTF">2024-08-16T06:26:16Z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9556E2E13C394022A6F2C287A3E692A5_13</vt:lpwstr>
  </property>
  <property fmtid="{D5CDD505-2E9C-101B-9397-08002B2CF9AE}" pid="3" name="KSOProductBuildVer">
    <vt:lpwstr>2052-12.1.0.17147</vt:lpwstr>
  </property>
</Properties>
</file>