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1" r:id="rId2"/>
    <p:sldId id="293" r:id="rId3"/>
    <p:sldId id="294" r:id="rId4"/>
    <p:sldId id="257" r:id="rId5"/>
    <p:sldId id="276" r:id="rId6"/>
    <p:sldId id="277" r:id="rId7"/>
    <p:sldId id="304" r:id="rId8"/>
    <p:sldId id="312" r:id="rId9"/>
    <p:sldId id="313" r:id="rId10"/>
    <p:sldId id="295" r:id="rId11"/>
    <p:sldId id="306" r:id="rId12"/>
    <p:sldId id="307" r:id="rId13"/>
    <p:sldId id="309" r:id="rId14"/>
    <p:sldId id="314" r:id="rId15"/>
    <p:sldId id="296" r:id="rId16"/>
    <p:sldId id="299" r:id="rId17"/>
    <p:sldId id="310" r:id="rId18"/>
    <p:sldId id="297" r:id="rId19"/>
    <p:sldId id="311" r:id="rId20"/>
    <p:sldId id="26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83B"/>
    <a:srgbClr val="0432FF"/>
    <a:srgbClr val="54C4F8"/>
    <a:srgbClr val="36B1EC"/>
    <a:srgbClr val="D08F52"/>
    <a:srgbClr val="EACDB3"/>
    <a:srgbClr val="FFFFCC"/>
    <a:srgbClr val="ACCCC4"/>
    <a:srgbClr val="5F9C8C"/>
    <a:srgbClr val="15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7"/>
    <p:restoredTop sz="94667"/>
  </p:normalViewPr>
  <p:slideViewPr>
    <p:cSldViewPr snapToGrid="0">
      <p:cViewPr varScale="1">
        <p:scale>
          <a:sx n="84" d="100"/>
          <a:sy n="84" d="100"/>
        </p:scale>
        <p:origin x="1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0423E-3021-4749-A5C5-07165988EE99}" type="doc">
      <dgm:prSet loTypeId="urn:microsoft.com/office/officeart/2005/8/layout/process1" loCatId="process" qsTypeId="urn:microsoft.com/office/officeart/2005/8/quickstyle/simple2" qsCatId="simple" csTypeId="urn:microsoft.com/office/officeart/2005/8/colors/accent1_1" csCatId="accent1" phldr="1"/>
      <dgm:spPr/>
    </dgm:pt>
    <dgm:pt modelId="{41A2D4FC-604B-4685-B67C-1D6FE838FAAC}">
      <dgm:prSet phldrT="[文本]" custT="1"/>
      <dgm:spPr/>
      <dgm:t>
        <a:bodyPr/>
        <a:lstStyle/>
        <a:p>
          <a:pPr algn="ctr"/>
          <a:r>
            <a:rPr lang="zh-CN" altLang="en-US" sz="1200"/>
            <a:t>　</a:t>
          </a:r>
        </a:p>
      </dgm:t>
    </dgm:pt>
    <dgm:pt modelId="{E4D728BA-111E-403C-A7FA-5C2E9DFA1F3D}" type="parTrans" cxnId="{091E7823-4CC8-4240-A1C5-219D4406A7CD}">
      <dgm:prSet/>
      <dgm:spPr/>
      <dgm:t>
        <a:bodyPr/>
        <a:lstStyle/>
        <a:p>
          <a:pPr algn="ctr"/>
          <a:endParaRPr lang="zh-CN" altLang="en-US" sz="1200">
            <a:solidFill>
              <a:sysClr val="windowText" lastClr="000000"/>
            </a:solidFill>
          </a:endParaRPr>
        </a:p>
      </dgm:t>
    </dgm:pt>
    <dgm:pt modelId="{9DC208A8-5CF1-4E03-8A5B-329E21F905A8}" type="sibTrans" cxnId="{091E7823-4CC8-4240-A1C5-219D4406A7CD}">
      <dgm:prSet custT="1"/>
      <dgm:spPr/>
      <dgm:t>
        <a:bodyPr/>
        <a:lstStyle/>
        <a:p>
          <a:pPr algn="ctr"/>
          <a:endParaRPr lang="zh-CN" altLang="en-US" sz="1200">
            <a:solidFill>
              <a:sysClr val="windowText" lastClr="000000"/>
            </a:solidFill>
          </a:endParaRPr>
        </a:p>
      </dgm:t>
    </dgm:pt>
    <dgm:pt modelId="{37696952-A566-489B-B7F5-83D4BB9F9C2D}">
      <dgm:prSet phldrT="[文本]" custT="1"/>
      <dgm:spPr/>
      <dgm:t>
        <a:bodyPr/>
        <a:lstStyle/>
        <a:p>
          <a:pPr algn="ctr"/>
          <a:endParaRPr lang="zh-CN" altLang="en-US" sz="1200"/>
        </a:p>
      </dgm:t>
    </dgm:pt>
    <dgm:pt modelId="{D79E55C9-2799-4EAC-97BD-70E465EEF10C}" type="parTrans" cxnId="{9514E850-717F-4BB3-8E7F-C76026BEF65C}">
      <dgm:prSet/>
      <dgm:spPr/>
      <dgm:t>
        <a:bodyPr/>
        <a:lstStyle/>
        <a:p>
          <a:pPr algn="ctr"/>
          <a:endParaRPr lang="zh-CN" altLang="en-US" sz="1200">
            <a:solidFill>
              <a:sysClr val="windowText" lastClr="000000"/>
            </a:solidFill>
          </a:endParaRPr>
        </a:p>
      </dgm:t>
    </dgm:pt>
    <dgm:pt modelId="{2629D348-42EB-46F4-B44E-E19791253751}" type="sibTrans" cxnId="{9514E850-717F-4BB3-8E7F-C76026BEF65C}">
      <dgm:prSet custT="1"/>
      <dgm:spPr/>
      <dgm:t>
        <a:bodyPr/>
        <a:lstStyle/>
        <a:p>
          <a:pPr algn="ctr"/>
          <a:endParaRPr lang="zh-CN" altLang="en-US" sz="1200">
            <a:solidFill>
              <a:sysClr val="windowText" lastClr="000000"/>
            </a:solidFill>
          </a:endParaRPr>
        </a:p>
      </dgm:t>
    </dgm:pt>
    <dgm:pt modelId="{133D70ED-208F-4473-A743-3F6CE4CEBFB4}">
      <dgm:prSet phldrT="[文本]" custT="1"/>
      <dgm:spPr/>
      <dgm:t>
        <a:bodyPr/>
        <a:lstStyle/>
        <a:p>
          <a:pPr algn="ctr"/>
          <a:endParaRPr lang="zh-CN" altLang="en-US" sz="1200"/>
        </a:p>
      </dgm:t>
    </dgm:pt>
    <dgm:pt modelId="{64D52363-07AA-4324-AF83-6951AA109A86}" type="parTrans" cxnId="{8E312104-3BE6-467B-877C-25DB24466F7F}">
      <dgm:prSet/>
      <dgm:spPr/>
      <dgm:t>
        <a:bodyPr/>
        <a:lstStyle/>
        <a:p>
          <a:pPr algn="ctr"/>
          <a:endParaRPr lang="zh-CN" altLang="en-US" sz="1200">
            <a:solidFill>
              <a:sysClr val="windowText" lastClr="000000"/>
            </a:solidFill>
          </a:endParaRPr>
        </a:p>
      </dgm:t>
    </dgm:pt>
    <dgm:pt modelId="{E27C35A5-95F3-461D-9033-FEC6E95CD0A8}" type="sibTrans" cxnId="{8E312104-3BE6-467B-877C-25DB24466F7F}">
      <dgm:prSet/>
      <dgm:spPr/>
      <dgm:t>
        <a:bodyPr/>
        <a:lstStyle/>
        <a:p>
          <a:pPr algn="ctr"/>
          <a:endParaRPr lang="zh-CN" altLang="en-US" sz="1200">
            <a:solidFill>
              <a:sysClr val="windowText" lastClr="000000"/>
            </a:solidFill>
          </a:endParaRPr>
        </a:p>
      </dgm:t>
    </dgm:pt>
    <dgm:pt modelId="{AB835CA3-F795-401B-BB5B-1B8BD101871A}" type="pres">
      <dgm:prSet presAssocID="{CF00423E-3021-4749-A5C5-07165988EE99}" presName="Name0" presStyleCnt="0">
        <dgm:presLayoutVars>
          <dgm:dir/>
          <dgm:resizeHandles val="exact"/>
        </dgm:presLayoutVars>
      </dgm:prSet>
      <dgm:spPr/>
    </dgm:pt>
    <dgm:pt modelId="{6855CB6B-C656-42D0-B840-4003E170F4E5}" type="pres">
      <dgm:prSet presAssocID="{41A2D4FC-604B-4685-B67C-1D6FE838FAAC}" presName="node" presStyleLbl="node1" presStyleIdx="0" presStyleCnt="3">
        <dgm:presLayoutVars>
          <dgm:bulletEnabled val="1"/>
        </dgm:presLayoutVars>
      </dgm:prSet>
      <dgm:spPr/>
    </dgm:pt>
    <dgm:pt modelId="{76B61A5F-2F3B-450A-A414-916573372287}" type="pres">
      <dgm:prSet presAssocID="{9DC208A8-5CF1-4E03-8A5B-329E21F905A8}" presName="sibTrans" presStyleLbl="sibTrans2D1" presStyleIdx="0" presStyleCnt="2" custScaleX="155941" custScaleY="106644"/>
      <dgm:spPr/>
    </dgm:pt>
    <dgm:pt modelId="{4B96BBA4-8425-477A-8E32-512E0498B727}" type="pres">
      <dgm:prSet presAssocID="{9DC208A8-5CF1-4E03-8A5B-329E21F905A8}" presName="connectorText" presStyleLbl="sibTrans2D1" presStyleIdx="0" presStyleCnt="2"/>
      <dgm:spPr/>
    </dgm:pt>
    <dgm:pt modelId="{45CE026E-1AA6-42FF-B580-77E6403F30A6}" type="pres">
      <dgm:prSet presAssocID="{37696952-A566-489B-B7F5-83D4BB9F9C2D}" presName="node" presStyleLbl="node1" presStyleIdx="1" presStyleCnt="3">
        <dgm:presLayoutVars>
          <dgm:bulletEnabled val="1"/>
        </dgm:presLayoutVars>
      </dgm:prSet>
      <dgm:spPr/>
    </dgm:pt>
    <dgm:pt modelId="{D6704C7F-7373-40F8-8F3B-7274493EE283}" type="pres">
      <dgm:prSet presAssocID="{2629D348-42EB-46F4-B44E-E19791253751}" presName="sibTrans" presStyleLbl="sibTrans2D1" presStyleIdx="1" presStyleCnt="2" custScaleX="155941" custScaleY="106644"/>
      <dgm:spPr/>
    </dgm:pt>
    <dgm:pt modelId="{8B4E0DD2-B39A-4C6D-BC44-C00F9E63F4ED}" type="pres">
      <dgm:prSet presAssocID="{2629D348-42EB-46F4-B44E-E19791253751}" presName="connectorText" presStyleLbl="sibTrans2D1" presStyleIdx="1" presStyleCnt="2"/>
      <dgm:spPr/>
    </dgm:pt>
    <dgm:pt modelId="{31C8F76A-570B-48C9-9B75-A456C6D20300}" type="pres">
      <dgm:prSet presAssocID="{133D70ED-208F-4473-A743-3F6CE4CEBFB4}" presName="node" presStyleLbl="node1" presStyleIdx="2" presStyleCnt="3">
        <dgm:presLayoutVars>
          <dgm:bulletEnabled val="1"/>
        </dgm:presLayoutVars>
      </dgm:prSet>
      <dgm:spPr/>
    </dgm:pt>
  </dgm:ptLst>
  <dgm:cxnLst>
    <dgm:cxn modelId="{8E312104-3BE6-467B-877C-25DB24466F7F}" srcId="{CF00423E-3021-4749-A5C5-07165988EE99}" destId="{133D70ED-208F-4473-A743-3F6CE4CEBFB4}" srcOrd="2" destOrd="0" parTransId="{64D52363-07AA-4324-AF83-6951AA109A86}" sibTransId="{E27C35A5-95F3-461D-9033-FEC6E95CD0A8}"/>
    <dgm:cxn modelId="{091E7823-4CC8-4240-A1C5-219D4406A7CD}" srcId="{CF00423E-3021-4749-A5C5-07165988EE99}" destId="{41A2D4FC-604B-4685-B67C-1D6FE838FAAC}" srcOrd="0" destOrd="0" parTransId="{E4D728BA-111E-403C-A7FA-5C2E9DFA1F3D}" sibTransId="{9DC208A8-5CF1-4E03-8A5B-329E21F905A8}"/>
    <dgm:cxn modelId="{9514E850-717F-4BB3-8E7F-C76026BEF65C}" srcId="{CF00423E-3021-4749-A5C5-07165988EE99}" destId="{37696952-A566-489B-B7F5-83D4BB9F9C2D}" srcOrd="1" destOrd="0" parTransId="{D79E55C9-2799-4EAC-97BD-70E465EEF10C}" sibTransId="{2629D348-42EB-46F4-B44E-E19791253751}"/>
    <dgm:cxn modelId="{430E4156-B692-4F61-ADE4-A722C7A65277}" type="presOf" srcId="{133D70ED-208F-4473-A743-3F6CE4CEBFB4}" destId="{31C8F76A-570B-48C9-9B75-A456C6D20300}" srcOrd="0" destOrd="0" presId="urn:microsoft.com/office/officeart/2005/8/layout/process1"/>
    <dgm:cxn modelId="{DA95BE6A-4592-4F81-9712-F0D7A7D2B71D}" type="presOf" srcId="{2629D348-42EB-46F4-B44E-E19791253751}" destId="{8B4E0DD2-B39A-4C6D-BC44-C00F9E63F4ED}" srcOrd="1" destOrd="0" presId="urn:microsoft.com/office/officeart/2005/8/layout/process1"/>
    <dgm:cxn modelId="{5954236E-1F81-453E-8D73-6C134C3BC86F}" type="presOf" srcId="{2629D348-42EB-46F4-B44E-E19791253751}" destId="{D6704C7F-7373-40F8-8F3B-7274493EE283}" srcOrd="0" destOrd="0" presId="urn:microsoft.com/office/officeart/2005/8/layout/process1"/>
    <dgm:cxn modelId="{685C639B-A51D-4BC8-8C78-A86BAA94EA37}" type="presOf" srcId="{9DC208A8-5CF1-4E03-8A5B-329E21F905A8}" destId="{76B61A5F-2F3B-450A-A414-916573372287}" srcOrd="0" destOrd="0" presId="urn:microsoft.com/office/officeart/2005/8/layout/process1"/>
    <dgm:cxn modelId="{5E0E80B6-B8D2-49E0-8A78-3FD18A95A2C8}" type="presOf" srcId="{CF00423E-3021-4749-A5C5-07165988EE99}" destId="{AB835CA3-F795-401B-BB5B-1B8BD101871A}" srcOrd="0" destOrd="0" presId="urn:microsoft.com/office/officeart/2005/8/layout/process1"/>
    <dgm:cxn modelId="{E8F838C9-06B0-4E3D-B00F-24C9AD12E696}" type="presOf" srcId="{9DC208A8-5CF1-4E03-8A5B-329E21F905A8}" destId="{4B96BBA4-8425-477A-8E32-512E0498B727}" srcOrd="1" destOrd="0" presId="urn:microsoft.com/office/officeart/2005/8/layout/process1"/>
    <dgm:cxn modelId="{B76441CD-DC68-4636-9634-40A594A63F51}" type="presOf" srcId="{41A2D4FC-604B-4685-B67C-1D6FE838FAAC}" destId="{6855CB6B-C656-42D0-B840-4003E170F4E5}" srcOrd="0" destOrd="0" presId="urn:microsoft.com/office/officeart/2005/8/layout/process1"/>
    <dgm:cxn modelId="{A1C273DF-11E0-4567-B876-EC04D17CD0E6}" type="presOf" srcId="{37696952-A566-489B-B7F5-83D4BB9F9C2D}" destId="{45CE026E-1AA6-42FF-B580-77E6403F30A6}" srcOrd="0" destOrd="0" presId="urn:microsoft.com/office/officeart/2005/8/layout/process1"/>
    <dgm:cxn modelId="{1D5FDB82-A4F1-4B69-9C26-398264E5136D}" type="presParOf" srcId="{AB835CA3-F795-401B-BB5B-1B8BD101871A}" destId="{6855CB6B-C656-42D0-B840-4003E170F4E5}" srcOrd="0" destOrd="0" presId="urn:microsoft.com/office/officeart/2005/8/layout/process1"/>
    <dgm:cxn modelId="{2CF33177-B9FF-4F0A-ACD1-2E3265E21140}" type="presParOf" srcId="{AB835CA3-F795-401B-BB5B-1B8BD101871A}" destId="{76B61A5F-2F3B-450A-A414-916573372287}" srcOrd="1" destOrd="0" presId="urn:microsoft.com/office/officeart/2005/8/layout/process1"/>
    <dgm:cxn modelId="{408B3AD8-FD83-4549-9CCF-FD3B9A08FEA6}" type="presParOf" srcId="{76B61A5F-2F3B-450A-A414-916573372287}" destId="{4B96BBA4-8425-477A-8E32-512E0498B727}" srcOrd="0" destOrd="0" presId="urn:microsoft.com/office/officeart/2005/8/layout/process1"/>
    <dgm:cxn modelId="{306B9E3F-5A9A-489F-8F73-3E82F2E72E98}" type="presParOf" srcId="{AB835CA3-F795-401B-BB5B-1B8BD101871A}" destId="{45CE026E-1AA6-42FF-B580-77E6403F30A6}" srcOrd="2" destOrd="0" presId="urn:microsoft.com/office/officeart/2005/8/layout/process1"/>
    <dgm:cxn modelId="{F85FCF52-7C89-469A-8432-50AFE33E1132}" type="presParOf" srcId="{AB835CA3-F795-401B-BB5B-1B8BD101871A}" destId="{D6704C7F-7373-40F8-8F3B-7274493EE283}" srcOrd="3" destOrd="0" presId="urn:microsoft.com/office/officeart/2005/8/layout/process1"/>
    <dgm:cxn modelId="{B2AF8A99-8A13-4785-BB40-8272953AD021}" type="presParOf" srcId="{D6704C7F-7373-40F8-8F3B-7274493EE283}" destId="{8B4E0DD2-B39A-4C6D-BC44-C00F9E63F4ED}" srcOrd="0" destOrd="0" presId="urn:microsoft.com/office/officeart/2005/8/layout/process1"/>
    <dgm:cxn modelId="{132F9995-E315-403B-A738-FA0B015D25E7}" type="presParOf" srcId="{AB835CA3-F795-401B-BB5B-1B8BD101871A}" destId="{31C8F76A-570B-48C9-9B75-A456C6D20300}" srcOrd="4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C4FFEE-AE98-402A-8A9C-B6907E4F2B63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F236FA3A-1343-4107-9BA0-8C3CD4B32650}">
      <dgm:prSet phldrT="[文本]" custT="1"/>
      <dgm:spPr/>
      <dgm:t>
        <a:bodyPr/>
        <a:lstStyle/>
        <a:p>
          <a:r>
            <a:rPr lang="en-US" altLang="zh-CN" sz="2200" dirty="0"/>
            <a:t> </a:t>
          </a:r>
          <a:r>
            <a:rPr lang="en-US" altLang="zh-CN" sz="1800" dirty="0">
              <a:latin typeface="楷体_GB2312" panose="02010609030101010101" pitchFamily="49" charset="-122"/>
              <a:ea typeface="楷体_GB2312" panose="02010609030101010101" pitchFamily="49" charset="-122"/>
            </a:rPr>
            <a:t>1.</a:t>
          </a:r>
          <a:r>
            <a:rPr lang="zh-CN" altLang="en-US" sz="1800" dirty="0">
              <a:latin typeface="楷体_GB2312" panose="02010609030101010101" pitchFamily="49" charset="-122"/>
              <a:ea typeface="楷体_GB2312" panose="02010609030101010101" pitchFamily="49" charset="-122"/>
            </a:rPr>
            <a:t>打开浏览器</a:t>
          </a:r>
        </a:p>
      </dgm:t>
    </dgm:pt>
    <dgm:pt modelId="{33480B2F-8A14-4FA1-BC75-014B0AAFEE50}" type="parTrans" cxnId="{BFDB2D9E-424B-492D-9A63-6B9D83DE78B3}">
      <dgm:prSet/>
      <dgm:spPr/>
      <dgm:t>
        <a:bodyPr/>
        <a:lstStyle/>
        <a:p>
          <a:endParaRPr lang="zh-CN" altLang="en-US"/>
        </a:p>
      </dgm:t>
    </dgm:pt>
    <dgm:pt modelId="{B07C74C9-E69B-4FD2-8229-423285BCAB5B}" type="sibTrans" cxnId="{BFDB2D9E-424B-492D-9A63-6B9D83DE78B3}">
      <dgm:prSet/>
      <dgm:spPr/>
      <dgm:t>
        <a:bodyPr/>
        <a:lstStyle/>
        <a:p>
          <a:endParaRPr lang="zh-CN" altLang="en-US"/>
        </a:p>
      </dgm:t>
    </dgm:pt>
    <dgm:pt modelId="{8894ED91-96FA-4C44-B1CE-9CD60D7C1AFF}">
      <dgm:prSet phldrT="[文本]" custT="1"/>
      <dgm:spPr/>
      <dgm:t>
        <a:bodyPr/>
        <a:lstStyle/>
        <a:p>
          <a:r>
            <a:rPr lang="en-US" altLang="zh-CN" sz="1800" dirty="0">
              <a:latin typeface="楷体_GB2312" panose="02010609030101010101" pitchFamily="49" charset="-122"/>
              <a:ea typeface="楷体_GB2312" panose="02010609030101010101" pitchFamily="49" charset="-122"/>
            </a:rPr>
            <a:t>    2.</a:t>
          </a:r>
          <a:r>
            <a:rPr lang="zh-CN" altLang="en-US" sz="1800" dirty="0">
              <a:latin typeface="楷体_GB2312" panose="02010609030101010101" pitchFamily="49" charset="-122"/>
              <a:ea typeface="楷体_GB2312" panose="02010609030101010101" pitchFamily="49" charset="-122"/>
            </a:rPr>
            <a:t>输入关键词</a:t>
          </a:r>
        </a:p>
      </dgm:t>
    </dgm:pt>
    <dgm:pt modelId="{EC281736-B2A2-48B0-AE57-0B3271E9E58C}" type="parTrans" cxnId="{0CCD2D25-9F3E-4553-A2DF-536A4C7B858F}">
      <dgm:prSet/>
      <dgm:spPr/>
      <dgm:t>
        <a:bodyPr/>
        <a:lstStyle/>
        <a:p>
          <a:endParaRPr lang="zh-CN" altLang="en-US"/>
        </a:p>
      </dgm:t>
    </dgm:pt>
    <dgm:pt modelId="{C5094358-AF1E-47EA-8259-7E1C151C6D9B}" type="sibTrans" cxnId="{0CCD2D25-9F3E-4553-A2DF-536A4C7B858F}">
      <dgm:prSet/>
      <dgm:spPr/>
      <dgm:t>
        <a:bodyPr/>
        <a:lstStyle/>
        <a:p>
          <a:endParaRPr lang="zh-CN" altLang="en-US"/>
        </a:p>
      </dgm:t>
    </dgm:pt>
    <dgm:pt modelId="{2747C1DA-794A-4F82-97F8-6376BE00865B}">
      <dgm:prSet phldrT="[文本]" custT="1"/>
      <dgm:spPr/>
      <dgm:t>
        <a:bodyPr/>
        <a:lstStyle/>
        <a:p>
          <a:pPr algn="r"/>
          <a:r>
            <a:rPr lang="en-US" altLang="zh-CN" sz="2200" dirty="0"/>
            <a:t>   </a:t>
          </a:r>
          <a:r>
            <a:rPr lang="en-US" altLang="zh-CN" sz="1800" dirty="0">
              <a:latin typeface="楷体_GB2312" panose="02010609030101010101" pitchFamily="49" charset="-122"/>
              <a:ea typeface="楷体_GB2312" panose="02010609030101010101" pitchFamily="49" charset="-122"/>
            </a:rPr>
            <a:t>3.</a:t>
          </a:r>
          <a:r>
            <a:rPr lang="zh-CN" altLang="en-US" sz="1800" dirty="0">
              <a:latin typeface="楷体_GB2312" panose="02010609030101010101" pitchFamily="49" charset="-122"/>
              <a:ea typeface="楷体_GB2312" panose="02010609030101010101" pitchFamily="49" charset="-122"/>
            </a:rPr>
            <a:t>收集家乡的文本数据、图片数据</a:t>
          </a:r>
        </a:p>
      </dgm:t>
    </dgm:pt>
    <dgm:pt modelId="{3AA02D41-11B0-4435-82FF-85829CB22AB0}" type="parTrans" cxnId="{B2FE9F07-2FF9-41CB-9780-F89FE6A7F058}">
      <dgm:prSet/>
      <dgm:spPr/>
      <dgm:t>
        <a:bodyPr/>
        <a:lstStyle/>
        <a:p>
          <a:endParaRPr lang="zh-CN" altLang="en-US"/>
        </a:p>
      </dgm:t>
    </dgm:pt>
    <dgm:pt modelId="{2051728A-2887-419A-9C68-2F4F6367478D}" type="sibTrans" cxnId="{B2FE9F07-2FF9-41CB-9780-F89FE6A7F058}">
      <dgm:prSet/>
      <dgm:spPr/>
      <dgm:t>
        <a:bodyPr/>
        <a:lstStyle/>
        <a:p>
          <a:endParaRPr lang="zh-CN" altLang="en-US"/>
        </a:p>
      </dgm:t>
    </dgm:pt>
    <dgm:pt modelId="{994E1405-5E89-47AB-93E5-3657424DEBE2}" type="pres">
      <dgm:prSet presAssocID="{B2C4FFEE-AE98-402A-8A9C-B6907E4F2B63}" presName="outerComposite" presStyleCnt="0">
        <dgm:presLayoutVars>
          <dgm:chMax val="5"/>
          <dgm:dir/>
          <dgm:resizeHandles val="exact"/>
        </dgm:presLayoutVars>
      </dgm:prSet>
      <dgm:spPr/>
    </dgm:pt>
    <dgm:pt modelId="{A1486049-61B7-433A-A0A4-870A0A4B30A6}" type="pres">
      <dgm:prSet presAssocID="{B2C4FFEE-AE98-402A-8A9C-B6907E4F2B63}" presName="dummyMaxCanvas" presStyleCnt="0">
        <dgm:presLayoutVars/>
      </dgm:prSet>
      <dgm:spPr/>
    </dgm:pt>
    <dgm:pt modelId="{8A69A894-27D6-4196-81F9-88E5816782BB}" type="pres">
      <dgm:prSet presAssocID="{B2C4FFEE-AE98-402A-8A9C-B6907E4F2B63}" presName="ThreeNodes_1" presStyleLbl="node1" presStyleIdx="0" presStyleCnt="3" custLinFactNeighborX="-1867" custLinFactNeighborY="0">
        <dgm:presLayoutVars>
          <dgm:bulletEnabled val="1"/>
        </dgm:presLayoutVars>
      </dgm:prSet>
      <dgm:spPr/>
    </dgm:pt>
    <dgm:pt modelId="{06F08ADD-5DB8-4942-A016-02651EB0B5B4}" type="pres">
      <dgm:prSet presAssocID="{B2C4FFEE-AE98-402A-8A9C-B6907E4F2B63}" presName="ThreeNodes_2" presStyleLbl="node1" presStyleIdx="1" presStyleCnt="3">
        <dgm:presLayoutVars>
          <dgm:bulletEnabled val="1"/>
        </dgm:presLayoutVars>
      </dgm:prSet>
      <dgm:spPr/>
    </dgm:pt>
    <dgm:pt modelId="{007BBBD2-0621-4B22-8E85-8F187955C5A7}" type="pres">
      <dgm:prSet presAssocID="{B2C4FFEE-AE98-402A-8A9C-B6907E4F2B63}" presName="ThreeNodes_3" presStyleLbl="node1" presStyleIdx="2" presStyleCnt="3">
        <dgm:presLayoutVars>
          <dgm:bulletEnabled val="1"/>
        </dgm:presLayoutVars>
      </dgm:prSet>
      <dgm:spPr/>
    </dgm:pt>
    <dgm:pt modelId="{8446DF58-0766-428A-9170-A4135759A531}" type="pres">
      <dgm:prSet presAssocID="{B2C4FFEE-AE98-402A-8A9C-B6907E4F2B63}" presName="ThreeConn_1-2" presStyleLbl="fgAccFollowNode1" presStyleIdx="0" presStyleCnt="2">
        <dgm:presLayoutVars>
          <dgm:bulletEnabled val="1"/>
        </dgm:presLayoutVars>
      </dgm:prSet>
      <dgm:spPr/>
    </dgm:pt>
    <dgm:pt modelId="{A07CDCF1-8008-4247-BE39-EC5B2DF29E79}" type="pres">
      <dgm:prSet presAssocID="{B2C4FFEE-AE98-402A-8A9C-B6907E4F2B63}" presName="ThreeConn_2-3" presStyleLbl="fgAccFollowNode1" presStyleIdx="1" presStyleCnt="2">
        <dgm:presLayoutVars>
          <dgm:bulletEnabled val="1"/>
        </dgm:presLayoutVars>
      </dgm:prSet>
      <dgm:spPr/>
    </dgm:pt>
    <dgm:pt modelId="{7E349E26-FD9A-40E5-A4A4-49117410C922}" type="pres">
      <dgm:prSet presAssocID="{B2C4FFEE-AE98-402A-8A9C-B6907E4F2B63}" presName="ThreeNodes_1_text" presStyleLbl="node1" presStyleIdx="2" presStyleCnt="3">
        <dgm:presLayoutVars>
          <dgm:bulletEnabled val="1"/>
        </dgm:presLayoutVars>
      </dgm:prSet>
      <dgm:spPr/>
    </dgm:pt>
    <dgm:pt modelId="{092BDAAC-31FA-4C23-9011-A7CFD65E5BD5}" type="pres">
      <dgm:prSet presAssocID="{B2C4FFEE-AE98-402A-8A9C-B6907E4F2B63}" presName="ThreeNodes_2_text" presStyleLbl="node1" presStyleIdx="2" presStyleCnt="3">
        <dgm:presLayoutVars>
          <dgm:bulletEnabled val="1"/>
        </dgm:presLayoutVars>
      </dgm:prSet>
      <dgm:spPr/>
    </dgm:pt>
    <dgm:pt modelId="{EF743950-41CC-4ADF-9D27-C650B350F26B}" type="pres">
      <dgm:prSet presAssocID="{B2C4FFEE-AE98-402A-8A9C-B6907E4F2B6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2FE9F07-2FF9-41CB-9780-F89FE6A7F058}" srcId="{B2C4FFEE-AE98-402A-8A9C-B6907E4F2B63}" destId="{2747C1DA-794A-4F82-97F8-6376BE00865B}" srcOrd="2" destOrd="0" parTransId="{3AA02D41-11B0-4435-82FF-85829CB22AB0}" sibTransId="{2051728A-2887-419A-9C68-2F4F6367478D}"/>
    <dgm:cxn modelId="{989B4B15-205A-4AD7-98C8-E664E4225126}" type="presOf" srcId="{B2C4FFEE-AE98-402A-8A9C-B6907E4F2B63}" destId="{994E1405-5E89-47AB-93E5-3657424DEBE2}" srcOrd="0" destOrd="0" presId="urn:microsoft.com/office/officeart/2005/8/layout/vProcess5"/>
    <dgm:cxn modelId="{7E6B8D1D-7518-4EC2-A29E-4ED7933C40D4}" type="presOf" srcId="{8894ED91-96FA-4C44-B1CE-9CD60D7C1AFF}" destId="{06F08ADD-5DB8-4942-A016-02651EB0B5B4}" srcOrd="0" destOrd="0" presId="urn:microsoft.com/office/officeart/2005/8/layout/vProcess5"/>
    <dgm:cxn modelId="{0CCD2D25-9F3E-4553-A2DF-536A4C7B858F}" srcId="{B2C4FFEE-AE98-402A-8A9C-B6907E4F2B63}" destId="{8894ED91-96FA-4C44-B1CE-9CD60D7C1AFF}" srcOrd="1" destOrd="0" parTransId="{EC281736-B2A2-48B0-AE57-0B3271E9E58C}" sibTransId="{C5094358-AF1E-47EA-8259-7E1C151C6D9B}"/>
    <dgm:cxn modelId="{8507424D-0C41-4049-83A5-7B49DE855396}" type="presOf" srcId="{2747C1DA-794A-4F82-97F8-6376BE00865B}" destId="{007BBBD2-0621-4B22-8E85-8F187955C5A7}" srcOrd="0" destOrd="0" presId="urn:microsoft.com/office/officeart/2005/8/layout/vProcess5"/>
    <dgm:cxn modelId="{D6C6CC52-15C2-4162-A041-31828606437F}" type="presOf" srcId="{B07C74C9-E69B-4FD2-8229-423285BCAB5B}" destId="{8446DF58-0766-428A-9170-A4135759A531}" srcOrd="0" destOrd="0" presId="urn:microsoft.com/office/officeart/2005/8/layout/vProcess5"/>
    <dgm:cxn modelId="{22159858-2E92-4DF3-851A-14DB03677CDB}" type="presOf" srcId="{F236FA3A-1343-4107-9BA0-8C3CD4B32650}" destId="{7E349E26-FD9A-40E5-A4A4-49117410C922}" srcOrd="1" destOrd="0" presId="urn:microsoft.com/office/officeart/2005/8/layout/vProcess5"/>
    <dgm:cxn modelId="{1DED716B-F1B7-4628-89F2-E17C4B344F7A}" type="presOf" srcId="{2747C1DA-794A-4F82-97F8-6376BE00865B}" destId="{EF743950-41CC-4ADF-9D27-C650B350F26B}" srcOrd="1" destOrd="0" presId="urn:microsoft.com/office/officeart/2005/8/layout/vProcess5"/>
    <dgm:cxn modelId="{343F1C72-CD6F-40E4-BDFE-57335F921487}" type="presOf" srcId="{F236FA3A-1343-4107-9BA0-8C3CD4B32650}" destId="{8A69A894-27D6-4196-81F9-88E5816782BB}" srcOrd="0" destOrd="0" presId="urn:microsoft.com/office/officeart/2005/8/layout/vProcess5"/>
    <dgm:cxn modelId="{99937079-4E72-4AAF-9DDF-5BC4C5F34133}" type="presOf" srcId="{8894ED91-96FA-4C44-B1CE-9CD60D7C1AFF}" destId="{092BDAAC-31FA-4C23-9011-A7CFD65E5BD5}" srcOrd="1" destOrd="0" presId="urn:microsoft.com/office/officeart/2005/8/layout/vProcess5"/>
    <dgm:cxn modelId="{31E3D890-974E-4CAC-BC35-BEFD564EDFC9}" type="presOf" srcId="{C5094358-AF1E-47EA-8259-7E1C151C6D9B}" destId="{A07CDCF1-8008-4247-BE39-EC5B2DF29E79}" srcOrd="0" destOrd="0" presId="urn:microsoft.com/office/officeart/2005/8/layout/vProcess5"/>
    <dgm:cxn modelId="{BFDB2D9E-424B-492D-9A63-6B9D83DE78B3}" srcId="{B2C4FFEE-AE98-402A-8A9C-B6907E4F2B63}" destId="{F236FA3A-1343-4107-9BA0-8C3CD4B32650}" srcOrd="0" destOrd="0" parTransId="{33480B2F-8A14-4FA1-BC75-014B0AAFEE50}" sibTransId="{B07C74C9-E69B-4FD2-8229-423285BCAB5B}"/>
    <dgm:cxn modelId="{157824A9-4B28-4F4D-A82D-C121466D9052}" type="presParOf" srcId="{994E1405-5E89-47AB-93E5-3657424DEBE2}" destId="{A1486049-61B7-433A-A0A4-870A0A4B30A6}" srcOrd="0" destOrd="0" presId="urn:microsoft.com/office/officeart/2005/8/layout/vProcess5"/>
    <dgm:cxn modelId="{ECD1DF37-F9A2-4145-A60A-B10F88F555A3}" type="presParOf" srcId="{994E1405-5E89-47AB-93E5-3657424DEBE2}" destId="{8A69A894-27D6-4196-81F9-88E5816782BB}" srcOrd="1" destOrd="0" presId="urn:microsoft.com/office/officeart/2005/8/layout/vProcess5"/>
    <dgm:cxn modelId="{4784A090-D2B1-4147-B753-DD6A181A2C34}" type="presParOf" srcId="{994E1405-5E89-47AB-93E5-3657424DEBE2}" destId="{06F08ADD-5DB8-4942-A016-02651EB0B5B4}" srcOrd="2" destOrd="0" presId="urn:microsoft.com/office/officeart/2005/8/layout/vProcess5"/>
    <dgm:cxn modelId="{D58EC5C4-E8C0-4D87-807F-21BDE26236C2}" type="presParOf" srcId="{994E1405-5E89-47AB-93E5-3657424DEBE2}" destId="{007BBBD2-0621-4B22-8E85-8F187955C5A7}" srcOrd="3" destOrd="0" presId="urn:microsoft.com/office/officeart/2005/8/layout/vProcess5"/>
    <dgm:cxn modelId="{D362CEDE-6668-4E5B-B530-FBE3DAE4D1E3}" type="presParOf" srcId="{994E1405-5E89-47AB-93E5-3657424DEBE2}" destId="{8446DF58-0766-428A-9170-A4135759A531}" srcOrd="4" destOrd="0" presId="urn:microsoft.com/office/officeart/2005/8/layout/vProcess5"/>
    <dgm:cxn modelId="{329AD457-A08D-43F9-8635-AE253B5E42D6}" type="presParOf" srcId="{994E1405-5E89-47AB-93E5-3657424DEBE2}" destId="{A07CDCF1-8008-4247-BE39-EC5B2DF29E79}" srcOrd="5" destOrd="0" presId="urn:microsoft.com/office/officeart/2005/8/layout/vProcess5"/>
    <dgm:cxn modelId="{EF4522BE-124C-4425-97D5-E5DB4622FB5C}" type="presParOf" srcId="{994E1405-5E89-47AB-93E5-3657424DEBE2}" destId="{7E349E26-FD9A-40E5-A4A4-49117410C922}" srcOrd="6" destOrd="0" presId="urn:microsoft.com/office/officeart/2005/8/layout/vProcess5"/>
    <dgm:cxn modelId="{387926A9-8BBC-40C6-91AA-6C936B3C1E4D}" type="presParOf" srcId="{994E1405-5E89-47AB-93E5-3657424DEBE2}" destId="{092BDAAC-31FA-4C23-9011-A7CFD65E5BD5}" srcOrd="7" destOrd="0" presId="urn:microsoft.com/office/officeart/2005/8/layout/vProcess5"/>
    <dgm:cxn modelId="{C6C11398-DE14-44C7-A5F7-13FD5BC80E42}" type="presParOf" srcId="{994E1405-5E89-47AB-93E5-3657424DEBE2}" destId="{EF743950-41CC-4ADF-9D27-C650B350F26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C4FFEE-AE98-402A-8A9C-B6907E4F2B63}" type="doc">
      <dgm:prSet loTypeId="urn:microsoft.com/office/officeart/2005/8/layout/v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F236FA3A-1343-4107-9BA0-8C3CD4B32650}">
      <dgm:prSet phldrT="[文本]"/>
      <dgm:spPr/>
      <dgm:t>
        <a:bodyPr/>
        <a:lstStyle/>
        <a:p>
          <a:r>
            <a:rPr lang="en-US" altLang="zh-CN" dirty="0"/>
            <a:t> </a:t>
          </a:r>
          <a:endParaRPr lang="zh-CN" altLang="en-US" dirty="0"/>
        </a:p>
      </dgm:t>
    </dgm:pt>
    <dgm:pt modelId="{33480B2F-8A14-4FA1-BC75-014B0AAFEE50}" type="parTrans" cxnId="{BFDB2D9E-424B-492D-9A63-6B9D83DE78B3}">
      <dgm:prSet/>
      <dgm:spPr/>
      <dgm:t>
        <a:bodyPr/>
        <a:lstStyle/>
        <a:p>
          <a:endParaRPr lang="zh-CN" altLang="en-US"/>
        </a:p>
      </dgm:t>
    </dgm:pt>
    <dgm:pt modelId="{B07C74C9-E69B-4FD2-8229-423285BCAB5B}" type="sibTrans" cxnId="{BFDB2D9E-424B-492D-9A63-6B9D83DE78B3}">
      <dgm:prSet/>
      <dgm:spPr/>
      <dgm:t>
        <a:bodyPr/>
        <a:lstStyle/>
        <a:p>
          <a:endParaRPr lang="zh-CN" altLang="en-US"/>
        </a:p>
      </dgm:t>
    </dgm:pt>
    <dgm:pt modelId="{8894ED91-96FA-4C44-B1CE-9CD60D7C1AFF}">
      <dgm:prSet phldrT="[文本]"/>
      <dgm:spPr/>
      <dgm:t>
        <a:bodyPr/>
        <a:lstStyle/>
        <a:p>
          <a:r>
            <a:rPr lang="en-US" altLang="zh-CN" dirty="0"/>
            <a:t> </a:t>
          </a:r>
          <a:endParaRPr lang="zh-CN" altLang="en-US" dirty="0"/>
        </a:p>
      </dgm:t>
    </dgm:pt>
    <dgm:pt modelId="{EC281736-B2A2-48B0-AE57-0B3271E9E58C}" type="parTrans" cxnId="{0CCD2D25-9F3E-4553-A2DF-536A4C7B858F}">
      <dgm:prSet/>
      <dgm:spPr/>
      <dgm:t>
        <a:bodyPr/>
        <a:lstStyle/>
        <a:p>
          <a:endParaRPr lang="zh-CN" altLang="en-US"/>
        </a:p>
      </dgm:t>
    </dgm:pt>
    <dgm:pt modelId="{C5094358-AF1E-47EA-8259-7E1C151C6D9B}" type="sibTrans" cxnId="{0CCD2D25-9F3E-4553-A2DF-536A4C7B858F}">
      <dgm:prSet/>
      <dgm:spPr/>
      <dgm:t>
        <a:bodyPr/>
        <a:lstStyle/>
        <a:p>
          <a:endParaRPr lang="zh-CN" altLang="en-US"/>
        </a:p>
      </dgm:t>
    </dgm:pt>
    <dgm:pt modelId="{2747C1DA-794A-4F82-97F8-6376BE00865B}">
      <dgm:prSet phldrT="[文本]"/>
      <dgm:spPr/>
      <dgm:t>
        <a:bodyPr/>
        <a:lstStyle/>
        <a:p>
          <a:r>
            <a:rPr lang="en-US" altLang="zh-CN" dirty="0"/>
            <a:t> </a:t>
          </a:r>
          <a:endParaRPr lang="zh-CN" altLang="en-US" dirty="0"/>
        </a:p>
      </dgm:t>
    </dgm:pt>
    <dgm:pt modelId="{3AA02D41-11B0-4435-82FF-85829CB22AB0}" type="parTrans" cxnId="{B2FE9F07-2FF9-41CB-9780-F89FE6A7F058}">
      <dgm:prSet/>
      <dgm:spPr/>
      <dgm:t>
        <a:bodyPr/>
        <a:lstStyle/>
        <a:p>
          <a:endParaRPr lang="zh-CN" altLang="en-US"/>
        </a:p>
      </dgm:t>
    </dgm:pt>
    <dgm:pt modelId="{2051728A-2887-419A-9C68-2F4F6367478D}" type="sibTrans" cxnId="{B2FE9F07-2FF9-41CB-9780-F89FE6A7F058}">
      <dgm:prSet/>
      <dgm:spPr/>
      <dgm:t>
        <a:bodyPr/>
        <a:lstStyle/>
        <a:p>
          <a:endParaRPr lang="zh-CN" altLang="en-US"/>
        </a:p>
      </dgm:t>
    </dgm:pt>
    <dgm:pt modelId="{994E1405-5E89-47AB-93E5-3657424DEBE2}" type="pres">
      <dgm:prSet presAssocID="{B2C4FFEE-AE98-402A-8A9C-B6907E4F2B63}" presName="outerComposite" presStyleCnt="0">
        <dgm:presLayoutVars>
          <dgm:chMax val="5"/>
          <dgm:dir/>
          <dgm:resizeHandles val="exact"/>
        </dgm:presLayoutVars>
      </dgm:prSet>
      <dgm:spPr/>
    </dgm:pt>
    <dgm:pt modelId="{A1486049-61B7-433A-A0A4-870A0A4B30A6}" type="pres">
      <dgm:prSet presAssocID="{B2C4FFEE-AE98-402A-8A9C-B6907E4F2B63}" presName="dummyMaxCanvas" presStyleCnt="0">
        <dgm:presLayoutVars/>
      </dgm:prSet>
      <dgm:spPr/>
    </dgm:pt>
    <dgm:pt modelId="{8A69A894-27D6-4196-81F9-88E5816782BB}" type="pres">
      <dgm:prSet presAssocID="{B2C4FFEE-AE98-402A-8A9C-B6907E4F2B63}" presName="ThreeNodes_1" presStyleLbl="node1" presStyleIdx="0" presStyleCnt="3" custLinFactNeighborX="-1867" custLinFactNeighborY="0">
        <dgm:presLayoutVars>
          <dgm:bulletEnabled val="1"/>
        </dgm:presLayoutVars>
      </dgm:prSet>
      <dgm:spPr/>
    </dgm:pt>
    <dgm:pt modelId="{06F08ADD-5DB8-4942-A016-02651EB0B5B4}" type="pres">
      <dgm:prSet presAssocID="{B2C4FFEE-AE98-402A-8A9C-B6907E4F2B63}" presName="ThreeNodes_2" presStyleLbl="node1" presStyleIdx="1" presStyleCnt="3">
        <dgm:presLayoutVars>
          <dgm:bulletEnabled val="1"/>
        </dgm:presLayoutVars>
      </dgm:prSet>
      <dgm:spPr/>
    </dgm:pt>
    <dgm:pt modelId="{007BBBD2-0621-4B22-8E85-8F187955C5A7}" type="pres">
      <dgm:prSet presAssocID="{B2C4FFEE-AE98-402A-8A9C-B6907E4F2B63}" presName="ThreeNodes_3" presStyleLbl="node1" presStyleIdx="2" presStyleCnt="3">
        <dgm:presLayoutVars>
          <dgm:bulletEnabled val="1"/>
        </dgm:presLayoutVars>
      </dgm:prSet>
      <dgm:spPr/>
    </dgm:pt>
    <dgm:pt modelId="{8446DF58-0766-428A-9170-A4135759A531}" type="pres">
      <dgm:prSet presAssocID="{B2C4FFEE-AE98-402A-8A9C-B6907E4F2B63}" presName="ThreeConn_1-2" presStyleLbl="fgAccFollowNode1" presStyleIdx="0" presStyleCnt="2">
        <dgm:presLayoutVars>
          <dgm:bulletEnabled val="1"/>
        </dgm:presLayoutVars>
      </dgm:prSet>
      <dgm:spPr/>
    </dgm:pt>
    <dgm:pt modelId="{A07CDCF1-8008-4247-BE39-EC5B2DF29E79}" type="pres">
      <dgm:prSet presAssocID="{B2C4FFEE-AE98-402A-8A9C-B6907E4F2B63}" presName="ThreeConn_2-3" presStyleLbl="fgAccFollowNode1" presStyleIdx="1" presStyleCnt="2">
        <dgm:presLayoutVars>
          <dgm:bulletEnabled val="1"/>
        </dgm:presLayoutVars>
      </dgm:prSet>
      <dgm:spPr/>
    </dgm:pt>
    <dgm:pt modelId="{7E349E26-FD9A-40E5-A4A4-49117410C922}" type="pres">
      <dgm:prSet presAssocID="{B2C4FFEE-AE98-402A-8A9C-B6907E4F2B63}" presName="ThreeNodes_1_text" presStyleLbl="node1" presStyleIdx="2" presStyleCnt="3">
        <dgm:presLayoutVars>
          <dgm:bulletEnabled val="1"/>
        </dgm:presLayoutVars>
      </dgm:prSet>
      <dgm:spPr/>
    </dgm:pt>
    <dgm:pt modelId="{092BDAAC-31FA-4C23-9011-A7CFD65E5BD5}" type="pres">
      <dgm:prSet presAssocID="{B2C4FFEE-AE98-402A-8A9C-B6907E4F2B63}" presName="ThreeNodes_2_text" presStyleLbl="node1" presStyleIdx="2" presStyleCnt="3">
        <dgm:presLayoutVars>
          <dgm:bulletEnabled val="1"/>
        </dgm:presLayoutVars>
      </dgm:prSet>
      <dgm:spPr/>
    </dgm:pt>
    <dgm:pt modelId="{EF743950-41CC-4ADF-9D27-C650B350F26B}" type="pres">
      <dgm:prSet presAssocID="{B2C4FFEE-AE98-402A-8A9C-B6907E4F2B6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2FE9F07-2FF9-41CB-9780-F89FE6A7F058}" srcId="{B2C4FFEE-AE98-402A-8A9C-B6907E4F2B63}" destId="{2747C1DA-794A-4F82-97F8-6376BE00865B}" srcOrd="2" destOrd="0" parTransId="{3AA02D41-11B0-4435-82FF-85829CB22AB0}" sibTransId="{2051728A-2887-419A-9C68-2F4F6367478D}"/>
    <dgm:cxn modelId="{9A557511-4F01-4541-8032-61C7F4DDFDA1}" type="presOf" srcId="{F236FA3A-1343-4107-9BA0-8C3CD4B32650}" destId="{8A69A894-27D6-4196-81F9-88E5816782BB}" srcOrd="0" destOrd="0" presId="urn:microsoft.com/office/officeart/2005/8/layout/vProcess5"/>
    <dgm:cxn modelId="{0CCD2D25-9F3E-4553-A2DF-536A4C7B858F}" srcId="{B2C4FFEE-AE98-402A-8A9C-B6907E4F2B63}" destId="{8894ED91-96FA-4C44-B1CE-9CD60D7C1AFF}" srcOrd="1" destOrd="0" parTransId="{EC281736-B2A2-48B0-AE57-0B3271E9E58C}" sibTransId="{C5094358-AF1E-47EA-8259-7E1C151C6D9B}"/>
    <dgm:cxn modelId="{B2AFB668-AB71-40EF-96E5-9214DE266E5D}" type="presOf" srcId="{2747C1DA-794A-4F82-97F8-6376BE00865B}" destId="{EF743950-41CC-4ADF-9D27-C650B350F26B}" srcOrd="1" destOrd="0" presId="urn:microsoft.com/office/officeart/2005/8/layout/vProcess5"/>
    <dgm:cxn modelId="{564DD77C-C6EE-4CF1-BBF2-66B4872A75D2}" type="presOf" srcId="{C5094358-AF1E-47EA-8259-7E1C151C6D9B}" destId="{A07CDCF1-8008-4247-BE39-EC5B2DF29E79}" srcOrd="0" destOrd="0" presId="urn:microsoft.com/office/officeart/2005/8/layout/vProcess5"/>
    <dgm:cxn modelId="{4A93CD98-0606-4BEB-9784-06D2041E1F81}" type="presOf" srcId="{8894ED91-96FA-4C44-B1CE-9CD60D7C1AFF}" destId="{06F08ADD-5DB8-4942-A016-02651EB0B5B4}" srcOrd="0" destOrd="0" presId="urn:microsoft.com/office/officeart/2005/8/layout/vProcess5"/>
    <dgm:cxn modelId="{BFDB2D9E-424B-492D-9A63-6B9D83DE78B3}" srcId="{B2C4FFEE-AE98-402A-8A9C-B6907E4F2B63}" destId="{F236FA3A-1343-4107-9BA0-8C3CD4B32650}" srcOrd="0" destOrd="0" parTransId="{33480B2F-8A14-4FA1-BC75-014B0AAFEE50}" sibTransId="{B07C74C9-E69B-4FD2-8229-423285BCAB5B}"/>
    <dgm:cxn modelId="{174439AC-752B-4A7A-A98F-ECF36715E21D}" type="presOf" srcId="{8894ED91-96FA-4C44-B1CE-9CD60D7C1AFF}" destId="{092BDAAC-31FA-4C23-9011-A7CFD65E5BD5}" srcOrd="1" destOrd="0" presId="urn:microsoft.com/office/officeart/2005/8/layout/vProcess5"/>
    <dgm:cxn modelId="{99CACACB-7964-41C8-8031-6F6DA4C3F32B}" type="presOf" srcId="{B2C4FFEE-AE98-402A-8A9C-B6907E4F2B63}" destId="{994E1405-5E89-47AB-93E5-3657424DEBE2}" srcOrd="0" destOrd="0" presId="urn:microsoft.com/office/officeart/2005/8/layout/vProcess5"/>
    <dgm:cxn modelId="{62ED0CCE-3F2F-43EF-AA21-3A68EF2576B2}" type="presOf" srcId="{B07C74C9-E69B-4FD2-8229-423285BCAB5B}" destId="{8446DF58-0766-428A-9170-A4135759A531}" srcOrd="0" destOrd="0" presId="urn:microsoft.com/office/officeart/2005/8/layout/vProcess5"/>
    <dgm:cxn modelId="{0F0A33E9-EB3E-4F19-B1D5-287115D064E9}" type="presOf" srcId="{F236FA3A-1343-4107-9BA0-8C3CD4B32650}" destId="{7E349E26-FD9A-40E5-A4A4-49117410C922}" srcOrd="1" destOrd="0" presId="urn:microsoft.com/office/officeart/2005/8/layout/vProcess5"/>
    <dgm:cxn modelId="{D01616FE-AAC6-4087-A4AF-33D5619E3580}" type="presOf" srcId="{2747C1DA-794A-4F82-97F8-6376BE00865B}" destId="{007BBBD2-0621-4B22-8E85-8F187955C5A7}" srcOrd="0" destOrd="0" presId="urn:microsoft.com/office/officeart/2005/8/layout/vProcess5"/>
    <dgm:cxn modelId="{15BAF276-395E-41CB-8D58-989B2C8864BA}" type="presParOf" srcId="{994E1405-5E89-47AB-93E5-3657424DEBE2}" destId="{A1486049-61B7-433A-A0A4-870A0A4B30A6}" srcOrd="0" destOrd="0" presId="urn:microsoft.com/office/officeart/2005/8/layout/vProcess5"/>
    <dgm:cxn modelId="{E46E0410-76AE-4F0C-9CF8-39BF0E766F74}" type="presParOf" srcId="{994E1405-5E89-47AB-93E5-3657424DEBE2}" destId="{8A69A894-27D6-4196-81F9-88E5816782BB}" srcOrd="1" destOrd="0" presId="urn:microsoft.com/office/officeart/2005/8/layout/vProcess5"/>
    <dgm:cxn modelId="{A7FDAC22-9CAD-4F63-93AB-1E7FC715F714}" type="presParOf" srcId="{994E1405-5E89-47AB-93E5-3657424DEBE2}" destId="{06F08ADD-5DB8-4942-A016-02651EB0B5B4}" srcOrd="2" destOrd="0" presId="urn:microsoft.com/office/officeart/2005/8/layout/vProcess5"/>
    <dgm:cxn modelId="{5D59540E-0248-45C9-9318-1E1BD8577256}" type="presParOf" srcId="{994E1405-5E89-47AB-93E5-3657424DEBE2}" destId="{007BBBD2-0621-4B22-8E85-8F187955C5A7}" srcOrd="3" destOrd="0" presId="urn:microsoft.com/office/officeart/2005/8/layout/vProcess5"/>
    <dgm:cxn modelId="{2B8B7722-7D60-4F2A-BFC8-BD8758DA0CF5}" type="presParOf" srcId="{994E1405-5E89-47AB-93E5-3657424DEBE2}" destId="{8446DF58-0766-428A-9170-A4135759A531}" srcOrd="4" destOrd="0" presId="urn:microsoft.com/office/officeart/2005/8/layout/vProcess5"/>
    <dgm:cxn modelId="{5C22BE54-4975-44CB-9EAA-F68A813CDB94}" type="presParOf" srcId="{994E1405-5E89-47AB-93E5-3657424DEBE2}" destId="{A07CDCF1-8008-4247-BE39-EC5B2DF29E79}" srcOrd="5" destOrd="0" presId="urn:microsoft.com/office/officeart/2005/8/layout/vProcess5"/>
    <dgm:cxn modelId="{4F949411-7993-4773-BC6C-FEFDC518FA17}" type="presParOf" srcId="{994E1405-5E89-47AB-93E5-3657424DEBE2}" destId="{7E349E26-FD9A-40E5-A4A4-49117410C922}" srcOrd="6" destOrd="0" presId="urn:microsoft.com/office/officeart/2005/8/layout/vProcess5"/>
    <dgm:cxn modelId="{2A525F33-4FB0-4D25-B61E-7B1B5EAB5C63}" type="presParOf" srcId="{994E1405-5E89-47AB-93E5-3657424DEBE2}" destId="{092BDAAC-31FA-4C23-9011-A7CFD65E5BD5}" srcOrd="7" destOrd="0" presId="urn:microsoft.com/office/officeart/2005/8/layout/vProcess5"/>
    <dgm:cxn modelId="{6407D001-D0DD-4582-8114-2D6BF3F17901}" type="presParOf" srcId="{994E1405-5E89-47AB-93E5-3657424DEBE2}" destId="{EF743950-41CC-4ADF-9D27-C650B350F26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5CB6B-C656-42D0-B840-4003E170F4E5}">
      <dsp:nvSpPr>
        <dsp:cNvPr id="0" name=""/>
        <dsp:cNvSpPr/>
      </dsp:nvSpPr>
      <dsp:spPr>
        <a:xfrm>
          <a:off x="3994" y="208801"/>
          <a:ext cx="1193781" cy="7162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/>
            <a:t>　</a:t>
          </a:r>
        </a:p>
      </dsp:txBody>
      <dsp:txXfrm>
        <a:off x="24973" y="229780"/>
        <a:ext cx="1151823" cy="674310"/>
      </dsp:txXfrm>
    </dsp:sp>
    <dsp:sp modelId="{76B61A5F-2F3B-450A-A414-916573372287}">
      <dsp:nvSpPr>
        <dsp:cNvPr id="0" name=""/>
        <dsp:cNvSpPr/>
      </dsp:nvSpPr>
      <dsp:spPr>
        <a:xfrm>
          <a:off x="1246365" y="409071"/>
          <a:ext cx="394657" cy="315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>
            <a:solidFill>
              <a:sysClr val="windowText" lastClr="000000"/>
            </a:solidFill>
          </a:endParaRPr>
        </a:p>
      </dsp:txBody>
      <dsp:txXfrm>
        <a:off x="1246365" y="472216"/>
        <a:ext cx="299939" cy="189437"/>
      </dsp:txXfrm>
    </dsp:sp>
    <dsp:sp modelId="{45CE026E-1AA6-42FF-B580-77E6403F30A6}">
      <dsp:nvSpPr>
        <dsp:cNvPr id="0" name=""/>
        <dsp:cNvSpPr/>
      </dsp:nvSpPr>
      <dsp:spPr>
        <a:xfrm>
          <a:off x="1675287" y="208801"/>
          <a:ext cx="1193781" cy="7162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>
        <a:off x="1696266" y="229780"/>
        <a:ext cx="1151823" cy="674310"/>
      </dsp:txXfrm>
    </dsp:sp>
    <dsp:sp modelId="{D6704C7F-7373-40F8-8F3B-7274493EE283}">
      <dsp:nvSpPr>
        <dsp:cNvPr id="0" name=""/>
        <dsp:cNvSpPr/>
      </dsp:nvSpPr>
      <dsp:spPr>
        <a:xfrm>
          <a:off x="2917658" y="409071"/>
          <a:ext cx="394657" cy="315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>
            <a:solidFill>
              <a:sysClr val="windowText" lastClr="000000"/>
            </a:solidFill>
          </a:endParaRPr>
        </a:p>
      </dsp:txBody>
      <dsp:txXfrm>
        <a:off x="2917658" y="472216"/>
        <a:ext cx="299939" cy="189437"/>
      </dsp:txXfrm>
    </dsp:sp>
    <dsp:sp modelId="{31C8F76A-570B-48C9-9B75-A456C6D20300}">
      <dsp:nvSpPr>
        <dsp:cNvPr id="0" name=""/>
        <dsp:cNvSpPr/>
      </dsp:nvSpPr>
      <dsp:spPr>
        <a:xfrm>
          <a:off x="3346580" y="208801"/>
          <a:ext cx="1193781" cy="7162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>
        <a:off x="3367559" y="229780"/>
        <a:ext cx="1151823" cy="674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9A894-27D6-4196-81F9-88E5816782BB}">
      <dsp:nvSpPr>
        <dsp:cNvPr id="0" name=""/>
        <dsp:cNvSpPr/>
      </dsp:nvSpPr>
      <dsp:spPr>
        <a:xfrm>
          <a:off x="0" y="0"/>
          <a:ext cx="2945673" cy="9260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 </a:t>
          </a:r>
          <a:r>
            <a:rPr lang="en-US" altLang="zh-CN" sz="1800" kern="1200" dirty="0">
              <a:latin typeface="楷体_GB2312" panose="02010609030101010101" pitchFamily="49" charset="-122"/>
              <a:ea typeface="楷体_GB2312" panose="02010609030101010101" pitchFamily="49" charset="-122"/>
            </a:rPr>
            <a:t>1.</a:t>
          </a:r>
          <a:r>
            <a:rPr lang="zh-CN" altLang="en-US" sz="1800" kern="1200" dirty="0">
              <a:latin typeface="楷体_GB2312" panose="02010609030101010101" pitchFamily="49" charset="-122"/>
              <a:ea typeface="楷体_GB2312" panose="02010609030101010101" pitchFamily="49" charset="-122"/>
            </a:rPr>
            <a:t>打开浏览器</a:t>
          </a:r>
        </a:p>
      </dsp:txBody>
      <dsp:txXfrm>
        <a:off x="27123" y="27123"/>
        <a:ext cx="1946412" cy="871785"/>
      </dsp:txXfrm>
    </dsp:sp>
    <dsp:sp modelId="{06F08ADD-5DB8-4942-A016-02651EB0B5B4}">
      <dsp:nvSpPr>
        <dsp:cNvPr id="0" name=""/>
        <dsp:cNvSpPr/>
      </dsp:nvSpPr>
      <dsp:spPr>
        <a:xfrm>
          <a:off x="259912" y="1080370"/>
          <a:ext cx="2945673" cy="9260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楷体_GB2312" panose="02010609030101010101" pitchFamily="49" charset="-122"/>
              <a:ea typeface="楷体_GB2312" panose="02010609030101010101" pitchFamily="49" charset="-122"/>
            </a:rPr>
            <a:t>    2.</a:t>
          </a:r>
          <a:r>
            <a:rPr lang="zh-CN" altLang="en-US" sz="1800" kern="1200" dirty="0">
              <a:latin typeface="楷体_GB2312" panose="02010609030101010101" pitchFamily="49" charset="-122"/>
              <a:ea typeface="楷体_GB2312" panose="02010609030101010101" pitchFamily="49" charset="-122"/>
            </a:rPr>
            <a:t>输入关键词</a:t>
          </a:r>
        </a:p>
      </dsp:txBody>
      <dsp:txXfrm>
        <a:off x="287035" y="1107493"/>
        <a:ext cx="2029594" cy="871785"/>
      </dsp:txXfrm>
    </dsp:sp>
    <dsp:sp modelId="{007BBBD2-0621-4B22-8E85-8F187955C5A7}">
      <dsp:nvSpPr>
        <dsp:cNvPr id="0" name=""/>
        <dsp:cNvSpPr/>
      </dsp:nvSpPr>
      <dsp:spPr>
        <a:xfrm>
          <a:off x="519824" y="2160740"/>
          <a:ext cx="2945673" cy="9260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   </a:t>
          </a:r>
          <a:r>
            <a:rPr lang="en-US" altLang="zh-CN" sz="1800" kern="1200" dirty="0">
              <a:latin typeface="楷体_GB2312" panose="02010609030101010101" pitchFamily="49" charset="-122"/>
              <a:ea typeface="楷体_GB2312" panose="02010609030101010101" pitchFamily="49" charset="-122"/>
            </a:rPr>
            <a:t>3.</a:t>
          </a:r>
          <a:r>
            <a:rPr lang="zh-CN" altLang="en-US" sz="1800" kern="1200" dirty="0">
              <a:latin typeface="楷体_GB2312" panose="02010609030101010101" pitchFamily="49" charset="-122"/>
              <a:ea typeface="楷体_GB2312" panose="02010609030101010101" pitchFamily="49" charset="-122"/>
            </a:rPr>
            <a:t>收集家乡的文本数据、图片数据</a:t>
          </a:r>
        </a:p>
      </dsp:txBody>
      <dsp:txXfrm>
        <a:off x="546947" y="2187863"/>
        <a:ext cx="2029594" cy="871785"/>
      </dsp:txXfrm>
    </dsp:sp>
    <dsp:sp modelId="{8446DF58-0766-428A-9170-A4135759A531}">
      <dsp:nvSpPr>
        <dsp:cNvPr id="0" name=""/>
        <dsp:cNvSpPr/>
      </dsp:nvSpPr>
      <dsp:spPr>
        <a:xfrm>
          <a:off x="2343752" y="702240"/>
          <a:ext cx="601920" cy="60192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2479184" y="702240"/>
        <a:ext cx="331056" cy="452945"/>
      </dsp:txXfrm>
    </dsp:sp>
    <dsp:sp modelId="{A07CDCF1-8008-4247-BE39-EC5B2DF29E79}">
      <dsp:nvSpPr>
        <dsp:cNvPr id="0" name=""/>
        <dsp:cNvSpPr/>
      </dsp:nvSpPr>
      <dsp:spPr>
        <a:xfrm>
          <a:off x="2603665" y="1776437"/>
          <a:ext cx="601920" cy="60192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2739097" y="1776437"/>
        <a:ext cx="331056" cy="4529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9A894-27D6-4196-81F9-88E5816782BB}">
      <dsp:nvSpPr>
        <dsp:cNvPr id="0" name=""/>
        <dsp:cNvSpPr/>
      </dsp:nvSpPr>
      <dsp:spPr>
        <a:xfrm>
          <a:off x="0" y="0"/>
          <a:ext cx="2945673" cy="9260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700" kern="1200" dirty="0"/>
            <a:t> </a:t>
          </a:r>
          <a:endParaRPr lang="zh-CN" altLang="en-US" sz="3700" kern="1200" dirty="0"/>
        </a:p>
      </dsp:txBody>
      <dsp:txXfrm>
        <a:off x="27123" y="27123"/>
        <a:ext cx="1946412" cy="871785"/>
      </dsp:txXfrm>
    </dsp:sp>
    <dsp:sp modelId="{06F08ADD-5DB8-4942-A016-02651EB0B5B4}">
      <dsp:nvSpPr>
        <dsp:cNvPr id="0" name=""/>
        <dsp:cNvSpPr/>
      </dsp:nvSpPr>
      <dsp:spPr>
        <a:xfrm>
          <a:off x="259912" y="1080370"/>
          <a:ext cx="2945673" cy="9260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700" kern="1200" dirty="0"/>
            <a:t> </a:t>
          </a:r>
          <a:endParaRPr lang="zh-CN" altLang="en-US" sz="3700" kern="1200" dirty="0"/>
        </a:p>
      </dsp:txBody>
      <dsp:txXfrm>
        <a:off x="287035" y="1107493"/>
        <a:ext cx="2029594" cy="871785"/>
      </dsp:txXfrm>
    </dsp:sp>
    <dsp:sp modelId="{007BBBD2-0621-4B22-8E85-8F187955C5A7}">
      <dsp:nvSpPr>
        <dsp:cNvPr id="0" name=""/>
        <dsp:cNvSpPr/>
      </dsp:nvSpPr>
      <dsp:spPr>
        <a:xfrm>
          <a:off x="519824" y="2160740"/>
          <a:ext cx="2945673" cy="9260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700" kern="1200" dirty="0"/>
            <a:t> </a:t>
          </a:r>
          <a:endParaRPr lang="zh-CN" altLang="en-US" sz="3700" kern="1200" dirty="0"/>
        </a:p>
      </dsp:txBody>
      <dsp:txXfrm>
        <a:off x="546947" y="2187863"/>
        <a:ext cx="2029594" cy="871785"/>
      </dsp:txXfrm>
    </dsp:sp>
    <dsp:sp modelId="{8446DF58-0766-428A-9170-A4135759A531}">
      <dsp:nvSpPr>
        <dsp:cNvPr id="0" name=""/>
        <dsp:cNvSpPr/>
      </dsp:nvSpPr>
      <dsp:spPr>
        <a:xfrm>
          <a:off x="2343752" y="702240"/>
          <a:ext cx="601920" cy="60192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2479184" y="702240"/>
        <a:ext cx="331056" cy="452945"/>
      </dsp:txXfrm>
    </dsp:sp>
    <dsp:sp modelId="{A07CDCF1-8008-4247-BE39-EC5B2DF29E79}">
      <dsp:nvSpPr>
        <dsp:cNvPr id="0" name=""/>
        <dsp:cNvSpPr/>
      </dsp:nvSpPr>
      <dsp:spPr>
        <a:xfrm>
          <a:off x="2603665" y="1776437"/>
          <a:ext cx="601920" cy="60192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2739097" y="1776437"/>
        <a:ext cx="331056" cy="452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30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50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79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30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8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7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24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93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55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8.xml"/><Relationship Id="rId5" Type="http://schemas.openxmlformats.org/officeDocument/2006/relationships/slide" Target="../slides/slide15.xml"/><Relationship Id="rId4" Type="http://schemas.openxmlformats.org/officeDocument/2006/relationships/slide" Target="../slides/slide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8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8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8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5" Type="http://schemas.openxmlformats.org/officeDocument/2006/relationships/slide" Target="../slides/slide10.xml"/><Relationship Id="rId4" Type="http://schemas.openxmlformats.org/officeDocument/2006/relationships/slide" Target="../slides/slide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5C7A475-4C5E-4170-987E-40B2A054D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995D0-6C61-E4A5-417C-75B92E3D3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</p:spTree>
    <p:extLst>
      <p:ext uri="{BB962C8B-B14F-4D97-AF65-F5344CB8AC3E}">
        <p14:creationId xmlns:p14="http://schemas.microsoft.com/office/powerpoint/2010/main" val="43315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8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C1E2F20-989F-45F2-ADC3-EE568F2F2541}"/>
              </a:ext>
            </a:extLst>
          </p:cNvPr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5000563-0974-43BB-B124-05B4049791F7}"/>
              </a:ext>
            </a:extLst>
          </p:cNvPr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7D497E-37CB-089A-177E-6539ADF331EC}"/>
              </a:ext>
            </a:extLst>
          </p:cNvPr>
          <p:cNvSpPr txBox="1"/>
          <p:nvPr userDrawn="1"/>
        </p:nvSpPr>
        <p:spPr>
          <a:xfrm>
            <a:off x="971535" y="6008540"/>
            <a:ext cx="311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A4C6AA-6A6A-F7A2-78C4-C590F9B90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BC29AD9-B5DA-4D2B-A40C-12752BD7BFF3}"/>
              </a:ext>
            </a:extLst>
          </p:cNvPr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12752FC-E1EE-46EC-A703-3FB98898CA94}"/>
              </a:ext>
            </a:extLst>
          </p:cNvPr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09C078-F26F-4537-5200-B31AF0D97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8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92F090-D920-4F94-BF8C-1EAECA46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C21AA4-13DB-4E1A-8A03-D7763673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38A6F0-2830-48DF-83EE-AD83989D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5D34CF-8A1B-7217-4AF5-32DC63520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DD1D60-733E-7083-3467-7FA5FF30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</p:spTree>
    <p:extLst>
      <p:ext uri="{BB962C8B-B14F-4D97-AF65-F5344CB8AC3E}">
        <p14:creationId xmlns:p14="http://schemas.microsoft.com/office/powerpoint/2010/main" val="412556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29443-6CE2-4E61-181C-90C1BCE11E3F}"/>
              </a:ext>
            </a:extLst>
          </p:cNvPr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0CFCAF-CCC9-67E2-40B1-486AE87E66A0}"/>
              </a:ext>
            </a:extLst>
          </p:cNvPr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1E6D0D4-E5CD-41D4-4117-306BA0E001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普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</p:spTree>
    <p:extLst>
      <p:ext uri="{BB962C8B-B14F-4D97-AF65-F5344CB8AC3E}">
        <p14:creationId xmlns:p14="http://schemas.microsoft.com/office/powerpoint/2010/main" val="303816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准备间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BE757E5C-2587-8E9E-134E-4AC1A6E3D693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6" name="圆角矩形 5">
            <a:hlinkClick r:id="rId4" action="ppaction://hlinksldjump"/>
            <a:extLst>
              <a:ext uri="{FF2B5EF4-FFF2-40B4-BE49-F238E27FC236}">
                <a16:creationId xmlns:a16="http://schemas.microsoft.com/office/drawing/2014/main" id="{9DE59761-521D-EA75-8D62-A81D865872C2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5" action="ppaction://hlinksldjump"/>
            <a:extLst>
              <a:ext uri="{FF2B5EF4-FFF2-40B4-BE49-F238E27FC236}">
                <a16:creationId xmlns:a16="http://schemas.microsoft.com/office/drawing/2014/main" id="{F6ABFD83-2741-6F3E-BD7B-72EBB6B2AA6E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6" action="ppaction://hlinksldjump"/>
            <a:extLst>
              <a:ext uri="{FF2B5EF4-FFF2-40B4-BE49-F238E27FC236}">
                <a16:creationId xmlns:a16="http://schemas.microsoft.com/office/drawing/2014/main" id="{CEEC92CB-379C-E2B8-9828-80F498B1D3BF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40539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活动室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FACC6D7F-CB72-F19C-5B66-20A926F56FC7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6" name="圆角矩形 5">
            <a:hlinkClick r:id="rId5" action="ppaction://hlinksldjump"/>
            <a:extLst>
              <a:ext uri="{FF2B5EF4-FFF2-40B4-BE49-F238E27FC236}">
                <a16:creationId xmlns:a16="http://schemas.microsoft.com/office/drawing/2014/main" id="{27E64D43-BD1E-167D-6F6D-085F32803CDD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EC52C234-4DAA-D9D4-30D1-DDC2DA12F5AE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2D6561FB-110A-003D-4277-5D1FFD7AB503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670286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收获园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2E593079-67E8-48E4-3E72-6353615417BE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6" name="圆角矩形 5">
            <a:hlinkClick r:id="rId5" action="ppaction://hlinksldjump"/>
            <a:extLst>
              <a:ext uri="{FF2B5EF4-FFF2-40B4-BE49-F238E27FC236}">
                <a16:creationId xmlns:a16="http://schemas.microsoft.com/office/drawing/2014/main" id="{3A5AF90A-681C-E99A-F115-AB65BDBFF5A7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5C5984AC-BBFF-9AB8-52DB-2C0AB7989DFC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4E95E48A-A40C-D51D-1D01-1CCB0FB043E4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72770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挑战台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21672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37703350-1C84-524E-0DB9-1381C3B68943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6" name="圆角矩形 5">
            <a:hlinkClick r:id="rId5" action="ppaction://hlinksldjump"/>
            <a:extLst>
              <a:ext uri="{FF2B5EF4-FFF2-40B4-BE49-F238E27FC236}">
                <a16:creationId xmlns:a16="http://schemas.microsoft.com/office/drawing/2014/main" id="{1A80B917-3647-0133-F84A-A17238D7C321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3288CC44-85E1-BAEA-EEA2-E41CC6DACAD6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B1CC7F12-FDCC-A5DC-FB5A-B64262710007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95983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</p:spTree>
    <p:extLst>
      <p:ext uri="{BB962C8B-B14F-4D97-AF65-F5344CB8AC3E}">
        <p14:creationId xmlns:p14="http://schemas.microsoft.com/office/powerpoint/2010/main" val="99339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C7B384-D0A9-4A3E-B82E-077F105B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849284-3658-45CD-BF30-8EAD1DBAE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2F3AF-091B-4156-B56F-3DCE4D4E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584E4-5855-43CF-9837-F80656EC1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0FE4E5-56D8-47EF-B089-AE5DCD1B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50" r:id="rId3"/>
    <p:sldLayoutId id="2147483671" r:id="rId4"/>
    <p:sldLayoutId id="2147483678" r:id="rId5"/>
    <p:sldLayoutId id="2147483677" r:id="rId6"/>
    <p:sldLayoutId id="2147483676" r:id="rId7"/>
    <p:sldLayoutId id="2147483674" r:id="rId8"/>
    <p:sldLayoutId id="2147483672" r:id="rId9"/>
    <p:sldLayoutId id="2147483651" r:id="rId10"/>
    <p:sldLayoutId id="2147483675" r:id="rId11"/>
    <p:sldLayoutId id="2147483673" r:id="rId12"/>
    <p:sldLayoutId id="2147483661" r:id="rId13"/>
    <p:sldLayoutId id="2147483653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slide" Target="slide10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8.xml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D7E93CD-BE16-4A6D-97C8-96683F7E3B6C}"/>
              </a:ext>
            </a:extLst>
          </p:cNvPr>
          <p:cNvSpPr txBox="1"/>
          <p:nvPr/>
        </p:nvSpPr>
        <p:spPr>
          <a:xfrm>
            <a:off x="0" y="518889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铜陵市第十二中学    陈文武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256871-DA13-F4A6-8D33-BC9952723CDC}"/>
              </a:ext>
            </a:extLst>
          </p:cNvPr>
          <p:cNvSpPr txBox="1"/>
          <p:nvPr/>
        </p:nvSpPr>
        <p:spPr>
          <a:xfrm>
            <a:off x="6008286" y="3305433"/>
            <a:ext cx="4152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数据收集工具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D9C11C-A0CC-6CA5-FB1E-816906ED2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8F0753-78DC-91B5-73EF-3720F6ADB715}"/>
              </a:ext>
            </a:extLst>
          </p:cNvPr>
          <p:cNvSpPr txBox="1"/>
          <p:nvPr/>
        </p:nvSpPr>
        <p:spPr>
          <a:xfrm>
            <a:off x="7213642" y="1149966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6CBA26-BC71-4034-E87C-740604474F43}"/>
              </a:ext>
            </a:extLst>
          </p:cNvPr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589046-B551-9DA2-EBB5-BE9254217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27" y="2224656"/>
            <a:ext cx="7772400" cy="13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CDBC72-6871-61FA-B12B-FA4E65947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681139"/>
            <a:ext cx="4914900" cy="19431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3918330" y="3779219"/>
            <a:ext cx="4743606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r>
              <a:rPr lang="en-US" altLang="zh-CN" dirty="0"/>
              <a:t>1. </a:t>
            </a:r>
            <a:r>
              <a:rPr lang="zh-CN" altLang="en-US" dirty="0"/>
              <a:t>选：家乡风景数据的收集方法</a:t>
            </a:r>
            <a:endParaRPr lang="en-US" altLang="zh-CN" dirty="0"/>
          </a:p>
          <a:p>
            <a:r>
              <a:rPr lang="en-US" altLang="zh-CN" dirty="0"/>
              <a:t>2. </a:t>
            </a:r>
            <a:r>
              <a:rPr lang="zh-CN" altLang="en-US" dirty="0"/>
              <a:t>选：家乡风景数据的收集工具</a:t>
            </a:r>
            <a:endParaRPr lang="en-US" altLang="zh-CN" dirty="0"/>
          </a:p>
          <a:p>
            <a:r>
              <a:rPr lang="en-US" altLang="zh-CN" dirty="0"/>
              <a:t>3. </a:t>
            </a:r>
            <a:r>
              <a:rPr lang="zh-CN" altLang="en-US" dirty="0"/>
              <a:t>议：收集家乡风景数据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4FAD0BC-CC6E-75AC-4123-631E6021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315" y="4101805"/>
            <a:ext cx="507398" cy="324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54E013-E2E1-CBA2-3FEA-008970975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735" y="4626160"/>
            <a:ext cx="507398" cy="32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274347-E3FA-EA2A-F4FE-297D2B7CF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735" y="5145049"/>
            <a:ext cx="507398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5335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．确定收集家乡风景的方法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3288231" y="1961454"/>
            <a:ext cx="730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选择一种收集方法，了解家乡的风景。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选一选</a:t>
              </a:r>
            </a:p>
          </p:txBody>
        </p:sp>
      </p:grpSp>
      <p:sp>
        <p:nvSpPr>
          <p:cNvPr id="9" name="文本框 80"/>
          <p:cNvSpPr txBox="1">
            <a:spLocks noChangeArrowheads="1"/>
          </p:cNvSpPr>
          <p:nvPr/>
        </p:nvSpPr>
        <p:spPr bwMode="auto">
          <a:xfrm>
            <a:off x="2638518" y="2732755"/>
            <a:ext cx="6469034" cy="7792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我最想推介家乡美景：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5602688" y="3300184"/>
            <a:ext cx="19885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80"/>
          <p:cNvSpPr txBox="1">
            <a:spLocks noChangeArrowheads="1"/>
          </p:cNvSpPr>
          <p:nvPr/>
        </p:nvSpPr>
        <p:spPr bwMode="auto">
          <a:xfrm>
            <a:off x="2638518" y="3494742"/>
            <a:ext cx="6469034" cy="7792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我</a:t>
            </a:r>
            <a:r>
              <a:rPr lang="zh-CN" altLang="en-US" sz="2400" dirty="0"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选择的数据收集方法是</a:t>
            </a: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：</a:t>
            </a:r>
          </a:p>
        </p:txBody>
      </p:sp>
      <p:sp>
        <p:nvSpPr>
          <p:cNvPr id="10" name="矩形 9"/>
          <p:cNvSpPr/>
          <p:nvPr/>
        </p:nvSpPr>
        <p:spPr>
          <a:xfrm>
            <a:off x="2596550" y="2715503"/>
            <a:ext cx="7763775" cy="2719139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7298" y="3697982"/>
            <a:ext cx="2686054" cy="200276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072138" y="4284814"/>
            <a:ext cx="3207461" cy="900243"/>
          </a:xfrm>
          <a:prstGeom prst="rect">
            <a:avLst/>
          </a:prstGeom>
          <a:noFill/>
          <a:ln>
            <a:solidFill>
              <a:srgbClr val="72E5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dirty="0">
                <a:solidFill>
                  <a:schemeClr val="tx1"/>
                </a:solidFill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请将你的</a:t>
            </a:r>
            <a:r>
              <a:rPr lang="zh-CN" altLang="en-US" sz="1400" dirty="0">
                <a:solidFill>
                  <a:schemeClr val="tx1"/>
                </a:solidFill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选择方法复制此处</a:t>
            </a:r>
            <a:endParaRPr lang="zh-CN" altLang="en-US" sz="14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6478437" y="4302979"/>
            <a:ext cx="2907104" cy="882078"/>
            <a:chOff x="6478437" y="4268475"/>
            <a:chExt cx="2907104" cy="861774"/>
          </a:xfrm>
        </p:grpSpPr>
        <p:sp>
          <p:nvSpPr>
            <p:cNvPr id="14" name="矩形 13"/>
            <p:cNvSpPr/>
            <p:nvPr/>
          </p:nvSpPr>
          <p:spPr>
            <a:xfrm>
              <a:off x="6478437" y="4268475"/>
              <a:ext cx="290710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Webdings" panose="05030102010509060703" pitchFamily="18" charset="2"/>
                </a:rPr>
                <a:t></a:t>
              </a:r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现场记录</a:t>
              </a:r>
              <a:r>
                <a:rPr kumimoji="1" lang="en-US" altLang="zh-CN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Webdings" panose="05030102010509060703" pitchFamily="18" charset="2"/>
                </a:rPr>
                <a:t></a:t>
              </a:r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问卷调查</a:t>
              </a:r>
              <a:endParaRPr kumimoji="1" lang="en-US" altLang="zh-CN" sz="1600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Webdings" panose="05030102010509060703" pitchFamily="18" charset="2"/>
                </a:rPr>
                <a:t></a:t>
              </a:r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网络获取</a:t>
              </a:r>
              <a:r>
                <a:rPr kumimoji="1" lang="en-US" altLang="zh-CN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Webdings" panose="05030102010509060703" pitchFamily="18" charset="2"/>
                </a:rPr>
                <a:t></a:t>
              </a:r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设备采集</a:t>
              </a:r>
              <a:endParaRPr kumimoji="1" lang="en-US" altLang="zh-CN" sz="1600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kumimoji="1" lang="zh-CN" altLang="en-US" sz="1600" dirty="0">
                  <a:solidFill>
                    <a:schemeClr val="accent5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Webdings" panose="05030102010509060703" pitchFamily="18" charset="2"/>
                </a:rPr>
                <a:t></a:t>
              </a:r>
              <a:endParaRPr kumimoji="1" lang="en-US" altLang="zh-CN" sz="1600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777438" y="5010097"/>
              <a:ext cx="1978373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56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5335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．选择收集家乡风景的工具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3227413" y="1996825"/>
            <a:ext cx="802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选择一种合适的收集工具，收集家乡的风景数据。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理一理</a:t>
              </a:r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695311" y="2759807"/>
            <a:ext cx="3733751" cy="2949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7241752" y="4049010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600" dirty="0"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请将你的</a:t>
            </a:r>
            <a:r>
              <a:rPr lang="zh-CN" altLang="en-US" sz="1600" dirty="0">
                <a:latin typeface="楷体_GB2312" panose="02010600030101010101" charset="-122"/>
                <a:ea typeface="楷体_GB2312" panose="02010600030101010101" charset="-122"/>
                <a:cs typeface="宋体" panose="02010600030101010101" pitchFamily="2" charset="-122"/>
              </a:rPr>
              <a:t>选择结果拖动此处</a:t>
            </a:r>
            <a:endParaRPr lang="zh-CN" altLang="en-US" sz="16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944840" y="2976487"/>
            <a:ext cx="323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家乡风景收集工具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7298" y="3697982"/>
            <a:ext cx="2686054" cy="2002760"/>
          </a:xfrm>
          <a:prstGeom prst="rect">
            <a:avLst/>
          </a:prstGeom>
        </p:spPr>
      </p:pic>
      <p:pic>
        <p:nvPicPr>
          <p:cNvPr id="4108" name="图片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 r="3300" b="3526"/>
          <a:stretch>
            <a:fillRect/>
          </a:stretch>
        </p:blipFill>
        <p:spPr bwMode="auto">
          <a:xfrm>
            <a:off x="1956066" y="3102212"/>
            <a:ext cx="1154067" cy="114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图片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34" y="4526488"/>
            <a:ext cx="786514" cy="75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图片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66" y="3235396"/>
            <a:ext cx="1238888" cy="84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图片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85" y="3357387"/>
            <a:ext cx="868764" cy="94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图片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43" y="4471225"/>
            <a:ext cx="1141216" cy="86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图片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79" y="4450499"/>
            <a:ext cx="958724" cy="87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图片 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53" y="4344356"/>
            <a:ext cx="961295" cy="103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图片 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58" y="3206675"/>
            <a:ext cx="1094950" cy="11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1816776" y="2767485"/>
            <a:ext cx="4744528" cy="2949788"/>
          </a:xfrm>
          <a:prstGeom prst="rect">
            <a:avLst/>
          </a:prstGeom>
          <a:noFill/>
          <a:ln>
            <a:solidFill>
              <a:srgbClr val="72E5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2571695" y="5347941"/>
            <a:ext cx="3234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常见的数据收集工具</a:t>
            </a:r>
          </a:p>
        </p:txBody>
      </p:sp>
    </p:spTree>
    <p:extLst>
      <p:ext uri="{BB962C8B-B14F-4D97-AF65-F5344CB8AC3E}">
        <p14:creationId xmlns:p14="http://schemas.microsoft.com/office/powerpoint/2010/main" val="351462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3288231" y="1848188"/>
            <a:ext cx="825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/>
              <a:t>快来收集家乡风景数据，记录下你的操作过程。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试一试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．收集家乡风景数据</a:t>
            </a:r>
          </a:p>
        </p:txBody>
      </p:sp>
      <p:graphicFrame>
        <p:nvGraphicFramePr>
          <p:cNvPr id="16" name="图示 15"/>
          <p:cNvGraphicFramePr/>
          <p:nvPr>
            <p:extLst>
              <p:ext uri="{D42A27DB-BD31-4B8C-83A1-F6EECF244321}">
                <p14:modId xmlns:p14="http://schemas.microsoft.com/office/powerpoint/2010/main" val="2573660976"/>
              </p:ext>
            </p:extLst>
          </p:nvPr>
        </p:nvGraphicFramePr>
        <p:xfrm>
          <a:off x="2590246" y="2658417"/>
          <a:ext cx="3465498" cy="3086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图示 16"/>
          <p:cNvGraphicFramePr/>
          <p:nvPr>
            <p:extLst>
              <p:ext uri="{D42A27DB-BD31-4B8C-83A1-F6EECF244321}">
                <p14:modId xmlns:p14="http://schemas.microsoft.com/office/powerpoint/2010/main" val="3576806633"/>
              </p:ext>
            </p:extLst>
          </p:nvPr>
        </p:nvGraphicFramePr>
        <p:xfrm>
          <a:off x="6601529" y="2691044"/>
          <a:ext cx="3465498" cy="3086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云形标注 17"/>
          <p:cNvSpPr/>
          <p:nvPr/>
        </p:nvSpPr>
        <p:spPr>
          <a:xfrm rot="21161084" flipH="1">
            <a:off x="437538" y="2514159"/>
            <a:ext cx="2016000" cy="1044000"/>
          </a:xfrm>
          <a:prstGeom prst="cloudCallout">
            <a:avLst>
              <a:gd name="adj1" fmla="val -21933"/>
              <a:gd name="adj2" fmla="val 9363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82683" y="2685829"/>
            <a:ext cx="1691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我使用搜索引擎工具，在线收集家乡风景数据。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6" y="3470164"/>
            <a:ext cx="3127254" cy="2331725"/>
          </a:xfrm>
          <a:prstGeom prst="rect">
            <a:avLst/>
          </a:prstGeom>
        </p:spPr>
      </p:pic>
      <p:sp>
        <p:nvSpPr>
          <p:cNvPr id="20" name="云形标注 19"/>
          <p:cNvSpPr/>
          <p:nvPr/>
        </p:nvSpPr>
        <p:spPr>
          <a:xfrm rot="438916">
            <a:off x="9807551" y="2186503"/>
            <a:ext cx="1944000" cy="1044000"/>
          </a:xfrm>
          <a:prstGeom prst="cloudCallout">
            <a:avLst>
              <a:gd name="adj1" fmla="val 21325"/>
              <a:gd name="adj2" fmla="val 8483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009054" y="2451709"/>
            <a:ext cx="1691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我使用的数据收集工具是</a:t>
            </a:r>
            <a:r>
              <a:rPr lang="en-US" altLang="zh-CN" sz="1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……</a:t>
            </a:r>
            <a:endParaRPr lang="zh-CN" altLang="en-US" sz="1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694" y="3058683"/>
            <a:ext cx="1743460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3222750" y="1688301"/>
            <a:ext cx="8253912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/>
              <a:t>哪种数据形式呈现的效果最能展现家乡的美丽？和同学们交流分享吧！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．收集家乡风景数据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463837"/>
              </p:ext>
            </p:extLst>
          </p:nvPr>
        </p:nvGraphicFramePr>
        <p:xfrm>
          <a:off x="2030388" y="2945409"/>
          <a:ext cx="8804389" cy="255824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73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案例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数据形式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数据获取的方法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数据收集工具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数据呈现的效果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tx1"/>
                          </a:solidFill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风景</a:t>
                      </a:r>
                      <a:r>
                        <a:rPr lang="zh-CN" sz="1800" kern="100" dirty="0">
                          <a:solidFill>
                            <a:schemeClr val="tx1"/>
                          </a:solidFill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简介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文字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  <a:cs typeface="Times New Roman" panose="02020603050405020304" pitchFamily="18" charset="0"/>
                        </a:rPr>
                        <a:t>网络搜索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  <a:cs typeface="+mn-cs"/>
                        </a:rPr>
                        <a:t>浏览器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  <a:cs typeface="Times New Roman" panose="02020603050405020304" pitchFamily="18" charset="0"/>
                        </a:rPr>
                        <a:t>直观明了，方便理解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图片</a:t>
                      </a:r>
                      <a:endParaRPr lang="zh-CN" sz="1800" b="0" kern="10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音乐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……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 </a:t>
                      </a: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0" kern="100" dirty="0"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5009">
            <a:off x="10326008" y="4967578"/>
            <a:ext cx="1251091" cy="10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A3D967-600A-ECA6-7396-0310A9C9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658279"/>
            <a:ext cx="4914900" cy="19431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4041506" y="3949201"/>
            <a:ext cx="3486852" cy="1113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．说：数据收集方法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．议：数字化收集工具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7E11D5B-A256-C3BB-2C52-90E981511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3303" y="4241287"/>
            <a:ext cx="507398" cy="32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25AF2E-0E3C-13B3-8CC7-288470D6B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0723" y="4765642"/>
            <a:ext cx="507398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3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．数据收集方法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31B09F-4C7E-2DDD-227A-BA90A849C2DA}"/>
              </a:ext>
            </a:extLst>
          </p:cNvPr>
          <p:cNvSpPr txBox="1"/>
          <p:nvPr/>
        </p:nvSpPr>
        <p:spPr>
          <a:xfrm>
            <a:off x="3212674" y="1599338"/>
            <a:ext cx="831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/>
              <a:t>数据在社会生活的各领域都有着十分重要的作用。选择一种数据收集方法，去了解常用的工具及数据的呈现形式。 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2F4EFE-9548-5261-68B4-108E457175C7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69BC40-427F-D1E3-F187-38F33D519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B4DAFA-CEED-2FBE-D684-DF3A84C6936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164065"/>
              </p:ext>
            </p:extLst>
          </p:nvPr>
        </p:nvGraphicFramePr>
        <p:xfrm>
          <a:off x="2306847" y="2964220"/>
          <a:ext cx="4195762" cy="26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4239360" imgH="2675160" progId="Word.Picture.8">
                  <p:embed/>
                </p:oleObj>
              </mc:Choice>
              <mc:Fallback>
                <p:oleObj name="Picture" r:id="rId3" imgW="4239360" imgH="267516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6847" y="2964220"/>
                        <a:ext cx="4195762" cy="264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6550913" y="2970809"/>
            <a:ext cx="4266612" cy="259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843889" y="3002323"/>
            <a:ext cx="36889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数据收集的方法</a:t>
            </a:r>
            <a:endParaRPr lang="en-US" altLang="zh-CN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43891" y="3417932"/>
            <a:ext cx="3688962" cy="362681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6843891" y="4261419"/>
            <a:ext cx="3688962" cy="362681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6" name="矩形 15"/>
          <p:cNvSpPr/>
          <p:nvPr/>
        </p:nvSpPr>
        <p:spPr>
          <a:xfrm>
            <a:off x="6843890" y="5053485"/>
            <a:ext cx="3688963" cy="362681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843889" y="3821301"/>
            <a:ext cx="36889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数据收集的工具</a:t>
            </a:r>
            <a:endParaRPr lang="en-US" altLang="zh-CN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43890" y="4625980"/>
            <a:ext cx="36889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收集的数据呈现形式</a:t>
            </a:r>
            <a:endParaRPr lang="en-US" altLang="zh-CN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5178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5000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．数据收集的数字化工具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31B09F-4C7E-2DDD-227A-BA90A849C2DA}"/>
              </a:ext>
            </a:extLst>
          </p:cNvPr>
          <p:cNvSpPr txBox="1"/>
          <p:nvPr/>
        </p:nvSpPr>
        <p:spPr>
          <a:xfrm>
            <a:off x="3269943" y="1491970"/>
            <a:ext cx="8129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/>
              <a:t>在数字时代，数码相机、手机等各种数字化工具，正逐步取代传统工具，进行数据收集。使用数字化工具，能给生活带来哪些便捷？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2F4EFE-9548-5261-68B4-108E457175C7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69BC40-427F-D1E3-F187-38F33D519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B4DAFA-CEED-2FBE-D684-DF3A84C6936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79429" y="3352261"/>
            <a:ext cx="8751888" cy="2141538"/>
            <a:chOff x="2411922" y="3352261"/>
            <a:chExt cx="8751888" cy="2141538"/>
          </a:xfrm>
        </p:grpSpPr>
        <p:graphicFrame>
          <p:nvGraphicFramePr>
            <p:cNvPr id="8" name="对象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4222173"/>
                </p:ext>
              </p:extLst>
            </p:nvPr>
          </p:nvGraphicFramePr>
          <p:xfrm>
            <a:off x="2411922" y="3352261"/>
            <a:ext cx="8751888" cy="2141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3" imgW="4460877" imgH="1089278" progId="Word.Document.8">
                    <p:embed/>
                  </p:oleObj>
                </mc:Choice>
                <mc:Fallback>
                  <p:oleObj name="Document" r:id="rId3" imgW="4460877" imgH="1089278" progId="Word.Document.8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1922" y="3352261"/>
                          <a:ext cx="8751888" cy="21415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直接连接符 8"/>
            <p:cNvCxnSpPr/>
            <p:nvPr/>
          </p:nvCxnSpPr>
          <p:spPr>
            <a:xfrm>
              <a:off x="4244196" y="4037162"/>
              <a:ext cx="530524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252823" y="4623758"/>
              <a:ext cx="530524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244196" y="5218981"/>
              <a:ext cx="530524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771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D791B2-B447-820A-700E-75BD94B3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223580"/>
            <a:ext cx="4914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95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390044" y="1163983"/>
            <a:ext cx="9992849" cy="5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spc="500" dirty="0">
                <a:solidFill>
                  <a:srgbClr val="0C2C2E"/>
                </a:solidFill>
                <a:latin typeface="+mn-ea"/>
              </a:rPr>
              <a:t>  </a:t>
            </a:r>
            <a:r>
              <a:rPr kumimoji="1" lang="en-US" altLang="zh-CN" sz="2000" dirty="0">
                <a:latin typeface="+mn-ea"/>
              </a:rPr>
              <a:t>1.</a:t>
            </a:r>
            <a:r>
              <a:rPr kumimoji="1" lang="zh-CN" altLang="en-US" sz="2000" dirty="0">
                <a:latin typeface="+mn-ea"/>
              </a:rPr>
              <a:t>如果要录制一段“祝福家乡”视频，用于展示，选一选下列哪些工具可以实现</a:t>
            </a:r>
            <a:r>
              <a:rPr kumimoji="1" lang="zh-CN" altLang="zh-CN" sz="2000" dirty="0">
                <a:latin typeface="+mn-ea"/>
              </a:rPr>
              <a:t>？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39551" y="2995126"/>
            <a:ext cx="163086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622649"/>
              </p:ext>
            </p:extLst>
          </p:nvPr>
        </p:nvGraphicFramePr>
        <p:xfrm>
          <a:off x="1805881" y="1754016"/>
          <a:ext cx="8438950" cy="2000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4395286" imgH="1050163" progId="Word.Picture.8">
                  <p:embed/>
                </p:oleObj>
              </mc:Choice>
              <mc:Fallback>
                <p:oleObj name="Picture" r:id="rId3" imgW="4395286" imgH="1050163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5881" y="1754016"/>
                        <a:ext cx="8438950" cy="20002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539551" y="4412943"/>
            <a:ext cx="9992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>
                <a:latin typeface="+mn-ea"/>
              </a:rPr>
              <a:t>2.</a:t>
            </a:r>
            <a:r>
              <a:rPr kumimoji="1" lang="zh-CN" altLang="en-US" sz="2000" dirty="0">
                <a:latin typeface="+mn-ea"/>
              </a:rPr>
              <a:t>李明绘制了介绍家乡的手抄报，想展示给全班同学欣赏，他可以怎么做呢？</a:t>
            </a:r>
            <a:endParaRPr kumimoji="1" lang="zh-CN" altLang="zh-CN" sz="2000" dirty="0">
              <a:latin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881567" y="5342180"/>
            <a:ext cx="85496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10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1" b="14575"/>
          <a:stretch/>
        </p:blipFill>
        <p:spPr>
          <a:xfrm>
            <a:off x="6135624" y="3020813"/>
            <a:ext cx="5358384" cy="29785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EE285C1-56DB-CA62-319A-6105ECC0E3B8}"/>
              </a:ext>
            </a:extLst>
          </p:cNvPr>
          <p:cNvSpPr txBox="1"/>
          <p:nvPr/>
        </p:nvSpPr>
        <p:spPr>
          <a:xfrm>
            <a:off x="1255569" y="2061714"/>
            <a:ext cx="6688953" cy="285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400" dirty="0">
                <a:latin typeface="楷体_GB2312" panose="02010600030101010101" charset="-122"/>
                <a:ea typeface="楷体_GB2312" panose="02010600030101010101" charset="-122"/>
              </a:rPr>
              <a:t>李皖的家乡是一座古老而又充满青春活力的城市。不仅有着现代化的城市建筑、灿烂的历史文化，还有着许多优美的自然风光。</a:t>
            </a:r>
            <a:endParaRPr kumimoji="1" lang="en-US" altLang="zh-CN" sz="2400" dirty="0">
              <a:latin typeface="楷体_GB2312" panose="02010600030101010101" charset="-122"/>
              <a:ea typeface="楷体_GB2312" panose="02010600030101010101" charset="-122"/>
            </a:endParaRPr>
          </a:p>
          <a:p>
            <a:pPr indent="539750"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400" dirty="0">
                <a:latin typeface="楷体_GB2312" panose="02010600030101010101" charset="-122"/>
                <a:ea typeface="楷体_GB2312" panose="02010600030101010101" charset="-122"/>
              </a:rPr>
              <a:t>李皖计划收集家乡风景数据，深入了解家乡美丽的风景。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13AF743-25E5-CEFE-B8BD-F177B8352D79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>
              <a:extLst>
                <a:ext uri="{FF2B5EF4-FFF2-40B4-BE49-F238E27FC236}">
                  <a16:creationId xmlns:a16="http://schemas.microsoft.com/office/drawing/2014/main" id="{3CBC816B-5B42-4425-BD0C-69152A405049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11A07A9-4609-5AC2-0281-27467F5CC692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发现问题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2596BE0-3325-118F-D55B-C55177B3F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sp>
        <p:nvSpPr>
          <p:cNvPr id="14" name="云形标注 13"/>
          <p:cNvSpPr/>
          <p:nvPr/>
        </p:nvSpPr>
        <p:spPr>
          <a:xfrm rot="21161084" flipH="1">
            <a:off x="8560602" y="1539714"/>
            <a:ext cx="2124000" cy="1044000"/>
          </a:xfrm>
          <a:prstGeom prst="cloudCallout">
            <a:avLst>
              <a:gd name="adj1" fmla="val -21933"/>
              <a:gd name="adj2" fmla="val 9363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814816" y="1770090"/>
            <a:ext cx="1691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我的家乡风光秀丽，景色迷人，有</a:t>
            </a:r>
            <a:r>
              <a:rPr lang="en-US" altLang="zh-CN" sz="1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……</a:t>
            </a:r>
            <a:endParaRPr lang="zh-CN" altLang="en-US" sz="1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118" b="84713" l="57716" r="92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31" t="16873" r="6572" b="15222"/>
          <a:stretch/>
        </p:blipFill>
        <p:spPr>
          <a:xfrm>
            <a:off x="9524195" y="2446372"/>
            <a:ext cx="2475781" cy="35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8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4CD1E22-A023-4817-A4E5-FF39DFCB96A7}"/>
              </a:ext>
            </a:extLst>
          </p:cNvPr>
          <p:cNvCxnSpPr>
            <a:cxnSpLocks/>
          </p:cNvCxnSpPr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84581C3D-80F1-690A-31A1-A9D24967D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B7F9AF-B7F6-0DCB-A396-E01F2EE0949B}"/>
              </a:ext>
            </a:extLst>
          </p:cNvPr>
          <p:cNvSpPr txBox="1"/>
          <p:nvPr/>
        </p:nvSpPr>
        <p:spPr>
          <a:xfrm>
            <a:off x="6578120" y="900593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ED306E-2BDF-6ADA-0EFB-4A6CEC15E03A}"/>
              </a:ext>
            </a:extLst>
          </p:cNvPr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CF81A81-3E8D-DFCD-EC98-548BF6921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D0986E2-2F84-25DA-E6D7-D6BD3E647724}"/>
              </a:ext>
            </a:extLst>
          </p:cNvPr>
          <p:cNvSpPr txBox="1"/>
          <p:nvPr/>
        </p:nvSpPr>
        <p:spPr>
          <a:xfrm>
            <a:off x="3828080" y="2311273"/>
            <a:ext cx="469042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了解家乡美丽风景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85A59A3-A8BE-A147-0243-ADA1AB322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68" y="3091547"/>
            <a:ext cx="7772400" cy="115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8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EE285C1-56DB-CA62-319A-6105ECC0E3B8}"/>
              </a:ext>
            </a:extLst>
          </p:cNvPr>
          <p:cNvSpPr txBox="1"/>
          <p:nvPr/>
        </p:nvSpPr>
        <p:spPr>
          <a:xfrm>
            <a:off x="3253313" y="2654272"/>
            <a:ext cx="7167882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了解家乡美丽风景。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13AF743-25E5-CEFE-B8BD-F177B8352D79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>
              <a:extLst>
                <a:ext uri="{FF2B5EF4-FFF2-40B4-BE49-F238E27FC236}">
                  <a16:creationId xmlns:a16="http://schemas.microsoft.com/office/drawing/2014/main" id="{3CBC816B-5B42-4425-BD0C-69152A405049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11A07A9-4609-5AC2-0281-27467F5CC692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明确目标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AD7C4C37-A830-924B-28CF-63E050789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/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DFC9D5E-28AA-1ECC-37A3-D8E1CB706597}"/>
              </a:ext>
            </a:extLst>
          </p:cNvPr>
          <p:cNvGrpSpPr/>
          <p:nvPr/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E85F26D-38E4-9F97-DDF3-57D4AF2F2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979005-BECF-30DA-9CD5-1C589D6EB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5602C2E-C63B-ED6F-B542-942D88762662}"/>
              </a:ext>
            </a:extLst>
          </p:cNvPr>
          <p:cNvGrpSpPr/>
          <p:nvPr/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DDDBB63-3C1B-8E48-445D-6C4C2A72E1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82DD57E-F3BB-B51F-2AE1-626A21D8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5CB51BB-F92D-93F4-E053-8ACEE37D9309}"/>
              </a:ext>
            </a:extLst>
          </p:cNvPr>
          <p:cNvSpPr txBox="1"/>
          <p:nvPr/>
        </p:nvSpPr>
        <p:spPr>
          <a:xfrm>
            <a:off x="3253313" y="3672129"/>
            <a:ext cx="71678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具有使用多种方法采集数据的能力，能够选择合适工具的收集数据。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4879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5009">
            <a:off x="517775" y="2491797"/>
            <a:ext cx="1251091" cy="1039092"/>
          </a:xfrm>
          <a:prstGeom prst="rect">
            <a:avLst/>
          </a:prstGeom>
        </p:spPr>
      </p:pic>
      <p:sp>
        <p:nvSpPr>
          <p:cNvPr id="11" name="Freeform 21">
            <a:extLst>
              <a:ext uri="{FF2B5EF4-FFF2-40B4-BE49-F238E27FC236}">
                <a16:creationId xmlns:a16="http://schemas.microsoft.com/office/drawing/2014/main" id="{DA31E1DA-029D-70E1-799B-6E6525E12CE3}"/>
              </a:ext>
            </a:extLst>
          </p:cNvPr>
          <p:cNvSpPr/>
          <p:nvPr/>
        </p:nvSpPr>
        <p:spPr bwMode="auto">
          <a:xfrm>
            <a:off x="1573188" y="1878753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4BE56883-276E-1953-E753-6B8C6CCDAB4B}"/>
              </a:ext>
            </a:extLst>
          </p:cNvPr>
          <p:cNvSpPr txBox="1"/>
          <p:nvPr/>
        </p:nvSpPr>
        <p:spPr>
          <a:xfrm>
            <a:off x="1777341" y="1609008"/>
            <a:ext cx="33124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了解家乡风景的收集方法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认识数据收集的工具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确定了解家乡风景的思路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AutoShape 60">
            <a:extLst>
              <a:ext uri="{FF2B5EF4-FFF2-40B4-BE49-F238E27FC236}">
                <a16:creationId xmlns:a16="http://schemas.microsoft.com/office/drawing/2014/main" id="{A986559D-E04C-A83D-1E03-06947E115018}"/>
              </a:ext>
            </a:extLst>
          </p:cNvPr>
          <p:cNvSpPr/>
          <p:nvPr/>
        </p:nvSpPr>
        <p:spPr bwMode="auto">
          <a:xfrm>
            <a:off x="7035983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54E24FF7-9A98-5332-16C4-E5B9B31CCD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02" y="1480699"/>
            <a:ext cx="1471254" cy="1471254"/>
          </a:xfrm>
          <a:prstGeom prst="rect">
            <a:avLst/>
          </a:prstGeom>
        </p:spPr>
      </p:pic>
      <p:sp>
        <p:nvSpPr>
          <p:cNvPr id="70" name="TextBox 8">
            <a:extLst>
              <a:ext uri="{FF2B5EF4-FFF2-40B4-BE49-F238E27FC236}">
                <a16:creationId xmlns:a16="http://schemas.microsoft.com/office/drawing/2014/main" id="{D747BF18-645D-A0CF-9B26-550947CF41A7}"/>
              </a:ext>
            </a:extLst>
          </p:cNvPr>
          <p:cNvSpPr txBox="1"/>
          <p:nvPr/>
        </p:nvSpPr>
        <p:spPr>
          <a:xfrm>
            <a:off x="4284992" y="4126216"/>
            <a:ext cx="3426447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确定收集家乡风景数据的方法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选择收集家乡风景数据的工具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收集家乡风景数据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TextBox 8">
            <a:extLst>
              <a:ext uri="{FF2B5EF4-FFF2-40B4-BE49-F238E27FC236}">
                <a16:creationId xmlns:a16="http://schemas.microsoft.com/office/drawing/2014/main" id="{3406448A-A281-9A3C-8CC6-D0C19BC0538B}"/>
              </a:ext>
            </a:extLst>
          </p:cNvPr>
          <p:cNvSpPr txBox="1"/>
          <p:nvPr/>
        </p:nvSpPr>
        <p:spPr>
          <a:xfrm>
            <a:off x="6546000" y="1751740"/>
            <a:ext cx="294852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数据收集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方法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数据收集的数字化工具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3" name="图片 72">
            <a:hlinkClick r:id="rId5" action="ppaction://hlinksldjump"/>
            <a:extLst>
              <a:ext uri="{FF2B5EF4-FFF2-40B4-BE49-F238E27FC236}">
                <a16:creationId xmlns:a16="http://schemas.microsoft.com/office/drawing/2014/main" id="{2C2B4FA6-BA1A-1C44-2483-5E1F33E36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50" y="2989491"/>
            <a:ext cx="1330405" cy="525974"/>
          </a:xfrm>
          <a:prstGeom prst="rect">
            <a:avLst/>
          </a:prstGeom>
        </p:spPr>
      </p:pic>
      <p:pic>
        <p:nvPicPr>
          <p:cNvPr id="75" name="图片 74">
            <a:hlinkClick r:id="rId7" action="ppaction://hlinksldjump"/>
            <a:extLst>
              <a:ext uri="{FF2B5EF4-FFF2-40B4-BE49-F238E27FC236}">
                <a16:creationId xmlns:a16="http://schemas.microsoft.com/office/drawing/2014/main" id="{24F0CFA8-F380-EF61-FE0B-0EAB8C3709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99" y="3680756"/>
            <a:ext cx="1329457" cy="525600"/>
          </a:xfrm>
          <a:prstGeom prst="rect">
            <a:avLst/>
          </a:prstGeom>
        </p:spPr>
      </p:pic>
      <p:pic>
        <p:nvPicPr>
          <p:cNvPr id="79" name="图片 78">
            <a:hlinkClick r:id="rId9" action="ppaction://hlinksldjump"/>
            <a:extLst>
              <a:ext uri="{FF2B5EF4-FFF2-40B4-BE49-F238E27FC236}">
                <a16:creationId xmlns:a16="http://schemas.microsoft.com/office/drawing/2014/main" id="{4F8EF44E-F36F-BE71-79C1-FF71891B54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9" y="2689153"/>
            <a:ext cx="1329459" cy="525600"/>
          </a:xfrm>
          <a:prstGeom prst="rect">
            <a:avLst/>
          </a:prstGeom>
        </p:spPr>
      </p:pic>
      <p:pic>
        <p:nvPicPr>
          <p:cNvPr id="81" name="图片 80">
            <a:hlinkClick r:id="rId11" action="ppaction://hlinksldjump"/>
            <a:extLst>
              <a:ext uri="{FF2B5EF4-FFF2-40B4-BE49-F238E27FC236}">
                <a16:creationId xmlns:a16="http://schemas.microsoft.com/office/drawing/2014/main" id="{DB445782-A2E9-CFCE-B8F0-966885752F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92" y="3277438"/>
            <a:ext cx="1329459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25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60230FB-AE90-F201-B38E-CB85D087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485900"/>
            <a:ext cx="4914900" cy="19431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3917520" y="3799910"/>
            <a:ext cx="4115229" cy="1113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/>
              <a:t>1</a:t>
            </a:r>
            <a:r>
              <a:rPr lang="zh-CN" altLang="en-US" dirty="0"/>
              <a:t>．说：家乡风景的获取方法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2</a:t>
            </a:r>
            <a:r>
              <a:rPr lang="zh-CN" altLang="en-US" dirty="0"/>
              <a:t>．议：数据收集工具的分类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679A8A-E2A5-62E8-CEAF-70BEFBF9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315" y="4101805"/>
            <a:ext cx="507398" cy="32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2C0E42-5F2E-74F4-B5DF-71F44697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735" y="4626160"/>
            <a:ext cx="507398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4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2" y="990449"/>
            <a:ext cx="5083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defRPr>
            </a:lvl1pPr>
          </a:lstStyle>
          <a:p>
            <a:r>
              <a:rPr lang="en-US" altLang="zh-CN" sz="3200" dirty="0"/>
              <a:t>1</a:t>
            </a:r>
            <a:r>
              <a:rPr lang="zh-CN" altLang="en-US" sz="3200" dirty="0"/>
              <a:t>．了解家乡风景收集方法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BF605A-FD4B-AA06-6F7B-E4E047021C8F}"/>
              </a:ext>
            </a:extLst>
          </p:cNvPr>
          <p:cNvGrpSpPr/>
          <p:nvPr/>
        </p:nvGrpSpPr>
        <p:grpSpPr>
          <a:xfrm>
            <a:off x="1408855" y="1555077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3048E14-2C8A-5A93-B82D-416FDB654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2A22BE8-EE50-7A52-079B-1296F525C051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2988270" y="1972244"/>
            <a:ext cx="797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家乡有哪些著名风景，你是如何获知的？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336" y="3878517"/>
            <a:ext cx="285714" cy="2761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70" y="3887401"/>
            <a:ext cx="285714" cy="2761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381" y="3887401"/>
            <a:ext cx="285714" cy="276190"/>
          </a:xfrm>
          <a:prstGeom prst="rect">
            <a:avLst/>
          </a:prstGeom>
        </p:spPr>
      </p:pic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293526"/>
              </p:ext>
            </p:extLst>
          </p:nvPr>
        </p:nvGraphicFramePr>
        <p:xfrm>
          <a:off x="2771775" y="2916238"/>
          <a:ext cx="7302500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4239360" imgH="829440" progId="Word.Picture.8">
                  <p:embed/>
                </p:oleObj>
              </mc:Choice>
              <mc:Fallback>
                <p:oleObj name="Picture" r:id="rId5" imgW="4239360" imgH="82944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916238"/>
                        <a:ext cx="7302500" cy="1425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911" b="97293" l="59174" r="8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26182" r="11185" b="1489"/>
          <a:stretch/>
        </p:blipFill>
        <p:spPr>
          <a:xfrm>
            <a:off x="9481369" y="3318582"/>
            <a:ext cx="1484887" cy="24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1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D798C02-6587-1606-27B8-75A41394C3B2}"/>
              </a:ext>
            </a:extLst>
          </p:cNvPr>
          <p:cNvSpPr txBox="1"/>
          <p:nvPr/>
        </p:nvSpPr>
        <p:spPr>
          <a:xfrm>
            <a:off x="1167947" y="1065377"/>
            <a:ext cx="739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．认识数据收集的工具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197565" y="1855661"/>
            <a:ext cx="870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/>
              <a:t>数据的收集离不开工具来帮忙，将下列工具归归类。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476C41-6F79-8E2B-EE32-84C74BA6477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31874B-74CF-A257-A2C5-E273EA304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A53720-D2AA-39BC-7C92-78776E265270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87536"/>
              </p:ext>
            </p:extLst>
          </p:nvPr>
        </p:nvGraphicFramePr>
        <p:xfrm>
          <a:off x="1700687" y="2754112"/>
          <a:ext cx="6161798" cy="299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4238852" imgH="2063199" progId="Word.Picture.8">
                  <p:embed/>
                </p:oleObj>
              </mc:Choice>
              <mc:Fallback>
                <p:oleObj name="Picture" r:id="rId3" imgW="4238852" imgH="2063199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0687" y="2754112"/>
                        <a:ext cx="6161798" cy="29958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7962489" y="3236383"/>
            <a:ext cx="3394263" cy="2031325"/>
            <a:chOff x="8288116" y="3281018"/>
            <a:chExt cx="3394263" cy="2031325"/>
          </a:xfrm>
        </p:grpSpPr>
        <p:sp>
          <p:nvSpPr>
            <p:cNvPr id="5" name="矩形 4"/>
            <p:cNvSpPr/>
            <p:nvPr/>
          </p:nvSpPr>
          <p:spPr>
            <a:xfrm>
              <a:off x="8288116" y="3281018"/>
              <a:ext cx="3394263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800" kern="100" dirty="0">
                  <a:latin typeface="楷体_GB2312" panose="02010609030101010101" pitchFamily="49" charset="-122"/>
                  <a:ea typeface="楷体_GB2312" panose="02010609030101010101" pitchFamily="49" charset="-122"/>
                  <a:cs typeface="宋体" panose="02010600030101010101" pitchFamily="2" charset="-122"/>
                </a:rPr>
                <a:t>询问他人</a:t>
              </a:r>
              <a:r>
                <a:rPr lang="zh-CN" altLang="zh-CN" sz="2800" kern="100" dirty="0">
                  <a:latin typeface="楷体_GB2312" panose="02010609030101010101" pitchFamily="49" charset="-122"/>
                  <a:ea typeface="楷体_GB2312" panose="02010609030101010101" pitchFamily="49" charset="-122"/>
                  <a:cs typeface="宋体" panose="02010600030101010101" pitchFamily="2" charset="-122"/>
                </a:rPr>
                <a:t>：</a:t>
              </a:r>
              <a:endParaRPr lang="en-US" altLang="zh-CN" sz="28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宋体" panose="02010600030101010101" pitchFamily="2" charset="-122"/>
              </a:endParaRPr>
            </a:p>
            <a:p>
              <a:pPr fontAlgn="ctr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kern="100" dirty="0">
                  <a:latin typeface="楷体_GB2312" panose="02010609030101010101" pitchFamily="49" charset="-122"/>
                  <a:ea typeface="楷体_GB2312" panose="02010609030101010101" pitchFamily="49" charset="-122"/>
                  <a:cs typeface="宋体" panose="02010600030101010101" pitchFamily="2" charset="-122"/>
                </a:rPr>
                <a:t>实地考察：</a:t>
              </a:r>
            </a:p>
            <a:p>
              <a:pPr fontAlgn="ctr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kern="100" dirty="0">
                  <a:latin typeface="楷体_GB2312" panose="02010609030101010101" pitchFamily="49" charset="-122"/>
                  <a:ea typeface="楷体_GB2312" panose="02010609030101010101" pitchFamily="49" charset="-122"/>
                  <a:cs typeface="宋体" panose="02010600030101010101" pitchFamily="2" charset="-122"/>
                </a:rPr>
                <a:t>网络</a:t>
              </a:r>
              <a:r>
                <a:rPr lang="zh-CN" altLang="en-US" sz="2800" kern="100" dirty="0">
                  <a:latin typeface="楷体_GB2312" panose="02010609030101010101" pitchFamily="49" charset="-122"/>
                  <a:ea typeface="楷体_GB2312" panose="02010609030101010101" pitchFamily="49" charset="-122"/>
                  <a:cs typeface="宋体" panose="02010600030101010101" pitchFamily="2" charset="-122"/>
                </a:rPr>
                <a:t>获取</a:t>
              </a:r>
              <a:r>
                <a:rPr lang="zh-CN" altLang="zh-CN" sz="2800" kern="100" dirty="0">
                  <a:latin typeface="楷体_GB2312" panose="02010609030101010101" pitchFamily="49" charset="-122"/>
                  <a:ea typeface="楷体_GB2312" panose="02010609030101010101" pitchFamily="49" charset="-122"/>
                  <a:cs typeface="宋体" panose="02010600030101010101" pitchFamily="2" charset="-122"/>
                </a:rPr>
                <a:t>：</a:t>
              </a:r>
              <a:endParaRPr lang="zh-CN" alt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宋体" panose="02010600030101010101" pitchFamily="2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9985248" y="3855660"/>
              <a:ext cx="16276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9985248" y="4488668"/>
              <a:ext cx="16276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985248" y="5138523"/>
              <a:ext cx="16276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57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5800AB5-3977-9B19-3643-D7B881857E24}"/>
              </a:ext>
            </a:extLst>
          </p:cNvPr>
          <p:cNvSpPr txBox="1"/>
          <p:nvPr/>
        </p:nvSpPr>
        <p:spPr>
          <a:xfrm>
            <a:off x="2322766" y="2257931"/>
            <a:ext cx="7744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获取数据的方法有现场记录、问卷调查、网络获取、设备采集等。</a:t>
            </a:r>
            <a:endParaRPr kumimoji="1" lang="en-US" altLang="zh-CN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</a:t>
            </a:r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数据收集的工具有纸笔、搜索引擎工具、在线平台、数字化设备等。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4" y="725793"/>
            <a:ext cx="1532138" cy="15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4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75802" y="3126551"/>
            <a:ext cx="5696269" cy="1863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798C02-6587-1606-27B8-75A41394C3B2}"/>
              </a:ext>
            </a:extLst>
          </p:cNvPr>
          <p:cNvSpPr txBox="1"/>
          <p:nvPr/>
        </p:nvSpPr>
        <p:spPr>
          <a:xfrm>
            <a:off x="1167947" y="1065377"/>
            <a:ext cx="739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28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．确定了解家乡风景的思路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197565" y="1996056"/>
            <a:ext cx="727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/>
              <a:t>相互交流，理一理活动的思路。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476C41-6F79-8E2B-EE32-84C74BA6477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31874B-74CF-A257-A2C5-E273EA304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A53720-D2AA-39BC-7C92-78776E265270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填一填</a:t>
              </a:r>
            </a:p>
          </p:txBody>
        </p:sp>
      </p:grpSp>
      <p:sp>
        <p:nvSpPr>
          <p:cNvPr id="14" name="文本框 15"/>
          <p:cNvSpPr txBox="1"/>
          <p:nvPr/>
        </p:nvSpPr>
        <p:spPr>
          <a:xfrm>
            <a:off x="7353692" y="3355606"/>
            <a:ext cx="2815047" cy="1405193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确定数据的收集方法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选择数据的收集工具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收集家乡风景数据</a:t>
            </a:r>
          </a:p>
        </p:txBody>
      </p:sp>
      <p:sp>
        <p:nvSpPr>
          <p:cNvPr id="17" name="文本框 17"/>
          <p:cNvSpPr txBox="1"/>
          <p:nvPr/>
        </p:nvSpPr>
        <p:spPr>
          <a:xfrm>
            <a:off x="2225331" y="3244587"/>
            <a:ext cx="4459855" cy="46166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sz="24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了解家乡美丽风景</a:t>
            </a:r>
          </a:p>
        </p:txBody>
      </p:sp>
      <p:graphicFrame>
        <p:nvGraphicFramePr>
          <p:cNvPr id="18" name="图示 17"/>
          <p:cNvGraphicFramePr/>
          <p:nvPr>
            <p:extLst>
              <p:ext uri="{D42A27DB-BD31-4B8C-83A1-F6EECF244321}">
                <p14:modId xmlns:p14="http://schemas.microsoft.com/office/powerpoint/2010/main" val="2436260629"/>
              </p:ext>
            </p:extLst>
          </p:nvPr>
        </p:nvGraphicFramePr>
        <p:xfrm>
          <a:off x="2172050" y="3724545"/>
          <a:ext cx="4544356" cy="1133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1688" y="3355606"/>
            <a:ext cx="2021179" cy="23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79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785</Words>
  <Application>Microsoft Macintosh PowerPoint</Application>
  <PresentationFormat>宽屏</PresentationFormat>
  <Paragraphs>118</Paragraphs>
  <Slides>20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黑体</vt:lpstr>
      <vt:lpstr>宋体</vt:lpstr>
      <vt:lpstr>等线</vt:lpstr>
      <vt:lpstr>等线 Light</vt:lpstr>
      <vt:lpstr>楷体</vt:lpstr>
      <vt:lpstr>楷体_GB2312</vt:lpstr>
      <vt:lpstr>微软雅黑</vt:lpstr>
      <vt:lpstr>微软雅黑</vt:lpstr>
      <vt:lpstr>Arial</vt:lpstr>
      <vt:lpstr>Calibri</vt:lpstr>
      <vt:lpstr>Source Sans Pro Light</vt:lpstr>
      <vt:lpstr>Office 主题​​</vt:lpstr>
      <vt:lpstr>Picture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191</cp:revision>
  <dcterms:created xsi:type="dcterms:W3CDTF">2021-01-10T05:35:40Z</dcterms:created>
  <dcterms:modified xsi:type="dcterms:W3CDTF">2024-08-16T05:55:15Z</dcterms:modified>
</cp:coreProperties>
</file>