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291" r:id="rId3"/>
    <p:sldId id="293" r:id="rId4"/>
    <p:sldId id="294" r:id="rId5"/>
    <p:sldId id="257" r:id="rId6"/>
    <p:sldId id="313" r:id="rId7"/>
    <p:sldId id="276" r:id="rId8"/>
    <p:sldId id="335" r:id="rId9"/>
    <p:sldId id="337" r:id="rId10"/>
    <p:sldId id="354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260" r:id="rId23"/>
  </p:sldIdLst>
  <p:sldSz cx="12192000" cy="6858000"/>
  <p:notesSz cx="6858000" cy="9144000"/>
  <p:embeddedFontLst>
    <p:embeddedFont>
      <p:font typeface="汉仪综艺体简" panose="02010600030101010101" charset="-122"/>
      <p:regular r:id="rId26"/>
    </p:embeddedFont>
    <p:embeddedFont>
      <p:font typeface="幼圆" panose="020105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楷体" panose="02010609060101010101" pitchFamily="49" charset="-122"/>
      <p:regular r:id="rId35"/>
    </p:embeddedFont>
    <p:embeddedFont>
      <p:font typeface="汉仪雅酷黑 75W" panose="020B0804020202020204" charset="-122"/>
      <p:bold r:id="rId36"/>
    </p:embeddedFont>
    <p:embeddedFont>
      <p:font typeface="等线" panose="02010600030101010101" pitchFamily="2" charset="-122"/>
      <p:regular r:id="rId37"/>
      <p:bold r:id="rId38"/>
    </p:embeddedFont>
    <p:embeddedFont>
      <p:font typeface="楷体_GB2312" panose="02010609030101010101" pitchFamily="49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5FB"/>
    <a:srgbClr val="A6C083"/>
    <a:srgbClr val="7DA760"/>
    <a:srgbClr val="9FC981"/>
    <a:srgbClr val="10383B"/>
    <a:srgbClr val="87BE63"/>
    <a:srgbClr val="91BE7A"/>
    <a:srgbClr val="F0F5FA"/>
    <a:srgbClr val="54C4F8"/>
    <a:srgbClr val="006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/>
    <p:restoredTop sz="94584"/>
  </p:normalViewPr>
  <p:slideViewPr>
    <p:cSldViewPr snapToGrid="0">
      <p:cViewPr varScale="1">
        <p:scale>
          <a:sx n="110" d="100"/>
          <a:sy n="110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37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4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32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1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84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82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90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91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4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4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0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63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998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9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18539" y="-200033"/>
            <a:ext cx="14138138" cy="70690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pic>
        <p:nvPicPr>
          <p:cNvPr id="13" name="https://img8.file.cache.docer.com/storage/1636686910028159545/bd4da4da-aa52-497e-a93a-e85f53674400tjwjv2.png" descr="1426277706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3035" y="2766060"/>
            <a:ext cx="4394200" cy="4394200"/>
          </a:xfrm>
          <a:prstGeom prst="rect">
            <a:avLst/>
          </a:prstGeom>
        </p:spPr>
      </p:pic>
      <p:pic>
        <p:nvPicPr>
          <p:cNvPr id="14" name="https://img8.file.cache.docer.com/storage/1695196749870092300/af87f66b0c85ff5458028c7f8355ab8d.png" descr="00120_车窗风景秋天_29900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12935" y="4449445"/>
            <a:ext cx="2534920" cy="2534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2024-08-09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18539" y="-200033"/>
            <a:ext cx="14138138" cy="70690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pic>
        <p:nvPicPr>
          <p:cNvPr id="13" name="https://img8.file.cache.docer.com/storage/1636686910028159545/bd4da4da-aa52-497e-a93a-e85f53674400tjwjv2.png" descr="1426277706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3035" y="2766060"/>
            <a:ext cx="4394200" cy="4394200"/>
          </a:xfrm>
          <a:prstGeom prst="rect">
            <a:avLst/>
          </a:prstGeom>
        </p:spPr>
      </p:pic>
      <p:pic>
        <p:nvPicPr>
          <p:cNvPr id="14" name="https://img8.file.cache.docer.com/storage/1695196749870092300/af87f66b0c85ff5458028c7f8355ab8d.png" descr="00120_车窗风景秋天_29900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12935" y="4449445"/>
            <a:ext cx="2534920" cy="2534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solidFill>
              <a:srgbClr val="87BE63"/>
            </a:solidFill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673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争做家乡推广大使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66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7DA7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solidFill>
              <a:srgbClr val="87BE63"/>
            </a:solidFill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7DA7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2" b="82444" l="63880" r="88853">
                        <a14:foregroundMark x1="74598" y1="80197" x2="77492" y2="81180"/>
                        <a14:foregroundMark x1="85316" y1="82444" x2="85316" y2="82444"/>
                        <a14:foregroundMark x1="76527" y1="22612" x2="76527" y2="22612"/>
                        <a14:foregroundMark x1="88853" y1="63764" x2="88853" y2="63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>
            <a:fillRect/>
          </a:stretch>
        </p:blipFill>
        <p:spPr>
          <a:xfrm>
            <a:off x="10206003" y="3362036"/>
            <a:ext cx="1810685" cy="30602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87BE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2024-08-09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673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争做家乡推广大使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66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7DA7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制定家乡推介方案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7DA7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2" b="82444" l="63880" r="88853">
                        <a14:foregroundMark x1="74598" y1="80197" x2="77492" y2="81180"/>
                        <a14:foregroundMark x1="85316" y1="82444" x2="85316" y2="82444"/>
                        <a14:foregroundMark x1="76527" y1="22612" x2="76527" y2="22612"/>
                        <a14:foregroundMark x1="88853" y1="63764" x2="88853" y2="63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>
            <a:fillRect/>
          </a:stretch>
        </p:blipFill>
        <p:spPr>
          <a:xfrm>
            <a:off x="10206003" y="3362036"/>
            <a:ext cx="1810685" cy="30602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notesSlide" Target="../notesSlides/notesSlide7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7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6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6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notesSlide" Target="../notesSlides/notesSlide11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8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8.jpeg"/><Relationship Id="rId7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0.png"/><Relationship Id="rId7" Type="http://schemas.openxmlformats.org/officeDocument/2006/relationships/slide" Target="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1.png"/><Relationship Id="rId7" Type="http://schemas.openxmlformats.org/officeDocument/2006/relationships/slide" Target="slide1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slide" Target="slide16.xml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slide" Target="slide8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slide" Target="slide5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17.xml"/><Relationship Id="rId27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slide" Target="slide19.xml"/><Relationship Id="rId3" Type="http://schemas.openxmlformats.org/officeDocument/2006/relationships/tags" Target="../tags/tag4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" Target="slide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3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" Target="slide16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slide" Target="slide5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slide" Target="slide19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5.jpeg"/><Relationship Id="rId5" Type="http://schemas.openxmlformats.org/officeDocument/2006/relationships/tags" Target="../tags/tag25.xml"/><Relationship Id="rId15" Type="http://schemas.openxmlformats.org/officeDocument/2006/relationships/slide" Target="slide1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5.xml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6.jpeg"/><Relationship Id="rId7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slide" Target="slide8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" Target="slide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8.jpeg"/><Relationship Id="rId5" Type="http://schemas.openxmlformats.org/officeDocument/2006/relationships/tags" Target="../tags/tag33.xml"/><Relationship Id="rId15" Type="http://schemas.openxmlformats.org/officeDocument/2006/relationships/slide" Target="slide19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4.xml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84207" y="4010548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铜陵市</a:t>
            </a:r>
            <a:r>
              <a:rPr lang="zh-CN" altLang="en-US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北京路小学  彭仕春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69135" y="3303446"/>
            <a:ext cx="3994125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数据收集方案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13641" y="1149966"/>
            <a:ext cx="36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  <a:endParaRPr lang="en-US" altLang="zh-CN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 descr="标题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465" y="2346325"/>
            <a:ext cx="8053070" cy="926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49675" y="915035"/>
            <a:ext cx="5374640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认识家乡数据及形式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200785" y="1548130"/>
            <a:ext cx="2146935" cy="1047750"/>
            <a:chOff x="5798" y="5552"/>
            <a:chExt cx="3381" cy="1650"/>
          </a:xfrm>
        </p:grpSpPr>
        <p:grpSp>
          <p:nvGrpSpPr>
            <p:cNvPr id="35" name="组合 34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9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6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" name="组合 25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说一说</a:t>
              </a:r>
              <a:endParaRPr lang="zh-CN" altLang="en-US" sz="1600" spc="100" dirty="0">
                <a:solidFill>
                  <a:srgbClr val="6F6F6F"/>
                </a:solidFill>
                <a:latin typeface="汉仪唐美人简" panose="00020600040101010101" charset="-122"/>
                <a:ea typeface="汉仪唐美人简" panose="00020600040101010101" charset="-122"/>
                <a:cs typeface="汉仪雅酷黑 75W" panose="020B0804020202020204" pitchFamily="34" charset="-122"/>
                <a:sym typeface="+mn-ea"/>
              </a:endParaRPr>
            </a:p>
          </p:txBody>
        </p:sp>
        <p:pic>
          <p:nvPicPr>
            <p:cNvPr id="34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2929255" y="1708150"/>
            <a:ext cx="7767320" cy="139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打开百度百科</a:t>
            </a:r>
            <a:r>
              <a:rPr lang="en-US" altLang="zh-CN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三河米饺</a:t>
            </a:r>
            <a:r>
              <a:rPr lang="en-US" altLang="zh-CN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网站，有哪些不同形式的数据，效果上有什么不同？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995930" y="3156585"/>
          <a:ext cx="6870700" cy="232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685"/>
                <a:gridCol w="4184015"/>
              </a:tblGrid>
              <a:tr h="4641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数据呈现形式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效果分析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4641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文字</a:t>
                      </a: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内容详实</a:t>
                      </a: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41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图片</a:t>
                      </a: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41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音乐</a:t>
                      </a: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41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视频</a:t>
                      </a: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" name="圆角矩形 47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7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8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95575" y="915035"/>
            <a:ext cx="7206615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确定家乡推介方案的制订流程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200785" y="1548130"/>
            <a:ext cx="2146935" cy="1047750"/>
            <a:chOff x="5798" y="5552"/>
            <a:chExt cx="3381" cy="1650"/>
          </a:xfrm>
        </p:grpSpPr>
        <p:grpSp>
          <p:nvGrpSpPr>
            <p:cNvPr id="35" name="组合 34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9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6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" name="组合 25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议一议</a:t>
              </a:r>
              <a:endParaRPr lang="zh-CN" altLang="en-US" sz="1600" spc="100" dirty="0">
                <a:solidFill>
                  <a:srgbClr val="6F6F6F"/>
                </a:solidFill>
                <a:latin typeface="汉仪唐美人简" panose="00020600040101010101" charset="-122"/>
                <a:ea typeface="汉仪唐美人简" panose="00020600040101010101" charset="-122"/>
                <a:cs typeface="汉仪雅酷黑 75W" panose="020B0804020202020204" pitchFamily="34" charset="-122"/>
                <a:sym typeface="+mn-ea"/>
              </a:endParaRPr>
            </a:p>
          </p:txBody>
        </p:sp>
        <p:pic>
          <p:nvPicPr>
            <p:cNvPr id="34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2929255" y="1708150"/>
            <a:ext cx="7291070" cy="139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观察家乡的特色美食、美景等数据，它们分别是从哪些方面介绍？针对不同的群体，介绍方式是否相同？</a:t>
            </a:r>
          </a:p>
        </p:txBody>
      </p:sp>
      <p:pic>
        <p:nvPicPr>
          <p:cNvPr id="2" name="图片 1" descr="未命名作品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720" y="2941955"/>
            <a:ext cx="4684395" cy="3576320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3849370" y="3234055"/>
            <a:ext cx="1553210" cy="798195"/>
          </a:xfrm>
          <a:prstGeom prst="wedgeRoundRectCallout">
            <a:avLst>
              <a:gd name="adj1" fmla="val -15"/>
              <a:gd name="adj2" fmla="val 6983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957320" y="3375025"/>
            <a:ext cx="1445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_GB2312" charset="0"/>
                <a:ea typeface="楷体_GB2312" charset="0"/>
                <a:cs typeface="楷体_GB2312" charset="0"/>
              </a:rPr>
              <a:t>分别从</a:t>
            </a:r>
            <a:r>
              <a:rPr lang="en-US" altLang="zh-CN">
                <a:latin typeface="楷体_GB2312" charset="0"/>
                <a:ea typeface="楷体_GB2312" charset="0"/>
                <a:cs typeface="楷体_GB2312" charset="0"/>
              </a:rPr>
              <a:t>……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6049645" y="3234055"/>
            <a:ext cx="2287270" cy="99695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>
                <a:solidFill>
                  <a:schemeClr val="tx1"/>
                </a:solidFill>
                <a:latin typeface="楷体_GB2312" charset="0"/>
                <a:ea typeface="楷体_GB2312" charset="0"/>
                <a:cs typeface="楷体_GB2312" charset="0"/>
              </a:rPr>
              <a:t>如果是儿童的话，</a:t>
            </a:r>
            <a:r>
              <a:rPr lang="en-US" altLang="zh-CN">
                <a:solidFill>
                  <a:schemeClr val="tx1"/>
                </a:solidFill>
                <a:latin typeface="楷体_GB2312" charset="0"/>
                <a:ea typeface="楷体_GB2312" charset="0"/>
                <a:cs typeface="楷体_GB2312" charset="0"/>
              </a:rPr>
              <a:t>……</a:t>
            </a:r>
          </a:p>
        </p:txBody>
      </p:sp>
      <p:sp>
        <p:nvSpPr>
          <p:cNvPr id="39" name="圆角矩形 38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5" name="圆角矩形 44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46" name="圆角矩形 45">
            <a:hlinkClick r:id="rId5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学习检测</a:t>
            </a:r>
          </a:p>
        </p:txBody>
      </p:sp>
      <p:sp>
        <p:nvSpPr>
          <p:cNvPr id="47" name="圆角矩形 46">
            <a:hlinkClick r:id="rId5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95575" y="915035"/>
            <a:ext cx="7206615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确定家乡推介方案的制订流程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200785" y="1548130"/>
            <a:ext cx="2146935" cy="1047750"/>
            <a:chOff x="5798" y="5552"/>
            <a:chExt cx="3381" cy="1650"/>
          </a:xfrm>
        </p:grpSpPr>
        <p:grpSp>
          <p:nvGrpSpPr>
            <p:cNvPr id="35" name="组合 34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9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6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" name="组合 25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理一理</a:t>
              </a:r>
              <a:endParaRPr lang="zh-CN" altLang="en-US" sz="1600" spc="100" dirty="0">
                <a:solidFill>
                  <a:srgbClr val="6F6F6F"/>
                </a:solidFill>
                <a:latin typeface="汉仪唐美人简" panose="00020600040101010101" charset="-122"/>
                <a:ea typeface="汉仪唐美人简" panose="00020600040101010101" charset="-122"/>
                <a:cs typeface="汉仪雅酷黑 75W" panose="020B0804020202020204" pitchFamily="34" charset="-122"/>
                <a:sym typeface="+mn-ea"/>
              </a:endParaRPr>
            </a:p>
          </p:txBody>
        </p:sp>
        <p:pic>
          <p:nvPicPr>
            <p:cNvPr id="34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2929255" y="1708150"/>
            <a:ext cx="7291070" cy="740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作为一名家乡推广大使，你会怎么制订推广方案？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660650" y="2935605"/>
            <a:ext cx="7241540" cy="2442210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592320" y="3140710"/>
            <a:ext cx="3670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制订家乡推介方案的流程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082290" y="4173220"/>
            <a:ext cx="6313805" cy="499110"/>
            <a:chOff x="4854" y="7220"/>
            <a:chExt cx="9943" cy="786"/>
          </a:xfrm>
        </p:grpSpPr>
        <p:sp>
          <p:nvSpPr>
            <p:cNvPr id="1026" name="五边形 1025"/>
            <p:cNvSpPr/>
            <p:nvPr/>
          </p:nvSpPr>
          <p:spPr>
            <a:xfrm>
              <a:off x="4854" y="7220"/>
              <a:ext cx="3032" cy="786"/>
            </a:xfrm>
            <a:prstGeom prst="homePlate">
              <a:avLst>
                <a:gd name="adj" fmla="val 91491"/>
              </a:avLst>
            </a:prstGeom>
            <a:solidFill>
              <a:srgbClr val="F2F2F2"/>
            </a:solidFill>
            <a:ln w="38100">
              <a:noFill/>
            </a:ln>
            <a:effectLst>
              <a:outerShdw dist="28398" dir="3806096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018" y="7325"/>
              <a:ext cx="2769" cy="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266700">
                <a:spcAft>
                  <a:spcPct val="0"/>
                </a:spcAft>
              </a:pPr>
              <a:r>
                <a:rPr lang="zh-CN" sz="1600">
                  <a:latin typeface="Times New Roman" panose="02020603050405020304"/>
                  <a:ea typeface="宋体" panose="02010600030101010101" pitchFamily="2" charset="-122"/>
                </a:rPr>
                <a:t>①确定推介</a:t>
              </a:r>
              <a:r>
                <a:rPr lang="en-US" sz="1600">
                  <a:ea typeface="宋体" panose="02010600030101010101" pitchFamily="2" charset="-122"/>
                </a:rPr>
                <a:t>____</a:t>
              </a:r>
              <a:endParaRPr lang="en-US" altLang="zh-CN" sz="1600">
                <a:ea typeface="宋体" panose="02010600030101010101" pitchFamily="2" charset="-122"/>
              </a:endParaRPr>
            </a:p>
          </p:txBody>
        </p:sp>
        <p:sp>
          <p:nvSpPr>
            <p:cNvPr id="47" name="五边形 46"/>
            <p:cNvSpPr/>
            <p:nvPr/>
          </p:nvSpPr>
          <p:spPr>
            <a:xfrm>
              <a:off x="8139" y="7220"/>
              <a:ext cx="3032" cy="786"/>
            </a:xfrm>
            <a:prstGeom prst="homePlate">
              <a:avLst>
                <a:gd name="adj" fmla="val 91491"/>
              </a:avLst>
            </a:prstGeom>
            <a:solidFill>
              <a:srgbClr val="F2F2F2"/>
            </a:solidFill>
            <a:ln w="38100">
              <a:noFill/>
            </a:ln>
            <a:effectLst>
              <a:outerShdw dist="28398" dir="3806096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313" y="7325"/>
              <a:ext cx="2769" cy="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266700">
                <a:spcAft>
                  <a:spcPct val="0"/>
                </a:spcAft>
              </a:pPr>
              <a:r>
                <a:rPr lang="zh-CN" sz="1600">
                  <a:latin typeface="Times New Roman" panose="02020603050405020304"/>
                  <a:ea typeface="宋体" panose="02010600030101010101" pitchFamily="2" charset="-122"/>
                </a:rPr>
                <a:t>②确定推介</a:t>
              </a:r>
              <a:r>
                <a:rPr lang="en-US" sz="1600">
                  <a:ea typeface="宋体" panose="02010600030101010101" pitchFamily="2" charset="-122"/>
                </a:rPr>
                <a:t>____</a:t>
              </a:r>
              <a:endParaRPr lang="en-US" altLang="zh-CN" sz="1600">
                <a:ea typeface="宋体" panose="02010600030101010101" pitchFamily="2" charset="-122"/>
              </a:endParaRPr>
            </a:p>
          </p:txBody>
        </p:sp>
        <p:sp>
          <p:nvSpPr>
            <p:cNvPr id="48" name="五边形 47"/>
            <p:cNvSpPr/>
            <p:nvPr/>
          </p:nvSpPr>
          <p:spPr>
            <a:xfrm>
              <a:off x="11765" y="7220"/>
              <a:ext cx="3032" cy="786"/>
            </a:xfrm>
            <a:prstGeom prst="homePlate">
              <a:avLst>
                <a:gd name="adj" fmla="val 91491"/>
              </a:avLst>
            </a:prstGeom>
            <a:solidFill>
              <a:srgbClr val="F2F2F2"/>
            </a:solidFill>
            <a:ln w="38100">
              <a:noFill/>
            </a:ln>
            <a:effectLst>
              <a:outerShdw dist="28398" dir="3806096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2018" y="7325"/>
              <a:ext cx="2769" cy="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266700">
                <a:spcAft>
                  <a:spcPct val="0"/>
                </a:spcAft>
              </a:pPr>
              <a:r>
                <a:rPr lang="zh-CN" sz="1600">
                  <a:latin typeface="Times New Roman" panose="02020603050405020304"/>
                  <a:ea typeface="宋体" panose="02010600030101010101" pitchFamily="2" charset="-122"/>
                </a:rPr>
                <a:t>③确定推介</a:t>
              </a:r>
              <a:r>
                <a:rPr lang="en-US" sz="1600">
                  <a:ea typeface="宋体" panose="02010600030101010101" pitchFamily="2" charset="-122"/>
                </a:rPr>
                <a:t>____</a:t>
              </a:r>
              <a:endParaRPr lang="en-US" altLang="zh-CN" sz="1600">
                <a:ea typeface="宋体" panose="02010600030101010101" pitchFamily="2" charset="-122"/>
              </a:endParaRPr>
            </a:p>
          </p:txBody>
        </p:sp>
      </p:grpSp>
      <p:sp>
        <p:nvSpPr>
          <p:cNvPr id="20" name="圆角矩形 19">
            <a:hlinkClick r:id="rId4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5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6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7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47720" y="915035"/>
            <a:ext cx="5180330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制订家乡推介方案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301115" y="1402080"/>
            <a:ext cx="3052445" cy="848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</a:t>
            </a:r>
            <a:r>
              <a:rPr lang="zh-CN" altLang="en-US" sz="280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确定推介对象</a:t>
            </a:r>
          </a:p>
        </p:txBody>
      </p:sp>
      <p:sp>
        <p:nvSpPr>
          <p:cNvPr id="2" name="文本框 80"/>
          <p:cNvSpPr txBox="1">
            <a:spLocks noChangeArrowheads="1"/>
          </p:cNvSpPr>
          <p:nvPr/>
        </p:nvSpPr>
        <p:spPr bwMode="auto">
          <a:xfrm>
            <a:off x="2647315" y="2268220"/>
            <a:ext cx="8663305" cy="9264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    </a:t>
            </a:r>
            <a:r>
              <a:rPr kumimoji="0" lang="zh-CN" sz="2400" b="0" i="0" u="none" strike="noStrike" cap="none" normalizeH="0" baseline="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针对不同的群体对象，喜欢的特色不同，请确定你们的推介对象。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506855" y="2237740"/>
            <a:ext cx="2146935" cy="1047750"/>
            <a:chOff x="5798" y="5552"/>
            <a:chExt cx="3381" cy="1650"/>
          </a:xfrm>
        </p:grpSpPr>
        <p:grpSp>
          <p:nvGrpSpPr>
            <p:cNvPr id="13" name="组合 12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394" name="任意多边形 393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49" name="组合 348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307" name="组合 306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266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7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8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9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0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2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3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7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3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348" name="组合 347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344" name="椭圆 343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5" name="椭圆 344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33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9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01" name="文本框 400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想一想</a:t>
              </a:r>
            </a:p>
          </p:txBody>
        </p:sp>
        <p:pic>
          <p:nvPicPr>
            <p:cNvPr id="37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3545840" y="3656330"/>
            <a:ext cx="5795010" cy="2250440"/>
          </a:xfrm>
          <a:prstGeom prst="rect">
            <a:avLst/>
          </a:prstGeom>
          <a:noFill/>
          <a:ln>
            <a:solidFill>
              <a:srgbClr val="72E5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702685" y="3691890"/>
            <a:ext cx="5637530" cy="1988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250000"/>
              </a:lnSpc>
            </a:pPr>
            <a:r>
              <a:rPr lang="zh-CN" altLang="zh-CN" dirty="0">
                <a:sym typeface="+mn-ea"/>
              </a:rPr>
              <a:t>★推介家乡自然风光 </a:t>
            </a:r>
            <a:r>
              <a:rPr lang="en-US" altLang="zh-CN" dirty="0">
                <a:sym typeface="+mn-ea"/>
              </a:rPr>
              <a:t>    </a:t>
            </a:r>
            <a:r>
              <a:rPr lang="zh-CN" altLang="zh-CN" dirty="0">
                <a:sym typeface="+mn-ea"/>
              </a:rPr>
              <a:t>推荐对象：</a:t>
            </a:r>
            <a:r>
              <a:rPr lang="en-US" altLang="zh-CN" dirty="0">
                <a:sym typeface="+mn-ea"/>
              </a:rPr>
              <a:t>__________                 </a:t>
            </a:r>
            <a:endParaRPr lang="zh-CN" altLang="zh-CN" dirty="0"/>
          </a:p>
          <a:p>
            <a:pPr>
              <a:lnSpc>
                <a:spcPct val="250000"/>
              </a:lnSpc>
            </a:pPr>
            <a:r>
              <a:rPr lang="zh-CN" altLang="zh-CN" dirty="0">
                <a:sym typeface="+mn-ea"/>
              </a:rPr>
              <a:t>★推介家乡特产美味     推荐对象：__________   </a:t>
            </a:r>
            <a:r>
              <a:rPr lang="en-US" altLang="zh-CN" u="sng" dirty="0">
                <a:sym typeface="+mn-ea"/>
              </a:rPr>
              <a:t>            </a:t>
            </a:r>
            <a:r>
              <a:rPr lang="en-US" altLang="zh-CN" dirty="0">
                <a:sym typeface="+mn-ea"/>
              </a:rPr>
              <a:t>  </a:t>
            </a:r>
            <a:endParaRPr lang="zh-CN" altLang="zh-CN" dirty="0"/>
          </a:p>
          <a:p>
            <a:pPr>
              <a:lnSpc>
                <a:spcPct val="250000"/>
              </a:lnSpc>
            </a:pPr>
            <a:r>
              <a:rPr lang="zh-CN" altLang="zh-CN" dirty="0">
                <a:sym typeface="+mn-ea"/>
              </a:rPr>
              <a:t>★推介家乡历史文化 </a:t>
            </a:r>
            <a:r>
              <a:rPr lang="en-US" altLang="zh-CN" dirty="0">
                <a:sym typeface="+mn-ea"/>
              </a:rPr>
              <a:t>    </a:t>
            </a:r>
            <a:r>
              <a:rPr lang="zh-CN" altLang="zh-CN" dirty="0">
                <a:sym typeface="+mn-ea"/>
              </a:rPr>
              <a:t>推荐对象：</a:t>
            </a:r>
            <a:r>
              <a:rPr lang="en-US" altLang="zh-CN" dirty="0">
                <a:sym typeface="+mn-ea"/>
              </a:rPr>
              <a:t>__________ </a:t>
            </a:r>
            <a:r>
              <a:rPr lang="en-US" altLang="zh-CN" u="sng" dirty="0">
                <a:sym typeface="+mn-ea"/>
              </a:rPr>
              <a:t> </a:t>
            </a:r>
          </a:p>
        </p:txBody>
      </p:sp>
      <p:sp>
        <p:nvSpPr>
          <p:cNvPr id="5" name="圆角矩形 4">
            <a:hlinkClick r:id="rId4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7" name="圆角矩形 6">
            <a:hlinkClick r:id="rId5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8" name="圆角矩形 7">
            <a:hlinkClick r:id="rId6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9" name="圆角矩形 8">
            <a:hlinkClick r:id="rId7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47720" y="915035"/>
            <a:ext cx="5180330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制订家乡推介方案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301115" y="1402080"/>
            <a:ext cx="4050030" cy="848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en-US" sz="280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确定推介内容及形式</a:t>
            </a:r>
            <a:endParaRPr lang="en-US" altLang="zh-CN" sz="2800" dirty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80"/>
          <p:cNvSpPr txBox="1">
            <a:spLocks noChangeArrowheads="1"/>
          </p:cNvSpPr>
          <p:nvPr/>
        </p:nvSpPr>
        <p:spPr bwMode="auto">
          <a:xfrm>
            <a:off x="1506855" y="2858135"/>
            <a:ext cx="4317365" cy="9264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    </a:t>
            </a: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根据对象的不同，推介的内容也有所不同。小组讨论，确定具体的推介内容。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506855" y="2237740"/>
            <a:ext cx="2146935" cy="1047750"/>
            <a:chOff x="5798" y="5552"/>
            <a:chExt cx="3381" cy="1650"/>
          </a:xfrm>
        </p:grpSpPr>
        <p:grpSp>
          <p:nvGrpSpPr>
            <p:cNvPr id="13" name="组合 12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394" name="任意多边形 393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49" name="组合 348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307" name="组合 306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266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7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8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9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0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2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3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7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3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348" name="组合 347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344" name="椭圆 343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5" name="椭圆 344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33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9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01" name="文本框 400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议一议</a:t>
              </a:r>
            </a:p>
          </p:txBody>
        </p:sp>
        <p:pic>
          <p:nvPicPr>
            <p:cNvPr id="37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5992495" y="2237740"/>
          <a:ext cx="5380355" cy="3275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585"/>
                <a:gridCol w="1793240"/>
                <a:gridCol w="2335530"/>
              </a:tblGrid>
              <a:tr h="532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推介对象</a:t>
                      </a:r>
                    </a:p>
                  </a:txBody>
                  <a:tcPr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推介内容</a:t>
                      </a:r>
                    </a:p>
                  </a:txBody>
                  <a:tcPr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推介的形式</a:t>
                      </a:r>
                    </a:p>
                  </a:txBody>
                  <a:tcPr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☐风景名胜</a:t>
                      </a:r>
                    </a:p>
                    <a:p>
                      <a:pPr>
                        <a:buNone/>
                      </a:pPr>
                      <a:r>
                        <a:rPr lang="zh-CN" altLang="en-US"/>
                        <a:t>☐特色建筑</a:t>
                      </a:r>
                    </a:p>
                    <a:p>
                      <a:pPr>
                        <a:buNone/>
                      </a:pPr>
                      <a:r>
                        <a:rPr lang="zh-CN" altLang="en-US"/>
                        <a:t>☐</a:t>
                      </a:r>
                      <a:r>
                        <a:rPr lang="en-US" altLang="zh-CN"/>
                        <a:t>_________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☐</a:t>
                      </a:r>
                      <a:r>
                        <a:rPr lang="zh-CN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特色美食</a:t>
                      </a:r>
                    </a:p>
                    <a:p>
                      <a:pPr>
                        <a:buNone/>
                      </a:pPr>
                      <a:r>
                        <a:rPr lang="en-US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☐</a:t>
                      </a:r>
                      <a:r>
                        <a:rPr lang="zh-CN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乡村特产</a:t>
                      </a:r>
                    </a:p>
                    <a:p>
                      <a:pPr>
                        <a:buNone/>
                      </a:pPr>
                      <a:r>
                        <a:rPr lang="en-US" sz="1800" kern="100" dirty="0" smtClean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☐</a:t>
                      </a:r>
                      <a:r>
                        <a:rPr lang="en-US" altLang="zh-CN" sz="1800">
                          <a:sym typeface="+mn-ea"/>
                        </a:rPr>
                        <a:t>_________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☐</a:t>
                      </a:r>
                      <a:r>
                        <a:rPr lang="zh-CN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历史名人</a:t>
                      </a:r>
                    </a:p>
                    <a:p>
                      <a:pPr>
                        <a:buNone/>
                      </a:pPr>
                      <a:r>
                        <a:rPr lang="en-US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☐</a:t>
                      </a:r>
                      <a:r>
                        <a:rPr lang="zh-CN" sz="1800" kern="100" dirty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文化遗迹</a:t>
                      </a:r>
                    </a:p>
                    <a:p>
                      <a:pPr>
                        <a:buNone/>
                      </a:pPr>
                      <a:r>
                        <a:rPr lang="en-US" sz="1800" kern="100" dirty="0" smtClean="0">
                          <a:effectLst/>
                          <a:latin typeface="楷体_GB2312" panose="02010600030101010101" charset="-122"/>
                          <a:ea typeface="楷体_GB2312" panose="02010600030101010101" charset="-122"/>
                          <a:sym typeface="+mn-ea"/>
                        </a:rPr>
                        <a:t>☐________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" name="圆角矩形 47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7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8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47720" y="915035"/>
            <a:ext cx="5180330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制订家乡推介方案</a:t>
            </a:r>
          </a:p>
        </p:txBody>
      </p:sp>
      <p:sp>
        <p:nvSpPr>
          <p:cNvPr id="2" name="文本框 80"/>
          <p:cNvSpPr txBox="1">
            <a:spLocks noChangeArrowheads="1"/>
          </p:cNvSpPr>
          <p:nvPr/>
        </p:nvSpPr>
        <p:spPr bwMode="auto">
          <a:xfrm>
            <a:off x="2647315" y="2268220"/>
            <a:ext cx="8663305" cy="9264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   </a:t>
            </a:r>
            <a:r>
              <a:rPr kumimoji="0" 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利用思维导图软件，小组协商，完成家乡推介方案。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506855" y="2237740"/>
            <a:ext cx="2146935" cy="1047750"/>
            <a:chOff x="5798" y="5552"/>
            <a:chExt cx="3381" cy="1650"/>
          </a:xfrm>
        </p:grpSpPr>
        <p:grpSp>
          <p:nvGrpSpPr>
            <p:cNvPr id="13" name="组合 12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394" name="任意多边形 393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49" name="组合 348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307" name="组合 306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266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7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8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9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0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2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3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7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3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348" name="组合 347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344" name="椭圆 343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5" name="椭圆 344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33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9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01" name="文本框 400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做一做</a:t>
              </a:r>
            </a:p>
          </p:txBody>
        </p:sp>
        <p:pic>
          <p:nvPicPr>
            <p:cNvPr id="37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301115" y="1402080"/>
            <a:ext cx="4050030" cy="848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</a:t>
            </a:r>
            <a:r>
              <a:rPr lang="zh-CN" altLang="en-US" sz="280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补充完善方案</a:t>
            </a:r>
            <a:endParaRPr lang="en-US" altLang="zh-CN" sz="2800" dirty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040" y="3028950"/>
            <a:ext cx="4185285" cy="2771775"/>
          </a:xfrm>
          <a:prstGeom prst="rect">
            <a:avLst/>
          </a:prstGeom>
        </p:spPr>
      </p:pic>
      <p:sp>
        <p:nvSpPr>
          <p:cNvPr id="48" name="圆角矩形 47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7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8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航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690" y="2413635"/>
            <a:ext cx="4705985" cy="203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航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539750"/>
            <a:ext cx="2528570" cy="1091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70" y="1750060"/>
            <a:ext cx="1140460" cy="114046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25420" y="2246630"/>
            <a:ext cx="81064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．不同的呈现方式所需的数据是不同的，利用手抄报和多媒体方式介绍家乡时，数据收集的方案有哪些相同和不同？</a:t>
            </a: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2725420" y="3235960"/>
          <a:ext cx="7683500" cy="191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525"/>
                <a:gridCol w="2560955"/>
                <a:gridCol w="3335020"/>
              </a:tblGrid>
              <a:tr h="586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展现的方式</a:t>
                      </a:r>
                    </a:p>
                  </a:txBody>
                  <a:tcPr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相同</a:t>
                      </a:r>
                    </a:p>
                  </a:txBody>
                  <a:tcPr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不同</a:t>
                      </a:r>
                    </a:p>
                  </a:txBody>
                  <a:tcPr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654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484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" name="圆角矩形 47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7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8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航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539750"/>
            <a:ext cx="2528570" cy="1091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70" y="1750060"/>
            <a:ext cx="1140460" cy="114046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25420" y="2246630"/>
            <a:ext cx="81064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．可以通过哪些平台展示美丽家乡？不同的平台，数据收集的方式是否有不同？</a:t>
            </a:r>
          </a:p>
        </p:txBody>
      </p:sp>
      <p:pic>
        <p:nvPicPr>
          <p:cNvPr id="3" name="图片 2" descr="未命名作品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720" y="2941955"/>
            <a:ext cx="4684395" cy="3576320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3849370" y="3234055"/>
            <a:ext cx="1553210" cy="798195"/>
          </a:xfrm>
          <a:prstGeom prst="wedgeRoundRectCallout">
            <a:avLst>
              <a:gd name="adj1" fmla="val -15"/>
              <a:gd name="adj2" fmla="val 6983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957320" y="3375025"/>
            <a:ext cx="1445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latin typeface="楷体_GB2312" charset="0"/>
                <a:ea typeface="楷体_GB2312" charset="0"/>
                <a:cs typeface="楷体_GB2312" charset="0"/>
              </a:rPr>
              <a:t>如果是网站的话</a:t>
            </a:r>
            <a:r>
              <a:rPr lang="en-US" altLang="zh-CN">
                <a:latin typeface="楷体_GB2312" charset="0"/>
                <a:ea typeface="楷体_GB2312" charset="0"/>
                <a:cs typeface="楷体_GB2312" charset="0"/>
              </a:rPr>
              <a:t>……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6049645" y="3234055"/>
            <a:ext cx="2547620" cy="99695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>
                <a:solidFill>
                  <a:schemeClr val="tx1"/>
                </a:solidFill>
                <a:latin typeface="楷体_GB2312" charset="0"/>
                <a:ea typeface="楷体_GB2312" charset="0"/>
                <a:cs typeface="楷体_GB2312" charset="0"/>
              </a:rPr>
              <a:t>如果是朋友圈的画，</a:t>
            </a:r>
            <a:r>
              <a:rPr lang="en-US" altLang="zh-CN">
                <a:solidFill>
                  <a:schemeClr val="tx1"/>
                </a:solidFill>
                <a:latin typeface="楷体_GB2312" charset="0"/>
                <a:ea typeface="楷体_GB2312" charset="0"/>
                <a:cs typeface="楷体_GB2312" charset="0"/>
              </a:rPr>
              <a:t>……</a:t>
            </a:r>
          </a:p>
        </p:txBody>
      </p:sp>
      <p:sp>
        <p:nvSpPr>
          <p:cNvPr id="48" name="圆角矩形 47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7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8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航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690" y="2413635"/>
            <a:ext cx="4705985" cy="203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159500" y="1609725"/>
            <a:ext cx="49333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400">
                <a:latin typeface="楷体_GB2312" panose="02010600030101010101" charset="-122"/>
                <a:ea typeface="楷体_GB2312" panose="02010600030101010101" charset="-122"/>
              </a:rPr>
              <a:t> 为了让同学们深入了解家乡，增强对家乡的认同感，学校策划并开展了</a:t>
            </a:r>
            <a:r>
              <a:rPr kumimoji="1" lang="en-US" altLang="zh-CN" sz="2400">
                <a:latin typeface="楷体_GB2312" panose="02010600030101010101" charset="-122"/>
                <a:ea typeface="楷体_GB2312" panose="02010600030101010101" charset="-122"/>
              </a:rPr>
              <a:t>“</a:t>
            </a:r>
            <a:r>
              <a:rPr kumimoji="1" lang="zh-CN" altLang="en-US" sz="2400">
                <a:latin typeface="楷体_GB2312" panose="02010600030101010101" charset="-122"/>
                <a:ea typeface="楷体_GB2312" panose="02010600030101010101" charset="-122"/>
              </a:rPr>
              <a:t>我是家乡推广大使</a:t>
            </a:r>
            <a:r>
              <a:rPr kumimoji="1" lang="en-US" altLang="zh-CN" sz="2400">
                <a:latin typeface="楷体_GB2312" panose="02010600030101010101" charset="-122"/>
                <a:ea typeface="楷体_GB2312" panose="02010600030101010101" charset="-122"/>
              </a:rPr>
              <a:t>”</a:t>
            </a:r>
            <a:r>
              <a:rPr kumimoji="1" lang="zh-CN" altLang="en-US" sz="2400">
                <a:latin typeface="楷体_GB2312" panose="02010600030101010101" charset="-122"/>
                <a:ea typeface="楷体_GB2312" panose="02010600030101010101" charset="-122"/>
              </a:rPr>
              <a:t>主题实践活动。如何展现家乡的风采</a:t>
            </a:r>
            <a:r>
              <a:rPr kumimoji="1" lang="en-US" altLang="zh-CN" sz="2400" dirty="0">
                <a:latin typeface="楷体_GB2312" panose="02010600030101010101" charset="-122"/>
                <a:ea typeface="楷体_GB2312" panose="02010600030101010101" charset="-122"/>
              </a:rPr>
              <a:t>?</a:t>
            </a:r>
            <a:r>
              <a:rPr kumimoji="1" lang="zh-CN" altLang="en-US" sz="2400" dirty="0">
                <a:latin typeface="楷体_GB2312" panose="02010600030101010101" charset="-122"/>
                <a:ea typeface="楷体_GB2312" panose="02010600030101010101" charset="-122"/>
              </a:rPr>
              <a:t>你册从同学们感兴趣的话题入手，制定家乡推介方案吗？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" y="2173605"/>
            <a:ext cx="4652010" cy="251015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5670550" y="1609725"/>
            <a:ext cx="5741670" cy="3392805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导航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95" y="777875"/>
            <a:ext cx="1927860" cy="83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>
            <a:off x="2158365" y="4745990"/>
            <a:ext cx="2675890" cy="473075"/>
          </a:xfrm>
          <a:prstGeom prst="rect">
            <a:avLst/>
          </a:prstGeom>
          <a:noFill/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b"/>
          <a:lstStyle/>
          <a:p>
            <a:pPr algn="r"/>
            <a:r>
              <a:rPr lang="zh-CN" altLang="en-US" sz="2400" b="1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400" b="1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b="1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en-US" sz="2400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期待改进方向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343025" y="5221605"/>
            <a:ext cx="5563235" cy="368300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ysDot"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lang="en-US" altLang="zh-CN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+中文正文" charset="0"/>
                <a:sym typeface="+mn-ea"/>
              </a:rPr>
              <a:t> </a:t>
            </a:r>
          </a:p>
        </p:txBody>
      </p:sp>
      <p:cxnSp>
        <p:nvCxnSpPr>
          <p:cNvPr id="3" name="直接箭头连接符 2"/>
          <p:cNvCxnSpPr/>
          <p:nvPr>
            <p:custDataLst>
              <p:tags r:id="rId3"/>
            </p:custDataLst>
          </p:nvPr>
        </p:nvCxnSpPr>
        <p:spPr>
          <a:xfrm flipH="1" flipV="1">
            <a:off x="3800805" y="1978693"/>
            <a:ext cx="1087994" cy="814903"/>
          </a:xfrm>
          <a:prstGeom prst="straightConnector1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tailEnd type="oval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 flipH="1">
            <a:off x="3995792" y="1900589"/>
            <a:ext cx="2341132" cy="2341132"/>
          </a:xfrm>
          <a:prstGeom prst="ellipse">
            <a:avLst/>
          </a:prstGeom>
          <a:solidFill>
            <a:schemeClr val="accent6">
              <a:alpha val="90000"/>
              <a:lumMod val="75000"/>
              <a:lumOff val="25000"/>
            </a:schemeClr>
          </a:solidFill>
          <a:ln>
            <a:noFill/>
          </a:ln>
          <a:effectLst>
            <a:outerShdw blurRad="50800" dist="38100" dir="13500000" algn="br" rotWithShape="0">
              <a:schemeClr val="accent6">
                <a:alpha val="40000"/>
              </a:scheme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椭圆 20"/>
          <p:cNvSpPr/>
          <p:nvPr>
            <p:custDataLst>
              <p:tags r:id="rId5"/>
            </p:custDataLst>
          </p:nvPr>
        </p:nvSpPr>
        <p:spPr>
          <a:xfrm flipH="1">
            <a:off x="3764757" y="1692494"/>
            <a:ext cx="2758452" cy="2758450"/>
          </a:xfrm>
          <a:prstGeom prst="ellipse">
            <a:avLst/>
          </a:prstGeom>
          <a:noFill/>
          <a:ln>
            <a:solidFill>
              <a:schemeClr val="accent6">
                <a:lumMod val="75000"/>
                <a:lumOff val="25000"/>
                <a:alpha val="35000"/>
              </a:schemeClr>
            </a:solidFill>
            <a:prstDash val="dash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249045" y="1530824"/>
            <a:ext cx="2493601" cy="472853"/>
          </a:xfrm>
          <a:prstGeom prst="rect">
            <a:avLst/>
          </a:prstGeom>
          <a:noFill/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b"/>
          <a:lstStyle/>
          <a:p>
            <a:pPr algn="l"/>
            <a:r>
              <a:rPr lang="zh-CN" altLang="en-US" sz="2400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400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）想收获</a:t>
            </a: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249045" y="2006600"/>
            <a:ext cx="2493645" cy="786130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ysDot"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lang="en-US" altLang="zh-CN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+中文正文" charset="0"/>
                <a:sym typeface="+mn-ea"/>
              </a:rPr>
              <a:t> </a:t>
            </a:r>
          </a:p>
        </p:txBody>
      </p:sp>
      <p:cxnSp>
        <p:nvCxnSpPr>
          <p:cNvPr id="25" name="直接箭头连接符 24"/>
          <p:cNvCxnSpPr/>
          <p:nvPr>
            <p:custDataLst>
              <p:tags r:id="rId8"/>
            </p:custDataLst>
          </p:nvPr>
        </p:nvCxnSpPr>
        <p:spPr>
          <a:xfrm flipV="1">
            <a:off x="7017269" y="2279639"/>
            <a:ext cx="976573" cy="778855"/>
          </a:xfrm>
          <a:prstGeom prst="straightConnector1">
            <a:avLst/>
          </a:prstGeom>
          <a:ln>
            <a:solidFill>
              <a:schemeClr val="accent6">
                <a:lumMod val="90000"/>
                <a:lumOff val="10000"/>
              </a:schemeClr>
            </a:solidFill>
            <a:tailEnd type="oval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0" name="椭圆 19"/>
          <p:cNvSpPr>
            <a:spLocks noChangeAspect="1"/>
          </p:cNvSpPr>
          <p:nvPr>
            <p:custDataLst>
              <p:tags r:id="rId9"/>
            </p:custDataLst>
          </p:nvPr>
        </p:nvSpPr>
        <p:spPr>
          <a:xfrm flipH="1">
            <a:off x="5570434" y="2111962"/>
            <a:ext cx="2407677" cy="2407676"/>
          </a:xfrm>
          <a:prstGeom prst="ellipse">
            <a:avLst/>
          </a:prstGeom>
          <a:noFill/>
          <a:ln>
            <a:solidFill>
              <a:schemeClr val="accent6">
                <a:alpha val="35000"/>
              </a:schemeClr>
            </a:solidFill>
            <a:prstDash val="dash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8045183" y="1780429"/>
            <a:ext cx="2493601" cy="472853"/>
          </a:xfrm>
          <a:prstGeom prst="rect">
            <a:avLst/>
          </a:prstGeom>
          <a:noFill/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b"/>
          <a:lstStyle/>
          <a:p>
            <a:r>
              <a:rPr lang="zh-CN" altLang="en-US" sz="2000" kern="0" dirty="0">
                <a:solidFill>
                  <a:schemeClr val="accent6"/>
                </a:solidFill>
                <a:latin typeface="+中文正文" charset="0"/>
              </a:rPr>
              <a:t>（</a:t>
            </a:r>
            <a:r>
              <a:rPr lang="en-US" altLang="zh-CN" sz="2400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kern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）说困难</a:t>
            </a: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8045450" y="2256155"/>
            <a:ext cx="2493645" cy="970280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ysDot"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altLang="zh-CN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+中文正文" charset="0"/>
                <a:sym typeface="+mn-ea"/>
              </a:rPr>
              <a:t> </a:t>
            </a:r>
          </a:p>
        </p:txBody>
      </p:sp>
      <p:sp>
        <p:nvSpPr>
          <p:cNvPr id="17" name="椭圆 16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flipH="1">
            <a:off x="5740843" y="2282917"/>
            <a:ext cx="2066439" cy="20664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  <a:effectLst>
            <a:outerShdw blurRad="50800" dist="38100" dir="13500000" algn="br" rotWithShape="0">
              <a:schemeClr val="accent6">
                <a:alpha val="40000"/>
              </a:scheme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椭圆 21"/>
          <p:cNvSpPr/>
          <p:nvPr>
            <p:custDataLst>
              <p:tags r:id="rId13"/>
            </p:custDataLst>
          </p:nvPr>
        </p:nvSpPr>
        <p:spPr>
          <a:xfrm flipH="1">
            <a:off x="4890438" y="3276967"/>
            <a:ext cx="1845913" cy="1845912"/>
          </a:xfrm>
          <a:prstGeom prst="ellipse">
            <a:avLst/>
          </a:prstGeom>
          <a:noFill/>
          <a:ln>
            <a:solidFill>
              <a:schemeClr val="accent6">
                <a:lumMod val="50000"/>
                <a:lumOff val="50000"/>
                <a:alpha val="35000"/>
              </a:schemeClr>
            </a:solidFill>
            <a:prstDash val="dash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9" name="直接箭头连接符 28"/>
          <p:cNvCxnSpPr/>
          <p:nvPr>
            <p:custDataLst>
              <p:tags r:id="rId14"/>
            </p:custDataLst>
          </p:nvPr>
        </p:nvCxnSpPr>
        <p:spPr>
          <a:xfrm flipH="1">
            <a:off x="4932494" y="4475836"/>
            <a:ext cx="603077" cy="573496"/>
          </a:xfrm>
          <a:prstGeom prst="straightConnector1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  <a:tailEnd type="oval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8" name="椭圆 17"/>
          <p:cNvSpPr/>
          <p:nvPr>
            <p:custDataLst>
              <p:tags r:id="rId15"/>
            </p:custDataLst>
          </p:nvPr>
        </p:nvSpPr>
        <p:spPr>
          <a:xfrm flipH="1">
            <a:off x="5099079" y="3483970"/>
            <a:ext cx="1428163" cy="1428163"/>
          </a:xfrm>
          <a:prstGeom prst="ellipse">
            <a:avLst/>
          </a:prstGeom>
          <a:solidFill>
            <a:schemeClr val="accent6">
              <a:lumMod val="50000"/>
              <a:lumOff val="50000"/>
              <a:alpha val="90000"/>
            </a:schemeClr>
          </a:solidFill>
          <a:ln>
            <a:noFill/>
          </a:ln>
          <a:effectLst>
            <a:outerShdw blurRad="50800" dist="38100" dir="13500000" algn="br" rotWithShape="0">
              <a:schemeClr val="accent6">
                <a:alpha val="40000"/>
              </a:scheme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flipH="1">
            <a:off x="5420234" y="3805125"/>
            <a:ext cx="786035" cy="786035"/>
          </a:xfrm>
          <a:prstGeom prst="ellipse">
            <a:avLst/>
          </a:prstGeom>
          <a:solidFill>
            <a:srgbClr val="FFFFFF">
              <a:lumMod val="10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pPr algn="ctr"/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55" name="任意多边形: 形状 54"/>
          <p:cNvSpPr/>
          <p:nvPr>
            <p:custDataLst>
              <p:tags r:id="rId17"/>
            </p:custDataLst>
          </p:nvPr>
        </p:nvSpPr>
        <p:spPr>
          <a:xfrm>
            <a:off x="5658369" y="4043260"/>
            <a:ext cx="309645" cy="309645"/>
          </a:xfrm>
          <a:custGeom>
            <a:avLst/>
            <a:gdLst>
              <a:gd name="connsiteX0" fmla="*/ 66720 w 359999"/>
              <a:gd name="connsiteY0" fmla="*/ 251342 h 359999"/>
              <a:gd name="connsiteX1" fmla="*/ 78859 w 359999"/>
              <a:gd name="connsiteY1" fmla="*/ 270114 h 359999"/>
              <a:gd name="connsiteX2" fmla="*/ 33879 w 359999"/>
              <a:gd name="connsiteY2" fmla="*/ 303879 h 359999"/>
              <a:gd name="connsiteX3" fmla="*/ 180114 w 359999"/>
              <a:gd name="connsiteY3" fmla="*/ 337644 h 359999"/>
              <a:gd name="connsiteX4" fmla="*/ 326348 w 359999"/>
              <a:gd name="connsiteY4" fmla="*/ 303879 h 359999"/>
              <a:gd name="connsiteX5" fmla="*/ 270114 w 359999"/>
              <a:gd name="connsiteY5" fmla="*/ 270114 h 359999"/>
              <a:gd name="connsiteX6" fmla="*/ 286876 w 359999"/>
              <a:gd name="connsiteY6" fmla="*/ 249613 h 359999"/>
              <a:gd name="connsiteX7" fmla="*/ 360113 w 359999"/>
              <a:gd name="connsiteY7" fmla="*/ 303838 h 359999"/>
              <a:gd name="connsiteX8" fmla="*/ 180114 w 359999"/>
              <a:gd name="connsiteY8" fmla="*/ 360113 h 359999"/>
              <a:gd name="connsiteX9" fmla="*/ 114 w 359999"/>
              <a:gd name="connsiteY9" fmla="*/ 303838 h 359999"/>
              <a:gd name="connsiteX10" fmla="*/ 66720 w 359999"/>
              <a:gd name="connsiteY10" fmla="*/ 251342 h 359999"/>
              <a:gd name="connsiteX11" fmla="*/ 180114 w 359999"/>
              <a:gd name="connsiteY11" fmla="*/ 315093 h 359999"/>
              <a:gd name="connsiteX12" fmla="*/ 45134 w 359999"/>
              <a:gd name="connsiteY12" fmla="*/ 136180 h 359999"/>
              <a:gd name="connsiteX13" fmla="*/ 180114 w 359999"/>
              <a:gd name="connsiteY13" fmla="*/ 114 h 359999"/>
              <a:gd name="connsiteX14" fmla="*/ 315093 w 359999"/>
              <a:gd name="connsiteY14" fmla="*/ 136180 h 359999"/>
              <a:gd name="connsiteX15" fmla="*/ 180114 w 359999"/>
              <a:gd name="connsiteY15" fmla="*/ 315093 h 359999"/>
              <a:gd name="connsiteX16" fmla="*/ 180114 w 359999"/>
              <a:gd name="connsiteY16" fmla="*/ 157483 h 359999"/>
              <a:gd name="connsiteX17" fmla="*/ 213879 w 359999"/>
              <a:gd name="connsiteY17" fmla="*/ 123799 h 359999"/>
              <a:gd name="connsiteX18" fmla="*/ 180114 w 359999"/>
              <a:gd name="connsiteY18" fmla="*/ 90114 h 359999"/>
              <a:gd name="connsiteX19" fmla="*/ 146349 w 359999"/>
              <a:gd name="connsiteY19" fmla="*/ 123799 h 359999"/>
              <a:gd name="connsiteX20" fmla="*/ 180114 w 359999"/>
              <a:gd name="connsiteY20" fmla="*/ 157483 h 35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9999" h="359999">
                <a:moveTo>
                  <a:pt x="66720" y="251342"/>
                </a:moveTo>
                <a:lnTo>
                  <a:pt x="78859" y="270114"/>
                </a:lnTo>
                <a:cubicBezTo>
                  <a:pt x="49837" y="280163"/>
                  <a:pt x="33879" y="291941"/>
                  <a:pt x="33879" y="303879"/>
                </a:cubicBezTo>
                <a:cubicBezTo>
                  <a:pt x="33879" y="328037"/>
                  <a:pt x="109810" y="337644"/>
                  <a:pt x="180114" y="337644"/>
                </a:cubicBezTo>
                <a:cubicBezTo>
                  <a:pt x="250417" y="337644"/>
                  <a:pt x="326348" y="328077"/>
                  <a:pt x="326348" y="303879"/>
                </a:cubicBezTo>
                <a:cubicBezTo>
                  <a:pt x="326348" y="291056"/>
                  <a:pt x="302673" y="280444"/>
                  <a:pt x="270114" y="270114"/>
                </a:cubicBezTo>
                <a:lnTo>
                  <a:pt x="286876" y="249613"/>
                </a:lnTo>
                <a:cubicBezTo>
                  <a:pt x="331293" y="260749"/>
                  <a:pt x="360113" y="283660"/>
                  <a:pt x="360113" y="303838"/>
                </a:cubicBezTo>
                <a:cubicBezTo>
                  <a:pt x="360113" y="337644"/>
                  <a:pt x="279520" y="360113"/>
                  <a:pt x="180114" y="360113"/>
                </a:cubicBezTo>
                <a:cubicBezTo>
                  <a:pt x="80708" y="360113"/>
                  <a:pt x="114" y="337644"/>
                  <a:pt x="114" y="303838"/>
                </a:cubicBezTo>
                <a:cubicBezTo>
                  <a:pt x="114" y="284665"/>
                  <a:pt x="26081" y="262597"/>
                  <a:pt x="66720" y="251342"/>
                </a:cubicBezTo>
                <a:moveTo>
                  <a:pt x="180114" y="315093"/>
                </a:moveTo>
                <a:cubicBezTo>
                  <a:pt x="180114" y="315093"/>
                  <a:pt x="45134" y="219667"/>
                  <a:pt x="45134" y="136180"/>
                </a:cubicBezTo>
                <a:cubicBezTo>
                  <a:pt x="45134" y="52691"/>
                  <a:pt x="105550" y="114"/>
                  <a:pt x="180114" y="114"/>
                </a:cubicBezTo>
                <a:cubicBezTo>
                  <a:pt x="254679" y="114"/>
                  <a:pt x="315093" y="54219"/>
                  <a:pt x="315093" y="136180"/>
                </a:cubicBezTo>
                <a:cubicBezTo>
                  <a:pt x="315093" y="218180"/>
                  <a:pt x="180114" y="315093"/>
                  <a:pt x="180114" y="315093"/>
                </a:cubicBezTo>
                <a:moveTo>
                  <a:pt x="180114" y="157483"/>
                </a:moveTo>
                <a:cubicBezTo>
                  <a:pt x="198725" y="157483"/>
                  <a:pt x="213879" y="142409"/>
                  <a:pt x="213879" y="123799"/>
                </a:cubicBezTo>
                <a:cubicBezTo>
                  <a:pt x="213879" y="105188"/>
                  <a:pt x="198765" y="90114"/>
                  <a:pt x="180114" y="90114"/>
                </a:cubicBezTo>
                <a:cubicBezTo>
                  <a:pt x="161503" y="90114"/>
                  <a:pt x="146349" y="105188"/>
                  <a:pt x="146349" y="123799"/>
                </a:cubicBezTo>
                <a:cubicBezTo>
                  <a:pt x="146349" y="142409"/>
                  <a:pt x="161503" y="157483"/>
                  <a:pt x="180114" y="157483"/>
                </a:cubicBezTo>
              </a:path>
            </a:pathLst>
          </a:custGeom>
          <a:solidFill>
            <a:schemeClr val="accent6">
              <a:lumMod val="50000"/>
              <a:lumOff val="50000"/>
            </a:schemeClr>
          </a:solidFill>
          <a:ln w="1259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椭圆 22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>
            <a:off x="6381514" y="2923041"/>
            <a:ext cx="786035" cy="786035"/>
          </a:xfrm>
          <a:prstGeom prst="ellipse">
            <a:avLst/>
          </a:prstGeom>
          <a:solidFill>
            <a:srgbClr val="FFFFFF">
              <a:lumMod val="10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pPr algn="ctr"/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56" name="任意多边形: 形状 55"/>
          <p:cNvSpPr/>
          <p:nvPr>
            <p:custDataLst>
              <p:tags r:id="rId19"/>
            </p:custDataLst>
          </p:nvPr>
        </p:nvSpPr>
        <p:spPr>
          <a:xfrm>
            <a:off x="6641496" y="3161177"/>
            <a:ext cx="265141" cy="309645"/>
          </a:xfrm>
          <a:custGeom>
            <a:avLst/>
            <a:gdLst>
              <a:gd name="connsiteX0" fmla="*/ 170791 w 308257"/>
              <a:gd name="connsiteY0" fmla="*/ 114 h 359999"/>
              <a:gd name="connsiteX1" fmla="*/ 34953 w 308257"/>
              <a:gd name="connsiteY1" fmla="*/ 115856 h 359999"/>
              <a:gd name="connsiteX2" fmla="*/ 2021 w 308257"/>
              <a:gd name="connsiteY2" fmla="*/ 173955 h 359999"/>
              <a:gd name="connsiteX3" fmla="*/ 14618 w 308257"/>
              <a:gd name="connsiteY3" fmla="*/ 195576 h 359999"/>
              <a:gd name="connsiteX4" fmla="*/ 36838 w 308257"/>
              <a:gd name="connsiteY4" fmla="*/ 195576 h 359999"/>
              <a:gd name="connsiteX5" fmla="*/ 36838 w 308257"/>
              <a:gd name="connsiteY5" fmla="*/ 267787 h 359999"/>
              <a:gd name="connsiteX6" fmla="*/ 75740 w 308257"/>
              <a:gd name="connsiteY6" fmla="*/ 298449 h 359999"/>
              <a:gd name="connsiteX7" fmla="*/ 100657 w 308257"/>
              <a:gd name="connsiteY7" fmla="*/ 295007 h 359999"/>
              <a:gd name="connsiteX8" fmla="*/ 100657 w 308257"/>
              <a:gd name="connsiteY8" fmla="*/ 336854 h 359999"/>
              <a:gd name="connsiteX9" fmla="*/ 123920 w 308257"/>
              <a:gd name="connsiteY9" fmla="*/ 360113 h 359999"/>
              <a:gd name="connsiteX10" fmla="*/ 199527 w 308257"/>
              <a:gd name="connsiteY10" fmla="*/ 360113 h 359999"/>
              <a:gd name="connsiteX11" fmla="*/ 222793 w 308257"/>
              <a:gd name="connsiteY11" fmla="*/ 336854 h 359999"/>
              <a:gd name="connsiteX12" fmla="*/ 222793 w 308257"/>
              <a:gd name="connsiteY12" fmla="*/ 265007 h 359999"/>
              <a:gd name="connsiteX13" fmla="*/ 308374 w 308257"/>
              <a:gd name="connsiteY13" fmla="*/ 137660 h 359999"/>
              <a:gd name="connsiteX14" fmla="*/ 170791 w 308257"/>
              <a:gd name="connsiteY14" fmla="*/ 114 h 359999"/>
              <a:gd name="connsiteX15" fmla="*/ 220750 w 308257"/>
              <a:gd name="connsiteY15" fmla="*/ 124048 h 359999"/>
              <a:gd name="connsiteX16" fmla="*/ 145747 w 308257"/>
              <a:gd name="connsiteY16" fmla="*/ 202885 h 359999"/>
              <a:gd name="connsiteX17" fmla="*/ 135778 w 308257"/>
              <a:gd name="connsiteY17" fmla="*/ 198033 h 359999"/>
              <a:gd name="connsiteX18" fmla="*/ 143677 w 308257"/>
              <a:gd name="connsiteY18" fmla="*/ 144055 h 359999"/>
              <a:gd name="connsiteX19" fmla="*/ 109385 w 308257"/>
              <a:gd name="connsiteY19" fmla="*/ 144055 h 359999"/>
              <a:gd name="connsiteX20" fmla="*/ 105169 w 308257"/>
              <a:gd name="connsiteY20" fmla="*/ 134235 h 359999"/>
              <a:gd name="connsiteX21" fmla="*/ 180178 w 308257"/>
              <a:gd name="connsiteY21" fmla="*/ 55399 h 359999"/>
              <a:gd name="connsiteX22" fmla="*/ 190147 w 308257"/>
              <a:gd name="connsiteY22" fmla="*/ 60250 h 359999"/>
              <a:gd name="connsiteX23" fmla="*/ 182248 w 308257"/>
              <a:gd name="connsiteY23" fmla="*/ 114229 h 359999"/>
              <a:gd name="connsiteX24" fmla="*/ 216539 w 308257"/>
              <a:gd name="connsiteY24" fmla="*/ 114229 h 359999"/>
              <a:gd name="connsiteX25" fmla="*/ 220750 w 308257"/>
              <a:gd name="connsiteY25" fmla="*/ 124048 h 35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8257" h="359999">
                <a:moveTo>
                  <a:pt x="170791" y="114"/>
                </a:moveTo>
                <a:cubicBezTo>
                  <a:pt x="102232" y="114"/>
                  <a:pt x="45404" y="50253"/>
                  <a:pt x="34953" y="115856"/>
                </a:cubicBezTo>
                <a:lnTo>
                  <a:pt x="2021" y="173955"/>
                </a:lnTo>
                <a:cubicBezTo>
                  <a:pt x="-3452" y="183608"/>
                  <a:pt x="3521" y="195576"/>
                  <a:pt x="14618" y="195576"/>
                </a:cubicBezTo>
                <a:lnTo>
                  <a:pt x="36838" y="195576"/>
                </a:lnTo>
                <a:lnTo>
                  <a:pt x="36838" y="267787"/>
                </a:lnTo>
                <a:cubicBezTo>
                  <a:pt x="36838" y="288181"/>
                  <a:pt x="55907" y="303210"/>
                  <a:pt x="75740" y="298449"/>
                </a:cubicBezTo>
                <a:lnTo>
                  <a:pt x="100657" y="295007"/>
                </a:lnTo>
                <a:lnTo>
                  <a:pt x="100657" y="336854"/>
                </a:lnTo>
                <a:cubicBezTo>
                  <a:pt x="100657" y="349701"/>
                  <a:pt x="111073" y="360113"/>
                  <a:pt x="123920" y="360113"/>
                </a:cubicBezTo>
                <a:lnTo>
                  <a:pt x="199527" y="360113"/>
                </a:lnTo>
                <a:cubicBezTo>
                  <a:pt x="212376" y="360113"/>
                  <a:pt x="222793" y="349701"/>
                  <a:pt x="222793" y="336854"/>
                </a:cubicBezTo>
                <a:lnTo>
                  <a:pt x="222793" y="265007"/>
                </a:lnTo>
                <a:cubicBezTo>
                  <a:pt x="272991" y="244501"/>
                  <a:pt x="308374" y="195219"/>
                  <a:pt x="308374" y="137660"/>
                </a:cubicBezTo>
                <a:cubicBezTo>
                  <a:pt x="308370" y="61691"/>
                  <a:pt x="246772" y="114"/>
                  <a:pt x="170791" y="114"/>
                </a:cubicBezTo>
                <a:moveTo>
                  <a:pt x="220750" y="124048"/>
                </a:moveTo>
                <a:lnTo>
                  <a:pt x="145747" y="202885"/>
                </a:lnTo>
                <a:cubicBezTo>
                  <a:pt x="141838" y="206995"/>
                  <a:pt x="134959" y="203646"/>
                  <a:pt x="135778" y="198033"/>
                </a:cubicBezTo>
                <a:lnTo>
                  <a:pt x="143677" y="144055"/>
                </a:lnTo>
                <a:lnTo>
                  <a:pt x="109385" y="144055"/>
                </a:lnTo>
                <a:cubicBezTo>
                  <a:pt x="104274" y="144055"/>
                  <a:pt x="101650" y="137939"/>
                  <a:pt x="105169" y="134235"/>
                </a:cubicBezTo>
                <a:lnTo>
                  <a:pt x="180178" y="55399"/>
                </a:lnTo>
                <a:cubicBezTo>
                  <a:pt x="184087" y="51289"/>
                  <a:pt x="190966" y="54638"/>
                  <a:pt x="190147" y="60250"/>
                </a:cubicBezTo>
                <a:lnTo>
                  <a:pt x="182248" y="114229"/>
                </a:lnTo>
                <a:lnTo>
                  <a:pt x="216539" y="114229"/>
                </a:lnTo>
                <a:cubicBezTo>
                  <a:pt x="221646" y="114229"/>
                  <a:pt x="224275" y="120344"/>
                  <a:pt x="220750" y="124048"/>
                </a:cubicBezTo>
              </a:path>
            </a:pathLst>
          </a:custGeom>
          <a:solidFill>
            <a:schemeClr val="accent6"/>
          </a:solidFill>
          <a:ln w="126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>
            <p:custDataLst>
              <p:tags r:id="rId20"/>
            </p:custDataLst>
          </p:nvPr>
        </p:nvSpPr>
        <p:spPr>
          <a:xfrm flipH="1">
            <a:off x="4773555" y="2678352"/>
            <a:ext cx="786035" cy="786035"/>
          </a:xfrm>
          <a:prstGeom prst="ellipse">
            <a:avLst/>
          </a:prstGeom>
          <a:solidFill>
            <a:srgbClr val="FFFFFF">
              <a:lumMod val="88000"/>
              <a:lumOff val="12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pPr algn="ctr"/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46" name="任意多边形: 形状 45"/>
          <p:cNvSpPr/>
          <p:nvPr>
            <p:custDataLst>
              <p:tags r:id="rId21"/>
            </p:custDataLst>
          </p:nvPr>
        </p:nvSpPr>
        <p:spPr>
          <a:xfrm>
            <a:off x="5025345" y="2916487"/>
            <a:ext cx="282639" cy="309646"/>
          </a:xfrm>
          <a:custGeom>
            <a:avLst/>
            <a:gdLst>
              <a:gd name="connsiteX0" fmla="*/ 220807 w 328601"/>
              <a:gd name="connsiteY0" fmla="*/ 311763 h 360000"/>
              <a:gd name="connsiteX1" fmla="*/ 167125 w 328601"/>
              <a:gd name="connsiteY1" fmla="*/ 320971 h 360000"/>
              <a:gd name="connsiteX2" fmla="*/ 110069 w 328601"/>
              <a:gd name="connsiteY2" fmla="*/ 310522 h 360000"/>
              <a:gd name="connsiteX3" fmla="*/ 84128 w 328601"/>
              <a:gd name="connsiteY3" fmla="*/ 355500 h 360000"/>
              <a:gd name="connsiteX4" fmla="*/ 72897 w 328601"/>
              <a:gd name="connsiteY4" fmla="*/ 358515 h 360000"/>
              <a:gd name="connsiteX5" fmla="*/ 69633 w 328601"/>
              <a:gd name="connsiteY5" fmla="*/ 355034 h 360000"/>
              <a:gd name="connsiteX6" fmla="*/ 53223 w 328601"/>
              <a:gd name="connsiteY6" fmla="*/ 321810 h 360000"/>
              <a:gd name="connsiteX7" fmla="*/ 45321 w 328601"/>
              <a:gd name="connsiteY7" fmla="*/ 317246 h 360000"/>
              <a:gd name="connsiteX8" fmla="*/ 8368 w 328601"/>
              <a:gd name="connsiteY8" fmla="*/ 319631 h 360000"/>
              <a:gd name="connsiteX9" fmla="*/ -367 w 328601"/>
              <a:gd name="connsiteY9" fmla="*/ 311956 h 360000"/>
              <a:gd name="connsiteX10" fmla="*/ 716 w 328601"/>
              <a:gd name="connsiteY10" fmla="*/ 307318 h 360000"/>
              <a:gd name="connsiteX11" fmla="*/ 33852 w 328601"/>
              <a:gd name="connsiteY11" fmla="*/ 249862 h 360000"/>
              <a:gd name="connsiteX12" fmla="*/ 6621 w 328601"/>
              <a:gd name="connsiteY12" fmla="*/ 160293 h 360000"/>
              <a:gd name="connsiteX13" fmla="*/ 167125 w 328601"/>
              <a:gd name="connsiteY13" fmla="*/ -384 h 360000"/>
              <a:gd name="connsiteX14" fmla="*/ 327629 w 328601"/>
              <a:gd name="connsiteY14" fmla="*/ 160293 h 360000"/>
              <a:gd name="connsiteX15" fmla="*/ 298170 w 328601"/>
              <a:gd name="connsiteY15" fmla="*/ 253092 h 360000"/>
              <a:gd name="connsiteX16" fmla="*/ 327118 w 328601"/>
              <a:gd name="connsiteY16" fmla="*/ 303285 h 360000"/>
              <a:gd name="connsiteX17" fmla="*/ 328201 w 328601"/>
              <a:gd name="connsiteY17" fmla="*/ 307923 h 360000"/>
              <a:gd name="connsiteX18" fmla="*/ 319465 w 328601"/>
              <a:gd name="connsiteY18" fmla="*/ 315599 h 360000"/>
              <a:gd name="connsiteX19" fmla="*/ 282513 w 328601"/>
              <a:gd name="connsiteY19" fmla="*/ 313213 h 360000"/>
              <a:gd name="connsiteX20" fmla="*/ 274611 w 328601"/>
              <a:gd name="connsiteY20" fmla="*/ 317777 h 360000"/>
              <a:gd name="connsiteX21" fmla="*/ 258201 w 328601"/>
              <a:gd name="connsiteY21" fmla="*/ 351001 h 360000"/>
              <a:gd name="connsiteX22" fmla="*/ 254937 w 328601"/>
              <a:gd name="connsiteY22" fmla="*/ 354482 h 360000"/>
              <a:gd name="connsiteX23" fmla="*/ 243706 w 328601"/>
              <a:gd name="connsiteY23" fmla="*/ 351468 h 360000"/>
              <a:gd name="connsiteX24" fmla="*/ 220807 w 328601"/>
              <a:gd name="connsiteY24" fmla="*/ 311763 h 360000"/>
              <a:gd name="connsiteX25" fmla="*/ 167125 w 328601"/>
              <a:gd name="connsiteY25" fmla="*/ 296869 h 360000"/>
              <a:gd name="connsiteX26" fmla="*/ 303554 w 328601"/>
              <a:gd name="connsiteY26" fmla="*/ 160293 h 360000"/>
              <a:gd name="connsiteX27" fmla="*/ 167125 w 328601"/>
              <a:gd name="connsiteY27" fmla="*/ 23718 h 360000"/>
              <a:gd name="connsiteX28" fmla="*/ 30697 w 328601"/>
              <a:gd name="connsiteY28" fmla="*/ 160293 h 360000"/>
              <a:gd name="connsiteX29" fmla="*/ 167125 w 328601"/>
              <a:gd name="connsiteY29" fmla="*/ 296869 h 360000"/>
              <a:gd name="connsiteX30" fmla="*/ 167125 w 328601"/>
              <a:gd name="connsiteY30" fmla="*/ 272768 h 360000"/>
              <a:gd name="connsiteX31" fmla="*/ 54772 w 328601"/>
              <a:gd name="connsiteY31" fmla="*/ 160293 h 360000"/>
              <a:gd name="connsiteX32" fmla="*/ 167125 w 328601"/>
              <a:gd name="connsiteY32" fmla="*/ 47819 h 360000"/>
              <a:gd name="connsiteX33" fmla="*/ 279478 w 328601"/>
              <a:gd name="connsiteY33" fmla="*/ 160293 h 360000"/>
              <a:gd name="connsiteX34" fmla="*/ 167125 w 328601"/>
              <a:gd name="connsiteY34" fmla="*/ 272768 h 360000"/>
              <a:gd name="connsiteX35" fmla="*/ 163295 w 328601"/>
              <a:gd name="connsiteY35" fmla="*/ 198461 h 360000"/>
              <a:gd name="connsiteX36" fmla="*/ 170955 w 328601"/>
              <a:gd name="connsiteY36" fmla="*/ 198461 h 360000"/>
              <a:gd name="connsiteX37" fmla="*/ 194831 w 328601"/>
              <a:gd name="connsiteY37" fmla="*/ 211027 h 360000"/>
              <a:gd name="connsiteX38" fmla="*/ 200049 w 328601"/>
              <a:gd name="connsiteY38" fmla="*/ 211855 h 360000"/>
              <a:gd name="connsiteX39" fmla="*/ 206765 w 328601"/>
              <a:gd name="connsiteY39" fmla="*/ 202362 h 360000"/>
              <a:gd name="connsiteX40" fmla="*/ 202200 w 328601"/>
              <a:gd name="connsiteY40" fmla="*/ 175722 h 360000"/>
              <a:gd name="connsiteX41" fmla="*/ 204562 w 328601"/>
              <a:gd name="connsiteY41" fmla="*/ 168448 h 360000"/>
              <a:gd name="connsiteX42" fmla="*/ 223903 w 328601"/>
              <a:gd name="connsiteY42" fmla="*/ 149576 h 360000"/>
              <a:gd name="connsiteX43" fmla="*/ 226297 w 328601"/>
              <a:gd name="connsiteY43" fmla="*/ 144874 h 360000"/>
              <a:gd name="connsiteX44" fmla="*/ 219344 w 328601"/>
              <a:gd name="connsiteY44" fmla="*/ 135554 h 360000"/>
              <a:gd name="connsiteX45" fmla="*/ 192631 w 328601"/>
              <a:gd name="connsiteY45" fmla="*/ 131668 h 360000"/>
              <a:gd name="connsiteX46" fmla="*/ 186440 w 328601"/>
              <a:gd name="connsiteY46" fmla="*/ 127167 h 360000"/>
              <a:gd name="connsiteX47" fmla="*/ 174500 w 328601"/>
              <a:gd name="connsiteY47" fmla="*/ 102948 h 360000"/>
              <a:gd name="connsiteX48" fmla="*/ 170761 w 328601"/>
              <a:gd name="connsiteY48" fmla="*/ 99209 h 360000"/>
              <a:gd name="connsiteX49" fmla="*/ 159750 w 328601"/>
              <a:gd name="connsiteY49" fmla="*/ 102948 h 360000"/>
              <a:gd name="connsiteX50" fmla="*/ 147810 w 328601"/>
              <a:gd name="connsiteY50" fmla="*/ 127167 h 360000"/>
              <a:gd name="connsiteX51" fmla="*/ 141619 w 328601"/>
              <a:gd name="connsiteY51" fmla="*/ 131668 h 360000"/>
              <a:gd name="connsiteX52" fmla="*/ 114906 w 328601"/>
              <a:gd name="connsiteY52" fmla="*/ 135554 h 360000"/>
              <a:gd name="connsiteX53" fmla="*/ 110205 w 328601"/>
              <a:gd name="connsiteY53" fmla="*/ 137948 h 360000"/>
              <a:gd name="connsiteX54" fmla="*/ 110347 w 328601"/>
              <a:gd name="connsiteY54" fmla="*/ 149576 h 360000"/>
              <a:gd name="connsiteX55" fmla="*/ 129688 w 328601"/>
              <a:gd name="connsiteY55" fmla="*/ 168448 h 360000"/>
              <a:gd name="connsiteX56" fmla="*/ 132050 w 328601"/>
              <a:gd name="connsiteY56" fmla="*/ 175722 h 360000"/>
              <a:gd name="connsiteX57" fmla="*/ 127486 w 328601"/>
              <a:gd name="connsiteY57" fmla="*/ 202362 h 360000"/>
              <a:gd name="connsiteX58" fmla="*/ 128314 w 328601"/>
              <a:gd name="connsiteY58" fmla="*/ 207580 h 360000"/>
              <a:gd name="connsiteX59" fmla="*/ 139420 w 328601"/>
              <a:gd name="connsiteY59" fmla="*/ 211027 h 360000"/>
              <a:gd name="connsiteX60" fmla="*/ 163295 w 328601"/>
              <a:gd name="connsiteY60" fmla="*/ 198461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28601" h="360000">
                <a:moveTo>
                  <a:pt x="220807" y="311763"/>
                </a:moveTo>
                <a:cubicBezTo>
                  <a:pt x="204022" y="317725"/>
                  <a:pt x="185952" y="320971"/>
                  <a:pt x="167125" y="320971"/>
                </a:cubicBezTo>
                <a:cubicBezTo>
                  <a:pt x="147030" y="320971"/>
                  <a:pt x="127797" y="317274"/>
                  <a:pt x="110069" y="310522"/>
                </a:cubicBezTo>
                <a:lnTo>
                  <a:pt x="84128" y="355500"/>
                </a:lnTo>
                <a:cubicBezTo>
                  <a:pt x="81859" y="359434"/>
                  <a:pt x="76831" y="360784"/>
                  <a:pt x="72897" y="358515"/>
                </a:cubicBezTo>
                <a:cubicBezTo>
                  <a:pt x="71489" y="357703"/>
                  <a:pt x="70353" y="356492"/>
                  <a:pt x="69633" y="355034"/>
                </a:cubicBezTo>
                <a:lnTo>
                  <a:pt x="53223" y="321810"/>
                </a:lnTo>
                <a:cubicBezTo>
                  <a:pt x="51753" y="318832"/>
                  <a:pt x="48635" y="317032"/>
                  <a:pt x="45321" y="317246"/>
                </a:cubicBezTo>
                <a:lnTo>
                  <a:pt x="8368" y="319631"/>
                </a:lnTo>
                <a:cubicBezTo>
                  <a:pt x="3837" y="319924"/>
                  <a:pt x="-74" y="316487"/>
                  <a:pt x="-367" y="311956"/>
                </a:cubicBezTo>
                <a:cubicBezTo>
                  <a:pt x="-471" y="310337"/>
                  <a:pt x="-95" y="308723"/>
                  <a:pt x="716" y="307318"/>
                </a:cubicBezTo>
                <a:lnTo>
                  <a:pt x="33852" y="249862"/>
                </a:lnTo>
                <a:cubicBezTo>
                  <a:pt x="16656" y="224270"/>
                  <a:pt x="6621" y="193455"/>
                  <a:pt x="6621" y="160293"/>
                </a:cubicBezTo>
                <a:cubicBezTo>
                  <a:pt x="6621" y="71554"/>
                  <a:pt x="78481" y="-384"/>
                  <a:pt x="167125" y="-384"/>
                </a:cubicBezTo>
                <a:cubicBezTo>
                  <a:pt x="255769" y="-384"/>
                  <a:pt x="327629" y="71554"/>
                  <a:pt x="327629" y="160293"/>
                </a:cubicBezTo>
                <a:cubicBezTo>
                  <a:pt x="327629" y="194862"/>
                  <a:pt x="316724" y="226881"/>
                  <a:pt x="298170" y="253092"/>
                </a:cubicBezTo>
                <a:lnTo>
                  <a:pt x="327118" y="303285"/>
                </a:lnTo>
                <a:cubicBezTo>
                  <a:pt x="327929" y="304691"/>
                  <a:pt x="328305" y="306304"/>
                  <a:pt x="328201" y="307923"/>
                </a:cubicBezTo>
                <a:cubicBezTo>
                  <a:pt x="327908" y="312455"/>
                  <a:pt x="323997" y="315891"/>
                  <a:pt x="319465" y="315599"/>
                </a:cubicBezTo>
                <a:lnTo>
                  <a:pt x="282513" y="313213"/>
                </a:lnTo>
                <a:cubicBezTo>
                  <a:pt x="279199" y="312999"/>
                  <a:pt x="276081" y="314799"/>
                  <a:pt x="274611" y="317777"/>
                </a:cubicBezTo>
                <a:lnTo>
                  <a:pt x="258201" y="351001"/>
                </a:lnTo>
                <a:cubicBezTo>
                  <a:pt x="257481" y="352459"/>
                  <a:pt x="256345" y="353670"/>
                  <a:pt x="254937" y="354482"/>
                </a:cubicBezTo>
                <a:cubicBezTo>
                  <a:pt x="251002" y="356751"/>
                  <a:pt x="245974" y="355402"/>
                  <a:pt x="243706" y="351468"/>
                </a:cubicBezTo>
                <a:lnTo>
                  <a:pt x="220807" y="311763"/>
                </a:lnTo>
                <a:moveTo>
                  <a:pt x="167125" y="296869"/>
                </a:moveTo>
                <a:cubicBezTo>
                  <a:pt x="242473" y="296869"/>
                  <a:pt x="303554" y="235722"/>
                  <a:pt x="303554" y="160293"/>
                </a:cubicBezTo>
                <a:cubicBezTo>
                  <a:pt x="303554" y="84865"/>
                  <a:pt x="242473" y="23718"/>
                  <a:pt x="167125" y="23718"/>
                </a:cubicBezTo>
                <a:cubicBezTo>
                  <a:pt x="91778" y="23718"/>
                  <a:pt x="30697" y="84865"/>
                  <a:pt x="30697" y="160293"/>
                </a:cubicBezTo>
                <a:cubicBezTo>
                  <a:pt x="30697" y="235722"/>
                  <a:pt x="91778" y="296869"/>
                  <a:pt x="167125" y="296869"/>
                </a:cubicBezTo>
                <a:moveTo>
                  <a:pt x="167125" y="272768"/>
                </a:moveTo>
                <a:cubicBezTo>
                  <a:pt x="105074" y="272768"/>
                  <a:pt x="54772" y="222411"/>
                  <a:pt x="54772" y="160293"/>
                </a:cubicBezTo>
                <a:cubicBezTo>
                  <a:pt x="54772" y="98176"/>
                  <a:pt x="105074" y="47819"/>
                  <a:pt x="167125" y="47819"/>
                </a:cubicBezTo>
                <a:cubicBezTo>
                  <a:pt x="229176" y="47819"/>
                  <a:pt x="279478" y="98176"/>
                  <a:pt x="279478" y="160293"/>
                </a:cubicBezTo>
                <a:cubicBezTo>
                  <a:pt x="279478" y="222411"/>
                  <a:pt x="229176" y="272768"/>
                  <a:pt x="167125" y="272768"/>
                </a:cubicBezTo>
                <a:moveTo>
                  <a:pt x="163295" y="198461"/>
                </a:moveTo>
                <a:cubicBezTo>
                  <a:pt x="165693" y="197199"/>
                  <a:pt x="168557" y="197199"/>
                  <a:pt x="170955" y="198461"/>
                </a:cubicBezTo>
                <a:lnTo>
                  <a:pt x="194831" y="211027"/>
                </a:lnTo>
                <a:cubicBezTo>
                  <a:pt x="196432" y="211870"/>
                  <a:pt x="198266" y="212161"/>
                  <a:pt x="200049" y="211855"/>
                </a:cubicBezTo>
                <a:cubicBezTo>
                  <a:pt x="204525" y="211088"/>
                  <a:pt x="207532" y="206838"/>
                  <a:pt x="206765" y="202362"/>
                </a:cubicBezTo>
                <a:lnTo>
                  <a:pt x="202200" y="175722"/>
                </a:lnTo>
                <a:cubicBezTo>
                  <a:pt x="201744" y="173057"/>
                  <a:pt x="202627" y="170337"/>
                  <a:pt x="204562" y="168448"/>
                </a:cubicBezTo>
                <a:lnTo>
                  <a:pt x="223903" y="149576"/>
                </a:lnTo>
                <a:cubicBezTo>
                  <a:pt x="225196" y="148314"/>
                  <a:pt x="226037" y="146662"/>
                  <a:pt x="226297" y="144874"/>
                </a:cubicBezTo>
                <a:cubicBezTo>
                  <a:pt x="226951" y="140380"/>
                  <a:pt x="223838" y="136207"/>
                  <a:pt x="219344" y="135554"/>
                </a:cubicBezTo>
                <a:lnTo>
                  <a:pt x="192631" y="131668"/>
                </a:lnTo>
                <a:cubicBezTo>
                  <a:pt x="189953" y="131278"/>
                  <a:pt x="187637" y="129595"/>
                  <a:pt x="186440" y="127167"/>
                </a:cubicBezTo>
                <a:lnTo>
                  <a:pt x="174500" y="102948"/>
                </a:lnTo>
                <a:cubicBezTo>
                  <a:pt x="173699" y="101324"/>
                  <a:pt x="172385" y="100010"/>
                  <a:pt x="170761" y="99209"/>
                </a:cubicBezTo>
                <a:cubicBezTo>
                  <a:pt x="166688" y="97201"/>
                  <a:pt x="161758" y="98875"/>
                  <a:pt x="159750" y="102948"/>
                </a:cubicBezTo>
                <a:lnTo>
                  <a:pt x="147810" y="127167"/>
                </a:lnTo>
                <a:cubicBezTo>
                  <a:pt x="146613" y="129595"/>
                  <a:pt x="144298" y="131278"/>
                  <a:pt x="141619" y="131668"/>
                </a:cubicBezTo>
                <a:lnTo>
                  <a:pt x="114906" y="135554"/>
                </a:lnTo>
                <a:cubicBezTo>
                  <a:pt x="113118" y="135814"/>
                  <a:pt x="111466" y="136655"/>
                  <a:pt x="110205" y="137948"/>
                </a:cubicBezTo>
                <a:cubicBezTo>
                  <a:pt x="107033" y="141198"/>
                  <a:pt x="107097" y="146404"/>
                  <a:pt x="110347" y="149576"/>
                </a:cubicBezTo>
                <a:lnTo>
                  <a:pt x="129688" y="168448"/>
                </a:lnTo>
                <a:cubicBezTo>
                  <a:pt x="131623" y="170337"/>
                  <a:pt x="132506" y="173057"/>
                  <a:pt x="132050" y="175722"/>
                </a:cubicBezTo>
                <a:lnTo>
                  <a:pt x="127486" y="202362"/>
                </a:lnTo>
                <a:cubicBezTo>
                  <a:pt x="127180" y="204146"/>
                  <a:pt x="127471" y="205979"/>
                  <a:pt x="128314" y="207580"/>
                </a:cubicBezTo>
                <a:cubicBezTo>
                  <a:pt x="130429" y="211599"/>
                  <a:pt x="135401" y="213142"/>
                  <a:pt x="139420" y="211027"/>
                </a:cubicBezTo>
                <a:lnTo>
                  <a:pt x="163295" y="198461"/>
                </a:lnTo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47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 descr="导航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0695" y="601980"/>
            <a:ext cx="1859280" cy="802005"/>
          </a:xfrm>
          <a:prstGeom prst="rect">
            <a:avLst/>
          </a:prstGeom>
        </p:spPr>
      </p:pic>
      <p:sp>
        <p:nvSpPr>
          <p:cNvPr id="48" name="圆角矩形 47">
            <a:hlinkClick r:id="rId24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25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26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27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28080" y="2021608"/>
            <a:ext cx="4690429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b="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b="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000" b="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制订家乡推介方案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3880" y="900593"/>
            <a:ext cx="539129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7175" y="3589655"/>
            <a:ext cx="3168015" cy="3168015"/>
          </a:xfrm>
          <a:prstGeom prst="rect">
            <a:avLst/>
          </a:prstGeom>
        </p:spPr>
      </p:pic>
      <p:pic>
        <p:nvPicPr>
          <p:cNvPr id="2" name="图片 1" descr="片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755" y="3011170"/>
            <a:ext cx="8491855" cy="83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8"/>
          <p:cNvSpPr txBox="1"/>
          <p:nvPr/>
        </p:nvSpPr>
        <p:spPr>
          <a:xfrm>
            <a:off x="1264920" y="757555"/>
            <a:ext cx="18827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学习目标</a:t>
            </a:r>
          </a:p>
        </p:txBody>
      </p:sp>
      <p:sp>
        <p:nvSpPr>
          <p:cNvPr id="5" name="文本框 4">
            <a:hlinkClick r:id="rId2" action="ppaction://hlinksldjump"/>
          </p:cNvPr>
          <p:cNvSpPr txBox="1"/>
          <p:nvPr/>
        </p:nvSpPr>
        <p:spPr>
          <a:xfrm>
            <a:off x="2456815" y="4027805"/>
            <a:ext cx="8305165" cy="142811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0" algn="just" defTabSz="2667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69875" algn="l"/>
              </a:tabLst>
            </a:pPr>
            <a:r>
              <a:rPr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能根据内容表达的需要，制订一份家乡推介方案，明确数据收集计划。(信息意识、数字化学习与创新)</a:t>
            </a:r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456815" y="3014345"/>
            <a:ext cx="84455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能将“推介方案”这一复杂生活问题进行分解成可解决的多个小问题。(计算思维)</a:t>
            </a:r>
          </a:p>
        </p:txBody>
      </p:sp>
      <p:sp>
        <p:nvSpPr>
          <p:cNvPr id="8" name="文本框 7">
            <a:hlinkClick r:id="rId2" action="ppaction://hlinksldjump"/>
          </p:cNvPr>
          <p:cNvSpPr txBox="1"/>
          <p:nvPr/>
        </p:nvSpPr>
        <p:spPr>
          <a:xfrm>
            <a:off x="2171700" y="2016125"/>
            <a:ext cx="85464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6700" algn="l" defTabSz="2667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69875" algn="l"/>
              </a:tabLst>
            </a:pPr>
            <a:r>
              <a:rPr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能认识不同内容的数据及不同形式数据的特点。(信息意识)</a:t>
            </a:r>
          </a:p>
        </p:txBody>
      </p:sp>
      <p:pic>
        <p:nvPicPr>
          <p:cNvPr id="9" name="图片 8" descr="方向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15795" y="2329180"/>
            <a:ext cx="255905" cy="255905"/>
          </a:xfrm>
          <a:prstGeom prst="rect">
            <a:avLst/>
          </a:prstGeom>
        </p:spPr>
      </p:pic>
      <p:pic>
        <p:nvPicPr>
          <p:cNvPr id="11" name="图片 10" descr="方向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15795" y="3260090"/>
            <a:ext cx="255905" cy="255905"/>
          </a:xfrm>
          <a:prstGeom prst="rect">
            <a:avLst/>
          </a:prstGeom>
        </p:spPr>
      </p:pic>
      <p:pic>
        <p:nvPicPr>
          <p:cNvPr id="14" name="图片 13" descr="方向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15795" y="4286885"/>
            <a:ext cx="255905" cy="255905"/>
          </a:xfrm>
          <a:prstGeom prst="rect">
            <a:avLst/>
          </a:prstGeom>
        </p:spPr>
      </p:pic>
      <p:pic>
        <p:nvPicPr>
          <p:cNvPr id="23" name="图片 22" descr="D:/202111信息科技/教材编写/202407教学设计配套资源/四年级课件模板/四年级课件相关素材/导航3.png导航3"/>
          <p:cNvPicPr>
            <a:picLocks noChangeAspect="1"/>
          </p:cNvPicPr>
          <p:nvPr/>
        </p:nvPicPr>
        <p:blipFill>
          <a:blip r:embed="rId5"/>
          <a:srcRect l="38" r="38"/>
          <a:stretch>
            <a:fillRect/>
          </a:stretch>
        </p:blipFill>
        <p:spPr>
          <a:xfrm>
            <a:off x="963295" y="777875"/>
            <a:ext cx="1927860" cy="83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4">
            <a:hlinkClick r:id="rId22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2683510" y="2472055"/>
            <a:ext cx="1616710" cy="35115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r>
              <a:rPr lang="zh-CN" altLang="en-US" sz="2400" spc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聚焦问题</a:t>
            </a:r>
          </a:p>
        </p:txBody>
      </p:sp>
      <p:sp>
        <p:nvSpPr>
          <p:cNvPr id="47" name="文本框 46"/>
          <p:cNvSpPr txBox="1"/>
          <p:nvPr>
            <p:custDataLst>
              <p:tags r:id="rId2"/>
            </p:custDataLst>
          </p:nvPr>
        </p:nvSpPr>
        <p:spPr>
          <a:xfrm>
            <a:off x="5160010" y="2146935"/>
            <a:ext cx="3047365" cy="786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：认识家乡数据及形式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：确定家乡推介方案的制订流程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3:  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制订家乡推介方案</a:t>
            </a:r>
          </a:p>
        </p:txBody>
      </p:sp>
      <p:sp>
        <p:nvSpPr>
          <p:cNvPr id="2" name="矩形: 圆角 49"/>
          <p:cNvSpPr/>
          <p:nvPr>
            <p:custDataLst>
              <p:tags r:id="rId3"/>
            </p:custDataLst>
          </p:nvPr>
        </p:nvSpPr>
        <p:spPr>
          <a:xfrm>
            <a:off x="5311303" y="1786160"/>
            <a:ext cx="1642098" cy="3513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r>
              <a:rPr lang="zh-CN" altLang="en-US" sz="2400" spc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学习过程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0285" y="4869815"/>
            <a:ext cx="1642110" cy="326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学习效果检测</a:t>
            </a:r>
          </a:p>
        </p:txBody>
      </p:sp>
      <p:sp>
        <p:nvSpPr>
          <p:cNvPr id="11" name="矩形: 圆角 51">
            <a:hlinkClick r:id="rId2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6015981" y="4508658"/>
            <a:ext cx="1642098" cy="3513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r>
              <a:rPr lang="zh-CN" altLang="en-US" sz="2400" spc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学后检测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879205" y="3409950"/>
            <a:ext cx="1642110" cy="388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你学会了什么？</a:t>
            </a:r>
          </a:p>
        </p:txBody>
      </p:sp>
      <p:sp>
        <p:nvSpPr>
          <p:cNvPr id="6" name="椭圆 5"/>
          <p:cNvSpPr/>
          <p:nvPr>
            <p:custDataLst>
              <p:tags r:id="rId7"/>
            </p:custDataLst>
          </p:nvPr>
        </p:nvSpPr>
        <p:spPr>
          <a:xfrm>
            <a:off x="1687513" y="5099987"/>
            <a:ext cx="268431" cy="268429"/>
          </a:xfrm>
          <a:prstGeom prst="ellipse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弧形 19"/>
          <p:cNvSpPr/>
          <p:nvPr>
            <p:custDataLst>
              <p:tags r:id="rId8"/>
            </p:custDataLst>
          </p:nvPr>
        </p:nvSpPr>
        <p:spPr>
          <a:xfrm>
            <a:off x="1823340" y="2141980"/>
            <a:ext cx="3336767" cy="3336736"/>
          </a:xfrm>
          <a:prstGeom prst="arc">
            <a:avLst>
              <a:gd name="adj1" fmla="val 16441987"/>
              <a:gd name="adj2" fmla="val 0"/>
            </a:avLst>
          </a:prstGeom>
          <a:ln w="63500">
            <a:solidFill>
              <a:srgbClr val="7DA760"/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/>
          <p:cNvSpPr/>
          <p:nvPr>
            <p:custDataLst>
              <p:tags r:id="rId9"/>
            </p:custDataLst>
          </p:nvPr>
        </p:nvSpPr>
        <p:spPr>
          <a:xfrm flipH="1">
            <a:off x="1823340" y="2141980"/>
            <a:ext cx="3336767" cy="3336736"/>
          </a:xfrm>
          <a:prstGeom prst="arc">
            <a:avLst>
              <a:gd name="adj1" fmla="val 16358807"/>
              <a:gd name="adj2" fmla="val 0"/>
            </a:avLst>
          </a:prstGeom>
          <a:ln w="63500">
            <a:solidFill>
              <a:srgbClr val="87BE63"/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弧形 23"/>
          <p:cNvSpPr/>
          <p:nvPr>
            <p:custDataLst>
              <p:tags r:id="rId10"/>
            </p:custDataLst>
          </p:nvPr>
        </p:nvSpPr>
        <p:spPr>
          <a:xfrm flipH="1" flipV="1">
            <a:off x="5169091" y="2400864"/>
            <a:ext cx="3336767" cy="3336736"/>
          </a:xfrm>
          <a:prstGeom prst="arc">
            <a:avLst>
              <a:gd name="adj1" fmla="val 16508925"/>
              <a:gd name="adj2" fmla="val 0"/>
            </a:avLst>
          </a:prstGeom>
          <a:ln w="63500">
            <a:solidFill>
              <a:schemeClr val="accent6"/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弧形 29"/>
          <p:cNvSpPr/>
          <p:nvPr>
            <p:custDataLst>
              <p:tags r:id="rId11"/>
            </p:custDataLst>
          </p:nvPr>
        </p:nvSpPr>
        <p:spPr>
          <a:xfrm flipV="1">
            <a:off x="5169091" y="2400864"/>
            <a:ext cx="3336767" cy="3336736"/>
          </a:xfrm>
          <a:prstGeom prst="arc">
            <a:avLst>
              <a:gd name="adj1" fmla="val 16439839"/>
              <a:gd name="adj2" fmla="val 0"/>
            </a:avLst>
          </a:prstGeom>
          <a:ln w="63500">
            <a:solidFill>
              <a:schemeClr val="accent6"/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>
            <p:custDataLst>
              <p:tags r:id="rId12"/>
            </p:custDataLst>
          </p:nvPr>
        </p:nvSpPr>
        <p:spPr>
          <a:xfrm rot="5400000">
            <a:off x="3306987" y="2032854"/>
            <a:ext cx="233110" cy="19393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/>
          <p:cNvCxnSpPr/>
          <p:nvPr>
            <p:custDataLst>
              <p:tags r:id="rId13"/>
            </p:custDataLst>
          </p:nvPr>
        </p:nvCxnSpPr>
        <p:spPr>
          <a:xfrm flipH="1">
            <a:off x="1820438" y="3810793"/>
            <a:ext cx="2569" cy="1317741"/>
          </a:xfrm>
          <a:prstGeom prst="line">
            <a:avLst/>
          </a:prstGeom>
          <a:ln w="63500">
            <a:solidFill>
              <a:srgbClr val="7DA760"/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69" name="等腰三角形 68"/>
          <p:cNvSpPr/>
          <p:nvPr>
            <p:custDataLst>
              <p:tags r:id="rId14"/>
            </p:custDataLst>
          </p:nvPr>
        </p:nvSpPr>
        <p:spPr>
          <a:xfrm rot="10800000">
            <a:off x="5044293" y="3799184"/>
            <a:ext cx="233111" cy="19393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5" name="直接连接符 84"/>
          <p:cNvCxnSpPr/>
          <p:nvPr>
            <p:custDataLst>
              <p:tags r:id="rId15"/>
            </p:custDataLst>
          </p:nvPr>
        </p:nvCxnSpPr>
        <p:spPr>
          <a:xfrm flipV="1">
            <a:off x="8505555" y="1785580"/>
            <a:ext cx="0" cy="2286781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86" name="等腰三角形 85"/>
          <p:cNvSpPr/>
          <p:nvPr>
            <p:custDataLst>
              <p:tags r:id="rId16"/>
            </p:custDataLst>
          </p:nvPr>
        </p:nvSpPr>
        <p:spPr>
          <a:xfrm>
            <a:off x="8284982" y="1491869"/>
            <a:ext cx="441820" cy="38080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等腰三角形 86"/>
          <p:cNvSpPr/>
          <p:nvPr>
            <p:custDataLst>
              <p:tags r:id="rId17"/>
            </p:custDataLst>
          </p:nvPr>
        </p:nvSpPr>
        <p:spPr>
          <a:xfrm rot="5400000">
            <a:off x="6656221" y="5632265"/>
            <a:ext cx="233110" cy="19393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8"/>
          <p:cNvSpPr txBox="1"/>
          <p:nvPr/>
        </p:nvSpPr>
        <p:spPr>
          <a:xfrm>
            <a:off x="5154930" y="694055"/>
            <a:ext cx="18827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学习导航</a:t>
            </a:r>
          </a:p>
        </p:txBody>
      </p:sp>
      <p:sp>
        <p:nvSpPr>
          <p:cNvPr id="26" name="矩形: 圆角 49"/>
          <p:cNvSpPr/>
          <p:nvPr>
            <p:custDataLst>
              <p:tags r:id="rId18"/>
            </p:custDataLst>
          </p:nvPr>
        </p:nvSpPr>
        <p:spPr>
          <a:xfrm>
            <a:off x="8923818" y="2933605"/>
            <a:ext cx="1642098" cy="3513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r>
              <a:rPr lang="zh-CN" altLang="en-US" sz="2400" spc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学习反思</a:t>
            </a:r>
            <a:endParaRPr lang="en-US" altLang="zh-CN" sz="2400" spc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9"/>
            </p:custDataLst>
          </p:nvPr>
        </p:nvSpPr>
        <p:spPr>
          <a:xfrm>
            <a:off x="2602230" y="2969260"/>
            <a:ext cx="1642110" cy="388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家乡推介大使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</a:p>
        </p:txBody>
      </p:sp>
      <p:pic>
        <p:nvPicPr>
          <p:cNvPr id="5" name="图片 4" descr="导航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2070" y="781050"/>
            <a:ext cx="2004695" cy="864870"/>
          </a:xfrm>
          <a:prstGeom prst="rect">
            <a:avLst/>
          </a:prstGeom>
        </p:spPr>
      </p:pic>
      <p:sp>
        <p:nvSpPr>
          <p:cNvPr id="7" name="圆角矩形 6">
            <a:hlinkClick r:id="rId22" action="ppaction://hlinksldjump"/>
          </p:cNvPr>
          <p:cNvSpPr/>
          <p:nvPr/>
        </p:nvSpPr>
        <p:spPr>
          <a:xfrm>
            <a:off x="2610485" y="2407285"/>
            <a:ext cx="1412240" cy="495935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>
            <a:hlinkClick r:id="rId25" action="ppaction://hlinksldjump"/>
          </p:cNvPr>
          <p:cNvSpPr/>
          <p:nvPr/>
        </p:nvSpPr>
        <p:spPr>
          <a:xfrm>
            <a:off x="5263515" y="1671320"/>
            <a:ext cx="1412240" cy="495935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23" action="ppaction://hlinksldjump"/>
          </p:cNvPr>
          <p:cNvSpPr/>
          <p:nvPr/>
        </p:nvSpPr>
        <p:spPr>
          <a:xfrm>
            <a:off x="5962015" y="4425950"/>
            <a:ext cx="1412240" cy="495935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26" action="ppaction://hlinksldjump"/>
          </p:cNvPr>
          <p:cNvSpPr/>
          <p:nvPr/>
        </p:nvSpPr>
        <p:spPr>
          <a:xfrm>
            <a:off x="8874125" y="2861945"/>
            <a:ext cx="1412240" cy="495935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690" y="2413635"/>
            <a:ext cx="4705985" cy="203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8"/>
          <p:cNvSpPr txBox="1"/>
          <p:nvPr/>
        </p:nvSpPr>
        <p:spPr>
          <a:xfrm>
            <a:off x="1264920" y="757555"/>
            <a:ext cx="18827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聚焦问题</a:t>
            </a:r>
          </a:p>
        </p:txBody>
      </p:sp>
      <p:sp>
        <p:nvSpPr>
          <p:cNvPr id="16" name="椭圆 15"/>
          <p:cNvSpPr/>
          <p:nvPr/>
        </p:nvSpPr>
        <p:spPr>
          <a:xfrm>
            <a:off x="7585710" y="1461770"/>
            <a:ext cx="3240405" cy="3101975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80"/>
          <p:cNvSpPr txBox="1">
            <a:spLocks noChangeArrowheads="1"/>
          </p:cNvSpPr>
          <p:nvPr/>
        </p:nvSpPr>
        <p:spPr bwMode="auto">
          <a:xfrm>
            <a:off x="1264920" y="1655445"/>
            <a:ext cx="633666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 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可以从哪些方面展示家乡风采？</a:t>
            </a:r>
          </a:p>
        </p:txBody>
      </p:sp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1886585" y="3270885"/>
            <a:ext cx="3816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□</a:t>
            </a:r>
          </a:p>
        </p:txBody>
      </p:sp>
      <p:sp>
        <p:nvSpPr>
          <p:cNvPr id="41" name="文本框 8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30425" y="3067685"/>
            <a:ext cx="1568450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自然风光</a:t>
            </a:r>
          </a:p>
        </p:txBody>
      </p:sp>
      <p:sp>
        <p:nvSpPr>
          <p:cNvPr id="42" name="文本框 8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30425" y="4172585"/>
            <a:ext cx="1765935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历史文化</a:t>
            </a:r>
          </a:p>
        </p:txBody>
      </p:sp>
      <p:sp>
        <p:nvSpPr>
          <p:cNvPr id="44" name="文本框 43"/>
          <p:cNvSpPr txBox="1"/>
          <p:nvPr>
            <p:custDataLst>
              <p:tags r:id="rId4"/>
            </p:custDataLst>
          </p:nvPr>
        </p:nvSpPr>
        <p:spPr>
          <a:xfrm>
            <a:off x="4302125" y="3270885"/>
            <a:ext cx="3816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□</a:t>
            </a:r>
          </a:p>
        </p:txBody>
      </p:sp>
      <p:sp>
        <p:nvSpPr>
          <p:cNvPr id="45" name="文本框 8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635" y="3082925"/>
            <a:ext cx="1630045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特色美味</a:t>
            </a:r>
          </a:p>
        </p:txBody>
      </p:sp>
      <p:sp>
        <p:nvSpPr>
          <p:cNvPr id="46" name="文本框 45"/>
          <p:cNvSpPr txBox="1"/>
          <p:nvPr>
            <p:custDataLst>
              <p:tags r:id="rId6"/>
            </p:custDataLst>
          </p:nvPr>
        </p:nvSpPr>
        <p:spPr>
          <a:xfrm>
            <a:off x="1886585" y="4360545"/>
            <a:ext cx="3816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□</a:t>
            </a:r>
          </a:p>
        </p:txBody>
      </p:sp>
      <p:sp>
        <p:nvSpPr>
          <p:cNvPr id="18" name="文本框 8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45965" y="4172585"/>
            <a:ext cx="1765935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其他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______</a:t>
            </a: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4302125" y="4360545"/>
            <a:ext cx="3816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□</a:t>
            </a:r>
          </a:p>
        </p:txBody>
      </p:sp>
      <p:pic>
        <p:nvPicPr>
          <p:cNvPr id="22" name="图片 21" descr="导航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425" y="662940"/>
            <a:ext cx="1942465" cy="838200"/>
          </a:xfrm>
          <a:prstGeom prst="rect">
            <a:avLst/>
          </a:prstGeom>
        </p:spPr>
      </p:pic>
      <p:sp>
        <p:nvSpPr>
          <p:cNvPr id="5" name="圆角矩形 4">
            <a:hlinkClick r:id="rId13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2" name="圆角矩形 1">
            <a:hlinkClick r:id="rId14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3" name="圆角矩形 2">
            <a:hlinkClick r:id="rId15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4" name="圆角矩形 3">
            <a:hlinkClick r:id="rId16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命名作品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7060" y="3095625"/>
            <a:ext cx="4684395" cy="357632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3849370" y="3234055"/>
            <a:ext cx="1553210" cy="798195"/>
          </a:xfrm>
          <a:prstGeom prst="wedgeRoundRectCallout">
            <a:avLst>
              <a:gd name="adj1" fmla="val -15"/>
              <a:gd name="adj2" fmla="val 6983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957320" y="3375025"/>
            <a:ext cx="1445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_GB2312" charset="0"/>
                <a:ea typeface="楷体_GB2312" charset="0"/>
                <a:cs typeface="楷体_GB2312" charset="0"/>
              </a:rPr>
              <a:t>可以先</a:t>
            </a:r>
            <a:r>
              <a:rPr lang="en-US" altLang="zh-CN">
                <a:latin typeface="楷体_GB2312" charset="0"/>
                <a:ea typeface="楷体_GB2312" charset="0"/>
                <a:cs typeface="楷体_GB2312" charset="0"/>
              </a:rPr>
              <a:t>……</a:t>
            </a:r>
          </a:p>
        </p:txBody>
      </p:sp>
      <p:sp>
        <p:nvSpPr>
          <p:cNvPr id="6" name="云形标注 5"/>
          <p:cNvSpPr/>
          <p:nvPr/>
        </p:nvSpPr>
        <p:spPr>
          <a:xfrm>
            <a:off x="6049645" y="3234055"/>
            <a:ext cx="1981200" cy="99695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楷体_GB2312" charset="0"/>
                <a:ea typeface="楷体_GB2312" charset="0"/>
                <a:cs typeface="楷体_GB2312" charset="0"/>
              </a:rPr>
              <a:t>然后</a:t>
            </a:r>
            <a:r>
              <a:rPr lang="en-US" altLang="zh-CN">
                <a:solidFill>
                  <a:schemeClr val="tx1"/>
                </a:solidFill>
                <a:latin typeface="楷体_GB2312" charset="0"/>
                <a:ea typeface="楷体_GB2312" charset="0"/>
                <a:cs typeface="楷体_GB2312" charset="0"/>
              </a:rPr>
              <a:t>……</a:t>
            </a:r>
          </a:p>
        </p:txBody>
      </p:sp>
      <p:sp>
        <p:nvSpPr>
          <p:cNvPr id="8" name="文本框 80"/>
          <p:cNvSpPr txBox="1">
            <a:spLocks noChangeArrowheads="1"/>
          </p:cNvSpPr>
          <p:nvPr/>
        </p:nvSpPr>
        <p:spPr bwMode="auto">
          <a:xfrm>
            <a:off x="1264920" y="1655445"/>
            <a:ext cx="633666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2. 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如何制订家乡推介方案？</a:t>
            </a:r>
          </a:p>
        </p:txBody>
      </p:sp>
      <p:pic>
        <p:nvPicPr>
          <p:cNvPr id="22" name="图片 21" descr="导航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662940"/>
            <a:ext cx="1942465" cy="838200"/>
          </a:xfrm>
          <a:prstGeom prst="rect">
            <a:avLst/>
          </a:prstGeom>
        </p:spPr>
      </p:pic>
      <p:sp>
        <p:nvSpPr>
          <p:cNvPr id="11" name="圆角矩形 10">
            <a:hlinkClick r:id="rId5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12" name="圆角矩形 11">
            <a:hlinkClick r:id="rId6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13" name="圆角矩形 12">
            <a:hlinkClick r:id="rId7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14" name="圆角矩形 13">
            <a:hlinkClick r:id="rId8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航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690" y="2413635"/>
            <a:ext cx="4705985" cy="203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49675" y="915035"/>
            <a:ext cx="5374640" cy="578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认识家乡数据及形式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200785" y="1548130"/>
            <a:ext cx="2146935" cy="1047750"/>
            <a:chOff x="5798" y="5552"/>
            <a:chExt cx="3381" cy="1650"/>
          </a:xfrm>
        </p:grpSpPr>
        <p:grpSp>
          <p:nvGrpSpPr>
            <p:cNvPr id="35" name="组合 34"/>
            <p:cNvGrpSpPr/>
            <p:nvPr/>
          </p:nvGrpSpPr>
          <p:grpSpPr>
            <a:xfrm>
              <a:off x="6133" y="5552"/>
              <a:ext cx="3046" cy="1651"/>
              <a:chOff x="6278" y="3671"/>
              <a:chExt cx="6583" cy="3142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6312" y="3671"/>
                <a:ext cx="5125" cy="2590"/>
              </a:xfrm>
              <a:custGeom>
                <a:avLst/>
                <a:gdLst>
                  <a:gd name="connsiteX0" fmla="*/ 3087 w 7200"/>
                  <a:gd name="connsiteY0" fmla="*/ 0 h 3401"/>
                  <a:gd name="connsiteX1" fmla="*/ 4768 w 7200"/>
                  <a:gd name="connsiteY1" fmla="*/ 594 h 3401"/>
                  <a:gd name="connsiteX2" fmla="*/ 4791 w 7200"/>
                  <a:gd name="connsiteY2" fmla="*/ 618 h 3401"/>
                  <a:gd name="connsiteX3" fmla="*/ 4837 w 7200"/>
                  <a:gd name="connsiteY3" fmla="*/ 612 h 3401"/>
                  <a:gd name="connsiteX4" fmla="*/ 5234 w 7200"/>
                  <a:gd name="connsiteY4" fmla="*/ 587 h 3401"/>
                  <a:gd name="connsiteX5" fmla="*/ 7200 w 7200"/>
                  <a:gd name="connsiteY5" fmla="*/ 1821 h 3401"/>
                  <a:gd name="connsiteX6" fmla="*/ 5234 w 7200"/>
                  <a:gd name="connsiteY6" fmla="*/ 3054 h 3401"/>
                  <a:gd name="connsiteX7" fmla="*/ 5228 w 7200"/>
                  <a:gd name="connsiteY7" fmla="*/ 3054 h 3401"/>
                  <a:gd name="connsiteX8" fmla="*/ 5217 w 7200"/>
                  <a:gd name="connsiteY8" fmla="*/ 3060 h 3401"/>
                  <a:gd name="connsiteX9" fmla="*/ 3861 w 7200"/>
                  <a:gd name="connsiteY9" fmla="*/ 3401 h 3401"/>
                  <a:gd name="connsiteX10" fmla="*/ 2684 w 7200"/>
                  <a:gd name="connsiteY10" fmla="*/ 3156 h 3401"/>
                  <a:gd name="connsiteX11" fmla="*/ 2672 w 7200"/>
                  <a:gd name="connsiteY11" fmla="*/ 3150 h 3401"/>
                  <a:gd name="connsiteX12" fmla="*/ 2662 w 7200"/>
                  <a:gd name="connsiteY12" fmla="*/ 3153 h 3401"/>
                  <a:gd name="connsiteX13" fmla="*/ 1967 w 7200"/>
                  <a:gd name="connsiteY13" fmla="*/ 3240 h 3401"/>
                  <a:gd name="connsiteX14" fmla="*/ 0 w 7200"/>
                  <a:gd name="connsiteY14" fmla="*/ 1887 h 3401"/>
                  <a:gd name="connsiteX15" fmla="*/ 1382 w 7200"/>
                  <a:gd name="connsiteY15" fmla="*/ 595 h 3401"/>
                  <a:gd name="connsiteX16" fmla="*/ 1409 w 7200"/>
                  <a:gd name="connsiteY16" fmla="*/ 589 h 3401"/>
                  <a:gd name="connsiteX17" fmla="*/ 1430 w 7200"/>
                  <a:gd name="connsiteY17" fmla="*/ 569 h 3401"/>
                  <a:gd name="connsiteX18" fmla="*/ 3087 w 7200"/>
                  <a:gd name="connsiteY18" fmla="*/ 0 h 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00" h="3401">
                    <a:moveTo>
                      <a:pt x="3087" y="0"/>
                    </a:moveTo>
                    <a:cubicBezTo>
                      <a:pt x="3799" y="0"/>
                      <a:pt x="4423" y="238"/>
                      <a:pt x="4768" y="594"/>
                    </a:cubicBezTo>
                    <a:lnTo>
                      <a:pt x="4791" y="618"/>
                    </a:lnTo>
                    <a:lnTo>
                      <a:pt x="4837" y="612"/>
                    </a:lnTo>
                    <a:cubicBezTo>
                      <a:pt x="4965" y="596"/>
                      <a:pt x="5098" y="587"/>
                      <a:pt x="5234" y="587"/>
                    </a:cubicBezTo>
                    <a:cubicBezTo>
                      <a:pt x="6320" y="587"/>
                      <a:pt x="7200" y="1139"/>
                      <a:pt x="7200" y="1821"/>
                    </a:cubicBezTo>
                    <a:cubicBezTo>
                      <a:pt x="7200" y="2502"/>
                      <a:pt x="6320" y="3054"/>
                      <a:pt x="5234" y="3054"/>
                    </a:cubicBezTo>
                    <a:cubicBezTo>
                      <a:pt x="4148" y="3054"/>
                      <a:pt x="5230" y="3054"/>
                      <a:pt x="5228" y="3054"/>
                    </a:cubicBezTo>
                    <a:lnTo>
                      <a:pt x="5217" y="3060"/>
                    </a:lnTo>
                    <a:cubicBezTo>
                      <a:pt x="4864" y="3271"/>
                      <a:pt x="4387" y="3401"/>
                      <a:pt x="3861" y="3401"/>
                    </a:cubicBezTo>
                    <a:cubicBezTo>
                      <a:pt x="3419" y="3401"/>
                      <a:pt x="3012" y="3310"/>
                      <a:pt x="2684" y="3156"/>
                    </a:cubicBezTo>
                    <a:cubicBezTo>
                      <a:pt x="2356" y="3002"/>
                      <a:pt x="2676" y="3152"/>
                      <a:pt x="2672" y="3150"/>
                    </a:cubicBezTo>
                    <a:lnTo>
                      <a:pt x="2662" y="3153"/>
                    </a:lnTo>
                    <a:cubicBezTo>
                      <a:pt x="2446" y="3209"/>
                      <a:pt x="2212" y="3240"/>
                      <a:pt x="1967" y="3240"/>
                    </a:cubicBezTo>
                    <a:cubicBezTo>
                      <a:pt x="880" y="3240"/>
                      <a:pt x="0" y="2634"/>
                      <a:pt x="0" y="1887"/>
                    </a:cubicBezTo>
                    <a:cubicBezTo>
                      <a:pt x="0" y="1280"/>
                      <a:pt x="581" y="766"/>
                      <a:pt x="1382" y="595"/>
                    </a:cubicBezTo>
                    <a:lnTo>
                      <a:pt x="1409" y="589"/>
                    </a:lnTo>
                    <a:lnTo>
                      <a:pt x="1430" y="569"/>
                    </a:lnTo>
                    <a:cubicBezTo>
                      <a:pt x="1779" y="227"/>
                      <a:pt x="2391" y="0"/>
                      <a:pt x="3087" y="0"/>
                    </a:cubicBezTo>
                    <a:close/>
                  </a:path>
                </a:pathLst>
              </a:custGeom>
              <a:solidFill>
                <a:srgbClr val="E3FB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2332" y="5951"/>
                <a:ext cx="528" cy="861"/>
                <a:chOff x="8145" y="1514"/>
                <a:chExt cx="3148" cy="5117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8145" y="1624"/>
                  <a:ext cx="3148" cy="5007"/>
                  <a:chOff x="6191" y="7196"/>
                  <a:chExt cx="2102" cy="3344"/>
                </a:xfrm>
              </p:grpSpPr>
              <p:sp>
                <p:nvSpPr>
                  <p:cNvPr id="9" name="任意多边形: 形状 151"/>
                  <p:cNvSpPr/>
                  <p:nvPr/>
                </p:nvSpPr>
                <p:spPr>
                  <a:xfrm>
                    <a:off x="7476" y="10210"/>
                    <a:ext cx="188" cy="204"/>
                  </a:xfrm>
                  <a:custGeom>
                    <a:avLst/>
                    <a:gdLst>
                      <a:gd name="connsiteX0" fmla="*/ 204101 w 204100"/>
                      <a:gd name="connsiteY0" fmla="*/ 0 h 220958"/>
                      <a:gd name="connsiteX1" fmla="*/ 96415 w 204100"/>
                      <a:gd name="connsiteY1" fmla="*/ 126115 h 220958"/>
                      <a:gd name="connsiteX2" fmla="*/ 68482 w 204100"/>
                      <a:gd name="connsiteY2" fmla="*/ 131188 h 220958"/>
                      <a:gd name="connsiteX3" fmla="*/ 25973 w 204100"/>
                      <a:gd name="connsiteY3" fmla="*/ 205933 h 220958"/>
                      <a:gd name="connsiteX4" fmla="*/ 31110 w 204100"/>
                      <a:gd name="connsiteY4" fmla="*/ 220958 h 220958"/>
                      <a:gd name="connsiteX5" fmla="*/ 95 w 204100"/>
                      <a:gd name="connsiteY5" fmla="*/ 163166 h 220958"/>
                      <a:gd name="connsiteX6" fmla="*/ 40678 w 204100"/>
                      <a:gd name="connsiteY6" fmla="*/ 118923 h 220958"/>
                      <a:gd name="connsiteX7" fmla="*/ 86333 w 204100"/>
                      <a:gd name="connsiteY7" fmla="*/ 106080 h 220958"/>
                      <a:gd name="connsiteX8" fmla="*/ 166408 w 204100"/>
                      <a:gd name="connsiteY8" fmla="*/ 54710 h 220958"/>
                      <a:gd name="connsiteX9" fmla="*/ 204101 w 204100"/>
                      <a:gd name="connsiteY9" fmla="*/ 0 h 220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4100" h="220958">
                        <a:moveTo>
                          <a:pt x="204101" y="0"/>
                        </a:moveTo>
                        <a:cubicBezTo>
                          <a:pt x="198193" y="65755"/>
                          <a:pt x="159151" y="111796"/>
                          <a:pt x="96415" y="126115"/>
                        </a:cubicBezTo>
                        <a:cubicBezTo>
                          <a:pt x="87233" y="128235"/>
                          <a:pt x="77665" y="129005"/>
                          <a:pt x="68482" y="131188"/>
                        </a:cubicBezTo>
                        <a:cubicBezTo>
                          <a:pt x="19423" y="143067"/>
                          <a:pt x="10690" y="158672"/>
                          <a:pt x="25973" y="205933"/>
                        </a:cubicBezTo>
                        <a:cubicBezTo>
                          <a:pt x="27642" y="210942"/>
                          <a:pt x="29440" y="215950"/>
                          <a:pt x="31110" y="220958"/>
                        </a:cubicBezTo>
                        <a:cubicBezTo>
                          <a:pt x="7222" y="209015"/>
                          <a:pt x="-997" y="187696"/>
                          <a:pt x="95" y="163166"/>
                        </a:cubicBezTo>
                        <a:cubicBezTo>
                          <a:pt x="1186" y="138637"/>
                          <a:pt x="20707" y="127143"/>
                          <a:pt x="40678" y="118923"/>
                        </a:cubicBezTo>
                        <a:cubicBezTo>
                          <a:pt x="55254" y="112887"/>
                          <a:pt x="71372" y="105438"/>
                          <a:pt x="86333" y="106080"/>
                        </a:cubicBezTo>
                        <a:cubicBezTo>
                          <a:pt x="126981" y="108456"/>
                          <a:pt x="147336" y="83606"/>
                          <a:pt x="166408" y="54710"/>
                        </a:cubicBezTo>
                        <a:cubicBezTo>
                          <a:pt x="178544" y="36216"/>
                          <a:pt x="191515" y="18236"/>
                          <a:pt x="20410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" name="任意多边形: 形状 152"/>
                  <p:cNvSpPr/>
                  <p:nvPr/>
                </p:nvSpPr>
                <p:spPr>
                  <a:xfrm>
                    <a:off x="7894" y="10247"/>
                    <a:ext cx="251" cy="62"/>
                  </a:xfrm>
                  <a:custGeom>
                    <a:avLst/>
                    <a:gdLst>
                      <a:gd name="connsiteX0" fmla="*/ 0 w 271944"/>
                      <a:gd name="connsiteY0" fmla="*/ 835 h 66675"/>
                      <a:gd name="connsiteX1" fmla="*/ 135298 w 271944"/>
                      <a:gd name="connsiteY1" fmla="*/ 46619 h 66675"/>
                      <a:gd name="connsiteX2" fmla="*/ 244011 w 271944"/>
                      <a:gd name="connsiteY2" fmla="*/ 43729 h 66675"/>
                      <a:gd name="connsiteX3" fmla="*/ 271880 w 271944"/>
                      <a:gd name="connsiteY3" fmla="*/ 0 h 66675"/>
                      <a:gd name="connsiteX4" fmla="*/ 217234 w 271944"/>
                      <a:gd name="connsiteY4" fmla="*/ 64213 h 66675"/>
                      <a:gd name="connsiteX5" fmla="*/ 0 w 271944"/>
                      <a:gd name="connsiteY5" fmla="*/ 83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1944" h="66675">
                        <a:moveTo>
                          <a:pt x="0" y="835"/>
                        </a:moveTo>
                        <a:cubicBezTo>
                          <a:pt x="47390" y="9568"/>
                          <a:pt x="88871" y="36602"/>
                          <a:pt x="135298" y="46619"/>
                        </a:cubicBezTo>
                        <a:cubicBezTo>
                          <a:pt x="170551" y="54196"/>
                          <a:pt x="207281" y="62865"/>
                          <a:pt x="244011" y="43729"/>
                        </a:cubicBezTo>
                        <a:cubicBezTo>
                          <a:pt x="263789" y="33455"/>
                          <a:pt x="260835" y="13228"/>
                          <a:pt x="271880" y="0"/>
                        </a:cubicBezTo>
                        <a:cubicBezTo>
                          <a:pt x="273100" y="37950"/>
                          <a:pt x="257111" y="59333"/>
                          <a:pt x="217234" y="64213"/>
                        </a:cubicBezTo>
                        <a:cubicBezTo>
                          <a:pt x="136132" y="74487"/>
                          <a:pt x="63507" y="52463"/>
                          <a:pt x="0" y="8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" name="任意多边形: 形状 153"/>
                  <p:cNvSpPr/>
                  <p:nvPr/>
                </p:nvSpPr>
                <p:spPr>
                  <a:xfrm>
                    <a:off x="7767" y="10235"/>
                    <a:ext cx="87" cy="142"/>
                  </a:xfrm>
                  <a:custGeom>
                    <a:avLst/>
                    <a:gdLst>
                      <a:gd name="connsiteX0" fmla="*/ 3944 w 94806"/>
                      <a:gd name="connsiteY0" fmla="*/ 153920 h 153919"/>
                      <a:gd name="connsiteX1" fmla="*/ 12549 w 94806"/>
                      <a:gd name="connsiteY1" fmla="*/ 117061 h 153919"/>
                      <a:gd name="connsiteX2" fmla="*/ 94807 w 94806"/>
                      <a:gd name="connsiteY2" fmla="*/ 0 h 153919"/>
                      <a:gd name="connsiteX3" fmla="*/ 23787 w 94806"/>
                      <a:gd name="connsiteY3" fmla="*/ 125601 h 153919"/>
                      <a:gd name="connsiteX4" fmla="*/ 3944 w 94806"/>
                      <a:gd name="connsiteY4" fmla="*/ 153920 h 15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806" h="153919">
                        <a:moveTo>
                          <a:pt x="3944" y="153920"/>
                        </a:moveTo>
                        <a:cubicBezTo>
                          <a:pt x="-6908" y="138701"/>
                          <a:pt x="7540" y="127335"/>
                          <a:pt x="12549" y="117061"/>
                        </a:cubicBezTo>
                        <a:cubicBezTo>
                          <a:pt x="33419" y="73846"/>
                          <a:pt x="53582" y="29281"/>
                          <a:pt x="94807" y="0"/>
                        </a:cubicBezTo>
                        <a:cubicBezTo>
                          <a:pt x="80359" y="47068"/>
                          <a:pt x="51013" y="85789"/>
                          <a:pt x="23787" y="125601"/>
                        </a:cubicBezTo>
                        <a:cubicBezTo>
                          <a:pt x="17301" y="134977"/>
                          <a:pt x="10558" y="144352"/>
                          <a:pt x="3944" y="153920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6" name="任意多边形: 形状 154"/>
                  <p:cNvSpPr/>
                  <p:nvPr/>
                </p:nvSpPr>
                <p:spPr>
                  <a:xfrm>
                    <a:off x="7641" y="10453"/>
                    <a:ext cx="107" cy="83"/>
                  </a:xfrm>
                  <a:custGeom>
                    <a:avLst/>
                    <a:gdLst>
                      <a:gd name="connsiteX0" fmla="*/ 0 w 115519"/>
                      <a:gd name="connsiteY0" fmla="*/ 84523 h 90429"/>
                      <a:gd name="connsiteX1" fmla="*/ 33776 w 115519"/>
                      <a:gd name="connsiteY1" fmla="*/ 19475 h 90429"/>
                      <a:gd name="connsiteX2" fmla="*/ 56187 w 115519"/>
                      <a:gd name="connsiteY2" fmla="*/ 210 h 90429"/>
                      <a:gd name="connsiteX3" fmla="*/ 64149 w 115519"/>
                      <a:gd name="connsiteY3" fmla="*/ 22235 h 90429"/>
                      <a:gd name="connsiteX4" fmla="*/ 115520 w 115519"/>
                      <a:gd name="connsiteY4" fmla="*/ 90430 h 90429"/>
                      <a:gd name="connsiteX5" fmla="*/ 54004 w 115519"/>
                      <a:gd name="connsiteY5" fmla="*/ 14466 h 90429"/>
                      <a:gd name="connsiteX6" fmla="*/ 0 w 115519"/>
                      <a:gd name="connsiteY6" fmla="*/ 84523 h 9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519" h="90429">
                        <a:moveTo>
                          <a:pt x="0" y="84523"/>
                        </a:moveTo>
                        <a:cubicBezTo>
                          <a:pt x="14151" y="64469"/>
                          <a:pt x="25514" y="42587"/>
                          <a:pt x="33776" y="19475"/>
                        </a:cubicBezTo>
                        <a:cubicBezTo>
                          <a:pt x="37244" y="9971"/>
                          <a:pt x="44436" y="-1716"/>
                          <a:pt x="56187" y="210"/>
                        </a:cubicBezTo>
                        <a:cubicBezTo>
                          <a:pt x="66204" y="1880"/>
                          <a:pt x="63379" y="13952"/>
                          <a:pt x="64149" y="22235"/>
                        </a:cubicBezTo>
                        <a:cubicBezTo>
                          <a:pt x="67296" y="55370"/>
                          <a:pt x="88807" y="74762"/>
                          <a:pt x="115520" y="90430"/>
                        </a:cubicBezTo>
                        <a:cubicBezTo>
                          <a:pt x="69479" y="87862"/>
                          <a:pt x="62865" y="52223"/>
                          <a:pt x="54004" y="14466"/>
                        </a:cubicBezTo>
                        <a:cubicBezTo>
                          <a:pt x="36216" y="40151"/>
                          <a:pt x="33969" y="75276"/>
                          <a:pt x="0" y="8452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55"/>
                  <p:cNvSpPr/>
                  <p:nvPr/>
                </p:nvSpPr>
                <p:spPr>
                  <a:xfrm>
                    <a:off x="7549" y="10416"/>
                    <a:ext cx="38" cy="124"/>
                  </a:xfrm>
                  <a:custGeom>
                    <a:avLst/>
                    <a:gdLst>
                      <a:gd name="connsiteX0" fmla="*/ 40911 w 41185"/>
                      <a:gd name="connsiteY0" fmla="*/ 0 h 134077"/>
                      <a:gd name="connsiteX1" fmla="*/ 36352 w 41185"/>
                      <a:gd name="connsiteY1" fmla="*/ 18044 h 134077"/>
                      <a:gd name="connsiteX2" fmla="*/ 34747 w 41185"/>
                      <a:gd name="connsiteY2" fmla="*/ 134078 h 134077"/>
                      <a:gd name="connsiteX3" fmla="*/ 4502 w 41185"/>
                      <a:gd name="connsiteY3" fmla="*/ 57985 h 134077"/>
                      <a:gd name="connsiteX4" fmla="*/ 40911 w 41185"/>
                      <a:gd name="connsiteY4" fmla="*/ 0 h 13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5" h="134077">
                        <a:moveTo>
                          <a:pt x="40911" y="0"/>
                        </a:moveTo>
                        <a:cubicBezTo>
                          <a:pt x="41886" y="6383"/>
                          <a:pt x="40242" y="12890"/>
                          <a:pt x="36352" y="18044"/>
                        </a:cubicBezTo>
                        <a:cubicBezTo>
                          <a:pt x="7135" y="56572"/>
                          <a:pt x="6878" y="95101"/>
                          <a:pt x="34747" y="134078"/>
                        </a:cubicBezTo>
                        <a:cubicBezTo>
                          <a:pt x="2961" y="116162"/>
                          <a:pt x="-6735" y="93367"/>
                          <a:pt x="4502" y="57985"/>
                        </a:cubicBezTo>
                        <a:cubicBezTo>
                          <a:pt x="10921" y="35607"/>
                          <a:pt x="23544" y="15503"/>
                          <a:pt x="40911" y="0"/>
                        </a:cubicBezTo>
                        <a:close/>
                      </a:path>
                    </a:pathLst>
                  </a:custGeom>
                  <a:solidFill>
                    <a:srgbClr val="A5CF7B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57"/>
                  <p:cNvSpPr/>
                  <p:nvPr/>
                </p:nvSpPr>
                <p:spPr>
                  <a:xfrm>
                    <a:off x="8150" y="10121"/>
                    <a:ext cx="83" cy="17"/>
                  </a:xfrm>
                  <a:custGeom>
                    <a:avLst/>
                    <a:gdLst>
                      <a:gd name="connsiteX0" fmla="*/ 0 w 89898"/>
                      <a:gd name="connsiteY0" fmla="*/ 14593 h 18263"/>
                      <a:gd name="connsiteX1" fmla="*/ 89899 w 89898"/>
                      <a:gd name="connsiteY1" fmla="*/ 14593 h 18263"/>
                      <a:gd name="connsiteX2" fmla="*/ 0 w 89898"/>
                      <a:gd name="connsiteY2" fmla="*/ 14593 h 18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898" h="18263">
                        <a:moveTo>
                          <a:pt x="0" y="14593"/>
                        </a:moveTo>
                        <a:cubicBezTo>
                          <a:pt x="29924" y="-5056"/>
                          <a:pt x="59847" y="-4671"/>
                          <a:pt x="89899" y="14593"/>
                        </a:cubicBezTo>
                        <a:cubicBezTo>
                          <a:pt x="60133" y="19488"/>
                          <a:pt x="29766" y="19488"/>
                          <a:pt x="0" y="14593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" name="任意多边形: 形状 158"/>
                  <p:cNvSpPr/>
                  <p:nvPr/>
                </p:nvSpPr>
                <p:spPr>
                  <a:xfrm>
                    <a:off x="8079" y="10158"/>
                    <a:ext cx="60" cy="71"/>
                  </a:xfrm>
                  <a:custGeom>
                    <a:avLst/>
                    <a:gdLst>
                      <a:gd name="connsiteX0" fmla="*/ 65177 w 65176"/>
                      <a:gd name="connsiteY0" fmla="*/ 77056 h 77056"/>
                      <a:gd name="connsiteX1" fmla="*/ 0 w 65176"/>
                      <a:gd name="connsiteY1" fmla="*/ 0 h 77056"/>
                      <a:gd name="connsiteX2" fmla="*/ 65177 w 65176"/>
                      <a:gd name="connsiteY2" fmla="*/ 77056 h 77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76" h="77056">
                        <a:moveTo>
                          <a:pt x="65177" y="77056"/>
                        </a:moveTo>
                        <a:cubicBezTo>
                          <a:pt x="43472" y="51371"/>
                          <a:pt x="21747" y="25685"/>
                          <a:pt x="0" y="0"/>
                        </a:cubicBezTo>
                        <a:cubicBezTo>
                          <a:pt x="33070" y="16760"/>
                          <a:pt x="56058" y="41161"/>
                          <a:pt x="65177" y="77056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60"/>
                  <p:cNvSpPr/>
                  <p:nvPr/>
                </p:nvSpPr>
                <p:spPr>
                  <a:xfrm>
                    <a:off x="7789" y="10401"/>
                    <a:ext cx="29" cy="65"/>
                  </a:xfrm>
                  <a:custGeom>
                    <a:avLst/>
                    <a:gdLst>
                      <a:gd name="connsiteX0" fmla="*/ 31400 w 31400"/>
                      <a:gd name="connsiteY0" fmla="*/ 70635 h 70634"/>
                      <a:gd name="connsiteX1" fmla="*/ 0 w 31400"/>
                      <a:gd name="connsiteY1" fmla="*/ 0 h 70634"/>
                      <a:gd name="connsiteX2" fmla="*/ 31400 w 31400"/>
                      <a:gd name="connsiteY2" fmla="*/ 70635 h 70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00" h="70634">
                        <a:moveTo>
                          <a:pt x="31400" y="70635"/>
                        </a:moveTo>
                        <a:cubicBezTo>
                          <a:pt x="14200" y="50700"/>
                          <a:pt x="3276" y="26125"/>
                          <a:pt x="0" y="0"/>
                        </a:cubicBezTo>
                        <a:cubicBezTo>
                          <a:pt x="21255" y="18494"/>
                          <a:pt x="29217" y="43216"/>
                          <a:pt x="31400" y="70635"/>
                        </a:cubicBezTo>
                        <a:close/>
                      </a:path>
                    </a:pathLst>
                  </a:custGeom>
                  <a:solidFill>
                    <a:srgbClr val="9DDA7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" name="任意多边形: 形状 162"/>
                  <p:cNvSpPr/>
                  <p:nvPr/>
                </p:nvSpPr>
                <p:spPr>
                  <a:xfrm>
                    <a:off x="8257" y="10119"/>
                    <a:ext cx="36" cy="15"/>
                  </a:xfrm>
                  <a:custGeom>
                    <a:avLst/>
                    <a:gdLst>
                      <a:gd name="connsiteX0" fmla="*/ 0 w 38528"/>
                      <a:gd name="connsiteY0" fmla="*/ 15844 h 16084"/>
                      <a:gd name="connsiteX1" fmla="*/ 38528 w 38528"/>
                      <a:gd name="connsiteY1" fmla="*/ 10258 h 16084"/>
                      <a:gd name="connsiteX2" fmla="*/ 0 w 38528"/>
                      <a:gd name="connsiteY2" fmla="*/ 15844 h 16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528" h="16084">
                        <a:moveTo>
                          <a:pt x="0" y="15844"/>
                        </a:moveTo>
                        <a:cubicBezTo>
                          <a:pt x="10531" y="-1365"/>
                          <a:pt x="22796" y="-6502"/>
                          <a:pt x="38528" y="10258"/>
                        </a:cubicBezTo>
                        <a:cubicBezTo>
                          <a:pt x="26243" y="14893"/>
                          <a:pt x="13096" y="16800"/>
                          <a:pt x="0" y="15844"/>
                        </a:cubicBezTo>
                        <a:close/>
                      </a:path>
                    </a:pathLst>
                  </a:custGeom>
                  <a:solidFill>
                    <a:srgbClr val="56B1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" name="任意多边形: 形状 178"/>
                  <p:cNvSpPr/>
                  <p:nvPr/>
                </p:nvSpPr>
                <p:spPr>
                  <a:xfrm>
                    <a:off x="6191" y="7196"/>
                    <a:ext cx="12" cy="101"/>
                  </a:xfrm>
                  <a:custGeom>
                    <a:avLst/>
                    <a:gdLst>
                      <a:gd name="connsiteX0" fmla="*/ 6093 w 12526"/>
                      <a:gd name="connsiteY0" fmla="*/ 0 h 109163"/>
                      <a:gd name="connsiteX1" fmla="*/ 5644 w 12526"/>
                      <a:gd name="connsiteY1" fmla="*/ 38528 h 109163"/>
                      <a:gd name="connsiteX2" fmla="*/ 5644 w 12526"/>
                      <a:gd name="connsiteY2" fmla="*/ 109163 h 109163"/>
                      <a:gd name="connsiteX3" fmla="*/ 6093 w 12526"/>
                      <a:gd name="connsiteY3" fmla="*/ 0 h 10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26" h="109163">
                        <a:moveTo>
                          <a:pt x="6093" y="0"/>
                        </a:moveTo>
                        <a:cubicBezTo>
                          <a:pt x="20606" y="12843"/>
                          <a:pt x="6093" y="25685"/>
                          <a:pt x="5644" y="38528"/>
                        </a:cubicBezTo>
                        <a:cubicBezTo>
                          <a:pt x="4938" y="62159"/>
                          <a:pt x="12065" y="85725"/>
                          <a:pt x="5644" y="109163"/>
                        </a:cubicBezTo>
                        <a:cubicBezTo>
                          <a:pt x="-2030" y="73164"/>
                          <a:pt x="-1877" y="35935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6FCB00"/>
                  </a:solidFill>
                  <a:ln w="641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" name="组合 25"/>
                <p:cNvGrpSpPr/>
                <p:nvPr/>
              </p:nvGrpSpPr>
              <p:grpSpPr>
                <a:xfrm>
                  <a:off x="8747" y="1514"/>
                  <a:ext cx="2090" cy="290"/>
                  <a:chOff x="8747" y="1514"/>
                  <a:chExt cx="2090" cy="290"/>
                </a:xfrm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87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10547" y="1514"/>
                    <a:ext cx="290" cy="290"/>
                  </a:xfrm>
                  <a:prstGeom prst="ellipse">
                    <a:avLst/>
                  </a:prstGeom>
                  <a:solidFill>
                    <a:srgbClr val="EDF8F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9" name="任意多边形: 形状 170"/>
              <p:cNvSpPr/>
              <p:nvPr/>
            </p:nvSpPr>
            <p:spPr>
              <a:xfrm>
                <a:off x="11010" y="4497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任意多边形: 形状 170"/>
              <p:cNvSpPr/>
              <p:nvPr/>
            </p:nvSpPr>
            <p:spPr>
              <a:xfrm flipH="1">
                <a:off x="10522" y="4150"/>
                <a:ext cx="120" cy="246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任意多边形: 形状 170"/>
              <p:cNvSpPr/>
              <p:nvPr/>
            </p:nvSpPr>
            <p:spPr>
              <a:xfrm>
                <a:off x="6278" y="4959"/>
                <a:ext cx="120" cy="248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4CD3ED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任意多边形: 形状 170"/>
              <p:cNvSpPr/>
              <p:nvPr/>
            </p:nvSpPr>
            <p:spPr>
              <a:xfrm>
                <a:off x="6791" y="4457"/>
                <a:ext cx="229" cy="523"/>
              </a:xfrm>
              <a:custGeom>
                <a:avLst/>
                <a:gdLst>
                  <a:gd name="connsiteX0" fmla="*/ 9418 w 604355"/>
                  <a:gd name="connsiteY0" fmla="*/ 1103444 h 1103444"/>
                  <a:gd name="connsiteX1" fmla="*/ 5757 w 604355"/>
                  <a:gd name="connsiteY1" fmla="*/ 918510 h 1103444"/>
                  <a:gd name="connsiteX2" fmla="*/ 197756 w 604355"/>
                  <a:gd name="connsiteY2" fmla="*/ 307454 h 1103444"/>
                  <a:gd name="connsiteX3" fmla="*/ 302809 w 604355"/>
                  <a:gd name="connsiteY3" fmla="*/ 46234 h 1103444"/>
                  <a:gd name="connsiteX4" fmla="*/ 314303 w 604355"/>
                  <a:gd name="connsiteY4" fmla="*/ 0 h 1103444"/>
                  <a:gd name="connsiteX5" fmla="*/ 377489 w 604355"/>
                  <a:gd name="connsiteY5" fmla="*/ 184806 h 1103444"/>
                  <a:gd name="connsiteX6" fmla="*/ 548682 w 604355"/>
                  <a:gd name="connsiteY6" fmla="*/ 592177 h 1103444"/>
                  <a:gd name="connsiteX7" fmla="*/ 604355 w 604355"/>
                  <a:gd name="connsiteY7" fmla="*/ 795477 h 1103444"/>
                  <a:gd name="connsiteX8" fmla="*/ 554076 w 604355"/>
                  <a:gd name="connsiteY8" fmla="*/ 816218 h 1103444"/>
                  <a:gd name="connsiteX9" fmla="*/ 330292 w 604355"/>
                  <a:gd name="connsiteY9" fmla="*/ 945800 h 1103444"/>
                  <a:gd name="connsiteX10" fmla="*/ 276738 w 604355"/>
                  <a:gd name="connsiteY10" fmla="*/ 947791 h 1103444"/>
                  <a:gd name="connsiteX11" fmla="*/ 253236 w 604355"/>
                  <a:gd name="connsiteY11" fmla="*/ 926536 h 1103444"/>
                  <a:gd name="connsiteX12" fmla="*/ 126414 w 604355"/>
                  <a:gd name="connsiteY12" fmla="*/ 894429 h 1103444"/>
                  <a:gd name="connsiteX13" fmla="*/ 63935 w 604355"/>
                  <a:gd name="connsiteY13" fmla="*/ 1012197 h 1103444"/>
                  <a:gd name="connsiteX14" fmla="*/ 63550 w 604355"/>
                  <a:gd name="connsiteY14" fmla="*/ 1031461 h 1103444"/>
                  <a:gd name="connsiteX15" fmla="*/ 9418 w 604355"/>
                  <a:gd name="connsiteY15" fmla="*/ 1103444 h 110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" h="869">
                    <a:moveTo>
                      <a:pt x="190" y="0"/>
                    </a:moveTo>
                    <a:cubicBezTo>
                      <a:pt x="200" y="38"/>
                      <a:pt x="213" y="76"/>
                      <a:pt x="229" y="112"/>
                    </a:cubicBezTo>
                    <a:cubicBezTo>
                      <a:pt x="264" y="194"/>
                      <a:pt x="303" y="275"/>
                      <a:pt x="332" y="360"/>
                    </a:cubicBezTo>
                    <a:cubicBezTo>
                      <a:pt x="344" y="395"/>
                      <a:pt x="356" y="430"/>
                      <a:pt x="363" y="467"/>
                    </a:cubicBezTo>
                    <a:lnTo>
                      <a:pt x="366" y="482"/>
                    </a:lnTo>
                    <a:lnTo>
                      <a:pt x="367" y="483"/>
                    </a:lnTo>
                    <a:cubicBezTo>
                      <a:pt x="373" y="510"/>
                      <a:pt x="377" y="537"/>
                      <a:pt x="379" y="565"/>
                    </a:cubicBezTo>
                    <a:lnTo>
                      <a:pt x="379" y="567"/>
                    </a:lnTo>
                    <a:lnTo>
                      <a:pt x="380" y="580"/>
                    </a:lnTo>
                    <a:cubicBezTo>
                      <a:pt x="387" y="657"/>
                      <a:pt x="374" y="730"/>
                      <a:pt x="326" y="793"/>
                    </a:cubicBezTo>
                    <a:cubicBezTo>
                      <a:pt x="245" y="901"/>
                      <a:pt x="112" y="892"/>
                      <a:pt x="44" y="775"/>
                    </a:cubicBezTo>
                    <a:lnTo>
                      <a:pt x="44" y="775"/>
                    </a:lnTo>
                    <a:lnTo>
                      <a:pt x="37" y="763"/>
                    </a:lnTo>
                    <a:cubicBezTo>
                      <a:pt x="20" y="735"/>
                      <a:pt x="11" y="703"/>
                      <a:pt x="6" y="670"/>
                    </a:cubicBezTo>
                    <a:lnTo>
                      <a:pt x="6" y="669"/>
                    </a:lnTo>
                    <a:lnTo>
                      <a:pt x="6" y="670"/>
                    </a:lnTo>
                    <a:cubicBezTo>
                      <a:pt x="-3" y="633"/>
                      <a:pt x="0" y="595"/>
                      <a:pt x="3" y="558"/>
                    </a:cubicBezTo>
                    <a:cubicBezTo>
                      <a:pt x="16" y="426"/>
                      <a:pt x="67" y="306"/>
                      <a:pt x="120" y="187"/>
                    </a:cubicBezTo>
                    <a:cubicBezTo>
                      <a:pt x="143" y="135"/>
                      <a:pt x="168" y="83"/>
                      <a:pt x="183" y="28"/>
                    </a:cubicBezTo>
                    <a:cubicBezTo>
                      <a:pt x="186" y="20"/>
                      <a:pt x="187" y="12"/>
                      <a:pt x="190" y="0"/>
                    </a:cubicBezTo>
                    <a:close/>
                  </a:path>
                </a:pathLst>
              </a:custGeom>
              <a:solidFill>
                <a:srgbClr val="8BEFFB"/>
              </a:solidFill>
              <a:ln w="641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6035" y="5600"/>
              <a:ext cx="2804" cy="107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400" spc="100" dirty="0">
                  <a:solidFill>
                    <a:srgbClr val="07CDD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雅酷黑 75W" panose="020B0804020202020204" pitchFamily="34" charset="-122"/>
                  <a:sym typeface="+mn-ea"/>
                </a:rPr>
                <a:t>想一想</a:t>
              </a:r>
              <a:endParaRPr lang="zh-CN" altLang="en-US" sz="1600" spc="100" dirty="0">
                <a:solidFill>
                  <a:srgbClr val="6F6F6F"/>
                </a:solidFill>
                <a:latin typeface="汉仪唐美人简" panose="00020600040101010101" charset="-122"/>
                <a:ea typeface="汉仪唐美人简" panose="00020600040101010101" charset="-122"/>
                <a:cs typeface="汉仪雅酷黑 75W" panose="020B0804020202020204" pitchFamily="34" charset="-122"/>
                <a:sym typeface="+mn-ea"/>
              </a:endParaRPr>
            </a:p>
          </p:txBody>
        </p:sp>
        <p:pic>
          <p:nvPicPr>
            <p:cNvPr id="34" name="https://photo-static-api.fotomore.com/creative/vcg/400/new/VCG41N1405734453.jpg?uid=386&amp;timestamp=1721805154&amp;sign=ef38e1f8d3b39ecbfe81879f63d2fea4" descr="卡通小男孩青少年人物角色吉祥物指向一个空的地方为您的设计。3d渲染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8" y="5804"/>
              <a:ext cx="1249" cy="1249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2929255" y="1708150"/>
            <a:ext cx="7767320" cy="139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n>
                  <a:noFill/>
                </a:ln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  <a:sym typeface="+mn-ea"/>
              </a:rPr>
              <a:t>观察家乡自然特色纪录片，你最想介绍家乡的什么特色，记录下来。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642995" y="3347085"/>
            <a:ext cx="5332730" cy="2442210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7DA760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082540" y="3552190"/>
            <a:ext cx="2381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熟悉家乡的特色</a:t>
            </a: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308475" y="4125595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楷体_GB2312" charset="0"/>
                <a:ea typeface="楷体_GB2312" charset="0"/>
              </a:rPr>
              <a:t>□</a:t>
            </a:r>
          </a:p>
        </p:txBody>
      </p:sp>
      <p:sp>
        <p:nvSpPr>
          <p:cNvPr id="41" name="文本框 8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52315" y="3922395"/>
            <a:ext cx="1568450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charset="0"/>
                <a:ea typeface="楷体_GB2312" charset="0"/>
                <a:cs typeface="宋体" panose="02010600030101010101" pitchFamily="2" charset="-122"/>
              </a:rPr>
              <a:t>自然风光</a:t>
            </a: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6597650" y="4125595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楷体_GB2312" charset="0"/>
                <a:ea typeface="楷体_GB2312" charset="0"/>
              </a:rPr>
              <a:t>□</a:t>
            </a:r>
          </a:p>
        </p:txBody>
      </p:sp>
      <p:sp>
        <p:nvSpPr>
          <p:cNvPr id="21" name="文本框 8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41490" y="3922395"/>
            <a:ext cx="1568450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charset="0"/>
                <a:ea typeface="楷体_GB2312" charset="0"/>
                <a:cs typeface="宋体" panose="02010600030101010101" pitchFamily="2" charset="-122"/>
              </a:rPr>
              <a:t>特产美味</a:t>
            </a:r>
          </a:p>
        </p:txBody>
      </p:sp>
      <p:sp>
        <p:nvSpPr>
          <p:cNvPr id="37" name="文本框 36"/>
          <p:cNvSpPr txBox="1"/>
          <p:nvPr>
            <p:custDataLst>
              <p:tags r:id="rId5"/>
            </p:custDataLst>
          </p:nvPr>
        </p:nvSpPr>
        <p:spPr>
          <a:xfrm>
            <a:off x="4308475" y="4672965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楷体_GB2312" charset="0"/>
                <a:ea typeface="楷体_GB2312" charset="0"/>
              </a:rPr>
              <a:t>□</a:t>
            </a:r>
          </a:p>
        </p:txBody>
      </p:sp>
      <p:sp>
        <p:nvSpPr>
          <p:cNvPr id="40" name="文本框 8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52315" y="4469765"/>
            <a:ext cx="1568450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charset="0"/>
                <a:ea typeface="楷体_GB2312" charset="0"/>
                <a:cs typeface="宋体" panose="02010600030101010101" pitchFamily="2" charset="-122"/>
              </a:rPr>
              <a:t>历史文化</a:t>
            </a:r>
          </a:p>
        </p:txBody>
      </p:sp>
      <p:sp>
        <p:nvSpPr>
          <p:cNvPr id="42" name="文本框 41"/>
          <p:cNvSpPr txBox="1"/>
          <p:nvPr>
            <p:custDataLst>
              <p:tags r:id="rId7"/>
            </p:custDataLst>
          </p:nvPr>
        </p:nvSpPr>
        <p:spPr>
          <a:xfrm>
            <a:off x="6617970" y="4672965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楷体_GB2312" charset="0"/>
                <a:ea typeface="楷体_GB2312" charset="0"/>
              </a:rPr>
              <a:t>□</a:t>
            </a:r>
          </a:p>
        </p:txBody>
      </p:sp>
      <p:sp>
        <p:nvSpPr>
          <p:cNvPr id="43" name="文本框 8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61810" y="4469765"/>
            <a:ext cx="1568450" cy="6178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charset="0"/>
                <a:ea typeface="楷体_GB2312" charset="0"/>
                <a:cs typeface="宋体" panose="02010600030101010101" pitchFamily="2" charset="-122"/>
              </a:rPr>
              <a:t>________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737610" y="5188585"/>
            <a:ext cx="5164455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我的家乡在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_________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，我想展示家乡的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48" name="圆角矩形 47">
            <a:hlinkClick r:id="rId12" action="ppaction://hlinksldjump"/>
          </p:cNvPr>
          <p:cNvSpPr/>
          <p:nvPr userDrawn="1"/>
        </p:nvSpPr>
        <p:spPr>
          <a:xfrm>
            <a:off x="6589395" y="148590"/>
            <a:ext cx="1220470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聚焦问题</a:t>
            </a:r>
          </a:p>
        </p:txBody>
      </p:sp>
      <p:sp>
        <p:nvSpPr>
          <p:cNvPr id="49" name="圆角矩形 48">
            <a:hlinkClick r:id="rId13" action="ppaction://hlinksldjump"/>
          </p:cNvPr>
          <p:cNvSpPr/>
          <p:nvPr userDrawn="1"/>
        </p:nvSpPr>
        <p:spPr>
          <a:xfrm>
            <a:off x="7893685" y="148590"/>
            <a:ext cx="1220470" cy="3390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学习过程</a:t>
            </a:r>
          </a:p>
        </p:txBody>
      </p:sp>
      <p:sp>
        <p:nvSpPr>
          <p:cNvPr id="50" name="圆角矩形 49">
            <a:hlinkClick r:id="rId14" action="ppaction://hlinksldjump"/>
          </p:cNvPr>
          <p:cNvSpPr/>
          <p:nvPr userDrawn="1"/>
        </p:nvSpPr>
        <p:spPr>
          <a:xfrm>
            <a:off x="9197975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学后检测</a:t>
            </a:r>
          </a:p>
        </p:txBody>
      </p:sp>
      <p:sp>
        <p:nvSpPr>
          <p:cNvPr id="51" name="圆角矩形 50">
            <a:hlinkClick r:id="rId15" action="ppaction://hlinksldjump"/>
          </p:cNvPr>
          <p:cNvSpPr/>
          <p:nvPr userDrawn="1"/>
        </p:nvSpPr>
        <p:spPr>
          <a:xfrm>
            <a:off x="10492740" y="148590"/>
            <a:ext cx="1210945" cy="3390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学后反思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gxOTk5NTQwZDU5ZTBlZjc0ZTliYzRmZGRkMjJkN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36931_1*m_i*1_3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36931_1*m_i*1_4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236931_1*m_i*1_5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236931_1*m_i*1_6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4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236931_1*m_i*1_7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236931_1*m_i*1_8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4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236931_1*m_i*1_9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0"/>
  <p:tag name="KSO_WM_UNIT_ID" val="diagram20236931_1*m_i*1_10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4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1"/>
  <p:tag name="KSO_WM_UNIT_ID" val="diagram20236931_1*m_i*1_11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4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a*1_2_1"/>
  <p:tag name="KSO_WM_TEMPLATE_CATEGORY" val="diagram"/>
  <p:tag name="KSO_WM_TEMPLATE_INDEX" val="20236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UNIT_PRESET_TEXT" val="02.添加项标题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a*1_1_1"/>
  <p:tag name="KSO_WM_TEMPLATE_CATEGORY" val="diagram"/>
  <p:tag name="KSO_WM_TEMPLATE_INDEX" val="2023693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9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01.添加项标题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f*1_4_1"/>
  <p:tag name="KSO_WM_TEMPLATE_CATEGORY" val="diagram"/>
  <p:tag name="KSO_WM_TEMPLATE_INDEX" val="20236931"/>
  <p:tag name="KSO_WM_UNIT_LAYERLEVEL" val="1_1_1"/>
  <p:tag name="KSO_WM_TAG_VERSION" val="3.0"/>
  <p:tag name="KSO_WM_UNIT_SUBTYPE" val="a"/>
  <p:tag name="KSO_WM_UNIT_NOCLEAR" val="0"/>
  <p:tag name="KSO_WM_UNIT_VALUE" val="33"/>
  <p:tag name="KSO_WM_DIAGRAM_GROUP_CODE" val="m1-1"/>
  <p:tag name="KSO_WM_UNIT_TYPE" val="m_h_f"/>
  <p:tag name="KSO_WM_UNIT_INDEX" val="1_4_1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f*1_2_1"/>
  <p:tag name="KSO_WM_TEMPLATE_CATEGORY" val="diagram"/>
  <p:tag name="KSO_WM_TEMPLATE_INDEX" val="2023693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8.8,&quot;left&quot;:124.95,&quot;top&quot;:241.55,&quot;width&quot;:673.7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41*182"/>
  <p:tag name="TABLE_ENDDRAG_RECT" val="235*248*541*1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3*244"/>
  <p:tag name="TABLE_ENDDRAG_RECT" val="458*176*423*2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04*135"/>
  <p:tag name="TABLE_ENDDRAG_RECT" val="214*254*605*1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a*1_2_1"/>
  <p:tag name="KSO_WM_TEMPLATE_CATEGORY" val="diagram"/>
  <p:tag name="KSO_WM_TEMPLATE_INDEX" val="2023693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UNIT_PRESET_TEXT" val="02.添加项标题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4450_1*l_h_a*1_3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450_1*l_h_f*1_3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正文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1_3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solidLine&quot;:{&quot;brightness&quot;: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theme_color_indexes&quot;:[10,10,10,10,10,10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1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.25,&quot;colorType&quot;:1,&quot;foreColorIndex&quot;:5,&quot;transparency&quot;:0.10000000149011612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25"/>
  <p:tag name="KSO_WM_DIAGRAM_USE_COLOR_VALUE" val="{&quot;color_scheme&quot;:1,&quot;theme_color_indexes&quot;:[10,10,10,10,10,10]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1_2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solidLine&quot;:{&quot;brightness&quot;:0.25,&quot;colorType&quot;:1,&quot;foreColorIndex&quot;:5,&quot;transparency&quot;:0.64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theme_color_indexes&quot;:[10,10,10,10,10,10]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4450_1*l_h_a*1_1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450_1*l_h_f*1_1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正文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2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solidLine&quot;:{&quot;brightness&quot;:0.10000000149011612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theme_color_indexes&quot;:[10,10,10,10,10,10]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2_2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4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theme_color_indexes&quot;:[10,10,10,10,10,10]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4450_1*l_h_a*1_2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f*1_3_1"/>
  <p:tag name="KSO_WM_TEMPLATE_CATEGORY" val="diagram"/>
  <p:tag name="KSO_WM_TEMPLATE_INDEX" val="2023693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450_1*l_h_f*1_2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正文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2_3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10,10,10,10,10,10]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3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solidLine&quot;:{&quot;brightness&quot;:0.5,&quot;colorType&quot;:1,&quot;foreColorIndex&quot;:5,&quot;transparency&quot;:0.64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theme_color_indexes&quot;:[10,10,10,10,10,10]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3_4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type&quot;:0},&quot;glow&quot;:{&quot;colorType&quot;:0},&quot;line&quot;:{&quot;solidLine&quot;:{&quot;brightness&quot;:0.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theme_color_indexes&quot;:[10,10,10,10,10,10]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3_2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.5,&quot;colorType&quot;:1,&quot;foreColorIndex&quot;:5,&quot;transparency&quot;:0.10000000149011612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5"/>
  <p:tag name="KSO_WM_DIAGRAM_USE_COLOR_VALUE" val="{&quot;color_scheme&quot;:1,&quot;theme_color_indexes&quot;:[10,10,10,10,10,10]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3_3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theme_color_indexes&quot;:[10,10,10,10,10,10]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x*1_3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VALUE" val="100*100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5"/>
  <p:tag name="KSO_WM_DIAGRAM_USE_COLOR_VALUE" val="{&quot;color_scheme&quot;:1,&quot;theme_color_indexes&quot;:[10,10,10,10,10,10]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2_4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theme_color_indexes&quot;:[10,10,10,10,10,10]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x*1_2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VALUE" val="100*86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10,10,10,10,10,10]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i*1_1_4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.11999999731779099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.12"/>
  <p:tag name="KSO_WM_DIAGRAM_USE_COLOR_VALUE" val="{&quot;color_scheme&quot;:1,&quot;theme_color_indexes&quot;:[10,10,10,10,10,10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a*1_3_1"/>
  <p:tag name="KSO_WM_TEMPLATE_CATEGORY" val="diagram"/>
  <p:tag name="KSO_WM_TEMPLATE_INDEX" val="2023693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DIAGRAM_VERSION" val="3"/>
  <p:tag name="KSO_WM_DIAGRAM_COLOR_TRICK" val="1"/>
  <p:tag name="KSO_WM_DIAGRAM_COLOR_TEXT_CAN_REMOVE" val="n"/>
  <p:tag name="KSO_WM_UNIT_PRESET_TEXT" val="03.添加项标题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50_1*l_h_x*1_1_1"/>
  <p:tag name="KSO_WM_TEMPLATE_CATEGORY" val="diagram"/>
  <p:tag name="KSO_WM_TEMPLATE_INDEX" val="20234450"/>
  <p:tag name="KSO_WM_UNIT_LAYERLEVEL" val="1_1_1"/>
  <p:tag name="KSO_WM_TAG_VERSION" val="3.0"/>
  <p:tag name="KSO_WM_BEAUTIFY_FLAG" val="#wm#"/>
  <p:tag name="KSO_WM_UNIT_VALUE" val="100*9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9.61444929468354,&quot;left&quot;:98.35,&quot;top&quot;:120.53732283464566,&quot;width&quot;:748.8758267716536}"/>
  <p:tag name="KSO_WM_DIAGRAM_COLOR_MATCH_VALUE" val="{&quot;shape&quot;:{&quot;fill&quot;:{&quot;solid&quot;:{&quot;brightness&quot;: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25"/>
  <p:tag name="KSO_WM_DIAGRAM_USE_COLOR_VALUE" val="{&quot;color_scheme&quot;:1,&quot;theme_color_indexes&quot;:[10,10,10,10,10,10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UNIT_HIGHLIGHT" val="0"/>
  <p:tag name="KSO_WM_UNIT_COMPATIBLE" val="0"/>
  <p:tag name="KSO_WM_UNIT_DIAGRAM_ISNUMVISUAL" val="0"/>
  <p:tag name="KSO_WM_UNIT_DIAGRAM_ISREFERUNIT" val="0"/>
  <p:tag name="KSO_WM_UNIT_ID" val="diagram20236931_1*m_h_f*1_4_1"/>
  <p:tag name="KSO_WM_TEMPLATE_CATEGORY" val="diagram"/>
  <p:tag name="KSO_WM_TEMPLATE_INDEX" val="20236931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33"/>
  <p:tag name="KSO_WM_DIAGRAM_GROUP_CODE" val="m1-1"/>
  <p:tag name="KSO_WM_UNIT_TYPE" val="m_h_f"/>
  <p:tag name="KSO_WM_UNIT_INDEX" val="1_4_1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6931_1*m_i*1_1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27205200195317,&quot;left&quot;:132.87503937007872,&quot;top&quot;:113.9103913218581,&quot;width&quot;:707.6988188976378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6931_1*m_i*1_2"/>
  <p:tag name="KSO_WM_TEMPLATE_CATEGORY" val="diagram"/>
  <p:tag name="KSO_WM_TEMPLATE_INDEX" val="20236931"/>
  <p:tag name="KSO_WM_UNIT_LAYERLEVEL" val="1_1"/>
  <p:tag name="KSO_WM_TAG_VERSION" val="3.0"/>
  <p:tag name="KSO_WM_BEAUTIFY_FLAG" val="#wm#"/>
  <p:tag name="KSO_WM_UNIT_LINE_FORE_SCHEMECOLOR_INDEX" val="5"/>
  <p:tag name="KSO_WM_DIAGRAM_MAX_ITEMCNT" val="5"/>
  <p:tag name="KSO_WM_DIAGRAM_MIN_ITEMCNT" val="4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768</Words>
  <Application>Microsoft Office PowerPoint</Application>
  <PresentationFormat>宽屏</PresentationFormat>
  <Paragraphs>172</Paragraphs>
  <Slides>21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汉仪综艺体简</vt:lpstr>
      <vt:lpstr>幼圆</vt:lpstr>
      <vt:lpstr>宋体</vt:lpstr>
      <vt:lpstr>Wingdings</vt:lpstr>
      <vt:lpstr>微软雅黑</vt:lpstr>
      <vt:lpstr>等线 Light</vt:lpstr>
      <vt:lpstr>+中文正文</vt:lpstr>
      <vt:lpstr>Calibri</vt:lpstr>
      <vt:lpstr>楷体</vt:lpstr>
      <vt:lpstr>汉仪唐美人简</vt:lpstr>
      <vt:lpstr>Arial</vt:lpstr>
      <vt:lpstr>Times New Roman</vt:lpstr>
      <vt:lpstr>汉仪雅酷黑 75W</vt:lpstr>
      <vt:lpstr>等线</vt:lpstr>
      <vt:lpstr>阿里巴巴普惠体 M</vt:lpstr>
      <vt:lpstr>楷体_GB2312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Windows 用户</cp:lastModifiedBy>
  <cp:revision>150</cp:revision>
  <dcterms:created xsi:type="dcterms:W3CDTF">2021-01-10T05:35:00Z</dcterms:created>
  <dcterms:modified xsi:type="dcterms:W3CDTF">2024-08-09T08:29:54Z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ED26295EB9FA4AB2B1CB222EA6AC2222_13</vt:lpwstr>
  </property>
  <property fmtid="{D5CDD505-2E9C-101B-9397-08002B2CF9AE}" pid="3" name="KSOProductBuildVer">
    <vt:lpwstr>2052-12.1.0.17147</vt:lpwstr>
  </property>
</Properties>
</file>