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293" r:id="rId3"/>
    <p:sldId id="294" r:id="rId4"/>
    <p:sldId id="257" r:id="rId5"/>
    <p:sldId id="276" r:id="rId6"/>
    <p:sldId id="277" r:id="rId7"/>
    <p:sldId id="313" r:id="rId8"/>
    <p:sldId id="304" r:id="rId9"/>
    <p:sldId id="295" r:id="rId10"/>
    <p:sldId id="306" r:id="rId11"/>
    <p:sldId id="307" r:id="rId12"/>
    <p:sldId id="309" r:id="rId13"/>
    <p:sldId id="312" r:id="rId14"/>
    <p:sldId id="296" r:id="rId15"/>
    <p:sldId id="299" r:id="rId16"/>
    <p:sldId id="310" r:id="rId17"/>
    <p:sldId id="297" r:id="rId18"/>
    <p:sldId id="311" r:id="rId19"/>
    <p:sldId id="26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3B"/>
    <a:srgbClr val="0432FF"/>
    <a:srgbClr val="54C4F8"/>
    <a:srgbClr val="36B1EC"/>
    <a:srgbClr val="D08F52"/>
    <a:srgbClr val="EACDB3"/>
    <a:srgbClr val="FFFFCC"/>
    <a:srgbClr val="ACCCC4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26"/>
  </p:normalViewPr>
  <p:slideViewPr>
    <p:cSldViewPr snapToGrid="0">
      <p:cViewPr varScale="1">
        <p:scale>
          <a:sx n="83" d="100"/>
          <a:sy n="83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AB7DD-2C3D-493D-813C-F0153B4A3E07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66ED4A-ED47-4E6E-9B72-E650B98D0C4E}">
      <dgm:prSet phldrT="[文本]" custT="1"/>
      <dgm:spPr/>
      <dgm:t>
        <a:bodyPr/>
        <a:lstStyle/>
        <a:p>
          <a:r>
            <a:rPr lang="zh-CN" altLang="en-US" sz="18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dirty="0">
              <a:latin typeface="幼圆" panose="02010509060101010101" pitchFamily="49" charset="-122"/>
              <a:ea typeface="幼圆" panose="02010509060101010101" pitchFamily="49" charset="-122"/>
            </a:rPr>
            <a:t>1</a:t>
          </a:r>
          <a:endParaRPr lang="zh-CN" altLang="en-US" sz="1800" dirty="0">
            <a:latin typeface="幼圆" panose="02010509060101010101" pitchFamily="49" charset="-122"/>
            <a:ea typeface="幼圆" panose="02010509060101010101" pitchFamily="49" charset="-122"/>
          </a:endParaRPr>
        </a:p>
      </dgm:t>
    </dgm:pt>
    <dgm:pt modelId="{14208E6F-BDD9-4A69-8B67-E20671653572}" type="parTrans" cxnId="{E6B5711B-DA44-4542-88B6-D712B5C8C782}">
      <dgm:prSet/>
      <dgm:spPr/>
      <dgm:t>
        <a:bodyPr/>
        <a:lstStyle/>
        <a:p>
          <a:endParaRPr lang="zh-CN" altLang="en-US"/>
        </a:p>
      </dgm:t>
    </dgm:pt>
    <dgm:pt modelId="{B52007C6-0AF0-4F06-A669-1620BB3692A9}" type="sibTrans" cxnId="{E6B5711B-DA44-4542-88B6-D712B5C8C782}">
      <dgm:prSet/>
      <dgm:spPr/>
      <dgm:t>
        <a:bodyPr/>
        <a:lstStyle/>
        <a:p>
          <a:endParaRPr lang="zh-CN" altLang="en-US"/>
        </a:p>
      </dgm:t>
    </dgm:pt>
    <dgm:pt modelId="{7AFABBA7-C179-4028-BD88-92960086F41F}">
      <dgm:prSet phldrT="[文本]" custT="1"/>
      <dgm:spPr/>
      <dgm:t>
        <a:bodyPr/>
        <a:lstStyle/>
        <a:p>
          <a:r>
            <a:rPr lang="zh-CN" altLang="en-US" sz="18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dirty="0">
              <a:latin typeface="幼圆" panose="02010509060101010101" pitchFamily="49" charset="-122"/>
              <a:ea typeface="幼圆" panose="02010509060101010101" pitchFamily="49" charset="-122"/>
            </a:rPr>
            <a:t>2</a:t>
          </a:r>
          <a:endParaRPr lang="zh-CN" altLang="en-US" sz="1800" dirty="0">
            <a:latin typeface="幼圆" panose="02010509060101010101" pitchFamily="49" charset="-122"/>
            <a:ea typeface="幼圆" panose="02010509060101010101" pitchFamily="49" charset="-122"/>
          </a:endParaRPr>
        </a:p>
      </dgm:t>
    </dgm:pt>
    <dgm:pt modelId="{A9710D25-7CE1-4E9D-A89E-99D53E83E685}" type="parTrans" cxnId="{F8F54EB4-B6C3-42BF-AB2F-DE94A651DCDF}">
      <dgm:prSet/>
      <dgm:spPr/>
      <dgm:t>
        <a:bodyPr/>
        <a:lstStyle/>
        <a:p>
          <a:endParaRPr lang="zh-CN" altLang="en-US"/>
        </a:p>
      </dgm:t>
    </dgm:pt>
    <dgm:pt modelId="{ED2DCCC5-0E0C-4FD7-9F00-32D3F8D7D7F5}" type="sibTrans" cxnId="{F8F54EB4-B6C3-42BF-AB2F-DE94A651DCDF}">
      <dgm:prSet/>
      <dgm:spPr/>
      <dgm:t>
        <a:bodyPr/>
        <a:lstStyle/>
        <a:p>
          <a:endParaRPr lang="zh-CN" altLang="en-US"/>
        </a:p>
      </dgm:t>
    </dgm:pt>
    <dgm:pt modelId="{A4E62BE6-567D-4524-8A12-D946084A67F0}">
      <dgm:prSet phldrT="[文本]"/>
      <dgm:spPr/>
      <dgm:t>
        <a:bodyPr/>
        <a:lstStyle/>
        <a:p>
          <a:r>
            <a:rPr lang="zh-CN" altLang="en-US"/>
            <a:t>明确推介对象</a:t>
          </a:r>
        </a:p>
      </dgm:t>
    </dgm:pt>
    <dgm:pt modelId="{B5D16371-0ED1-4D27-ACA8-3B3E7AD06CCA}" type="parTrans" cxnId="{B794F4F9-39B1-457F-B653-D4093B5D8E50}">
      <dgm:prSet/>
      <dgm:spPr/>
      <dgm:t>
        <a:bodyPr/>
        <a:lstStyle/>
        <a:p>
          <a:endParaRPr lang="zh-CN" altLang="en-US"/>
        </a:p>
      </dgm:t>
    </dgm:pt>
    <dgm:pt modelId="{351DC16D-3B3F-4F89-ADEC-C3D0FCBD3A65}" type="sibTrans" cxnId="{B794F4F9-39B1-457F-B653-D4093B5D8E50}">
      <dgm:prSet/>
      <dgm:spPr/>
      <dgm:t>
        <a:bodyPr/>
        <a:lstStyle/>
        <a:p>
          <a:endParaRPr lang="zh-CN" altLang="en-US"/>
        </a:p>
      </dgm:t>
    </dgm:pt>
    <dgm:pt modelId="{5108FAE1-3FDD-4A7A-9213-7FC32017CDB3}">
      <dgm:prSet phldrT="[文本]"/>
      <dgm:spPr/>
      <dgm:t>
        <a:bodyPr/>
        <a:lstStyle/>
        <a:p>
          <a:r>
            <a:rPr lang="zh-CN" altLang="en-US" dirty="0"/>
            <a:t>选择推介形式</a:t>
          </a:r>
        </a:p>
      </dgm:t>
    </dgm:pt>
    <dgm:pt modelId="{5D68454D-81C5-4175-84CD-D3356358633D}" type="parTrans" cxnId="{5040A80D-1C9A-480A-9BCA-87FF6AE2BD09}">
      <dgm:prSet/>
      <dgm:spPr/>
      <dgm:t>
        <a:bodyPr/>
        <a:lstStyle/>
        <a:p>
          <a:endParaRPr lang="zh-CN" altLang="en-US"/>
        </a:p>
      </dgm:t>
    </dgm:pt>
    <dgm:pt modelId="{8C36E1E3-0B98-4698-956A-3BA95672A770}" type="sibTrans" cxnId="{5040A80D-1C9A-480A-9BCA-87FF6AE2BD09}">
      <dgm:prSet/>
      <dgm:spPr/>
      <dgm:t>
        <a:bodyPr/>
        <a:lstStyle/>
        <a:p>
          <a:endParaRPr lang="zh-CN" altLang="en-US"/>
        </a:p>
      </dgm:t>
    </dgm:pt>
    <dgm:pt modelId="{C7D5DBCB-8EB3-4BF2-B6A0-15D341BA95FF}">
      <dgm:prSet phldrT="[文本]"/>
      <dgm:spPr/>
      <dgm:t>
        <a:bodyPr/>
        <a:lstStyle/>
        <a:p>
          <a:endParaRPr lang="zh-CN" altLang="en-US"/>
        </a:p>
      </dgm:t>
    </dgm:pt>
    <dgm:pt modelId="{BC537F33-C0E5-4AFE-8389-6518A2AA525C}" type="parTrans" cxnId="{8977036D-B66D-44DD-A133-57CA44243E08}">
      <dgm:prSet/>
      <dgm:spPr/>
      <dgm:t>
        <a:bodyPr/>
        <a:lstStyle/>
        <a:p>
          <a:endParaRPr lang="zh-CN" altLang="en-US"/>
        </a:p>
      </dgm:t>
    </dgm:pt>
    <dgm:pt modelId="{B51654C0-4D8D-40A5-9A03-EC9447B777C5}" type="sibTrans" cxnId="{8977036D-B66D-44DD-A133-57CA44243E08}">
      <dgm:prSet/>
      <dgm:spPr/>
      <dgm:t>
        <a:bodyPr/>
        <a:lstStyle/>
        <a:p>
          <a:endParaRPr lang="zh-CN" altLang="en-US"/>
        </a:p>
      </dgm:t>
    </dgm:pt>
    <dgm:pt modelId="{E582B14D-4206-4FEF-8EBE-B72145560971}">
      <dgm:prSet phldrT="[文本]"/>
      <dgm:spPr/>
      <dgm:t>
        <a:bodyPr/>
        <a:lstStyle/>
        <a:p>
          <a:r>
            <a:rPr lang="zh-CN" altLang="en-US" dirty="0"/>
            <a:t>制订家乡推介方案</a:t>
          </a:r>
        </a:p>
      </dgm:t>
    </dgm:pt>
    <dgm:pt modelId="{5C02E237-6370-445A-8504-0886855715F9}" type="parTrans" cxnId="{46CAC6DC-AFBB-4B65-B4B6-D0FEE35BA83B}">
      <dgm:prSet/>
      <dgm:spPr/>
      <dgm:t>
        <a:bodyPr/>
        <a:lstStyle/>
        <a:p>
          <a:endParaRPr lang="zh-CN" altLang="en-US"/>
        </a:p>
      </dgm:t>
    </dgm:pt>
    <dgm:pt modelId="{4C905628-A222-4969-B488-01FF418D0D76}" type="sibTrans" cxnId="{46CAC6DC-AFBB-4B65-B4B6-D0FEE35BA83B}">
      <dgm:prSet/>
      <dgm:spPr/>
      <dgm:t>
        <a:bodyPr/>
        <a:lstStyle/>
        <a:p>
          <a:endParaRPr lang="zh-CN" altLang="en-US"/>
        </a:p>
      </dgm:t>
    </dgm:pt>
    <dgm:pt modelId="{526F9D1A-DE66-41E0-A6EE-D499C32C30C8}">
      <dgm:prSet phldrT="[文本]"/>
      <dgm:spPr/>
      <dgm:t>
        <a:bodyPr/>
        <a:lstStyle/>
        <a:p>
          <a:r>
            <a:rPr lang="zh-CN" altLang="en-US"/>
            <a:t>确定推介内容</a:t>
          </a:r>
        </a:p>
      </dgm:t>
    </dgm:pt>
    <dgm:pt modelId="{F7A68BDD-172B-4945-8366-4318CBDA4317}" type="parTrans" cxnId="{1170F1FD-0CA6-4343-96A3-DDAA5078355D}">
      <dgm:prSet/>
      <dgm:spPr/>
      <dgm:t>
        <a:bodyPr/>
        <a:lstStyle/>
        <a:p>
          <a:endParaRPr lang="zh-CN" altLang="en-US"/>
        </a:p>
      </dgm:t>
    </dgm:pt>
    <dgm:pt modelId="{71A7613A-1648-463D-B189-5B57DB6090DD}" type="sibTrans" cxnId="{1170F1FD-0CA6-4343-96A3-DDAA5078355D}">
      <dgm:prSet/>
      <dgm:spPr/>
      <dgm:t>
        <a:bodyPr/>
        <a:lstStyle/>
        <a:p>
          <a:endParaRPr lang="zh-CN" altLang="en-US"/>
        </a:p>
      </dgm:t>
    </dgm:pt>
    <dgm:pt modelId="{E124FC6E-FB7F-4B11-B99A-8522249B0910}">
      <dgm:prSet phldrT="[文本]" custT="1"/>
      <dgm:spPr/>
      <dgm:t>
        <a:bodyPr/>
        <a:lstStyle/>
        <a:p>
          <a:r>
            <a:rPr lang="zh-CN" altLang="en-US" sz="18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dirty="0">
              <a:latin typeface="幼圆" panose="02010509060101010101" pitchFamily="49" charset="-122"/>
              <a:ea typeface="幼圆" panose="02010509060101010101" pitchFamily="49" charset="-122"/>
            </a:rPr>
            <a:t>3</a:t>
          </a:r>
          <a:endParaRPr lang="zh-CN" altLang="en-US" sz="1800" dirty="0">
            <a:latin typeface="幼圆" panose="02010509060101010101" pitchFamily="49" charset="-122"/>
            <a:ea typeface="幼圆" panose="02010509060101010101" pitchFamily="49" charset="-122"/>
          </a:endParaRPr>
        </a:p>
      </dgm:t>
    </dgm:pt>
    <dgm:pt modelId="{FB3DF193-31D5-4496-BBA7-2029A87CEF3B}" type="parTrans" cxnId="{D82480E9-5EE2-4252-9D98-BEF475629C0A}">
      <dgm:prSet/>
      <dgm:spPr/>
      <dgm:t>
        <a:bodyPr/>
        <a:lstStyle/>
        <a:p>
          <a:endParaRPr lang="zh-CN" altLang="en-US"/>
        </a:p>
      </dgm:t>
    </dgm:pt>
    <dgm:pt modelId="{AA9C7C8D-7148-49CC-B800-52E49284C58F}" type="sibTrans" cxnId="{D82480E9-5EE2-4252-9D98-BEF475629C0A}">
      <dgm:prSet/>
      <dgm:spPr/>
      <dgm:t>
        <a:bodyPr/>
        <a:lstStyle/>
        <a:p>
          <a:endParaRPr lang="zh-CN" altLang="en-US"/>
        </a:p>
      </dgm:t>
    </dgm:pt>
    <dgm:pt modelId="{282CC630-59B2-467D-9A52-8D21513EC411}">
      <dgm:prSet phldrT="[文本]"/>
      <dgm:spPr/>
      <dgm:t>
        <a:bodyPr/>
        <a:lstStyle/>
        <a:p>
          <a:endParaRPr lang="zh-CN" altLang="en-US" dirty="0"/>
        </a:p>
      </dgm:t>
    </dgm:pt>
    <dgm:pt modelId="{C622F7AF-F643-41A8-87BB-C87E7BC40101}" type="parTrans" cxnId="{83D4ABEF-C6AE-4177-A616-51C91FF8A0DF}">
      <dgm:prSet/>
      <dgm:spPr/>
      <dgm:t>
        <a:bodyPr/>
        <a:lstStyle/>
        <a:p>
          <a:endParaRPr lang="zh-CN" altLang="en-US"/>
        </a:p>
      </dgm:t>
    </dgm:pt>
    <dgm:pt modelId="{5ACED76D-972D-442B-92F7-7EB49190209E}" type="sibTrans" cxnId="{83D4ABEF-C6AE-4177-A616-51C91FF8A0DF}">
      <dgm:prSet/>
      <dgm:spPr/>
      <dgm:t>
        <a:bodyPr/>
        <a:lstStyle/>
        <a:p>
          <a:endParaRPr lang="zh-CN" altLang="en-US"/>
        </a:p>
      </dgm:t>
    </dgm:pt>
    <dgm:pt modelId="{261BA075-0DAE-4BBB-B183-759E10405D97}">
      <dgm:prSet phldrT="[文本]"/>
      <dgm:spPr/>
      <dgm:t>
        <a:bodyPr/>
        <a:lstStyle/>
        <a:p>
          <a:r>
            <a:rPr lang="zh-CN" altLang="en-US" dirty="0"/>
            <a:t>收集家乡各项数据</a:t>
          </a:r>
        </a:p>
      </dgm:t>
    </dgm:pt>
    <dgm:pt modelId="{07E8A2F0-0C32-4D94-80BA-74C647558F48}" type="parTrans" cxnId="{918D1CDE-D64B-4632-A716-CCB7045A5CE2}">
      <dgm:prSet/>
      <dgm:spPr/>
      <dgm:t>
        <a:bodyPr/>
        <a:lstStyle/>
        <a:p>
          <a:endParaRPr lang="zh-CN" altLang="en-US"/>
        </a:p>
      </dgm:t>
    </dgm:pt>
    <dgm:pt modelId="{066C540D-76AD-4B31-B7F5-D70BF12220B3}" type="sibTrans" cxnId="{918D1CDE-D64B-4632-A716-CCB7045A5CE2}">
      <dgm:prSet/>
      <dgm:spPr/>
      <dgm:t>
        <a:bodyPr/>
        <a:lstStyle/>
        <a:p>
          <a:endParaRPr lang="zh-CN" altLang="en-US"/>
        </a:p>
      </dgm:t>
    </dgm:pt>
    <dgm:pt modelId="{660F0BE4-C96B-4CBF-BA88-A91FE59EED5A}">
      <dgm:prSet phldrT="[文本]"/>
      <dgm:spPr/>
      <dgm:t>
        <a:bodyPr/>
        <a:lstStyle/>
        <a:p>
          <a:endParaRPr lang="zh-CN" altLang="en-US" dirty="0"/>
        </a:p>
      </dgm:t>
    </dgm:pt>
    <dgm:pt modelId="{1E751647-27AA-4419-B031-10EC4DF781B6}" type="parTrans" cxnId="{47D2B73A-FE6C-48A4-BFC9-1823393B03DA}">
      <dgm:prSet/>
      <dgm:spPr/>
      <dgm:t>
        <a:bodyPr/>
        <a:lstStyle/>
        <a:p>
          <a:endParaRPr lang="zh-CN" altLang="en-US"/>
        </a:p>
      </dgm:t>
    </dgm:pt>
    <dgm:pt modelId="{9930A154-4836-436A-ADC3-C0C823B06A00}" type="sibTrans" cxnId="{47D2B73A-FE6C-48A4-BFC9-1823393B03DA}">
      <dgm:prSet/>
      <dgm:spPr/>
      <dgm:t>
        <a:bodyPr/>
        <a:lstStyle/>
        <a:p>
          <a:endParaRPr lang="zh-CN" altLang="en-US"/>
        </a:p>
      </dgm:t>
    </dgm:pt>
    <dgm:pt modelId="{88D1DCC0-8322-4E09-80C8-A38F7A1DBA1B}" type="pres">
      <dgm:prSet presAssocID="{A83AB7DD-2C3D-493D-813C-F0153B4A3E07}" presName="Name0" presStyleCnt="0">
        <dgm:presLayoutVars>
          <dgm:dir/>
          <dgm:animLvl val="lvl"/>
          <dgm:resizeHandles val="exact"/>
        </dgm:presLayoutVars>
      </dgm:prSet>
      <dgm:spPr/>
    </dgm:pt>
    <dgm:pt modelId="{891CA81B-08DF-4A61-B57A-FD3592799938}" type="pres">
      <dgm:prSet presAssocID="{A83AB7DD-2C3D-493D-813C-F0153B4A3E07}" presName="tSp" presStyleCnt="0"/>
      <dgm:spPr/>
    </dgm:pt>
    <dgm:pt modelId="{FF9C98A5-C517-4E7F-BF95-8A6662040107}" type="pres">
      <dgm:prSet presAssocID="{A83AB7DD-2C3D-493D-813C-F0153B4A3E07}" presName="bSp" presStyleCnt="0"/>
      <dgm:spPr/>
    </dgm:pt>
    <dgm:pt modelId="{7CDFF8B4-CDE2-4DA4-9FEE-AE017D08777B}" type="pres">
      <dgm:prSet presAssocID="{A83AB7DD-2C3D-493D-813C-F0153B4A3E07}" presName="process" presStyleCnt="0"/>
      <dgm:spPr/>
    </dgm:pt>
    <dgm:pt modelId="{32191801-EA43-4239-A16C-B099F79FB2D8}" type="pres">
      <dgm:prSet presAssocID="{1366ED4A-ED47-4E6E-9B72-E650B98D0C4E}" presName="composite1" presStyleCnt="0"/>
      <dgm:spPr/>
    </dgm:pt>
    <dgm:pt modelId="{410FDC72-D79F-4A5B-8BFD-00392D5A1046}" type="pres">
      <dgm:prSet presAssocID="{1366ED4A-ED47-4E6E-9B72-E650B98D0C4E}" presName="dummyNode1" presStyleLbl="node1" presStyleIdx="0" presStyleCnt="3"/>
      <dgm:spPr/>
    </dgm:pt>
    <dgm:pt modelId="{9071726D-6C23-4AFC-9090-5E18768065FB}" type="pres">
      <dgm:prSet presAssocID="{1366ED4A-ED47-4E6E-9B72-E650B98D0C4E}" presName="childNode1" presStyleLbl="bgAcc1" presStyleIdx="0" presStyleCnt="3">
        <dgm:presLayoutVars>
          <dgm:bulletEnabled val="1"/>
        </dgm:presLayoutVars>
      </dgm:prSet>
      <dgm:spPr/>
    </dgm:pt>
    <dgm:pt modelId="{E0C1526C-99EE-4929-A92D-ED1B21AF1D4F}" type="pres">
      <dgm:prSet presAssocID="{1366ED4A-ED47-4E6E-9B72-E650B98D0C4E}" presName="childNode1tx" presStyleLbl="bgAcc1" presStyleIdx="0" presStyleCnt="3">
        <dgm:presLayoutVars>
          <dgm:bulletEnabled val="1"/>
        </dgm:presLayoutVars>
      </dgm:prSet>
      <dgm:spPr/>
    </dgm:pt>
    <dgm:pt modelId="{50257B63-49B4-48C5-9F34-C90225E72C70}" type="pres">
      <dgm:prSet presAssocID="{1366ED4A-ED47-4E6E-9B72-E650B98D0C4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0593199-0623-4D64-BCDE-7B776E248EE4}" type="pres">
      <dgm:prSet presAssocID="{1366ED4A-ED47-4E6E-9B72-E650B98D0C4E}" presName="connSite1" presStyleCnt="0"/>
      <dgm:spPr/>
    </dgm:pt>
    <dgm:pt modelId="{5B583F4E-C715-43C8-99FA-2445688E7489}" type="pres">
      <dgm:prSet presAssocID="{B52007C6-0AF0-4F06-A669-1620BB3692A9}" presName="Name9" presStyleLbl="sibTrans2D1" presStyleIdx="0" presStyleCnt="2"/>
      <dgm:spPr/>
    </dgm:pt>
    <dgm:pt modelId="{9481C160-6911-4CCD-84BB-E03936280990}" type="pres">
      <dgm:prSet presAssocID="{7AFABBA7-C179-4028-BD88-92960086F41F}" presName="composite2" presStyleCnt="0"/>
      <dgm:spPr/>
    </dgm:pt>
    <dgm:pt modelId="{06EA2423-B406-4EE0-8FA9-1832F5B14822}" type="pres">
      <dgm:prSet presAssocID="{7AFABBA7-C179-4028-BD88-92960086F41F}" presName="dummyNode2" presStyleLbl="node1" presStyleIdx="0" presStyleCnt="3"/>
      <dgm:spPr/>
    </dgm:pt>
    <dgm:pt modelId="{50E635D7-6FF4-4A69-A741-8B7A213C3F75}" type="pres">
      <dgm:prSet presAssocID="{7AFABBA7-C179-4028-BD88-92960086F41F}" presName="childNode2" presStyleLbl="bgAcc1" presStyleIdx="1" presStyleCnt="3">
        <dgm:presLayoutVars>
          <dgm:bulletEnabled val="1"/>
        </dgm:presLayoutVars>
      </dgm:prSet>
      <dgm:spPr/>
    </dgm:pt>
    <dgm:pt modelId="{1FA5C31E-98CE-4C51-83FE-42C0C33AB790}" type="pres">
      <dgm:prSet presAssocID="{7AFABBA7-C179-4028-BD88-92960086F41F}" presName="childNode2tx" presStyleLbl="bgAcc1" presStyleIdx="1" presStyleCnt="3">
        <dgm:presLayoutVars>
          <dgm:bulletEnabled val="1"/>
        </dgm:presLayoutVars>
      </dgm:prSet>
      <dgm:spPr/>
    </dgm:pt>
    <dgm:pt modelId="{3804B6B2-443A-4835-B088-46A5D2A352F6}" type="pres">
      <dgm:prSet presAssocID="{7AFABBA7-C179-4028-BD88-92960086F41F}" presName="parentNode2" presStyleLbl="node1" presStyleIdx="1" presStyleCnt="3" custLinFactNeighborX="1268" custLinFactNeighborY="-1288">
        <dgm:presLayoutVars>
          <dgm:chMax val="0"/>
          <dgm:bulletEnabled val="1"/>
        </dgm:presLayoutVars>
      </dgm:prSet>
      <dgm:spPr/>
    </dgm:pt>
    <dgm:pt modelId="{209BDAFB-3C5A-4183-9462-40C7B58B2262}" type="pres">
      <dgm:prSet presAssocID="{7AFABBA7-C179-4028-BD88-92960086F41F}" presName="connSite2" presStyleCnt="0"/>
      <dgm:spPr/>
    </dgm:pt>
    <dgm:pt modelId="{2E050C21-4D2E-4D00-A8E9-26591CF36131}" type="pres">
      <dgm:prSet presAssocID="{ED2DCCC5-0E0C-4FD7-9F00-32D3F8D7D7F5}" presName="Name18" presStyleLbl="sibTrans2D1" presStyleIdx="1" presStyleCnt="2"/>
      <dgm:spPr/>
    </dgm:pt>
    <dgm:pt modelId="{69B9CDA1-0638-4EDF-9504-1FB136D7F5D4}" type="pres">
      <dgm:prSet presAssocID="{E124FC6E-FB7F-4B11-B99A-8522249B0910}" presName="composite1" presStyleCnt="0"/>
      <dgm:spPr/>
    </dgm:pt>
    <dgm:pt modelId="{25FAD940-4278-42A0-BF93-B823D0AE2D50}" type="pres">
      <dgm:prSet presAssocID="{E124FC6E-FB7F-4B11-B99A-8522249B0910}" presName="dummyNode1" presStyleLbl="node1" presStyleIdx="1" presStyleCnt="3"/>
      <dgm:spPr/>
    </dgm:pt>
    <dgm:pt modelId="{24CFA2A3-F6E5-42FA-B2B8-940CBA44297B}" type="pres">
      <dgm:prSet presAssocID="{E124FC6E-FB7F-4B11-B99A-8522249B0910}" presName="childNode1" presStyleLbl="bgAcc1" presStyleIdx="2" presStyleCnt="3">
        <dgm:presLayoutVars>
          <dgm:bulletEnabled val="1"/>
        </dgm:presLayoutVars>
      </dgm:prSet>
      <dgm:spPr/>
    </dgm:pt>
    <dgm:pt modelId="{90032E6E-6E1D-4A29-B72F-BAB4A5EF142D}" type="pres">
      <dgm:prSet presAssocID="{E124FC6E-FB7F-4B11-B99A-8522249B0910}" presName="childNode1tx" presStyleLbl="bgAcc1" presStyleIdx="2" presStyleCnt="3">
        <dgm:presLayoutVars>
          <dgm:bulletEnabled val="1"/>
        </dgm:presLayoutVars>
      </dgm:prSet>
      <dgm:spPr/>
    </dgm:pt>
    <dgm:pt modelId="{5F7F4C44-FFAD-4EAC-B120-4FEFA37CEC58}" type="pres">
      <dgm:prSet presAssocID="{E124FC6E-FB7F-4B11-B99A-8522249B091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C2DE7D1-FD1E-453A-83AB-66B51FEDC8AD}" type="pres">
      <dgm:prSet presAssocID="{E124FC6E-FB7F-4B11-B99A-8522249B0910}" presName="connSite1" presStyleCnt="0"/>
      <dgm:spPr/>
    </dgm:pt>
  </dgm:ptLst>
  <dgm:cxnLst>
    <dgm:cxn modelId="{5040A80D-1C9A-480A-9BCA-87FF6AE2BD09}" srcId="{7AFABBA7-C179-4028-BD88-92960086F41F}" destId="{5108FAE1-3FDD-4A7A-9213-7FC32017CDB3}" srcOrd="2" destOrd="0" parTransId="{5D68454D-81C5-4175-84CD-D3356358633D}" sibTransId="{8C36E1E3-0B98-4698-956A-3BA95672A770}"/>
    <dgm:cxn modelId="{E475610F-62DA-43C1-8F75-3A910C81CA22}" type="presOf" srcId="{7AFABBA7-C179-4028-BD88-92960086F41F}" destId="{3804B6B2-443A-4835-B088-46A5D2A352F6}" srcOrd="0" destOrd="0" presId="urn:microsoft.com/office/officeart/2005/8/layout/hProcess4"/>
    <dgm:cxn modelId="{21B76D14-8052-47C2-A84C-09E46ADAFD6B}" type="presOf" srcId="{1366ED4A-ED47-4E6E-9B72-E650B98D0C4E}" destId="{50257B63-49B4-48C5-9F34-C90225E72C70}" srcOrd="0" destOrd="0" presId="urn:microsoft.com/office/officeart/2005/8/layout/hProcess4"/>
    <dgm:cxn modelId="{1982D217-0362-40CE-B70D-16DBAD5B278C}" type="presOf" srcId="{A83AB7DD-2C3D-493D-813C-F0153B4A3E07}" destId="{88D1DCC0-8322-4E09-80C8-A38F7A1DBA1B}" srcOrd="0" destOrd="0" presId="urn:microsoft.com/office/officeart/2005/8/layout/hProcess4"/>
    <dgm:cxn modelId="{E6B5711B-DA44-4542-88B6-D712B5C8C782}" srcId="{A83AB7DD-2C3D-493D-813C-F0153B4A3E07}" destId="{1366ED4A-ED47-4E6E-9B72-E650B98D0C4E}" srcOrd="0" destOrd="0" parTransId="{14208E6F-BDD9-4A69-8B67-E20671653572}" sibTransId="{B52007C6-0AF0-4F06-A669-1620BB3692A9}"/>
    <dgm:cxn modelId="{F3D79A1D-8B02-440C-803F-AB6956EF66C9}" type="presOf" srcId="{660F0BE4-C96B-4CBF-BA88-A91FE59EED5A}" destId="{24CFA2A3-F6E5-42FA-B2B8-940CBA44297B}" srcOrd="0" destOrd="1" presId="urn:microsoft.com/office/officeart/2005/8/layout/hProcess4"/>
    <dgm:cxn modelId="{DC519129-BEB9-4039-BD25-85FF96023C3A}" type="presOf" srcId="{C7D5DBCB-8EB3-4BF2-B6A0-15D341BA95FF}" destId="{9071726D-6C23-4AFC-9090-5E18768065FB}" srcOrd="0" destOrd="0" presId="urn:microsoft.com/office/officeart/2005/8/layout/hProcess4"/>
    <dgm:cxn modelId="{7900462C-75A0-417D-92A1-60EB11E96097}" type="presOf" srcId="{E582B14D-4206-4FEF-8EBE-B72145560971}" destId="{9071726D-6C23-4AFC-9090-5E18768065FB}" srcOrd="0" destOrd="1" presId="urn:microsoft.com/office/officeart/2005/8/layout/hProcess4"/>
    <dgm:cxn modelId="{47D2B73A-FE6C-48A4-BFC9-1823393B03DA}" srcId="{E124FC6E-FB7F-4B11-B99A-8522249B0910}" destId="{660F0BE4-C96B-4CBF-BA88-A91FE59EED5A}" srcOrd="1" destOrd="0" parTransId="{1E751647-27AA-4419-B031-10EC4DF781B6}" sibTransId="{9930A154-4836-436A-ADC3-C0C823B06A00}"/>
    <dgm:cxn modelId="{3540BB4B-7F08-4BC0-8F98-7382E6D20274}" type="presOf" srcId="{660F0BE4-C96B-4CBF-BA88-A91FE59EED5A}" destId="{90032E6E-6E1D-4A29-B72F-BAB4A5EF142D}" srcOrd="1" destOrd="1" presId="urn:microsoft.com/office/officeart/2005/8/layout/hProcess4"/>
    <dgm:cxn modelId="{0D25544E-4242-475E-B555-342AF547FE9D}" type="presOf" srcId="{B52007C6-0AF0-4F06-A669-1620BB3692A9}" destId="{5B583F4E-C715-43C8-99FA-2445688E7489}" srcOrd="0" destOrd="0" presId="urn:microsoft.com/office/officeart/2005/8/layout/hProcess4"/>
    <dgm:cxn modelId="{65A4CD51-2190-45AC-8472-9CDE2EDDDC14}" type="presOf" srcId="{A4E62BE6-567D-4524-8A12-D946084A67F0}" destId="{1FA5C31E-98CE-4C51-83FE-42C0C33AB790}" srcOrd="1" destOrd="1" presId="urn:microsoft.com/office/officeart/2005/8/layout/hProcess4"/>
    <dgm:cxn modelId="{B81DB355-0380-4255-894C-3BE3641883A5}" type="presOf" srcId="{E582B14D-4206-4FEF-8EBE-B72145560971}" destId="{E0C1526C-99EE-4929-A92D-ED1B21AF1D4F}" srcOrd="1" destOrd="1" presId="urn:microsoft.com/office/officeart/2005/8/layout/hProcess4"/>
    <dgm:cxn modelId="{0820235B-2D7D-4AB0-9DF1-9E6050361C8A}" type="presOf" srcId="{5108FAE1-3FDD-4A7A-9213-7FC32017CDB3}" destId="{1FA5C31E-98CE-4C51-83FE-42C0C33AB790}" srcOrd="1" destOrd="2" presId="urn:microsoft.com/office/officeart/2005/8/layout/hProcess4"/>
    <dgm:cxn modelId="{8977036D-B66D-44DD-A133-57CA44243E08}" srcId="{1366ED4A-ED47-4E6E-9B72-E650B98D0C4E}" destId="{C7D5DBCB-8EB3-4BF2-B6A0-15D341BA95FF}" srcOrd="0" destOrd="0" parTransId="{BC537F33-C0E5-4AFE-8389-6518A2AA525C}" sibTransId="{B51654C0-4D8D-40A5-9A03-EC9447B777C5}"/>
    <dgm:cxn modelId="{0A62B971-5F04-4153-85BC-EF735A91F572}" type="presOf" srcId="{5108FAE1-3FDD-4A7A-9213-7FC32017CDB3}" destId="{50E635D7-6FF4-4A69-A741-8B7A213C3F75}" srcOrd="0" destOrd="2" presId="urn:microsoft.com/office/officeart/2005/8/layout/hProcess4"/>
    <dgm:cxn modelId="{C0E3428F-146F-49A3-B238-2AF21C1F98E3}" type="presOf" srcId="{ED2DCCC5-0E0C-4FD7-9F00-32D3F8D7D7F5}" destId="{2E050C21-4D2E-4D00-A8E9-26591CF36131}" srcOrd="0" destOrd="0" presId="urn:microsoft.com/office/officeart/2005/8/layout/hProcess4"/>
    <dgm:cxn modelId="{E5F41199-154E-4CA8-BB26-9321B6E55A5C}" type="presOf" srcId="{A4E62BE6-567D-4524-8A12-D946084A67F0}" destId="{50E635D7-6FF4-4A69-A741-8B7A213C3F75}" srcOrd="0" destOrd="1" presId="urn:microsoft.com/office/officeart/2005/8/layout/hProcess4"/>
    <dgm:cxn modelId="{0B85A29E-FDC1-43AB-A0D2-8017256692E9}" type="presOf" srcId="{261BA075-0DAE-4BBB-B183-759E10405D97}" destId="{90032E6E-6E1D-4A29-B72F-BAB4A5EF142D}" srcOrd="1" destOrd="0" presId="urn:microsoft.com/office/officeart/2005/8/layout/hProcess4"/>
    <dgm:cxn modelId="{2AB325A2-0D0A-4AA0-9877-E3C9F32E91DA}" type="presOf" srcId="{261BA075-0DAE-4BBB-B183-759E10405D97}" destId="{24CFA2A3-F6E5-42FA-B2B8-940CBA44297B}" srcOrd="0" destOrd="0" presId="urn:microsoft.com/office/officeart/2005/8/layout/hProcess4"/>
    <dgm:cxn modelId="{F8F54EB4-B6C3-42BF-AB2F-DE94A651DCDF}" srcId="{A83AB7DD-2C3D-493D-813C-F0153B4A3E07}" destId="{7AFABBA7-C179-4028-BD88-92960086F41F}" srcOrd="1" destOrd="0" parTransId="{A9710D25-7CE1-4E9D-A89E-99D53E83E685}" sibTransId="{ED2DCCC5-0E0C-4FD7-9F00-32D3F8D7D7F5}"/>
    <dgm:cxn modelId="{387EE1B6-E0D9-46BD-A02A-CBF0CB67CBF9}" type="presOf" srcId="{282CC630-59B2-467D-9A52-8D21513EC411}" destId="{24CFA2A3-F6E5-42FA-B2B8-940CBA44297B}" srcOrd="0" destOrd="2" presId="urn:microsoft.com/office/officeart/2005/8/layout/hProcess4"/>
    <dgm:cxn modelId="{A3D780C6-20B8-4126-8CCD-B235B81973E7}" type="presOf" srcId="{E124FC6E-FB7F-4B11-B99A-8522249B0910}" destId="{5F7F4C44-FFAD-4EAC-B120-4FEFA37CEC58}" srcOrd="0" destOrd="0" presId="urn:microsoft.com/office/officeart/2005/8/layout/hProcess4"/>
    <dgm:cxn modelId="{520172CA-7B2B-481F-89A3-7BD912268B88}" type="presOf" srcId="{526F9D1A-DE66-41E0-A6EE-D499C32C30C8}" destId="{50E635D7-6FF4-4A69-A741-8B7A213C3F75}" srcOrd="0" destOrd="0" presId="urn:microsoft.com/office/officeart/2005/8/layout/hProcess4"/>
    <dgm:cxn modelId="{770027CB-A8D9-49AA-A128-EF01F011AC56}" type="presOf" srcId="{C7D5DBCB-8EB3-4BF2-B6A0-15D341BA95FF}" destId="{E0C1526C-99EE-4929-A92D-ED1B21AF1D4F}" srcOrd="1" destOrd="0" presId="urn:microsoft.com/office/officeart/2005/8/layout/hProcess4"/>
    <dgm:cxn modelId="{46CAC6DC-AFBB-4B65-B4B6-D0FEE35BA83B}" srcId="{1366ED4A-ED47-4E6E-9B72-E650B98D0C4E}" destId="{E582B14D-4206-4FEF-8EBE-B72145560971}" srcOrd="1" destOrd="0" parTransId="{5C02E237-6370-445A-8504-0886855715F9}" sibTransId="{4C905628-A222-4969-B488-01FF418D0D76}"/>
    <dgm:cxn modelId="{918D1CDE-D64B-4632-A716-CCB7045A5CE2}" srcId="{E124FC6E-FB7F-4B11-B99A-8522249B0910}" destId="{261BA075-0DAE-4BBB-B183-759E10405D97}" srcOrd="0" destOrd="0" parTransId="{07E8A2F0-0C32-4D94-80BA-74C647558F48}" sibTransId="{066C540D-76AD-4B31-B7F5-D70BF12220B3}"/>
    <dgm:cxn modelId="{A19E4FE1-FA3C-4634-A40D-972A5C5914D7}" type="presOf" srcId="{282CC630-59B2-467D-9A52-8D21513EC411}" destId="{90032E6E-6E1D-4A29-B72F-BAB4A5EF142D}" srcOrd="1" destOrd="2" presId="urn:microsoft.com/office/officeart/2005/8/layout/hProcess4"/>
    <dgm:cxn modelId="{D82480E9-5EE2-4252-9D98-BEF475629C0A}" srcId="{A83AB7DD-2C3D-493D-813C-F0153B4A3E07}" destId="{E124FC6E-FB7F-4B11-B99A-8522249B0910}" srcOrd="2" destOrd="0" parTransId="{FB3DF193-31D5-4496-BBA7-2029A87CEF3B}" sibTransId="{AA9C7C8D-7148-49CC-B800-52E49284C58F}"/>
    <dgm:cxn modelId="{83D4ABEF-C6AE-4177-A616-51C91FF8A0DF}" srcId="{E124FC6E-FB7F-4B11-B99A-8522249B0910}" destId="{282CC630-59B2-467D-9A52-8D21513EC411}" srcOrd="2" destOrd="0" parTransId="{C622F7AF-F643-41A8-87BB-C87E7BC40101}" sibTransId="{5ACED76D-972D-442B-92F7-7EB49190209E}"/>
    <dgm:cxn modelId="{B794F4F9-39B1-457F-B653-D4093B5D8E50}" srcId="{7AFABBA7-C179-4028-BD88-92960086F41F}" destId="{A4E62BE6-567D-4524-8A12-D946084A67F0}" srcOrd="1" destOrd="0" parTransId="{B5D16371-0ED1-4D27-ACA8-3B3E7AD06CCA}" sibTransId="{351DC16D-3B3F-4F89-ADEC-C3D0FCBD3A65}"/>
    <dgm:cxn modelId="{8FB692FD-B38C-4A32-B8FA-F64DA9992E9A}" type="presOf" srcId="{526F9D1A-DE66-41E0-A6EE-D499C32C30C8}" destId="{1FA5C31E-98CE-4C51-83FE-42C0C33AB790}" srcOrd="1" destOrd="0" presId="urn:microsoft.com/office/officeart/2005/8/layout/hProcess4"/>
    <dgm:cxn modelId="{1170F1FD-0CA6-4343-96A3-DDAA5078355D}" srcId="{7AFABBA7-C179-4028-BD88-92960086F41F}" destId="{526F9D1A-DE66-41E0-A6EE-D499C32C30C8}" srcOrd="0" destOrd="0" parTransId="{F7A68BDD-172B-4945-8366-4318CBDA4317}" sibTransId="{71A7613A-1648-463D-B189-5B57DB6090DD}"/>
    <dgm:cxn modelId="{6928F2B2-3DBF-4C21-9878-C0E0EF1D72EF}" type="presParOf" srcId="{88D1DCC0-8322-4E09-80C8-A38F7A1DBA1B}" destId="{891CA81B-08DF-4A61-B57A-FD3592799938}" srcOrd="0" destOrd="0" presId="urn:microsoft.com/office/officeart/2005/8/layout/hProcess4"/>
    <dgm:cxn modelId="{70D02D64-D883-4A62-A996-F26E4BEB4874}" type="presParOf" srcId="{88D1DCC0-8322-4E09-80C8-A38F7A1DBA1B}" destId="{FF9C98A5-C517-4E7F-BF95-8A6662040107}" srcOrd="1" destOrd="0" presId="urn:microsoft.com/office/officeart/2005/8/layout/hProcess4"/>
    <dgm:cxn modelId="{5D85911F-C1A6-4A40-885E-126A5A3079A9}" type="presParOf" srcId="{88D1DCC0-8322-4E09-80C8-A38F7A1DBA1B}" destId="{7CDFF8B4-CDE2-4DA4-9FEE-AE017D08777B}" srcOrd="2" destOrd="0" presId="urn:microsoft.com/office/officeart/2005/8/layout/hProcess4"/>
    <dgm:cxn modelId="{43042587-311D-49B9-8C2D-42D7784B956D}" type="presParOf" srcId="{7CDFF8B4-CDE2-4DA4-9FEE-AE017D08777B}" destId="{32191801-EA43-4239-A16C-B099F79FB2D8}" srcOrd="0" destOrd="0" presId="urn:microsoft.com/office/officeart/2005/8/layout/hProcess4"/>
    <dgm:cxn modelId="{238307C1-4888-4B25-A452-F3DFFA1B00C3}" type="presParOf" srcId="{32191801-EA43-4239-A16C-B099F79FB2D8}" destId="{410FDC72-D79F-4A5B-8BFD-00392D5A1046}" srcOrd="0" destOrd="0" presId="urn:microsoft.com/office/officeart/2005/8/layout/hProcess4"/>
    <dgm:cxn modelId="{691F5AAA-38CB-454B-81A8-9326A62F6B2D}" type="presParOf" srcId="{32191801-EA43-4239-A16C-B099F79FB2D8}" destId="{9071726D-6C23-4AFC-9090-5E18768065FB}" srcOrd="1" destOrd="0" presId="urn:microsoft.com/office/officeart/2005/8/layout/hProcess4"/>
    <dgm:cxn modelId="{9091E4CD-76D0-4A86-B4E0-62C2539443F5}" type="presParOf" srcId="{32191801-EA43-4239-A16C-B099F79FB2D8}" destId="{E0C1526C-99EE-4929-A92D-ED1B21AF1D4F}" srcOrd="2" destOrd="0" presId="urn:microsoft.com/office/officeart/2005/8/layout/hProcess4"/>
    <dgm:cxn modelId="{72E5D33A-0F81-4FE4-89C3-F0C49124A257}" type="presParOf" srcId="{32191801-EA43-4239-A16C-B099F79FB2D8}" destId="{50257B63-49B4-48C5-9F34-C90225E72C70}" srcOrd="3" destOrd="0" presId="urn:microsoft.com/office/officeart/2005/8/layout/hProcess4"/>
    <dgm:cxn modelId="{8D604E46-1369-4611-9E79-F68AAA1450D9}" type="presParOf" srcId="{32191801-EA43-4239-A16C-B099F79FB2D8}" destId="{80593199-0623-4D64-BCDE-7B776E248EE4}" srcOrd="4" destOrd="0" presId="urn:microsoft.com/office/officeart/2005/8/layout/hProcess4"/>
    <dgm:cxn modelId="{34E77EAE-E7A4-40EC-B36A-2E2553EE8BC8}" type="presParOf" srcId="{7CDFF8B4-CDE2-4DA4-9FEE-AE017D08777B}" destId="{5B583F4E-C715-43C8-99FA-2445688E7489}" srcOrd="1" destOrd="0" presId="urn:microsoft.com/office/officeart/2005/8/layout/hProcess4"/>
    <dgm:cxn modelId="{761249B9-D95D-4ECE-ADBC-E6173B314812}" type="presParOf" srcId="{7CDFF8B4-CDE2-4DA4-9FEE-AE017D08777B}" destId="{9481C160-6911-4CCD-84BB-E03936280990}" srcOrd="2" destOrd="0" presId="urn:microsoft.com/office/officeart/2005/8/layout/hProcess4"/>
    <dgm:cxn modelId="{664E001D-679E-47DD-9A7B-3DFEAB9D217F}" type="presParOf" srcId="{9481C160-6911-4CCD-84BB-E03936280990}" destId="{06EA2423-B406-4EE0-8FA9-1832F5B14822}" srcOrd="0" destOrd="0" presId="urn:microsoft.com/office/officeart/2005/8/layout/hProcess4"/>
    <dgm:cxn modelId="{FB920FCA-9181-45D3-B1BE-090470F9DF8B}" type="presParOf" srcId="{9481C160-6911-4CCD-84BB-E03936280990}" destId="{50E635D7-6FF4-4A69-A741-8B7A213C3F75}" srcOrd="1" destOrd="0" presId="urn:microsoft.com/office/officeart/2005/8/layout/hProcess4"/>
    <dgm:cxn modelId="{3A112106-547B-4398-9B96-D66E3FD950E6}" type="presParOf" srcId="{9481C160-6911-4CCD-84BB-E03936280990}" destId="{1FA5C31E-98CE-4C51-83FE-42C0C33AB790}" srcOrd="2" destOrd="0" presId="urn:microsoft.com/office/officeart/2005/8/layout/hProcess4"/>
    <dgm:cxn modelId="{59D777C0-24EB-4398-B701-5FA842B51226}" type="presParOf" srcId="{9481C160-6911-4CCD-84BB-E03936280990}" destId="{3804B6B2-443A-4835-B088-46A5D2A352F6}" srcOrd="3" destOrd="0" presId="urn:microsoft.com/office/officeart/2005/8/layout/hProcess4"/>
    <dgm:cxn modelId="{328BB038-F695-4904-A9EF-15E3FE678790}" type="presParOf" srcId="{9481C160-6911-4CCD-84BB-E03936280990}" destId="{209BDAFB-3C5A-4183-9462-40C7B58B2262}" srcOrd="4" destOrd="0" presId="urn:microsoft.com/office/officeart/2005/8/layout/hProcess4"/>
    <dgm:cxn modelId="{7AFAF863-58E5-4015-B09D-99C3831B8BC6}" type="presParOf" srcId="{7CDFF8B4-CDE2-4DA4-9FEE-AE017D08777B}" destId="{2E050C21-4D2E-4D00-A8E9-26591CF36131}" srcOrd="3" destOrd="0" presId="urn:microsoft.com/office/officeart/2005/8/layout/hProcess4"/>
    <dgm:cxn modelId="{0A6CBC14-981D-4511-92C1-5DE622433C42}" type="presParOf" srcId="{7CDFF8B4-CDE2-4DA4-9FEE-AE017D08777B}" destId="{69B9CDA1-0638-4EDF-9504-1FB136D7F5D4}" srcOrd="4" destOrd="0" presId="urn:microsoft.com/office/officeart/2005/8/layout/hProcess4"/>
    <dgm:cxn modelId="{202EE1F2-E90F-4990-A41E-A7779F6D0F56}" type="presParOf" srcId="{69B9CDA1-0638-4EDF-9504-1FB136D7F5D4}" destId="{25FAD940-4278-42A0-BF93-B823D0AE2D50}" srcOrd="0" destOrd="0" presId="urn:microsoft.com/office/officeart/2005/8/layout/hProcess4"/>
    <dgm:cxn modelId="{45CC0FF8-AFFE-4295-877B-C6898AE099AA}" type="presParOf" srcId="{69B9CDA1-0638-4EDF-9504-1FB136D7F5D4}" destId="{24CFA2A3-F6E5-42FA-B2B8-940CBA44297B}" srcOrd="1" destOrd="0" presId="urn:microsoft.com/office/officeart/2005/8/layout/hProcess4"/>
    <dgm:cxn modelId="{C8768FC7-CC8F-4F5E-AE61-424662568E1D}" type="presParOf" srcId="{69B9CDA1-0638-4EDF-9504-1FB136D7F5D4}" destId="{90032E6E-6E1D-4A29-B72F-BAB4A5EF142D}" srcOrd="2" destOrd="0" presId="urn:microsoft.com/office/officeart/2005/8/layout/hProcess4"/>
    <dgm:cxn modelId="{DDEF8F05-41B7-43EC-BBD4-C34A689262E0}" type="presParOf" srcId="{69B9CDA1-0638-4EDF-9504-1FB136D7F5D4}" destId="{5F7F4C44-FFAD-4EAC-B120-4FEFA37CEC58}" srcOrd="3" destOrd="0" presId="urn:microsoft.com/office/officeart/2005/8/layout/hProcess4"/>
    <dgm:cxn modelId="{06C72E15-F156-41DE-98AB-FABCD298F154}" type="presParOf" srcId="{69B9CDA1-0638-4EDF-9504-1FB136D7F5D4}" destId="{6C2DE7D1-FD1E-453A-83AB-66B51FEDC8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726D-6C23-4AFC-9090-5E18768065FB}">
      <dsp:nvSpPr>
        <dsp:cNvPr id="0" name=""/>
        <dsp:cNvSpPr/>
      </dsp:nvSpPr>
      <dsp:spPr>
        <a:xfrm>
          <a:off x="1773" y="1068312"/>
          <a:ext cx="1623103" cy="133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制订家乡推介方案</a:t>
          </a:r>
        </a:p>
      </dsp:txBody>
      <dsp:txXfrm>
        <a:off x="32581" y="1099120"/>
        <a:ext cx="1561487" cy="990236"/>
      </dsp:txXfrm>
    </dsp:sp>
    <dsp:sp modelId="{5B583F4E-C715-43C8-99FA-2445688E7489}">
      <dsp:nvSpPr>
        <dsp:cNvPr id="0" name=""/>
        <dsp:cNvSpPr/>
      </dsp:nvSpPr>
      <dsp:spPr>
        <a:xfrm>
          <a:off x="925383" y="1428342"/>
          <a:ext cx="1729136" cy="1729136"/>
        </a:xfrm>
        <a:prstGeom prst="leftCircularArrow">
          <a:avLst>
            <a:gd name="adj1" fmla="val 2805"/>
            <a:gd name="adj2" fmla="val 342362"/>
            <a:gd name="adj3" fmla="val 2117873"/>
            <a:gd name="adj4" fmla="val 9024489"/>
            <a:gd name="adj5" fmla="val 32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257B63-49B4-48C5-9F34-C90225E72C70}">
      <dsp:nvSpPr>
        <dsp:cNvPr id="0" name=""/>
        <dsp:cNvSpPr/>
      </dsp:nvSpPr>
      <dsp:spPr>
        <a:xfrm>
          <a:off x="362463" y="2120165"/>
          <a:ext cx="1442759" cy="57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1</a:t>
          </a:r>
          <a:endParaRPr lang="zh-CN" altLang="en-US" sz="1800" kern="1200" dirty="0">
            <a:latin typeface="幼圆" panose="02010509060101010101" pitchFamily="49" charset="-122"/>
            <a:ea typeface="幼圆" panose="02010509060101010101" pitchFamily="49" charset="-122"/>
          </a:endParaRPr>
        </a:p>
      </dsp:txBody>
      <dsp:txXfrm>
        <a:off x="379267" y="2136969"/>
        <a:ext cx="1409151" cy="540129"/>
      </dsp:txXfrm>
    </dsp:sp>
    <dsp:sp modelId="{50E635D7-6FF4-4A69-A741-8B7A213C3F75}">
      <dsp:nvSpPr>
        <dsp:cNvPr id="0" name=""/>
        <dsp:cNvSpPr/>
      </dsp:nvSpPr>
      <dsp:spPr>
        <a:xfrm>
          <a:off x="2036180" y="1068312"/>
          <a:ext cx="1623103" cy="133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/>
            <a:t>确定推介内容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/>
            <a:t>明确推介对象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选择推介形式</a:t>
          </a:r>
        </a:p>
      </dsp:txBody>
      <dsp:txXfrm>
        <a:off x="2066988" y="1385989"/>
        <a:ext cx="1561487" cy="990236"/>
      </dsp:txXfrm>
    </dsp:sp>
    <dsp:sp modelId="{2E050C21-4D2E-4D00-A8E9-26591CF36131}">
      <dsp:nvSpPr>
        <dsp:cNvPr id="0" name=""/>
        <dsp:cNvSpPr/>
      </dsp:nvSpPr>
      <dsp:spPr>
        <a:xfrm>
          <a:off x="2963822" y="266998"/>
          <a:ext cx="1915514" cy="1915514"/>
        </a:xfrm>
        <a:prstGeom prst="circularArrow">
          <a:avLst>
            <a:gd name="adj1" fmla="val 2532"/>
            <a:gd name="adj2" fmla="val 307092"/>
            <a:gd name="adj3" fmla="val 19533534"/>
            <a:gd name="adj4" fmla="val 12591648"/>
            <a:gd name="adj5" fmla="val 29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04B6B2-443A-4835-B088-46A5D2A352F6}">
      <dsp:nvSpPr>
        <dsp:cNvPr id="0" name=""/>
        <dsp:cNvSpPr/>
      </dsp:nvSpPr>
      <dsp:spPr>
        <a:xfrm>
          <a:off x="2415164" y="774054"/>
          <a:ext cx="1442759" cy="57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2</a:t>
          </a:r>
          <a:endParaRPr lang="zh-CN" altLang="en-US" sz="1800" kern="1200" dirty="0">
            <a:latin typeface="幼圆" panose="02010509060101010101" pitchFamily="49" charset="-122"/>
            <a:ea typeface="幼圆" panose="02010509060101010101" pitchFamily="49" charset="-122"/>
          </a:endParaRPr>
        </a:p>
      </dsp:txBody>
      <dsp:txXfrm>
        <a:off x="2431968" y="790858"/>
        <a:ext cx="1409151" cy="540129"/>
      </dsp:txXfrm>
    </dsp:sp>
    <dsp:sp modelId="{24CFA2A3-F6E5-42FA-B2B8-940CBA44297B}">
      <dsp:nvSpPr>
        <dsp:cNvPr id="0" name=""/>
        <dsp:cNvSpPr/>
      </dsp:nvSpPr>
      <dsp:spPr>
        <a:xfrm>
          <a:off x="4070587" y="1068312"/>
          <a:ext cx="1623103" cy="1338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收集家乡各项数据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300" kern="1200" dirty="0"/>
        </a:p>
      </dsp:txBody>
      <dsp:txXfrm>
        <a:off x="4101395" y="1099120"/>
        <a:ext cx="1561487" cy="990236"/>
      </dsp:txXfrm>
    </dsp:sp>
    <dsp:sp modelId="{5F7F4C44-FFAD-4EAC-B120-4FEFA37CEC58}">
      <dsp:nvSpPr>
        <dsp:cNvPr id="0" name=""/>
        <dsp:cNvSpPr/>
      </dsp:nvSpPr>
      <dsp:spPr>
        <a:xfrm>
          <a:off x="4431277" y="2120165"/>
          <a:ext cx="1442759" cy="573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步骤</a:t>
          </a:r>
          <a:r>
            <a:rPr lang="en-US" altLang="zh-CN" sz="1800" kern="1200" dirty="0">
              <a:latin typeface="幼圆" panose="02010509060101010101" pitchFamily="49" charset="-122"/>
              <a:ea typeface="幼圆" panose="02010509060101010101" pitchFamily="49" charset="-122"/>
            </a:rPr>
            <a:t>3</a:t>
          </a:r>
          <a:endParaRPr lang="zh-CN" altLang="en-US" sz="1800" kern="1200" dirty="0">
            <a:latin typeface="幼圆" panose="02010509060101010101" pitchFamily="49" charset="-122"/>
            <a:ea typeface="幼圆" panose="02010509060101010101" pitchFamily="49" charset="-122"/>
          </a:endParaRPr>
        </a:p>
      </dsp:txBody>
      <dsp:txXfrm>
        <a:off x="4448081" y="2136969"/>
        <a:ext cx="1409151" cy="540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0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8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38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D497E-37CB-089A-177E-6539ADF331EC}"/>
              </a:ext>
            </a:extLst>
          </p:cNvPr>
          <p:cNvSpPr txBox="1"/>
          <p:nvPr userDrawn="1"/>
        </p:nvSpPr>
        <p:spPr>
          <a:xfrm>
            <a:off x="971535" y="6008540"/>
            <a:ext cx="31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BAD12D48-1C99-E2FA-E9DE-4D988785DAF5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C2CC5530-FF36-CF6C-CA64-CA5255267124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0BEF2951-1C25-E14B-0DD9-0107BF346D8B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436D8825-8796-4A5F-D33D-21E45AA5C92A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0E940043-9266-2190-E226-868E51B3E358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82697B75-01EF-172F-E41D-6AAD3DF000EB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33F5D185-4079-20EC-1F5C-5CAB1C67CE43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417E2B0B-4999-5B06-5D53-34D41B8EFE77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id="{4353F3BD-CDC4-C94D-FFF7-FE77A97161F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id="{3760CE28-5103-6DC5-A758-5C60C7CAA93C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3" name="圆角矩形 12">
            <a:hlinkClick r:id="rId6" action="ppaction://hlinksldjump"/>
            <a:extLst>
              <a:ext uri="{FF2B5EF4-FFF2-40B4-BE49-F238E27FC236}">
                <a16:creationId xmlns:a16="http://schemas.microsoft.com/office/drawing/2014/main" id="{1F862516-F14D-303E-F8CD-DFE5E3E69CE6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4" name="圆角矩形 13">
            <a:hlinkClick r:id="rId7" action="ppaction://hlinksldjump"/>
            <a:extLst>
              <a:ext uri="{FF2B5EF4-FFF2-40B4-BE49-F238E27FC236}">
                <a16:creationId xmlns:a16="http://schemas.microsoft.com/office/drawing/2014/main" id="{7378725E-003B-3AEE-D950-25DCF10AC852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5442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16E0A922-5DA6-FB16-641D-858F54CAC086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C90F1B74-EC47-E200-3834-4E6644795C73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D7CD295E-B15C-E788-5707-58A43D96AC59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DD359146-30CD-556E-BC49-1CC2FC63C0DA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49191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6" r:id="rId6"/>
    <p:sldLayoutId id="2147483677" r:id="rId7"/>
    <p:sldLayoutId id="2147483672" r:id="rId8"/>
    <p:sldLayoutId id="2147483651" r:id="rId9"/>
    <p:sldLayoutId id="2147483675" r:id="rId10"/>
    <p:sldLayoutId id="2147483673" r:id="rId11"/>
    <p:sldLayoutId id="2147483661" r:id="rId12"/>
    <p:sldLayoutId id="2147483653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microsoft.com/office/2007/relationships/hdphoto" Target="../media/hdphoto4.wdp"/><Relationship Id="rId10" Type="http://schemas.microsoft.com/office/2007/relationships/diagramDrawing" Target="../diagrams/drawing1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0" y="518889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铜陵市第十二中学    陈文武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6556581" y="3489086"/>
            <a:ext cx="41529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——</a:t>
            </a:r>
            <a:r>
              <a:rPr lang="zh-CN" altLang="en-US" b="1" dirty="0"/>
              <a:t>数据收集计划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213642" y="1149966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争做家乡推广大使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15FF0B-162A-9660-1FF4-E307AA37D0A7}"/>
              </a:ext>
            </a:extLst>
          </p:cNvPr>
          <p:cNvSpPr txBox="1"/>
          <p:nvPr/>
        </p:nvSpPr>
        <p:spPr>
          <a:xfrm>
            <a:off x="2440982" y="2389858"/>
            <a:ext cx="765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solidFill>
                  <a:schemeClr val="bg2">
                    <a:lumMod val="25000"/>
                  </a:schemeClr>
                </a:solidFill>
                <a:latin typeface="AaMianHuatang" pitchFamily="18" charset="-122"/>
                <a:ea typeface="AaMianHuatang" pitchFamily="18" charset="-122"/>
              </a:rPr>
              <a:t>第</a:t>
            </a:r>
            <a:r>
              <a:rPr kumimoji="1" lang="en-US" altLang="zh-CN" sz="5400" dirty="0">
                <a:solidFill>
                  <a:schemeClr val="bg2">
                    <a:lumMod val="25000"/>
                  </a:schemeClr>
                </a:solidFill>
                <a:latin typeface="AaMianHuatang" pitchFamily="18" charset="-122"/>
                <a:ea typeface="AaMianHuatang" pitchFamily="18" charset="-122"/>
              </a:rPr>
              <a:t>4</a:t>
            </a:r>
            <a:r>
              <a:rPr kumimoji="1" lang="zh-CN" altLang="en-US" sz="5400" dirty="0">
                <a:solidFill>
                  <a:schemeClr val="bg2">
                    <a:lumMod val="25000"/>
                  </a:schemeClr>
                </a:solidFill>
                <a:latin typeface="AaMianHuatang" pitchFamily="18" charset="-122"/>
                <a:ea typeface="AaMianHuatang" pitchFamily="18" charset="-122"/>
              </a:rPr>
              <a:t>课  制订家乡推介方案</a:t>
            </a:r>
          </a:p>
        </p:txBody>
      </p:sp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．确定推介内容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88231" y="1961454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你准备推介家乡哪些方面的特色？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选一选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60123"/>
              </p:ext>
            </p:extLst>
          </p:nvPr>
        </p:nvGraphicFramePr>
        <p:xfrm>
          <a:off x="1981368" y="2809349"/>
          <a:ext cx="6312240" cy="27138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63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推介方向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具体内容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0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自然风光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风景名胜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特色建筑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☐</a:t>
                      </a:r>
                      <a:endParaRPr lang="zh-CN" sz="2000" kern="100" dirty="0"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59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特产美味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特色美食  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乡村特产  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endParaRPr lang="zh-CN" sz="2000" kern="100" dirty="0"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3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历史文化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历史名人  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r>
                        <a:rPr lang="zh-CN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文化遗迹  </a:t>
                      </a:r>
                      <a:r>
                        <a:rPr lang="en-US" sz="2000" kern="100" dirty="0"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☐</a:t>
                      </a:r>
                      <a:endParaRPr lang="zh-CN" sz="2000" kern="100" dirty="0"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6929942" y="3812878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929942" y="4511618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29942" y="5218984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13970"/>
          <a:stretch/>
        </p:blipFill>
        <p:spPr>
          <a:xfrm>
            <a:off x="8475756" y="2809349"/>
            <a:ext cx="2855561" cy="2855561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5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．明确推介对象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27413" y="1996825"/>
            <a:ext cx="802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为了扩大家乡的影响力，你准备向哪些人推介家乡</a:t>
            </a:r>
            <a:r>
              <a:rPr kumimoji="1" lang="en-US" altLang="zh-CN" sz="2400" dirty="0"/>
              <a:t>?</a:t>
            </a:r>
            <a:endParaRPr kumimoji="1" lang="zh-CN" altLang="en-US" sz="24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80" y="2430661"/>
            <a:ext cx="5812465" cy="33423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2154731" y="3102834"/>
            <a:ext cx="4716937" cy="205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dirty="0"/>
              <a:t>★推介家乡自然风光 </a:t>
            </a:r>
            <a:r>
              <a:rPr lang="en-US" altLang="zh-CN" dirty="0"/>
              <a:t>    </a:t>
            </a:r>
            <a:r>
              <a:rPr lang="zh-CN" altLang="zh-CN" dirty="0"/>
              <a:t>推荐对象：</a:t>
            </a:r>
            <a:r>
              <a:rPr lang="en-US" altLang="zh-CN" dirty="0"/>
              <a:t>                 </a:t>
            </a:r>
            <a:endParaRPr lang="zh-CN" altLang="zh-CN" dirty="0"/>
          </a:p>
          <a:p>
            <a:pPr>
              <a:lnSpc>
                <a:spcPct val="250000"/>
              </a:lnSpc>
            </a:pPr>
            <a:r>
              <a:rPr lang="zh-CN" altLang="zh-CN" dirty="0"/>
              <a:t>★推介家乡特产美味 </a:t>
            </a:r>
            <a:r>
              <a:rPr lang="en-US" altLang="zh-CN" dirty="0"/>
              <a:t>    </a:t>
            </a:r>
            <a:r>
              <a:rPr lang="zh-CN" altLang="zh-CN" dirty="0"/>
              <a:t>推荐对象：</a:t>
            </a:r>
            <a:r>
              <a:rPr lang="en-US" altLang="zh-CN" u="sng" dirty="0"/>
              <a:t>              </a:t>
            </a:r>
            <a:r>
              <a:rPr lang="en-US" altLang="zh-CN" dirty="0"/>
              <a:t>  </a:t>
            </a:r>
            <a:endParaRPr lang="zh-CN" altLang="zh-CN" dirty="0"/>
          </a:p>
          <a:p>
            <a:pPr>
              <a:lnSpc>
                <a:spcPct val="250000"/>
              </a:lnSpc>
            </a:pPr>
            <a:r>
              <a:rPr lang="zh-CN" altLang="zh-CN" dirty="0"/>
              <a:t>★推介家乡历史文化 </a:t>
            </a:r>
            <a:r>
              <a:rPr lang="en-US" altLang="zh-CN" dirty="0"/>
              <a:t>    </a:t>
            </a:r>
            <a:r>
              <a:rPr lang="zh-CN" altLang="zh-CN" dirty="0"/>
              <a:t>推荐对象：</a:t>
            </a:r>
            <a:r>
              <a:rPr lang="en-US" altLang="zh-CN" u="sng" dirty="0"/>
              <a:t> 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-640" r="5968" b="640"/>
          <a:stretch/>
        </p:blipFill>
        <p:spPr>
          <a:xfrm>
            <a:off x="7845333" y="2880090"/>
            <a:ext cx="2736000" cy="2736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直接连接符 10"/>
          <p:cNvCxnSpPr/>
          <p:nvPr/>
        </p:nvCxnSpPr>
        <p:spPr>
          <a:xfrm>
            <a:off x="5693433" y="3709358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693433" y="4433977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93433" y="5130658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46" y="2410728"/>
            <a:ext cx="5812465" cy="3342393"/>
          </a:xfrm>
          <a:prstGeom prst="rect">
            <a:avLst/>
          </a:prstGeom>
          <a:noFill/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88231" y="2039458"/>
            <a:ext cx="825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为了呈现家乡特色，你准备选择哪种数据形式？说说理由。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．选择推介形式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2435831" y="2812535"/>
            <a:ext cx="4965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★</a:t>
            </a:r>
            <a:r>
              <a:rPr lang="zh-CN" altLang="zh-CN" sz="2000" kern="1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推介家乡自然风光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数据形式：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图片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文字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★</a:t>
            </a:r>
            <a:r>
              <a:rPr lang="zh-CN" altLang="zh-CN" sz="2000" kern="1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推介家乡特产美味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数据形式：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图片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文字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en-US" altLang="zh-CN" sz="2000" u="sng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     </a:t>
            </a:r>
            <a:endParaRPr lang="zh-CN" altLang="zh-CN" sz="2000" kern="100" dirty="0"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★</a:t>
            </a:r>
            <a:r>
              <a:rPr lang="zh-CN" altLang="zh-CN" sz="2000" kern="1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推介家乡历史文化</a:t>
            </a: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数据形式：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图片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zh-CN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文字 </a:t>
            </a:r>
            <a:r>
              <a:rPr lang="en-US" altLang="zh-CN" sz="20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☐</a:t>
            </a:r>
            <a:r>
              <a:rPr lang="en-US" altLang="zh-CN" sz="2000" u="sng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Segoe UI Symbol" panose="020B0502040204020203" pitchFamily="34" charset="0"/>
              </a:rPr>
              <a:t> </a:t>
            </a:r>
            <a:endParaRPr lang="zh-CN" altLang="en-US" sz="20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3" name="Picture 2" descr="推介家乡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b="8153"/>
          <a:stretch>
            <a:fillRect/>
          </a:stretch>
        </p:blipFill>
        <p:spPr bwMode="auto">
          <a:xfrm>
            <a:off x="7991739" y="2602002"/>
            <a:ext cx="3029898" cy="295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6150634" y="3631724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50634" y="4563376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50634" y="5443271"/>
            <a:ext cx="107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2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352239" y="1940521"/>
            <a:ext cx="749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请打开“思维导图”软件，模仿案例，完成家乡推介方案。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1146DF0-C342-8684-BA34-8AF4D9A98AFE}"/>
              </a:ext>
            </a:extLst>
          </p:cNvPr>
          <p:cNvSpPr/>
          <p:nvPr/>
        </p:nvSpPr>
        <p:spPr>
          <a:xfrm>
            <a:off x="6803541" y="2650260"/>
            <a:ext cx="3600351" cy="32336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46EE56-4199-2246-88CB-570A0A14BD65}"/>
              </a:ext>
            </a:extLst>
          </p:cNvPr>
          <p:cNvSpPr txBox="1"/>
          <p:nvPr/>
        </p:nvSpPr>
        <p:spPr>
          <a:xfrm>
            <a:off x="6803542" y="4082408"/>
            <a:ext cx="36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请在此处展示你的作品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4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．完善家乡推介方案</a:t>
            </a: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01" y="2676399"/>
            <a:ext cx="48291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6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58636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3949207"/>
            <a:ext cx="4429418" cy="111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．说：合理制订数据收集方案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．议：培养数据收集规划意识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33E6B4-B88E-13E0-E22B-E5AB3B472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191" y="4261362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AF4B7A-D4C5-410C-0953-573A8820F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607" y="4770222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．数据收集方案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288231" y="1688301"/>
            <a:ext cx="8053062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合理制订数据收集方案，根据方案开展数据收集活动，才能事半功倍。制订数据收集方案时，应重点关注哪些环节？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42" y="3023982"/>
            <a:ext cx="6407479" cy="26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．数据收集规划意识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202055" y="1688301"/>
            <a:ext cx="812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在收集数据之前，要根据内容表达的需要，有整体的构思与规划。你能根据提示，完成数据收集的流程图吗？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4147" y="3211454"/>
            <a:ext cx="4643089" cy="2546748"/>
            <a:chOff x="1600683" y="3264263"/>
            <a:chExt cx="4643089" cy="2546748"/>
          </a:xfrm>
        </p:grpSpPr>
        <p:sp>
          <p:nvSpPr>
            <p:cNvPr id="9" name="圆角矩形 8"/>
            <p:cNvSpPr/>
            <p:nvPr/>
          </p:nvSpPr>
          <p:spPr>
            <a:xfrm>
              <a:off x="1600683" y="3264265"/>
              <a:ext cx="1949569" cy="106224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+mn-ea"/>
                </a:rPr>
                <a:t>制订数据</a:t>
              </a:r>
              <a:endParaRPr lang="en-US" altLang="zh-CN" sz="2400" dirty="0">
                <a:latin typeface="+mn-ea"/>
              </a:endParaRPr>
            </a:p>
            <a:p>
              <a:pPr algn="ctr"/>
              <a:r>
                <a:rPr lang="zh-CN" altLang="en-US" sz="2400" dirty="0">
                  <a:latin typeface="+mn-ea"/>
                </a:rPr>
                <a:t>收集计划</a:t>
              </a:r>
            </a:p>
          </p:txBody>
        </p:sp>
        <p:sp>
          <p:nvSpPr>
            <p:cNvPr id="10" name="右箭头 9"/>
            <p:cNvSpPr/>
            <p:nvPr/>
          </p:nvSpPr>
          <p:spPr>
            <a:xfrm>
              <a:off x="3717984" y="3640109"/>
              <a:ext cx="379563" cy="31055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265279" y="3264263"/>
              <a:ext cx="1949569" cy="106224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294203" y="4748770"/>
              <a:ext cx="1949569" cy="10622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n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600683" y="4748770"/>
              <a:ext cx="1949569" cy="106224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+mn-ea"/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 flipH="1">
              <a:off x="3732446" y="5124614"/>
              <a:ext cx="379563" cy="31055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 rot="5400000">
              <a:off x="5050281" y="4403713"/>
              <a:ext cx="379563" cy="31055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92" y="2636686"/>
            <a:ext cx="4400785" cy="335942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172411" y="379433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储存数据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226158" y="27966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选择数据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96394" y="37422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确定收集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工具</a:t>
            </a:r>
          </a:p>
        </p:txBody>
      </p:sp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3760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381167" y="1341537"/>
            <a:ext cx="10025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500" dirty="0">
                <a:solidFill>
                  <a:srgbClr val="0C2C2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zh-CN" sz="2800" dirty="0"/>
              <a:t>呈现方式</a:t>
            </a:r>
            <a:r>
              <a:rPr lang="zh-CN" altLang="en-US" sz="2800" dirty="0"/>
              <a:t>不同，</a:t>
            </a:r>
            <a:r>
              <a:rPr lang="zh-CN" altLang="zh-CN" sz="2800" dirty="0"/>
              <a:t>所需的数据</a:t>
            </a:r>
            <a:r>
              <a:rPr lang="zh-CN" altLang="en-US" sz="2800" dirty="0"/>
              <a:t>有不同的需求。使用手</a:t>
            </a:r>
            <a:r>
              <a:rPr lang="zh-CN" altLang="zh-CN" sz="2800" dirty="0"/>
              <a:t>抄报和多媒体</a:t>
            </a:r>
            <a:r>
              <a:rPr lang="zh-CN" altLang="en-US" sz="2800" dirty="0"/>
              <a:t>两种</a:t>
            </a:r>
            <a:r>
              <a:rPr lang="zh-CN" altLang="zh-CN" sz="2800" dirty="0"/>
              <a:t>方式</a:t>
            </a:r>
            <a:r>
              <a:rPr lang="zh-CN" altLang="en-US" sz="2800" dirty="0"/>
              <a:t>推介</a:t>
            </a:r>
            <a:r>
              <a:rPr lang="zh-CN" altLang="zh-CN" sz="2800" dirty="0"/>
              <a:t>家乡时，数据收集方案有哪些相同和不同的地方？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86" t="2653" r="1470" b="3345"/>
          <a:stretch/>
        </p:blipFill>
        <p:spPr>
          <a:xfrm>
            <a:off x="4032504" y="3026664"/>
            <a:ext cx="3269312" cy="23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312214" y="534009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手抄报方式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13256" y="534009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多媒体方式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81" y="3026664"/>
            <a:ext cx="351729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6578120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争做家乡推广大使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0CB6BE-F0C6-9154-7FAC-CB7CA46362C4}"/>
              </a:ext>
            </a:extLst>
          </p:cNvPr>
          <p:cNvSpPr txBox="1"/>
          <p:nvPr/>
        </p:nvSpPr>
        <p:spPr>
          <a:xfrm>
            <a:off x="3828080" y="2243573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制订家乡推介方案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E90399-1A7E-9058-FB35-0951939CA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09" y="3151765"/>
            <a:ext cx="7912306" cy="11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1320073" y="2187005"/>
            <a:ext cx="668895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学校组织开展了“我是家乡推广大使”主题实践活动。</a:t>
            </a:r>
            <a:endParaRPr kumimoji="1" lang="en-US" altLang="zh-CN" sz="2400" dirty="0">
              <a:latin typeface="楷体_GB2312" panose="02010600030101010101" charset="-122"/>
              <a:ea typeface="楷体_GB2312" panose="02010600030101010101" charset="-122"/>
            </a:endParaRP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如何才能全面介绍美丽的家乡，展现家乡的风采？你能从同学们感兴趣的话题入手，制订家乡推介方案吗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发现问题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9576497" y="2134347"/>
            <a:ext cx="1620000" cy="969264"/>
          </a:xfrm>
          <a:prstGeom prst="cloudCallout">
            <a:avLst>
              <a:gd name="adj1" fmla="val -29931"/>
              <a:gd name="adj2" fmla="val 1158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云形标注 10"/>
          <p:cNvSpPr/>
          <p:nvPr/>
        </p:nvSpPr>
        <p:spPr>
          <a:xfrm flipH="1">
            <a:off x="9722696" y="3172006"/>
            <a:ext cx="1620000" cy="969264"/>
          </a:xfrm>
          <a:prstGeom prst="cloudCallout">
            <a:avLst>
              <a:gd name="adj1" fmla="val -39833"/>
              <a:gd name="adj2" fmla="val 10212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云形标注 13"/>
          <p:cNvSpPr/>
          <p:nvPr/>
        </p:nvSpPr>
        <p:spPr>
          <a:xfrm rot="21161084" flipH="1">
            <a:off x="7865675" y="2689666"/>
            <a:ext cx="1620000" cy="969264"/>
          </a:xfrm>
          <a:prstGeom prst="cloudCallout">
            <a:avLst>
              <a:gd name="adj1" fmla="val -21933"/>
              <a:gd name="adj2" fmla="val 936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26173" r="9157" b="8101"/>
          <a:stretch/>
        </p:blipFill>
        <p:spPr>
          <a:xfrm>
            <a:off x="8428656" y="3826517"/>
            <a:ext cx="3234846" cy="2012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96773" y="243200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家乡风景秀丽</a:t>
            </a:r>
          </a:p>
        </p:txBody>
      </p:sp>
      <p:sp>
        <p:nvSpPr>
          <p:cNvPr id="15" name="矩形 14"/>
          <p:cNvSpPr/>
          <p:nvPr/>
        </p:nvSpPr>
        <p:spPr>
          <a:xfrm>
            <a:off x="9891324" y="345034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家乡特产丰富</a:t>
            </a:r>
          </a:p>
        </p:txBody>
      </p:sp>
      <p:sp>
        <p:nvSpPr>
          <p:cNvPr id="16" name="矩形 15"/>
          <p:cNvSpPr/>
          <p:nvPr/>
        </p:nvSpPr>
        <p:spPr>
          <a:xfrm>
            <a:off x="8044733" y="301046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家乡历史悠久</a:t>
            </a:r>
          </a:p>
        </p:txBody>
      </p:sp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53313" y="2654272"/>
            <a:ext cx="71678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能够根据需求，制订家乡推介方案。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3" y="3672129"/>
            <a:ext cx="71678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学会根据内容表达的需要，将问题进行分解，制订数据收集计划。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53148" y="1878753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104976" y="1996919"/>
            <a:ext cx="403636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交流需要展示的家乡数据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了解数据的呈现形式及效果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1480699"/>
            <a:ext cx="1471254" cy="1471254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4573696" y="4089700"/>
            <a:ext cx="2939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确定推介内容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确定推介对象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推介形式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完善家乡推介方案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6169974" y="1751740"/>
            <a:ext cx="258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数据收集方案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数据收集规划意识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4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4" y="2989491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6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3" y="3680756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8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329459" cy="525600"/>
          </a:xfrm>
          <a:prstGeom prst="rect">
            <a:avLst/>
          </a:prstGeom>
        </p:spPr>
      </p:pic>
      <p:pic>
        <p:nvPicPr>
          <p:cNvPr id="81" name="图片 80">
            <a:hlinkClick r:id="rId10" action="ppaction://hlinksldjump"/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6" y="3277438"/>
            <a:ext cx="13294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42364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3784419"/>
            <a:ext cx="5057795" cy="111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．说：需要展示的家乡数据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．议：家乡数据的呈现形式及效果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6FE2D3-1311-3AB2-956B-7B26CE2B2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191" y="4090884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359471-0270-05D1-5E49-1132D6277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607" y="4599744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2" y="990449"/>
            <a:ext cx="562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sz="3200" dirty="0"/>
              <a:t>1</a:t>
            </a:r>
            <a:r>
              <a:rPr lang="zh-CN" altLang="en-US" sz="3200" dirty="0"/>
              <a:t>．交流需要展示的家乡数据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408855" y="1555077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988270" y="1972244"/>
            <a:ext cx="79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家乡在哪儿，有哪些特色？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81028" y="2684627"/>
            <a:ext cx="492568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我的家乡在</a:t>
            </a:r>
            <a:r>
              <a:rPr lang="zh-CN" altLang="en-US" sz="2000" u="sng" dirty="0"/>
              <a:t>                                               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家乡特色之处：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u="sng" dirty="0"/>
              <a:t>                                                                 </a:t>
            </a:r>
            <a:r>
              <a:rPr lang="zh-CN" altLang="en-US" sz="2000" dirty="0"/>
              <a:t>。                     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10206710" y="3364302"/>
            <a:ext cx="1484887" cy="249292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300895" y="4034999"/>
            <a:ext cx="1471282" cy="1296000"/>
            <a:chOff x="1708816" y="1826711"/>
            <a:chExt cx="1471282" cy="1296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选一选</a:t>
              </a:r>
            </a:p>
          </p:txBody>
        </p:sp>
      </p:grpSp>
      <p:sp>
        <p:nvSpPr>
          <p:cNvPr id="1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880310" y="4353684"/>
            <a:ext cx="853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作为家乡推荐大使，你想展现家乡的哪些特色？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  <a:sym typeface="Webdings" panose="05030102010509060703" pitchFamily="18" charset="2"/>
              </a:rPr>
              <a:t>  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</a:rPr>
              <a:t>自然风光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  <a:sym typeface="Webdings" panose="05030102010509060703" pitchFamily="18" charset="2"/>
              </a:rPr>
              <a:t>  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</a:rPr>
              <a:t>美食特产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  <a:sym typeface="Webdings" panose="05030102010509060703" pitchFamily="18" charset="2"/>
              </a:rPr>
              <a:t>  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</a:rPr>
              <a:t>历史文化  </a:t>
            </a:r>
            <a:r>
              <a:rPr kumimoji="1" lang="zh-CN" altLang="en-US" sz="2400" dirty="0">
                <a:solidFill>
                  <a:schemeClr val="accent5">
                    <a:lumMod val="50000"/>
                  </a:schemeClr>
                </a:solidFill>
                <a:sym typeface="Webdings" panose="05030102010509060703" pitchFamily="18" charset="2"/>
              </a:rPr>
              <a:t>     </a:t>
            </a:r>
            <a:r>
              <a:rPr kumimoji="1" lang="en-US" altLang="zh-CN" sz="2400" dirty="0">
                <a:solidFill>
                  <a:schemeClr val="accent5">
                    <a:lumMod val="50000"/>
                  </a:schemeClr>
                </a:solidFill>
              </a:rPr>
              <a:t>_____________</a:t>
            </a:r>
            <a:endParaRPr kumimoji="1" lang="zh-CN" altLang="en-US" sz="24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412" y="5137733"/>
            <a:ext cx="285714" cy="2761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586" y="5137733"/>
            <a:ext cx="285714" cy="2761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891" y="5137733"/>
            <a:ext cx="285714" cy="2761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448" y="5137733"/>
            <a:ext cx="285714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2" y="990449"/>
            <a:ext cx="568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sz="3200" dirty="0"/>
              <a:t>1</a:t>
            </a:r>
            <a:r>
              <a:rPr lang="zh-CN" altLang="en-US" sz="3200" dirty="0"/>
              <a:t>．交流需要展示的家乡数据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408855" y="1555077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988270" y="1972244"/>
            <a:ext cx="79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如何全面、准确展现家乡风采？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10206710" y="3364302"/>
            <a:ext cx="1484887" cy="2492920"/>
          </a:xfrm>
          <a:prstGeom prst="rect">
            <a:avLst/>
          </a:prstGeom>
        </p:spPr>
      </p:pic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972877959"/>
              </p:ext>
            </p:extLst>
          </p:nvPr>
        </p:nvGraphicFramePr>
        <p:xfrm>
          <a:off x="3359630" y="2381875"/>
          <a:ext cx="5875810" cy="347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3201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798C02-6587-1606-27B8-75A41394C3B2}"/>
              </a:ext>
            </a:extLst>
          </p:cNvPr>
          <p:cNvSpPr txBox="1"/>
          <p:nvPr/>
        </p:nvSpPr>
        <p:spPr>
          <a:xfrm>
            <a:off x="1167947" y="1065377"/>
            <a:ext cx="739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．了解家乡数据的呈现形式及效果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154434" y="1704453"/>
            <a:ext cx="8316298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数据呈现的形式多种多样，不同的数据类型，在呈现时效果是不同的。如何呈现才能更好地展现家乡的美？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14684"/>
              </p:ext>
            </p:extLst>
          </p:nvPr>
        </p:nvGraphicFramePr>
        <p:xfrm>
          <a:off x="2154004" y="3114136"/>
          <a:ext cx="7508346" cy="2650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5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数据呈现形式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效果分析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13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文字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内容详实</a:t>
                      </a:r>
                      <a:endParaRPr lang="zh-CN" sz="2000" b="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000" b="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音乐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000" b="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2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视频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000" b="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18" y="3968495"/>
            <a:ext cx="2831062" cy="21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665648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3856219"/>
            <a:ext cx="6628738" cy="111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．选：推介的内容→推介的对象→推介</a:t>
            </a:r>
            <a:r>
              <a:rPr lang="zh-CN" altLang="en-US"/>
              <a:t>的形式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．写：完善家乡推介方案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10505EC-FC4D-38A9-0849-A433167B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191" y="4152876"/>
            <a:ext cx="507398" cy="3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F9AA83-8526-8090-C820-414F4C10A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607" y="4661736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733</Words>
  <Application>Microsoft Macintosh PowerPoint</Application>
  <PresentationFormat>宽屏</PresentationFormat>
  <Paragraphs>117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黑体</vt:lpstr>
      <vt:lpstr>宋体</vt:lpstr>
      <vt:lpstr>幼圆</vt:lpstr>
      <vt:lpstr>AaMianHuatang</vt:lpstr>
      <vt:lpstr>等线</vt:lpstr>
      <vt:lpstr>等线 Light</vt:lpstr>
      <vt:lpstr>楷体</vt:lpstr>
      <vt:lpstr>楷体</vt:lpstr>
      <vt:lpstr>楷体_GB2312</vt:lpstr>
      <vt:lpstr>微软雅黑</vt:lpstr>
      <vt:lpstr>微软雅黑</vt:lpstr>
      <vt:lpstr>Arial</vt:lpstr>
      <vt:lpstr>Calibri</vt:lpstr>
      <vt:lpstr>Source Sans Pro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157</cp:revision>
  <dcterms:created xsi:type="dcterms:W3CDTF">2021-01-10T05:35:40Z</dcterms:created>
  <dcterms:modified xsi:type="dcterms:W3CDTF">2024-08-16T05:51:50Z</dcterms:modified>
</cp:coreProperties>
</file>