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44" r:id="rId3"/>
    <p:sldId id="345" r:id="rId4"/>
    <p:sldId id="313" r:id="rId5"/>
    <p:sldId id="348" r:id="rId6"/>
    <p:sldId id="346" r:id="rId7"/>
    <p:sldId id="394" r:id="rId8"/>
    <p:sldId id="350" r:id="rId9"/>
    <p:sldId id="316" r:id="rId10"/>
    <p:sldId id="381" r:id="rId11"/>
    <p:sldId id="351" r:id="rId12"/>
    <p:sldId id="353" r:id="rId13"/>
    <p:sldId id="290" r:id="rId14"/>
    <p:sldId id="352" r:id="rId15"/>
    <p:sldId id="319" r:id="rId16"/>
    <p:sldId id="354" r:id="rId17"/>
    <p:sldId id="278" r:id="rId18"/>
  </p:sldIdLst>
  <p:sldSz cx="12192000" cy="6858000"/>
  <p:notesSz cx="6858000" cy="9144000"/>
  <p:embeddedFontLst>
    <p:embeddedFont>
      <p:font typeface="楷体_GB2312" panose="02010609030101010101" pitchFamily="49" charset="-122"/>
      <p:regular r:id="rId21"/>
    </p:embeddedFont>
    <p:embeddedFont>
      <p:font typeface="等线" panose="02010600030101010101" pitchFamily="2" charset="-122"/>
      <p:regular r:id="rId22"/>
      <p:bold r:id="rId23"/>
    </p:embeddedFont>
    <p:embeddedFont>
      <p:font typeface="方正姚体" panose="02010601030101010101" pitchFamily="2" charset="-122"/>
      <p:regular r:id="rId24"/>
    </p:embeddedFont>
    <p:embeddedFont>
      <p:font typeface="仿宋" panose="02010609060101010101" pitchFamily="49" charset="-122"/>
      <p:regular r:id="rId25"/>
    </p:embeddedFont>
    <p:embeddedFont>
      <p:font typeface="黑体" panose="02010609060101010101" pitchFamily="49" charset="-122"/>
      <p:regular r:id="rId26"/>
    </p:embeddedFont>
    <p:embeddedFont>
      <p:font typeface="华文新魏" panose="02010800040101010101" pitchFamily="2" charset="-122"/>
      <p:regular r:id="rId27"/>
    </p:embeddedFont>
    <p:embeddedFont>
      <p:font typeface="楷体" panose="02010609060101010101" pitchFamily="49" charset="-122"/>
      <p:regular r:id="rId28"/>
    </p:embeddedFont>
    <p:embeddedFont>
      <p:font typeface="隶书" panose="02010509060101010101" pitchFamily="49" charset="-122"/>
      <p:regular r:id="rId29"/>
    </p:embeddedFont>
    <p:embeddedFont>
      <p:font typeface="微软雅黑" panose="020B0503020204020204" pitchFamily="34" charset="-122"/>
      <p:regular r:id="rId30"/>
      <p:bold r:id="rId31"/>
    </p:embeddedFont>
    <p:embeddedFont>
      <p:font typeface="英文印刷标准手写体(兼容版)(意大利斜体)" panose="02010600030101010101" charset="0"/>
      <p:regular r:id="rId32"/>
    </p:embeddedFont>
  </p:embeddedFontLst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BEF1"/>
    <a:srgbClr val="4B93E8"/>
    <a:srgbClr val="FFFFFF"/>
    <a:srgbClr val="E5EFFB"/>
    <a:srgbClr val="DBE9FA"/>
    <a:srgbClr val="6C6FC3"/>
    <a:srgbClr val="1053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0" autoAdjust="0"/>
    <p:restoredTop sz="90387" autoAdjust="0"/>
  </p:normalViewPr>
  <p:slideViewPr>
    <p:cSldViewPr snapToGrid="0">
      <p:cViewPr varScale="1">
        <p:scale>
          <a:sx n="103" d="100"/>
          <a:sy n="103" d="100"/>
        </p:scale>
        <p:origin x="78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2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E99FF1-5546-4F80-96E3-E250B53D63DC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0CD71-FCB8-4246-AF73-45FFAF3738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6B32F-6360-4767-9AC5-868B04CD773C}" type="datetimeFigureOut">
              <a:rPr lang="zh-CN" altLang="en-US" smtClean="0"/>
              <a:t>2024/7/31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A6DCA-4119-491B-B5C2-F8B86275A0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9D2817-FCD3-434D-B9F1-9107BD02760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缩进不对哦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缩进不对，行距可以大点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缩进不对，行距可以大点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中间字体太严肃，太大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9A6DCA-4119-491B-B5C2-F8B86275A0C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椭圆 22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椭圆 23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椭圆 24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6" name="组合 405"/>
          <p:cNvGrpSpPr/>
          <p:nvPr/>
        </p:nvGrpSpPr>
        <p:grpSpPr>
          <a:xfrm>
            <a:off x="10733087" y="5668484"/>
            <a:ext cx="1300405" cy="865196"/>
            <a:chOff x="12161838" y="2838450"/>
            <a:chExt cx="1579563" cy="1050926"/>
          </a:xfrm>
        </p:grpSpPr>
        <p:sp>
          <p:nvSpPr>
            <p:cNvPr id="395" name="矩形 394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7" name="矩形 39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8" name="任意多边形: 形状 39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任意多边形: 形状 39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00" name="矩形 39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任意多边形: 形状 40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任意多边形: 形状 40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矩形 40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4" name="任意多边形: 形状 40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5" name="任意多边形: 形状 404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>
            <a:spLocks noChangeArrowheads="1"/>
          </p:cNvSpPr>
          <p:nvPr userDrawn="1"/>
        </p:nvSpPr>
        <p:spPr bwMode="auto">
          <a:xfrm flipH="1">
            <a:off x="530383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9" name="任意多边形: 形状 8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任意多边形: 形状 16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3903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4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单元 制作智能垃圾桶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26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14</a:t>
            </a:r>
            <a:r>
              <a:rPr lang="zh-CN" altLang="en-US" sz="1600" dirty="0">
                <a:solidFill>
                  <a:srgbClr val="4B93E8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课 编程控制倒垃圾</a:t>
            </a:r>
          </a:p>
        </p:txBody>
      </p:sp>
      <p:sp>
        <p:nvSpPr>
          <p:cNvPr id="19" name="椭圆 18"/>
          <p:cNvSpPr>
            <a:spLocks noChangeArrowheads="1"/>
          </p:cNvSpPr>
          <p:nvPr userDrawn="1"/>
        </p:nvSpPr>
        <p:spPr bwMode="auto">
          <a:xfrm flipH="1">
            <a:off x="1147097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0" name="椭圆 19"/>
          <p:cNvSpPr>
            <a:spLocks noChangeArrowheads="1"/>
          </p:cNvSpPr>
          <p:nvPr userDrawn="1"/>
        </p:nvSpPr>
        <p:spPr bwMode="auto">
          <a:xfrm flipH="1">
            <a:off x="1780288" y="456405"/>
            <a:ext cx="505978" cy="50597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33376" y="122716"/>
            <a:ext cx="11900116" cy="6410964"/>
            <a:chOff x="133376" y="122716"/>
            <a:chExt cx="11900116" cy="6410964"/>
          </a:xfrm>
        </p:grpSpPr>
        <p:grpSp>
          <p:nvGrpSpPr>
            <p:cNvPr id="7" name="组合 6"/>
            <p:cNvGrpSpPr/>
            <p:nvPr/>
          </p:nvGrpSpPr>
          <p:grpSpPr>
            <a:xfrm>
              <a:off x="133376" y="4097666"/>
              <a:ext cx="1392237" cy="1600200"/>
              <a:chOff x="10768013" y="4532313"/>
              <a:chExt cx="1392237" cy="1600200"/>
            </a:xfrm>
          </p:grpSpPr>
          <p:sp>
            <p:nvSpPr>
              <p:cNvPr id="205" name="椭圆 204"/>
              <p:cNvSpPr>
                <a:spLocks noChangeArrowheads="1"/>
              </p:cNvSpPr>
              <p:nvPr/>
            </p:nvSpPr>
            <p:spPr bwMode="auto">
              <a:xfrm>
                <a:off x="10768013" y="4745038"/>
                <a:ext cx="1392237" cy="1387475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6" name="椭圆 205"/>
              <p:cNvSpPr>
                <a:spLocks noChangeArrowheads="1"/>
              </p:cNvSpPr>
              <p:nvPr/>
            </p:nvSpPr>
            <p:spPr bwMode="auto">
              <a:xfrm>
                <a:off x="10768013" y="4532313"/>
                <a:ext cx="1392237" cy="139065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404813" y="406400"/>
              <a:ext cx="11382375" cy="6045200"/>
              <a:chOff x="-285750" y="7608888"/>
              <a:chExt cx="11382375" cy="6045200"/>
            </a:xfrm>
          </p:grpSpPr>
          <p:sp>
            <p:nvSpPr>
              <p:cNvPr id="192" name="任意多边形: 形状 191"/>
              <p:cNvSpPr/>
              <p:nvPr/>
            </p:nvSpPr>
            <p:spPr bwMode="auto">
              <a:xfrm>
                <a:off x="152400" y="8047038"/>
                <a:ext cx="10944225" cy="5607050"/>
              </a:xfrm>
              <a:custGeom>
                <a:avLst/>
                <a:gdLst>
                  <a:gd name="T0" fmla="*/ 1730 w 1775"/>
                  <a:gd name="T1" fmla="*/ 0 h 908"/>
                  <a:gd name="T2" fmla="*/ 45 w 1775"/>
                  <a:gd name="T3" fmla="*/ 0 h 908"/>
                  <a:gd name="T4" fmla="*/ 0 w 1775"/>
                  <a:gd name="T5" fmla="*/ 45 h 908"/>
                  <a:gd name="T6" fmla="*/ 0 w 1775"/>
                  <a:gd name="T7" fmla="*/ 103 h 908"/>
                  <a:gd name="T8" fmla="*/ 0 w 1775"/>
                  <a:gd name="T9" fmla="*/ 863 h 908"/>
                  <a:gd name="T10" fmla="*/ 45 w 1775"/>
                  <a:gd name="T11" fmla="*/ 908 h 908"/>
                  <a:gd name="T12" fmla="*/ 1730 w 1775"/>
                  <a:gd name="T13" fmla="*/ 908 h 908"/>
                  <a:gd name="T14" fmla="*/ 1775 w 1775"/>
                  <a:gd name="T15" fmla="*/ 863 h 908"/>
                  <a:gd name="T16" fmla="*/ 1775 w 1775"/>
                  <a:gd name="T17" fmla="*/ 103 h 908"/>
                  <a:gd name="T18" fmla="*/ 1775 w 1775"/>
                  <a:gd name="T19" fmla="*/ 45 h 908"/>
                  <a:gd name="T20" fmla="*/ 1730 w 1775"/>
                  <a:gd name="T21" fmla="*/ 0 h 9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75" h="908">
                    <a:moveTo>
                      <a:pt x="1730" y="0"/>
                    </a:move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3"/>
                      <a:pt x="0" y="103"/>
                      <a:pt x="0" y="103"/>
                    </a:cubicBezTo>
                    <a:cubicBezTo>
                      <a:pt x="0" y="863"/>
                      <a:pt x="0" y="863"/>
                      <a:pt x="0" y="863"/>
                    </a:cubicBezTo>
                    <a:cubicBezTo>
                      <a:pt x="0" y="888"/>
                      <a:pt x="20" y="908"/>
                      <a:pt x="45" y="908"/>
                    </a:cubicBezTo>
                    <a:cubicBezTo>
                      <a:pt x="1730" y="908"/>
                      <a:pt x="1730" y="908"/>
                      <a:pt x="1730" y="908"/>
                    </a:cubicBezTo>
                    <a:cubicBezTo>
                      <a:pt x="1755" y="908"/>
                      <a:pt x="1775" y="888"/>
                      <a:pt x="1775" y="863"/>
                    </a:cubicBezTo>
                    <a:cubicBezTo>
                      <a:pt x="1775" y="103"/>
                      <a:pt x="1775" y="103"/>
                      <a:pt x="1775" y="103"/>
                    </a:cubicBezTo>
                    <a:cubicBezTo>
                      <a:pt x="1775" y="45"/>
                      <a:pt x="1775" y="45"/>
                      <a:pt x="1775" y="45"/>
                    </a:cubicBezTo>
                    <a:cubicBezTo>
                      <a:pt x="1775" y="20"/>
                      <a:pt x="1755" y="0"/>
                      <a:pt x="173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193" name="组合 192"/>
              <p:cNvGrpSpPr/>
              <p:nvPr/>
            </p:nvGrpSpPr>
            <p:grpSpPr>
              <a:xfrm>
                <a:off x="-285750" y="7608888"/>
                <a:ext cx="11166475" cy="5829301"/>
                <a:chOff x="-285750" y="7608888"/>
                <a:chExt cx="11166475" cy="5829301"/>
              </a:xfrm>
            </p:grpSpPr>
            <p:sp>
              <p:nvSpPr>
                <p:cNvPr id="194" name="任意多边形: 形状 193"/>
                <p:cNvSpPr/>
                <p:nvPr/>
              </p:nvSpPr>
              <p:spPr bwMode="auto">
                <a:xfrm>
                  <a:off x="-69850" y="7831138"/>
                  <a:ext cx="10950575" cy="630238"/>
                </a:xfrm>
                <a:custGeom>
                  <a:avLst/>
                  <a:gdLst>
                    <a:gd name="T0" fmla="*/ 1776 w 1776"/>
                    <a:gd name="T1" fmla="*/ 45 h 102"/>
                    <a:gd name="T2" fmla="*/ 1731 w 1776"/>
                    <a:gd name="T3" fmla="*/ 0 h 102"/>
                    <a:gd name="T4" fmla="*/ 45 w 1776"/>
                    <a:gd name="T5" fmla="*/ 0 h 102"/>
                    <a:gd name="T6" fmla="*/ 0 w 1776"/>
                    <a:gd name="T7" fmla="*/ 45 h 102"/>
                    <a:gd name="T8" fmla="*/ 0 w 1776"/>
                    <a:gd name="T9" fmla="*/ 102 h 102"/>
                    <a:gd name="T10" fmla="*/ 1776 w 1776"/>
                    <a:gd name="T11" fmla="*/ 102 h 102"/>
                    <a:gd name="T12" fmla="*/ 1776 w 1776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102">
                      <a:moveTo>
                        <a:pt x="1776" y="45"/>
                      </a:moveTo>
                      <a:cubicBezTo>
                        <a:pt x="1776" y="20"/>
                        <a:pt x="1756" y="0"/>
                        <a:pt x="1731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6" y="102"/>
                        <a:pt x="1776" y="102"/>
                        <a:pt x="1776" y="102"/>
                      </a:cubicBezTo>
                      <a:lnTo>
                        <a:pt x="1776" y="45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5" name="任意多边形: 形状 194"/>
                <p:cNvSpPr/>
                <p:nvPr/>
              </p:nvSpPr>
              <p:spPr bwMode="auto">
                <a:xfrm>
                  <a:off x="-69850" y="8461376"/>
                  <a:ext cx="10950575" cy="4976813"/>
                </a:xfrm>
                <a:custGeom>
                  <a:avLst/>
                  <a:gdLst>
                    <a:gd name="T0" fmla="*/ 0 w 1776"/>
                    <a:gd name="T1" fmla="*/ 0 h 806"/>
                    <a:gd name="T2" fmla="*/ 0 w 1776"/>
                    <a:gd name="T3" fmla="*/ 761 h 806"/>
                    <a:gd name="T4" fmla="*/ 45 w 1776"/>
                    <a:gd name="T5" fmla="*/ 806 h 806"/>
                    <a:gd name="T6" fmla="*/ 1731 w 1776"/>
                    <a:gd name="T7" fmla="*/ 806 h 806"/>
                    <a:gd name="T8" fmla="*/ 1776 w 1776"/>
                    <a:gd name="T9" fmla="*/ 761 h 806"/>
                    <a:gd name="T10" fmla="*/ 1776 w 1776"/>
                    <a:gd name="T11" fmla="*/ 0 h 806"/>
                    <a:gd name="T12" fmla="*/ 0 w 1776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6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1" y="806"/>
                        <a:pt x="1731" y="806"/>
                        <a:pt x="1731" y="806"/>
                      </a:cubicBezTo>
                      <a:cubicBezTo>
                        <a:pt x="1756" y="806"/>
                        <a:pt x="1776" y="786"/>
                        <a:pt x="1776" y="761"/>
                      </a:cubicBezTo>
                      <a:cubicBezTo>
                        <a:pt x="1776" y="0"/>
                        <a:pt x="1776" y="0"/>
                        <a:pt x="1776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6" name="任意多边形: 形状 195"/>
                <p:cNvSpPr/>
                <p:nvPr/>
              </p:nvSpPr>
              <p:spPr bwMode="auto">
                <a:xfrm>
                  <a:off x="-285750" y="7608888"/>
                  <a:ext cx="10944225" cy="630238"/>
                </a:xfrm>
                <a:custGeom>
                  <a:avLst/>
                  <a:gdLst>
                    <a:gd name="T0" fmla="*/ 1775 w 1775"/>
                    <a:gd name="T1" fmla="*/ 45 h 102"/>
                    <a:gd name="T2" fmla="*/ 1730 w 1775"/>
                    <a:gd name="T3" fmla="*/ 0 h 102"/>
                    <a:gd name="T4" fmla="*/ 45 w 1775"/>
                    <a:gd name="T5" fmla="*/ 0 h 102"/>
                    <a:gd name="T6" fmla="*/ 0 w 1775"/>
                    <a:gd name="T7" fmla="*/ 45 h 102"/>
                    <a:gd name="T8" fmla="*/ 0 w 1775"/>
                    <a:gd name="T9" fmla="*/ 102 h 102"/>
                    <a:gd name="T10" fmla="*/ 1775 w 1775"/>
                    <a:gd name="T11" fmla="*/ 102 h 102"/>
                    <a:gd name="T12" fmla="*/ 1775 w 1775"/>
                    <a:gd name="T13" fmla="*/ 45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102">
                      <a:moveTo>
                        <a:pt x="1775" y="45"/>
                      </a:moveTo>
                      <a:cubicBezTo>
                        <a:pt x="1775" y="20"/>
                        <a:pt x="1755" y="0"/>
                        <a:pt x="1730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1775" y="102"/>
                        <a:pt x="1775" y="102"/>
                        <a:pt x="1775" y="102"/>
                      </a:cubicBezTo>
                      <a:lnTo>
                        <a:pt x="1775" y="4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7" name="任意多边形: 形状 196"/>
                <p:cNvSpPr/>
                <p:nvPr/>
              </p:nvSpPr>
              <p:spPr bwMode="auto">
                <a:xfrm>
                  <a:off x="-285750" y="8239126"/>
                  <a:ext cx="10944225" cy="4976813"/>
                </a:xfrm>
                <a:custGeom>
                  <a:avLst/>
                  <a:gdLst>
                    <a:gd name="T0" fmla="*/ 0 w 1775"/>
                    <a:gd name="T1" fmla="*/ 0 h 806"/>
                    <a:gd name="T2" fmla="*/ 0 w 1775"/>
                    <a:gd name="T3" fmla="*/ 761 h 806"/>
                    <a:gd name="T4" fmla="*/ 45 w 1775"/>
                    <a:gd name="T5" fmla="*/ 806 h 806"/>
                    <a:gd name="T6" fmla="*/ 1730 w 1775"/>
                    <a:gd name="T7" fmla="*/ 806 h 806"/>
                    <a:gd name="T8" fmla="*/ 1775 w 1775"/>
                    <a:gd name="T9" fmla="*/ 761 h 806"/>
                    <a:gd name="T10" fmla="*/ 1775 w 1775"/>
                    <a:gd name="T11" fmla="*/ 0 h 806"/>
                    <a:gd name="T12" fmla="*/ 0 w 1775"/>
                    <a:gd name="T13" fmla="*/ 0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75" h="806">
                      <a:moveTo>
                        <a:pt x="0" y="0"/>
                      </a:move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0" y="786"/>
                        <a:pt x="20" y="806"/>
                        <a:pt x="45" y="806"/>
                      </a:cubicBezTo>
                      <a:cubicBezTo>
                        <a:pt x="1730" y="806"/>
                        <a:pt x="1730" y="806"/>
                        <a:pt x="1730" y="806"/>
                      </a:cubicBezTo>
                      <a:cubicBezTo>
                        <a:pt x="1755" y="806"/>
                        <a:pt x="1775" y="786"/>
                        <a:pt x="1775" y="761"/>
                      </a:cubicBezTo>
                      <a:cubicBezTo>
                        <a:pt x="1775" y="0"/>
                        <a:pt x="1775" y="0"/>
                        <a:pt x="177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8" name="椭圆 197"/>
                <p:cNvSpPr>
                  <a:spLocks noChangeArrowheads="1"/>
                </p:cNvSpPr>
                <p:nvPr/>
              </p:nvSpPr>
              <p:spPr bwMode="auto">
                <a:xfrm>
                  <a:off x="714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9" name="椭圆 198"/>
                <p:cNvSpPr>
                  <a:spLocks noChangeArrowheads="1"/>
                </p:cNvSpPr>
                <p:nvPr/>
              </p:nvSpPr>
              <p:spPr bwMode="auto">
                <a:xfrm>
                  <a:off x="509588" y="7788276"/>
                  <a:ext cx="271463" cy="271463"/>
                </a:xfrm>
                <a:prstGeom prst="ellipse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0" name="椭圆 199"/>
                <p:cNvSpPr>
                  <a:spLocks noChangeArrowheads="1"/>
                </p:cNvSpPr>
                <p:nvPr/>
              </p:nvSpPr>
              <p:spPr bwMode="auto">
                <a:xfrm>
                  <a:off x="947738" y="7788276"/>
                  <a:ext cx="271463" cy="271463"/>
                </a:xfrm>
                <a:prstGeom prst="ellipse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1" name="矩形 200"/>
                <p:cNvSpPr>
                  <a:spLocks noChangeArrowheads="1"/>
                </p:cNvSpPr>
                <p:nvPr/>
              </p:nvSpPr>
              <p:spPr bwMode="auto">
                <a:xfrm>
                  <a:off x="928688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2" name="矩形 201"/>
                <p:cNvSpPr>
                  <a:spLocks noChangeArrowheads="1"/>
                </p:cNvSpPr>
                <p:nvPr/>
              </p:nvSpPr>
              <p:spPr bwMode="auto">
                <a:xfrm>
                  <a:off x="768350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3" name="矩形 202"/>
                <p:cNvSpPr>
                  <a:spLocks noChangeArrowheads="1"/>
                </p:cNvSpPr>
                <p:nvPr/>
              </p:nvSpPr>
              <p:spPr bwMode="auto">
                <a:xfrm>
                  <a:off x="238125" y="12647992"/>
                  <a:ext cx="104775" cy="427038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204" name="矩形 203"/>
                <p:cNvSpPr>
                  <a:spLocks noChangeArrowheads="1"/>
                </p:cNvSpPr>
                <p:nvPr/>
              </p:nvSpPr>
              <p:spPr bwMode="auto">
                <a:xfrm>
                  <a:off x="77788" y="12808329"/>
                  <a:ext cx="425450" cy="104775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6164240" y="1502184"/>
              <a:ext cx="5027572" cy="3853632"/>
              <a:chOff x="9092050" y="7140968"/>
              <a:chExt cx="4883150" cy="3742932"/>
            </a:xfrm>
          </p:grpSpPr>
          <p:sp>
            <p:nvSpPr>
              <p:cNvPr id="36" name="任意多边形: 形状 35"/>
              <p:cNvSpPr/>
              <p:nvPr/>
            </p:nvSpPr>
            <p:spPr bwMode="auto">
              <a:xfrm>
                <a:off x="9096896" y="7634632"/>
                <a:ext cx="4873459" cy="3164786"/>
              </a:xfrm>
              <a:custGeom>
                <a:avLst/>
                <a:gdLst>
                  <a:gd name="T0" fmla="*/ 602 w 1837"/>
                  <a:gd name="T1" fmla="*/ 0 h 1192"/>
                  <a:gd name="T2" fmla="*/ 5 w 1837"/>
                  <a:gd name="T3" fmla="*/ 605 h 1192"/>
                  <a:gd name="T4" fmla="*/ 602 w 1837"/>
                  <a:gd name="T5" fmla="*/ 1192 h 1192"/>
                  <a:gd name="T6" fmla="*/ 775 w 1837"/>
                  <a:gd name="T7" fmla="*/ 1167 h 1192"/>
                  <a:gd name="T8" fmla="*/ 1012 w 1837"/>
                  <a:gd name="T9" fmla="*/ 1132 h 1192"/>
                  <a:gd name="T10" fmla="*/ 1238 w 1837"/>
                  <a:gd name="T11" fmla="*/ 1163 h 1192"/>
                  <a:gd name="T12" fmla="*/ 1365 w 1837"/>
                  <a:gd name="T13" fmla="*/ 1180 h 1192"/>
                  <a:gd name="T14" fmla="*/ 1836 w 1837"/>
                  <a:gd name="T15" fmla="*/ 709 h 1192"/>
                  <a:gd name="T16" fmla="*/ 1365 w 1837"/>
                  <a:gd name="T17" fmla="*/ 237 h 1192"/>
                  <a:gd name="T18" fmla="*/ 1365 w 1837"/>
                  <a:gd name="T19" fmla="*/ 237 h 1192"/>
                  <a:gd name="T20" fmla="*/ 1278 w 1837"/>
                  <a:gd name="T21" fmla="*/ 245 h 1192"/>
                  <a:gd name="T22" fmla="*/ 1221 w 1837"/>
                  <a:gd name="T23" fmla="*/ 250 h 1192"/>
                  <a:gd name="T24" fmla="*/ 1016 w 1837"/>
                  <a:gd name="T25" fmla="*/ 168 h 1192"/>
                  <a:gd name="T26" fmla="*/ 602 w 1837"/>
                  <a:gd name="T27" fmla="*/ 0 h 1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7" h="1192">
                    <a:moveTo>
                      <a:pt x="602" y="0"/>
                    </a:moveTo>
                    <a:cubicBezTo>
                      <a:pt x="271" y="0"/>
                      <a:pt x="0" y="275"/>
                      <a:pt x="5" y="605"/>
                    </a:cubicBezTo>
                    <a:cubicBezTo>
                      <a:pt x="10" y="930"/>
                      <a:pt x="275" y="1192"/>
                      <a:pt x="602" y="1192"/>
                    </a:cubicBezTo>
                    <a:cubicBezTo>
                      <a:pt x="662" y="1192"/>
                      <a:pt x="720" y="1183"/>
                      <a:pt x="775" y="1167"/>
                    </a:cubicBezTo>
                    <a:cubicBezTo>
                      <a:pt x="852" y="1143"/>
                      <a:pt x="932" y="1132"/>
                      <a:pt x="1012" y="1132"/>
                    </a:cubicBezTo>
                    <a:cubicBezTo>
                      <a:pt x="1088" y="1132"/>
                      <a:pt x="1164" y="1142"/>
                      <a:pt x="1238" y="1163"/>
                    </a:cubicBezTo>
                    <a:cubicBezTo>
                      <a:pt x="1278" y="1174"/>
                      <a:pt x="1321" y="1180"/>
                      <a:pt x="1365" y="1180"/>
                    </a:cubicBezTo>
                    <a:cubicBezTo>
                      <a:pt x="1625" y="1180"/>
                      <a:pt x="1836" y="969"/>
                      <a:pt x="1836" y="709"/>
                    </a:cubicBezTo>
                    <a:cubicBezTo>
                      <a:pt x="1837" y="449"/>
                      <a:pt x="1625" y="237"/>
                      <a:pt x="1365" y="237"/>
                    </a:cubicBezTo>
                    <a:cubicBezTo>
                      <a:pt x="1365" y="237"/>
                      <a:pt x="1365" y="237"/>
                      <a:pt x="1365" y="237"/>
                    </a:cubicBezTo>
                    <a:cubicBezTo>
                      <a:pt x="1335" y="237"/>
                      <a:pt x="1306" y="239"/>
                      <a:pt x="1278" y="245"/>
                    </a:cubicBezTo>
                    <a:cubicBezTo>
                      <a:pt x="1259" y="248"/>
                      <a:pt x="1240" y="250"/>
                      <a:pt x="1221" y="250"/>
                    </a:cubicBezTo>
                    <a:cubicBezTo>
                      <a:pt x="1146" y="250"/>
                      <a:pt x="1072" y="221"/>
                      <a:pt x="1016" y="168"/>
                    </a:cubicBezTo>
                    <a:cubicBezTo>
                      <a:pt x="909" y="64"/>
                      <a:pt x="763" y="0"/>
                      <a:pt x="602" y="0"/>
                    </a:cubicBezTo>
                  </a:path>
                </a:pathLst>
              </a:custGeom>
              <a:solidFill>
                <a:srgbClr val="DF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任意多边形: 形状 36"/>
              <p:cNvSpPr/>
              <p:nvPr/>
            </p:nvSpPr>
            <p:spPr bwMode="auto">
              <a:xfrm>
                <a:off x="9092050" y="10612438"/>
                <a:ext cx="4883150" cy="271462"/>
              </a:xfrm>
              <a:custGeom>
                <a:avLst/>
                <a:gdLst>
                  <a:gd name="T0" fmla="*/ 1464 w 1715"/>
                  <a:gd name="T1" fmla="*/ 48 h 95"/>
                  <a:gd name="T2" fmla="*/ 1464 w 1715"/>
                  <a:gd name="T3" fmla="*/ 48 h 95"/>
                  <a:gd name="T4" fmla="*/ 1479 w 1715"/>
                  <a:gd name="T5" fmla="*/ 32 h 95"/>
                  <a:gd name="T6" fmla="*/ 1539 w 1715"/>
                  <a:gd name="T7" fmla="*/ 32 h 95"/>
                  <a:gd name="T8" fmla="*/ 1555 w 1715"/>
                  <a:gd name="T9" fmla="*/ 16 h 95"/>
                  <a:gd name="T10" fmla="*/ 1539 w 1715"/>
                  <a:gd name="T11" fmla="*/ 0 h 95"/>
                  <a:gd name="T12" fmla="*/ 227 w 1715"/>
                  <a:gd name="T13" fmla="*/ 0 h 95"/>
                  <a:gd name="T14" fmla="*/ 211 w 1715"/>
                  <a:gd name="T15" fmla="*/ 16 h 95"/>
                  <a:gd name="T16" fmla="*/ 227 w 1715"/>
                  <a:gd name="T17" fmla="*/ 32 h 95"/>
                  <a:gd name="T18" fmla="*/ 293 w 1715"/>
                  <a:gd name="T19" fmla="*/ 32 h 95"/>
                  <a:gd name="T20" fmla="*/ 309 w 1715"/>
                  <a:gd name="T21" fmla="*/ 48 h 95"/>
                  <a:gd name="T22" fmla="*/ 293 w 1715"/>
                  <a:gd name="T23" fmla="*/ 64 h 95"/>
                  <a:gd name="T24" fmla="*/ 16 w 1715"/>
                  <a:gd name="T25" fmla="*/ 64 h 95"/>
                  <a:gd name="T26" fmla="*/ 0 w 1715"/>
                  <a:gd name="T27" fmla="*/ 79 h 95"/>
                  <a:gd name="T28" fmla="*/ 16 w 1715"/>
                  <a:gd name="T29" fmla="*/ 95 h 95"/>
                  <a:gd name="T30" fmla="*/ 1699 w 1715"/>
                  <a:gd name="T31" fmla="*/ 95 h 95"/>
                  <a:gd name="T32" fmla="*/ 1715 w 1715"/>
                  <a:gd name="T33" fmla="*/ 79 h 95"/>
                  <a:gd name="T34" fmla="*/ 1699 w 1715"/>
                  <a:gd name="T35" fmla="*/ 64 h 95"/>
                  <a:gd name="T36" fmla="*/ 1479 w 1715"/>
                  <a:gd name="T37" fmla="*/ 64 h 95"/>
                  <a:gd name="T38" fmla="*/ 1464 w 1715"/>
                  <a:gd name="T39" fmla="*/ 48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15" h="95">
                    <a:moveTo>
                      <a:pt x="1464" y="48"/>
                    </a:moveTo>
                    <a:cubicBezTo>
                      <a:pt x="1464" y="48"/>
                      <a:pt x="1464" y="48"/>
                      <a:pt x="1464" y="48"/>
                    </a:cubicBezTo>
                    <a:cubicBezTo>
                      <a:pt x="1464" y="39"/>
                      <a:pt x="1471" y="32"/>
                      <a:pt x="1479" y="32"/>
                    </a:cubicBezTo>
                    <a:cubicBezTo>
                      <a:pt x="1539" y="32"/>
                      <a:pt x="1539" y="32"/>
                      <a:pt x="1539" y="32"/>
                    </a:cubicBezTo>
                    <a:cubicBezTo>
                      <a:pt x="1548" y="32"/>
                      <a:pt x="1555" y="25"/>
                      <a:pt x="1555" y="16"/>
                    </a:cubicBezTo>
                    <a:cubicBezTo>
                      <a:pt x="1555" y="8"/>
                      <a:pt x="1548" y="0"/>
                      <a:pt x="1539" y="0"/>
                    </a:cubicBezTo>
                    <a:cubicBezTo>
                      <a:pt x="227" y="0"/>
                      <a:pt x="227" y="0"/>
                      <a:pt x="227" y="0"/>
                    </a:cubicBezTo>
                    <a:cubicBezTo>
                      <a:pt x="218" y="0"/>
                      <a:pt x="211" y="8"/>
                      <a:pt x="211" y="16"/>
                    </a:cubicBezTo>
                    <a:cubicBezTo>
                      <a:pt x="211" y="25"/>
                      <a:pt x="218" y="32"/>
                      <a:pt x="227" y="32"/>
                    </a:cubicBezTo>
                    <a:cubicBezTo>
                      <a:pt x="293" y="32"/>
                      <a:pt x="293" y="32"/>
                      <a:pt x="293" y="32"/>
                    </a:cubicBezTo>
                    <a:cubicBezTo>
                      <a:pt x="302" y="32"/>
                      <a:pt x="309" y="39"/>
                      <a:pt x="309" y="48"/>
                    </a:cubicBezTo>
                    <a:cubicBezTo>
                      <a:pt x="309" y="57"/>
                      <a:pt x="302" y="64"/>
                      <a:pt x="293" y="64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7" y="64"/>
                      <a:pt x="0" y="71"/>
                      <a:pt x="0" y="79"/>
                    </a:cubicBezTo>
                    <a:cubicBezTo>
                      <a:pt x="0" y="88"/>
                      <a:pt x="7" y="95"/>
                      <a:pt x="16" y="95"/>
                    </a:cubicBezTo>
                    <a:cubicBezTo>
                      <a:pt x="1699" y="95"/>
                      <a:pt x="1699" y="95"/>
                      <a:pt x="1699" y="95"/>
                    </a:cubicBezTo>
                    <a:cubicBezTo>
                      <a:pt x="1708" y="95"/>
                      <a:pt x="1715" y="88"/>
                      <a:pt x="1715" y="79"/>
                    </a:cubicBezTo>
                    <a:cubicBezTo>
                      <a:pt x="1715" y="71"/>
                      <a:pt x="1708" y="64"/>
                      <a:pt x="1699" y="64"/>
                    </a:cubicBezTo>
                    <a:cubicBezTo>
                      <a:pt x="1479" y="64"/>
                      <a:pt x="1479" y="64"/>
                      <a:pt x="1479" y="64"/>
                    </a:cubicBezTo>
                    <a:cubicBezTo>
                      <a:pt x="1471" y="64"/>
                      <a:pt x="1464" y="57"/>
                      <a:pt x="1464" y="48"/>
                    </a:cubicBezTo>
                    <a:close/>
                  </a:path>
                </a:pathLst>
              </a:custGeom>
              <a:solidFill>
                <a:srgbClr val="1053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grpSp>
            <p:nvGrpSpPr>
              <p:cNvPr id="38" name="组合 37"/>
              <p:cNvGrpSpPr/>
              <p:nvPr/>
            </p:nvGrpSpPr>
            <p:grpSpPr>
              <a:xfrm>
                <a:off x="9365116" y="7140968"/>
                <a:ext cx="3748265" cy="3376566"/>
                <a:chOff x="8997950" y="7554913"/>
                <a:chExt cx="3233738" cy="2913062"/>
              </a:xfrm>
            </p:grpSpPr>
            <p:sp>
              <p:nvSpPr>
                <p:cNvPr id="39" name="矩形 38"/>
                <p:cNvSpPr>
                  <a:spLocks noChangeArrowheads="1"/>
                </p:cNvSpPr>
                <p:nvPr/>
              </p:nvSpPr>
              <p:spPr bwMode="auto">
                <a:xfrm>
                  <a:off x="11799888" y="8275638"/>
                  <a:ext cx="431800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0" name="矩形 39"/>
                <p:cNvSpPr>
                  <a:spLocks noChangeArrowheads="1"/>
                </p:cNvSpPr>
                <p:nvPr/>
              </p:nvSpPr>
              <p:spPr bwMode="auto">
                <a:xfrm>
                  <a:off x="11799888" y="8415338"/>
                  <a:ext cx="39846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1" name="矩形 40"/>
                <p:cNvSpPr>
                  <a:spLocks noChangeArrowheads="1"/>
                </p:cNvSpPr>
                <p:nvPr/>
              </p:nvSpPr>
              <p:spPr bwMode="auto">
                <a:xfrm>
                  <a:off x="11799888" y="8604250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2" name="矩形 41"/>
                <p:cNvSpPr>
                  <a:spLocks noChangeArrowheads="1"/>
                </p:cNvSpPr>
                <p:nvPr/>
              </p:nvSpPr>
              <p:spPr bwMode="auto">
                <a:xfrm>
                  <a:off x="11799888" y="8743950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3" name="矩形 42"/>
                <p:cNvSpPr>
                  <a:spLocks noChangeArrowheads="1"/>
                </p:cNvSpPr>
                <p:nvPr/>
              </p:nvSpPr>
              <p:spPr bwMode="auto">
                <a:xfrm>
                  <a:off x="11799888" y="9898063"/>
                  <a:ext cx="346075" cy="650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4" name="任意多边形: 形状 43"/>
                <p:cNvSpPr/>
                <p:nvPr/>
              </p:nvSpPr>
              <p:spPr bwMode="auto">
                <a:xfrm>
                  <a:off x="10518775" y="8070850"/>
                  <a:ext cx="1687513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5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5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5" name="任意多边形: 形状 44"/>
                <p:cNvSpPr/>
                <p:nvPr/>
              </p:nvSpPr>
              <p:spPr bwMode="auto">
                <a:xfrm>
                  <a:off x="10412413" y="8070850"/>
                  <a:ext cx="1689100" cy="2397125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6" name="矩形 45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7" name="矩形 46"/>
                <p:cNvSpPr>
                  <a:spLocks noChangeArrowheads="1"/>
                </p:cNvSpPr>
                <p:nvPr/>
              </p:nvSpPr>
              <p:spPr bwMode="auto">
                <a:xfrm>
                  <a:off x="10545763" y="8205788"/>
                  <a:ext cx="1423988" cy="213042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8" name="矩形 47"/>
                <p:cNvSpPr>
                  <a:spLocks noChangeArrowheads="1"/>
                </p:cNvSpPr>
                <p:nvPr/>
              </p:nvSpPr>
              <p:spPr bwMode="auto">
                <a:xfrm>
                  <a:off x="10631488" y="8497888"/>
                  <a:ext cx="430213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49" name="矩形 48"/>
                <p:cNvSpPr>
                  <a:spLocks noChangeArrowheads="1"/>
                </p:cNvSpPr>
                <p:nvPr/>
              </p:nvSpPr>
              <p:spPr bwMode="auto">
                <a:xfrm>
                  <a:off x="10631488" y="8640763"/>
                  <a:ext cx="396875" cy="7461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0" name="矩形 49"/>
                <p:cNvSpPr>
                  <a:spLocks noChangeArrowheads="1"/>
                </p:cNvSpPr>
                <p:nvPr/>
              </p:nvSpPr>
              <p:spPr bwMode="auto">
                <a:xfrm>
                  <a:off x="10631488" y="8826500"/>
                  <a:ext cx="430213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1" name="矩形 50"/>
                <p:cNvSpPr>
                  <a:spLocks noChangeArrowheads="1"/>
                </p:cNvSpPr>
                <p:nvPr/>
              </p:nvSpPr>
              <p:spPr bwMode="auto">
                <a:xfrm>
                  <a:off x="10631488" y="8969375"/>
                  <a:ext cx="19685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3" name="矩形 52"/>
                <p:cNvSpPr>
                  <a:spLocks noChangeArrowheads="1"/>
                </p:cNvSpPr>
                <p:nvPr/>
              </p:nvSpPr>
              <p:spPr bwMode="auto">
                <a:xfrm>
                  <a:off x="10631488" y="9217025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4" name="矩形 53"/>
                <p:cNvSpPr>
                  <a:spLocks noChangeArrowheads="1"/>
                </p:cNvSpPr>
                <p:nvPr/>
              </p:nvSpPr>
              <p:spPr bwMode="auto">
                <a:xfrm>
                  <a:off x="10631488" y="93360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5" name="矩形 54"/>
                <p:cNvSpPr>
                  <a:spLocks noChangeArrowheads="1"/>
                </p:cNvSpPr>
                <p:nvPr/>
              </p:nvSpPr>
              <p:spPr bwMode="auto">
                <a:xfrm>
                  <a:off x="10631488" y="9453563"/>
                  <a:ext cx="558800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6" name="矩形 55"/>
                <p:cNvSpPr>
                  <a:spLocks noChangeArrowheads="1"/>
                </p:cNvSpPr>
                <p:nvPr/>
              </p:nvSpPr>
              <p:spPr bwMode="auto">
                <a:xfrm>
                  <a:off x="10631488" y="9609138"/>
                  <a:ext cx="1247775" cy="66675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7" name="矩形 56"/>
                <p:cNvSpPr>
                  <a:spLocks noChangeArrowheads="1"/>
                </p:cNvSpPr>
                <p:nvPr/>
              </p:nvSpPr>
              <p:spPr bwMode="auto">
                <a:xfrm>
                  <a:off x="10631488" y="972978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8" name="矩形 57"/>
                <p:cNvSpPr>
                  <a:spLocks noChangeArrowheads="1"/>
                </p:cNvSpPr>
                <p:nvPr/>
              </p:nvSpPr>
              <p:spPr bwMode="auto">
                <a:xfrm>
                  <a:off x="10631488" y="9845675"/>
                  <a:ext cx="1079500" cy="69850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59" name="矩形 58"/>
                <p:cNvSpPr>
                  <a:spLocks noChangeArrowheads="1"/>
                </p:cNvSpPr>
                <p:nvPr/>
              </p:nvSpPr>
              <p:spPr bwMode="auto">
                <a:xfrm>
                  <a:off x="10631488" y="10002838"/>
                  <a:ext cx="1247775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0" name="矩形 59"/>
                <p:cNvSpPr>
                  <a:spLocks noChangeArrowheads="1"/>
                </p:cNvSpPr>
                <p:nvPr/>
              </p:nvSpPr>
              <p:spPr bwMode="auto">
                <a:xfrm>
                  <a:off x="10631488" y="10123488"/>
                  <a:ext cx="344488" cy="65087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1" name="椭圆 60"/>
                <p:cNvSpPr>
                  <a:spLocks noChangeArrowheads="1"/>
                </p:cNvSpPr>
                <p:nvPr/>
              </p:nvSpPr>
              <p:spPr bwMode="auto">
                <a:xfrm>
                  <a:off x="11183938" y="8429625"/>
                  <a:ext cx="695325" cy="698500"/>
                </a:xfrm>
                <a:prstGeom prst="ellipse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2" name="任意多边形: 形状 61"/>
                <p:cNvSpPr/>
                <p:nvPr/>
              </p:nvSpPr>
              <p:spPr bwMode="auto">
                <a:xfrm>
                  <a:off x="11463338" y="8848725"/>
                  <a:ext cx="119063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20" y="0"/>
                        <a:pt x="6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3" name="任意多边形: 形状 62"/>
                <p:cNvSpPr/>
                <p:nvPr/>
              </p:nvSpPr>
              <p:spPr bwMode="auto">
                <a:xfrm>
                  <a:off x="11218863" y="8894763"/>
                  <a:ext cx="269875" cy="233362"/>
                </a:xfrm>
                <a:custGeom>
                  <a:avLst/>
                  <a:gdLst>
                    <a:gd name="T0" fmla="*/ 40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40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40" y="16"/>
                      </a:moveTo>
                      <a:cubicBezTo>
                        <a:pt x="24" y="22"/>
                        <a:pt x="12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lnTo>
                        <a:pt x="40" y="16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4" name="任意多边形: 形状 63"/>
                <p:cNvSpPr/>
                <p:nvPr/>
              </p:nvSpPr>
              <p:spPr bwMode="auto">
                <a:xfrm>
                  <a:off x="11442700" y="8888413"/>
                  <a:ext cx="163513" cy="239712"/>
                </a:xfrm>
                <a:custGeom>
                  <a:avLst/>
                  <a:gdLst>
                    <a:gd name="T0" fmla="*/ 51 w 57"/>
                    <a:gd name="T1" fmla="*/ 0 h 84"/>
                    <a:gd name="T2" fmla="*/ 49 w 57"/>
                    <a:gd name="T3" fmla="*/ 3 h 84"/>
                    <a:gd name="T4" fmla="*/ 28 w 57"/>
                    <a:gd name="T5" fmla="*/ 13 h 84"/>
                    <a:gd name="T6" fmla="*/ 8 w 57"/>
                    <a:gd name="T7" fmla="*/ 3 h 84"/>
                    <a:gd name="T8" fmla="*/ 6 w 57"/>
                    <a:gd name="T9" fmla="*/ 0 h 84"/>
                    <a:gd name="T10" fmla="*/ 0 w 57"/>
                    <a:gd name="T11" fmla="*/ 2 h 84"/>
                    <a:gd name="T12" fmla="*/ 16 w 57"/>
                    <a:gd name="T13" fmla="*/ 84 h 84"/>
                    <a:gd name="T14" fmla="*/ 28 w 57"/>
                    <a:gd name="T15" fmla="*/ 84 h 84"/>
                    <a:gd name="T16" fmla="*/ 40 w 57"/>
                    <a:gd name="T17" fmla="*/ 84 h 84"/>
                    <a:gd name="T18" fmla="*/ 57 w 57"/>
                    <a:gd name="T19" fmla="*/ 2 h 84"/>
                    <a:gd name="T20" fmla="*/ 51 w 57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7" h="84">
                      <a:moveTo>
                        <a:pt x="51" y="0"/>
                      </a:moveTo>
                      <a:cubicBezTo>
                        <a:pt x="49" y="3"/>
                        <a:pt x="49" y="3"/>
                        <a:pt x="49" y="3"/>
                      </a:cubicBezTo>
                      <a:cubicBezTo>
                        <a:pt x="44" y="9"/>
                        <a:pt x="37" y="13"/>
                        <a:pt x="28" y="13"/>
                      </a:cubicBezTo>
                      <a:cubicBezTo>
                        <a:pt x="20" y="13"/>
                        <a:pt x="12" y="9"/>
                        <a:pt x="8" y="3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7" y="2"/>
                        <a:pt x="57" y="2"/>
                        <a:pt x="57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5" name="任意多边形: 形状 64"/>
                <p:cNvSpPr/>
                <p:nvPr/>
              </p:nvSpPr>
              <p:spPr bwMode="auto">
                <a:xfrm>
                  <a:off x="11557000" y="8894763"/>
                  <a:ext cx="273050" cy="233362"/>
                </a:xfrm>
                <a:custGeom>
                  <a:avLst/>
                  <a:gdLst>
                    <a:gd name="T0" fmla="*/ 89 w 96"/>
                    <a:gd name="T1" fmla="*/ 53 h 82"/>
                    <a:gd name="T2" fmla="*/ 56 w 96"/>
                    <a:gd name="T3" fmla="*/ 16 h 82"/>
                    <a:gd name="T4" fmla="*/ 17 w 96"/>
                    <a:gd name="T5" fmla="*/ 0 h 82"/>
                    <a:gd name="T6" fmla="*/ 0 w 96"/>
                    <a:gd name="T7" fmla="*/ 82 h 82"/>
                    <a:gd name="T8" fmla="*/ 96 w 96"/>
                    <a:gd name="T9" fmla="*/ 82 h 82"/>
                    <a:gd name="T10" fmla="*/ 89 w 96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6" h="82">
                      <a:moveTo>
                        <a:pt x="89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6" y="82"/>
                        <a:pt x="96" y="82"/>
                        <a:pt x="96" y="82"/>
                      </a:cubicBezTo>
                      <a:lnTo>
                        <a:pt x="89" y="53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6" name="任意多边形: 形状 65"/>
                <p:cNvSpPr/>
                <p:nvPr/>
              </p:nvSpPr>
              <p:spPr bwMode="auto">
                <a:xfrm>
                  <a:off x="11460163" y="8837613"/>
                  <a:ext cx="128588" cy="88900"/>
                </a:xfrm>
                <a:custGeom>
                  <a:avLst/>
                  <a:gdLst>
                    <a:gd name="T0" fmla="*/ 39 w 45"/>
                    <a:gd name="T1" fmla="*/ 2 h 31"/>
                    <a:gd name="T2" fmla="*/ 23 w 45"/>
                    <a:gd name="T3" fmla="*/ 11 h 31"/>
                    <a:gd name="T4" fmla="*/ 22 w 45"/>
                    <a:gd name="T5" fmla="*/ 11 h 31"/>
                    <a:gd name="T6" fmla="*/ 22 w 45"/>
                    <a:gd name="T7" fmla="*/ 11 h 31"/>
                    <a:gd name="T8" fmla="*/ 5 w 45"/>
                    <a:gd name="T9" fmla="*/ 2 h 31"/>
                    <a:gd name="T10" fmla="*/ 4 w 45"/>
                    <a:gd name="T11" fmla="*/ 0 h 31"/>
                    <a:gd name="T12" fmla="*/ 4 w 45"/>
                    <a:gd name="T13" fmla="*/ 16 h 31"/>
                    <a:gd name="T14" fmla="*/ 0 w 45"/>
                    <a:gd name="T15" fmla="*/ 18 h 31"/>
                    <a:gd name="T16" fmla="*/ 2 w 45"/>
                    <a:gd name="T17" fmla="*/ 21 h 31"/>
                    <a:gd name="T18" fmla="*/ 22 w 45"/>
                    <a:gd name="T19" fmla="*/ 31 h 31"/>
                    <a:gd name="T20" fmla="*/ 43 w 45"/>
                    <a:gd name="T21" fmla="*/ 21 h 31"/>
                    <a:gd name="T22" fmla="*/ 45 w 45"/>
                    <a:gd name="T23" fmla="*/ 18 h 31"/>
                    <a:gd name="T24" fmla="*/ 41 w 45"/>
                    <a:gd name="T25" fmla="*/ 16 h 31"/>
                    <a:gd name="T26" fmla="*/ 41 w 45"/>
                    <a:gd name="T27" fmla="*/ 0 h 31"/>
                    <a:gd name="T28" fmla="*/ 39 w 45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5" h="31">
                      <a:moveTo>
                        <a:pt x="39" y="2"/>
                      </a:moveTo>
                      <a:cubicBezTo>
                        <a:pt x="35" y="8"/>
                        <a:pt x="29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5" y="2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16"/>
                        <a:pt x="4" y="16"/>
                        <a:pt x="4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6" y="27"/>
                        <a:pt x="14" y="31"/>
                        <a:pt x="22" y="31"/>
                      </a:cubicBezTo>
                      <a:cubicBezTo>
                        <a:pt x="31" y="31"/>
                        <a:pt x="38" y="27"/>
                        <a:pt x="43" y="21"/>
                      </a:cubicBezTo>
                      <a:cubicBezTo>
                        <a:pt x="45" y="18"/>
                        <a:pt x="45" y="18"/>
                        <a:pt x="45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39" y="2"/>
                      </a:lnTo>
                      <a:close/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7" name="任意多边形: 形状 66"/>
                <p:cNvSpPr/>
                <p:nvPr/>
              </p:nvSpPr>
              <p:spPr bwMode="auto">
                <a:xfrm>
                  <a:off x="11471275" y="8777288"/>
                  <a:ext cx="106363" cy="92075"/>
                </a:xfrm>
                <a:custGeom>
                  <a:avLst/>
                  <a:gdLst>
                    <a:gd name="T0" fmla="*/ 18 w 37"/>
                    <a:gd name="T1" fmla="*/ 32 h 32"/>
                    <a:gd name="T2" fmla="*/ 18 w 37"/>
                    <a:gd name="T3" fmla="*/ 32 h 32"/>
                    <a:gd name="T4" fmla="*/ 19 w 37"/>
                    <a:gd name="T5" fmla="*/ 32 h 32"/>
                    <a:gd name="T6" fmla="*/ 35 w 37"/>
                    <a:gd name="T7" fmla="*/ 23 h 32"/>
                    <a:gd name="T8" fmla="*/ 37 w 37"/>
                    <a:gd name="T9" fmla="*/ 21 h 32"/>
                    <a:gd name="T10" fmla="*/ 37 w 37"/>
                    <a:gd name="T11" fmla="*/ 0 h 32"/>
                    <a:gd name="T12" fmla="*/ 18 w 37"/>
                    <a:gd name="T13" fmla="*/ 0 h 32"/>
                    <a:gd name="T14" fmla="*/ 0 w 37"/>
                    <a:gd name="T15" fmla="*/ 0 h 32"/>
                    <a:gd name="T16" fmla="*/ 0 w 37"/>
                    <a:gd name="T17" fmla="*/ 21 h 32"/>
                    <a:gd name="T18" fmla="*/ 1 w 37"/>
                    <a:gd name="T19" fmla="*/ 23 h 32"/>
                    <a:gd name="T20" fmla="*/ 18 w 37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" h="32">
                      <a:moveTo>
                        <a:pt x="18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7" y="21"/>
                        <a:pt x="37" y="21"/>
                        <a:pt x="37" y="21"/>
                      </a:cubicBezTo>
                      <a:cubicBezTo>
                        <a:pt x="37" y="0"/>
                        <a:pt x="37" y="0"/>
                        <a:pt x="37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6" y="29"/>
                        <a:pt x="12" y="32"/>
                        <a:pt x="18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8" name="任意多边形: 形状 67"/>
                <p:cNvSpPr/>
                <p:nvPr/>
              </p:nvSpPr>
              <p:spPr bwMode="auto">
                <a:xfrm>
                  <a:off x="11391900" y="8894763"/>
                  <a:ext cx="96838" cy="233362"/>
                </a:xfrm>
                <a:custGeom>
                  <a:avLst/>
                  <a:gdLst>
                    <a:gd name="T0" fmla="*/ 18 w 34"/>
                    <a:gd name="T1" fmla="*/ 0 h 82"/>
                    <a:gd name="T2" fmla="*/ 2 w 34"/>
                    <a:gd name="T3" fmla="*/ 25 h 82"/>
                    <a:gd name="T4" fmla="*/ 5 w 34"/>
                    <a:gd name="T5" fmla="*/ 36 h 82"/>
                    <a:gd name="T6" fmla="*/ 11 w 34"/>
                    <a:gd name="T7" fmla="*/ 39 h 82"/>
                    <a:gd name="T8" fmla="*/ 2 w 34"/>
                    <a:gd name="T9" fmla="*/ 52 h 82"/>
                    <a:gd name="T10" fmla="*/ 2 w 34"/>
                    <a:gd name="T11" fmla="*/ 61 h 82"/>
                    <a:gd name="T12" fmla="*/ 20 w 34"/>
                    <a:gd name="T13" fmla="*/ 82 h 82"/>
                    <a:gd name="T14" fmla="*/ 34 w 34"/>
                    <a:gd name="T15" fmla="*/ 82 h 82"/>
                    <a:gd name="T16" fmla="*/ 18 w 34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4" h="82">
                      <a:moveTo>
                        <a:pt x="18" y="0"/>
                      </a:moveTo>
                      <a:cubicBezTo>
                        <a:pt x="2" y="25"/>
                        <a:pt x="2" y="25"/>
                        <a:pt x="2" y="25"/>
                      </a:cubicBezTo>
                      <a:cubicBezTo>
                        <a:pt x="0" y="29"/>
                        <a:pt x="1" y="34"/>
                        <a:pt x="5" y="36"/>
                      </a:cubicBezTo>
                      <a:cubicBezTo>
                        <a:pt x="11" y="39"/>
                        <a:pt x="11" y="39"/>
                        <a:pt x="11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4" y="82"/>
                        <a:pt x="34" y="82"/>
                        <a:pt x="34" y="82"/>
                      </a:cubicBezTo>
                      <a:lnTo>
                        <a:pt x="1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69" name="任意多边形: 形状 68"/>
                <p:cNvSpPr/>
                <p:nvPr/>
              </p:nvSpPr>
              <p:spPr bwMode="auto">
                <a:xfrm>
                  <a:off x="11442700" y="8863013"/>
                  <a:ext cx="80963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8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1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8" y="43"/>
                        <a:pt x="18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0" name="任意多边形: 形状 69"/>
                <p:cNvSpPr/>
                <p:nvPr/>
              </p:nvSpPr>
              <p:spPr bwMode="auto">
                <a:xfrm>
                  <a:off x="11503025" y="8926513"/>
                  <a:ext cx="42863" cy="57150"/>
                </a:xfrm>
                <a:custGeom>
                  <a:avLst/>
                  <a:gdLst>
                    <a:gd name="T0" fmla="*/ 13 w 27"/>
                    <a:gd name="T1" fmla="*/ 0 h 36"/>
                    <a:gd name="T2" fmla="*/ 0 w 27"/>
                    <a:gd name="T3" fmla="*/ 27 h 36"/>
                    <a:gd name="T4" fmla="*/ 7 w 27"/>
                    <a:gd name="T5" fmla="*/ 36 h 36"/>
                    <a:gd name="T6" fmla="*/ 13 w 27"/>
                    <a:gd name="T7" fmla="*/ 36 h 36"/>
                    <a:gd name="T8" fmla="*/ 20 w 27"/>
                    <a:gd name="T9" fmla="*/ 36 h 36"/>
                    <a:gd name="T10" fmla="*/ 27 w 27"/>
                    <a:gd name="T11" fmla="*/ 27 h 36"/>
                    <a:gd name="T12" fmla="*/ 13 w 27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7" h="36">
                      <a:moveTo>
                        <a:pt x="13" y="0"/>
                      </a:moveTo>
                      <a:lnTo>
                        <a:pt x="0" y="27"/>
                      </a:lnTo>
                      <a:lnTo>
                        <a:pt x="7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7" y="27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1" name="任意多边形: 形状 70"/>
                <p:cNvSpPr/>
                <p:nvPr/>
              </p:nvSpPr>
              <p:spPr bwMode="auto">
                <a:xfrm>
                  <a:off x="11495088" y="8983663"/>
                  <a:ext cx="58738" cy="144462"/>
                </a:xfrm>
                <a:custGeom>
                  <a:avLst/>
                  <a:gdLst>
                    <a:gd name="T0" fmla="*/ 25 w 37"/>
                    <a:gd name="T1" fmla="*/ 0 h 91"/>
                    <a:gd name="T2" fmla="*/ 18 w 37"/>
                    <a:gd name="T3" fmla="*/ 0 h 91"/>
                    <a:gd name="T4" fmla="*/ 12 w 37"/>
                    <a:gd name="T5" fmla="*/ 0 h 91"/>
                    <a:gd name="T6" fmla="*/ 0 w 37"/>
                    <a:gd name="T7" fmla="*/ 91 h 91"/>
                    <a:gd name="T8" fmla="*/ 18 w 37"/>
                    <a:gd name="T9" fmla="*/ 91 h 91"/>
                    <a:gd name="T10" fmla="*/ 37 w 37"/>
                    <a:gd name="T11" fmla="*/ 91 h 91"/>
                    <a:gd name="T12" fmla="*/ 25 w 37"/>
                    <a:gd name="T1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91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0" y="91"/>
                      </a:lnTo>
                      <a:lnTo>
                        <a:pt x="18" y="91"/>
                      </a:lnTo>
                      <a:lnTo>
                        <a:pt x="37" y="9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96E4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2" name="任意多边形: 形状 71"/>
                <p:cNvSpPr/>
                <p:nvPr/>
              </p:nvSpPr>
              <p:spPr bwMode="auto">
                <a:xfrm>
                  <a:off x="11557000" y="8894763"/>
                  <a:ext cx="100013" cy="233362"/>
                </a:xfrm>
                <a:custGeom>
                  <a:avLst/>
                  <a:gdLst>
                    <a:gd name="T0" fmla="*/ 17 w 35"/>
                    <a:gd name="T1" fmla="*/ 0 h 82"/>
                    <a:gd name="T2" fmla="*/ 33 w 35"/>
                    <a:gd name="T3" fmla="*/ 25 h 82"/>
                    <a:gd name="T4" fmla="*/ 30 w 35"/>
                    <a:gd name="T5" fmla="*/ 36 h 82"/>
                    <a:gd name="T6" fmla="*/ 24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7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7" y="0"/>
                      </a:moveTo>
                      <a:cubicBezTo>
                        <a:pt x="33" y="25"/>
                        <a:pt x="33" y="25"/>
                        <a:pt x="33" y="25"/>
                      </a:cubicBezTo>
                      <a:cubicBezTo>
                        <a:pt x="35" y="29"/>
                        <a:pt x="34" y="34"/>
                        <a:pt x="30" y="36"/>
                      </a:cubicBezTo>
                      <a:cubicBezTo>
                        <a:pt x="24" y="39"/>
                        <a:pt x="24" y="39"/>
                        <a:pt x="24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3" name="任意多边形: 形状 72"/>
                <p:cNvSpPr/>
                <p:nvPr/>
              </p:nvSpPr>
              <p:spPr bwMode="auto">
                <a:xfrm>
                  <a:off x="11523663" y="8863013"/>
                  <a:ext cx="82550" cy="122237"/>
                </a:xfrm>
                <a:custGeom>
                  <a:avLst/>
                  <a:gdLst>
                    <a:gd name="T0" fmla="*/ 0 w 29"/>
                    <a:gd name="T1" fmla="*/ 22 h 43"/>
                    <a:gd name="T2" fmla="*/ 21 w 29"/>
                    <a:gd name="T3" fmla="*/ 0 h 43"/>
                    <a:gd name="T4" fmla="*/ 29 w 29"/>
                    <a:gd name="T5" fmla="*/ 11 h 43"/>
                    <a:gd name="T6" fmla="*/ 11 w 29"/>
                    <a:gd name="T7" fmla="*/ 43 h 43"/>
                    <a:gd name="T8" fmla="*/ 0 w 29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5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4" name="任意多边形: 形状 73"/>
                <p:cNvSpPr/>
                <p:nvPr/>
              </p:nvSpPr>
              <p:spPr bwMode="auto">
                <a:xfrm>
                  <a:off x="11380788" y="8475663"/>
                  <a:ext cx="290513" cy="203200"/>
                </a:xfrm>
                <a:custGeom>
                  <a:avLst/>
                  <a:gdLst>
                    <a:gd name="T0" fmla="*/ 51 w 102"/>
                    <a:gd name="T1" fmla="*/ 0 h 71"/>
                    <a:gd name="T2" fmla="*/ 14 w 102"/>
                    <a:gd name="T3" fmla="*/ 7 h 71"/>
                    <a:gd name="T4" fmla="*/ 1 w 102"/>
                    <a:gd name="T5" fmla="*/ 29 h 71"/>
                    <a:gd name="T6" fmla="*/ 6 w 102"/>
                    <a:gd name="T7" fmla="*/ 58 h 71"/>
                    <a:gd name="T8" fmla="*/ 51 w 102"/>
                    <a:gd name="T9" fmla="*/ 71 h 71"/>
                    <a:gd name="T10" fmla="*/ 96 w 102"/>
                    <a:gd name="T11" fmla="*/ 58 h 71"/>
                    <a:gd name="T12" fmla="*/ 101 w 102"/>
                    <a:gd name="T13" fmla="*/ 29 h 71"/>
                    <a:gd name="T14" fmla="*/ 88 w 102"/>
                    <a:gd name="T15" fmla="*/ 7 h 71"/>
                    <a:gd name="T16" fmla="*/ 51 w 102"/>
                    <a:gd name="T1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2" h="71">
                      <a:moveTo>
                        <a:pt x="51" y="0"/>
                      </a:moveTo>
                      <a:cubicBezTo>
                        <a:pt x="42" y="0"/>
                        <a:pt x="28" y="2"/>
                        <a:pt x="14" y="7"/>
                      </a:cubicBezTo>
                      <a:cubicBezTo>
                        <a:pt x="5" y="10"/>
                        <a:pt x="0" y="19"/>
                        <a:pt x="1" y="29"/>
                      </a:cubicBezTo>
                      <a:cubicBezTo>
                        <a:pt x="6" y="58"/>
                        <a:pt x="6" y="58"/>
                        <a:pt x="6" y="58"/>
                      </a:cubicBezTo>
                      <a:cubicBezTo>
                        <a:pt x="51" y="71"/>
                        <a:pt x="51" y="71"/>
                        <a:pt x="51" y="71"/>
                      </a:cubicBezTo>
                      <a:cubicBezTo>
                        <a:pt x="96" y="58"/>
                        <a:pt x="96" y="58"/>
                        <a:pt x="96" y="58"/>
                      </a:cubicBezTo>
                      <a:cubicBezTo>
                        <a:pt x="101" y="29"/>
                        <a:pt x="101" y="29"/>
                        <a:pt x="101" y="29"/>
                      </a:cubicBezTo>
                      <a:cubicBezTo>
                        <a:pt x="102" y="19"/>
                        <a:pt x="97" y="10"/>
                        <a:pt x="88" y="7"/>
                      </a:cubicBezTo>
                      <a:cubicBezTo>
                        <a:pt x="74" y="2"/>
                        <a:pt x="60" y="0"/>
                        <a:pt x="5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5" name="椭圆 74"/>
                <p:cNvSpPr>
                  <a:spLocks noChangeArrowheads="1"/>
                </p:cNvSpPr>
                <p:nvPr/>
              </p:nvSpPr>
              <p:spPr bwMode="auto">
                <a:xfrm>
                  <a:off x="11360150" y="8683625"/>
                  <a:ext cx="74613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6" name="椭圆 75"/>
                <p:cNvSpPr>
                  <a:spLocks noChangeArrowheads="1"/>
                </p:cNvSpPr>
                <p:nvPr/>
              </p:nvSpPr>
              <p:spPr bwMode="auto">
                <a:xfrm>
                  <a:off x="11377613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7" name="椭圆 76"/>
                <p:cNvSpPr>
                  <a:spLocks noChangeArrowheads="1"/>
                </p:cNvSpPr>
                <p:nvPr/>
              </p:nvSpPr>
              <p:spPr bwMode="auto">
                <a:xfrm>
                  <a:off x="11617325" y="8683625"/>
                  <a:ext cx="73025" cy="74612"/>
                </a:xfrm>
                <a:prstGeom prst="ellipse">
                  <a:avLst/>
                </a:pr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8" name="椭圆 77"/>
                <p:cNvSpPr>
                  <a:spLocks noChangeArrowheads="1"/>
                </p:cNvSpPr>
                <p:nvPr/>
              </p:nvSpPr>
              <p:spPr bwMode="auto">
                <a:xfrm>
                  <a:off x="11634788" y="8701088"/>
                  <a:ext cx="39688" cy="39687"/>
                </a:xfrm>
                <a:prstGeom prst="ellipse">
                  <a:avLst/>
                </a:pr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79" name="任意多边形: 形状 78"/>
                <p:cNvSpPr/>
                <p:nvPr/>
              </p:nvSpPr>
              <p:spPr bwMode="auto">
                <a:xfrm>
                  <a:off x="11398250" y="8640763"/>
                  <a:ext cx="25400" cy="65087"/>
                </a:xfrm>
                <a:custGeom>
                  <a:avLst/>
                  <a:gdLst>
                    <a:gd name="T0" fmla="*/ 3 w 16"/>
                    <a:gd name="T1" fmla="*/ 41 h 41"/>
                    <a:gd name="T2" fmla="*/ 10 w 16"/>
                    <a:gd name="T3" fmla="*/ 41 h 41"/>
                    <a:gd name="T4" fmla="*/ 16 w 16"/>
                    <a:gd name="T5" fmla="*/ 0 h 41"/>
                    <a:gd name="T6" fmla="*/ 0 w 16"/>
                    <a:gd name="T7" fmla="*/ 0 h 41"/>
                    <a:gd name="T8" fmla="*/ 3 w 16"/>
                    <a:gd name="T9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3" y="41"/>
                      </a:moveTo>
                      <a:lnTo>
                        <a:pt x="10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0" name="任意多边形: 形状 79"/>
                <p:cNvSpPr/>
                <p:nvPr/>
              </p:nvSpPr>
              <p:spPr bwMode="auto">
                <a:xfrm>
                  <a:off x="11628438" y="8640763"/>
                  <a:ext cx="25400" cy="65087"/>
                </a:xfrm>
                <a:custGeom>
                  <a:avLst/>
                  <a:gdLst>
                    <a:gd name="T0" fmla="*/ 0 w 16"/>
                    <a:gd name="T1" fmla="*/ 0 h 41"/>
                    <a:gd name="T2" fmla="*/ 5 w 16"/>
                    <a:gd name="T3" fmla="*/ 41 h 41"/>
                    <a:gd name="T4" fmla="*/ 13 w 16"/>
                    <a:gd name="T5" fmla="*/ 41 h 41"/>
                    <a:gd name="T6" fmla="*/ 16 w 16"/>
                    <a:gd name="T7" fmla="*/ 0 h 41"/>
                    <a:gd name="T8" fmla="*/ 0 w 16"/>
                    <a:gd name="T9" fmla="*/ 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6" h="41">
                      <a:moveTo>
                        <a:pt x="0" y="0"/>
                      </a:moveTo>
                      <a:lnTo>
                        <a:pt x="5" y="41"/>
                      </a:lnTo>
                      <a:lnTo>
                        <a:pt x="13" y="41"/>
                      </a:lnTo>
                      <a:lnTo>
                        <a:pt x="1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1" name="任意多边形: 形状 80"/>
                <p:cNvSpPr/>
                <p:nvPr/>
              </p:nvSpPr>
              <p:spPr bwMode="auto">
                <a:xfrm>
                  <a:off x="11414125" y="8578850"/>
                  <a:ext cx="222250" cy="266700"/>
                </a:xfrm>
                <a:custGeom>
                  <a:avLst/>
                  <a:gdLst>
                    <a:gd name="T0" fmla="*/ 39 w 78"/>
                    <a:gd name="T1" fmla="*/ 0 h 94"/>
                    <a:gd name="T2" fmla="*/ 3 w 78"/>
                    <a:gd name="T3" fmla="*/ 8 h 94"/>
                    <a:gd name="T4" fmla="*/ 0 w 78"/>
                    <a:gd name="T5" fmla="*/ 24 h 94"/>
                    <a:gd name="T6" fmla="*/ 0 w 78"/>
                    <a:gd name="T7" fmla="*/ 47 h 94"/>
                    <a:gd name="T8" fmla="*/ 17 w 78"/>
                    <a:gd name="T9" fmla="*/ 85 h 94"/>
                    <a:gd name="T10" fmla="*/ 18 w 78"/>
                    <a:gd name="T11" fmla="*/ 86 h 94"/>
                    <a:gd name="T12" fmla="*/ 38 w 78"/>
                    <a:gd name="T13" fmla="*/ 94 h 94"/>
                    <a:gd name="T14" fmla="*/ 39 w 78"/>
                    <a:gd name="T15" fmla="*/ 94 h 94"/>
                    <a:gd name="T16" fmla="*/ 40 w 78"/>
                    <a:gd name="T17" fmla="*/ 94 h 94"/>
                    <a:gd name="T18" fmla="*/ 60 w 78"/>
                    <a:gd name="T19" fmla="*/ 86 h 94"/>
                    <a:gd name="T20" fmla="*/ 61 w 78"/>
                    <a:gd name="T21" fmla="*/ 85 h 94"/>
                    <a:gd name="T22" fmla="*/ 78 w 78"/>
                    <a:gd name="T23" fmla="*/ 47 h 94"/>
                    <a:gd name="T24" fmla="*/ 78 w 78"/>
                    <a:gd name="T25" fmla="*/ 24 h 94"/>
                    <a:gd name="T26" fmla="*/ 74 w 78"/>
                    <a:gd name="T27" fmla="*/ 8 h 94"/>
                    <a:gd name="T28" fmla="*/ 39 w 78"/>
                    <a:gd name="T29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8" h="94">
                      <a:moveTo>
                        <a:pt x="39" y="0"/>
                      </a:moveTo>
                      <a:cubicBezTo>
                        <a:pt x="23" y="0"/>
                        <a:pt x="10" y="3"/>
                        <a:pt x="3" y="8"/>
                      </a:cubicBezTo>
                      <a:cubicBezTo>
                        <a:pt x="1" y="13"/>
                        <a:pt x="0" y="18"/>
                        <a:pt x="0" y="24"/>
                      </a:cubicBez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0" y="61"/>
                        <a:pt x="6" y="75"/>
                        <a:pt x="17" y="85"/>
                      </a:cubicBezTo>
                      <a:cubicBezTo>
                        <a:pt x="18" y="86"/>
                        <a:pt x="18" y="86"/>
                        <a:pt x="18" y="86"/>
                      </a:cubicBezTo>
                      <a:cubicBezTo>
                        <a:pt x="24" y="91"/>
                        <a:pt x="31" y="94"/>
                        <a:pt x="38" y="94"/>
                      </a:cubicBezTo>
                      <a:cubicBezTo>
                        <a:pt x="39" y="94"/>
                        <a:pt x="39" y="94"/>
                        <a:pt x="39" y="94"/>
                      </a:cubicBez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7" y="94"/>
                        <a:pt x="54" y="91"/>
                        <a:pt x="60" y="86"/>
                      </a:cubicBezTo>
                      <a:cubicBezTo>
                        <a:pt x="61" y="85"/>
                        <a:pt x="61" y="85"/>
                        <a:pt x="61" y="85"/>
                      </a:cubicBezTo>
                      <a:cubicBezTo>
                        <a:pt x="72" y="75"/>
                        <a:pt x="78" y="61"/>
                        <a:pt x="78" y="47"/>
                      </a:cubicBezTo>
                      <a:cubicBezTo>
                        <a:pt x="78" y="24"/>
                        <a:pt x="78" y="24"/>
                        <a:pt x="78" y="24"/>
                      </a:cubicBezTo>
                      <a:cubicBezTo>
                        <a:pt x="78" y="18"/>
                        <a:pt x="77" y="13"/>
                        <a:pt x="74" y="8"/>
                      </a:cubicBezTo>
                      <a:cubicBezTo>
                        <a:pt x="68" y="3"/>
                        <a:pt x="55" y="0"/>
                        <a:pt x="39" y="0"/>
                      </a:cubicBezTo>
                    </a:path>
                  </a:pathLst>
                </a:custGeom>
                <a:solidFill>
                  <a:srgbClr val="BD6C6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2" name="椭圆 81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3" name="椭圆 82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4" name="任意多边形: 形状 83"/>
                <p:cNvSpPr/>
                <p:nvPr/>
              </p:nvSpPr>
              <p:spPr bwMode="auto">
                <a:xfrm>
                  <a:off x="11499850" y="8732838"/>
                  <a:ext cx="52388" cy="19050"/>
                </a:xfrm>
                <a:custGeom>
                  <a:avLst/>
                  <a:gdLst>
                    <a:gd name="T0" fmla="*/ 18 w 18"/>
                    <a:gd name="T1" fmla="*/ 2 h 7"/>
                    <a:gd name="T2" fmla="*/ 0 w 18"/>
                    <a:gd name="T3" fmla="*/ 2 h 7"/>
                    <a:gd name="T4" fmla="*/ 9 w 18"/>
                    <a:gd name="T5" fmla="*/ 7 h 7"/>
                    <a:gd name="T6" fmla="*/ 18 w 18"/>
                    <a:gd name="T7" fmla="*/ 2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8" h="7">
                      <a:moveTo>
                        <a:pt x="18" y="2"/>
                      </a:moveTo>
                      <a:cubicBezTo>
                        <a:pt x="12" y="0"/>
                        <a:pt x="6" y="0"/>
                        <a:pt x="0" y="2"/>
                      </a:cubicBezTo>
                      <a:cubicBezTo>
                        <a:pt x="2" y="4"/>
                        <a:pt x="6" y="7"/>
                        <a:pt x="9" y="7"/>
                      </a:cubicBezTo>
                      <a:cubicBezTo>
                        <a:pt x="13" y="7"/>
                        <a:pt x="16" y="5"/>
                        <a:pt x="18" y="2"/>
                      </a:cubicBezTo>
                    </a:path>
                  </a:pathLst>
                </a:custGeom>
                <a:solidFill>
                  <a:srgbClr val="A64F5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5" name="任意多边形: 形状 84"/>
                <p:cNvSpPr/>
                <p:nvPr/>
              </p:nvSpPr>
              <p:spPr bwMode="auto">
                <a:xfrm>
                  <a:off x="11437938" y="8643938"/>
                  <a:ext cx="68263" cy="17462"/>
                </a:xfrm>
                <a:custGeom>
                  <a:avLst/>
                  <a:gdLst>
                    <a:gd name="T0" fmla="*/ 13 w 24"/>
                    <a:gd name="T1" fmla="*/ 0 h 6"/>
                    <a:gd name="T2" fmla="*/ 0 w 24"/>
                    <a:gd name="T3" fmla="*/ 5 h 6"/>
                    <a:gd name="T4" fmla="*/ 24 w 24"/>
                    <a:gd name="T5" fmla="*/ 6 h 6"/>
                    <a:gd name="T6" fmla="*/ 13 w 24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4" h="6">
                      <a:moveTo>
                        <a:pt x="13" y="0"/>
                      </a:moveTo>
                      <a:cubicBezTo>
                        <a:pt x="8" y="0"/>
                        <a:pt x="4" y="2"/>
                        <a:pt x="0" y="5"/>
                      </a:cubicBezTo>
                      <a:cubicBezTo>
                        <a:pt x="8" y="6"/>
                        <a:pt x="16" y="6"/>
                        <a:pt x="24" y="6"/>
                      </a:cubicBezTo>
                      <a:cubicBezTo>
                        <a:pt x="22" y="3"/>
                        <a:pt x="17" y="0"/>
                        <a:pt x="13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6" name="任意多边形: 形状 85"/>
                <p:cNvSpPr/>
                <p:nvPr/>
              </p:nvSpPr>
              <p:spPr bwMode="auto">
                <a:xfrm>
                  <a:off x="11545888" y="8643938"/>
                  <a:ext cx="65088" cy="17462"/>
                </a:xfrm>
                <a:custGeom>
                  <a:avLst/>
                  <a:gdLst>
                    <a:gd name="T0" fmla="*/ 11 w 23"/>
                    <a:gd name="T1" fmla="*/ 0 h 6"/>
                    <a:gd name="T2" fmla="*/ 23 w 23"/>
                    <a:gd name="T3" fmla="*/ 5 h 6"/>
                    <a:gd name="T4" fmla="*/ 0 w 23"/>
                    <a:gd name="T5" fmla="*/ 6 h 6"/>
                    <a:gd name="T6" fmla="*/ 11 w 23"/>
                    <a:gd name="T7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6">
                      <a:moveTo>
                        <a:pt x="11" y="0"/>
                      </a:moveTo>
                      <a:cubicBezTo>
                        <a:pt x="16" y="0"/>
                        <a:pt x="20" y="2"/>
                        <a:pt x="23" y="5"/>
                      </a:cubicBezTo>
                      <a:cubicBezTo>
                        <a:pt x="15" y="6"/>
                        <a:pt x="7" y="6"/>
                        <a:pt x="0" y="6"/>
                      </a:cubicBezTo>
                      <a:cubicBezTo>
                        <a:pt x="2" y="3"/>
                        <a:pt x="6" y="0"/>
                        <a:pt x="11" y="0"/>
                      </a:cubicBezTo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7" name="任意多边形: 形状 86"/>
                <p:cNvSpPr/>
                <p:nvPr/>
              </p:nvSpPr>
              <p:spPr bwMode="auto">
                <a:xfrm>
                  <a:off x="11485563" y="8769350"/>
                  <a:ext cx="80963" cy="28575"/>
                </a:xfrm>
                <a:custGeom>
                  <a:avLst/>
                  <a:gdLst>
                    <a:gd name="T0" fmla="*/ 28 w 28"/>
                    <a:gd name="T1" fmla="*/ 0 h 10"/>
                    <a:gd name="T2" fmla="*/ 0 w 28"/>
                    <a:gd name="T3" fmla="*/ 2 h 10"/>
                    <a:gd name="T4" fmla="*/ 14 w 28"/>
                    <a:gd name="T5" fmla="*/ 10 h 10"/>
                    <a:gd name="T6" fmla="*/ 28 w 28"/>
                    <a:gd name="T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8" h="10">
                      <a:moveTo>
                        <a:pt x="28" y="0"/>
                      </a:moveTo>
                      <a:cubicBezTo>
                        <a:pt x="19" y="3"/>
                        <a:pt x="9" y="3"/>
                        <a:pt x="0" y="2"/>
                      </a:cubicBezTo>
                      <a:cubicBezTo>
                        <a:pt x="3" y="6"/>
                        <a:pt x="9" y="10"/>
                        <a:pt x="14" y="10"/>
                      </a:cubicBezTo>
                      <a:cubicBezTo>
                        <a:pt x="20" y="10"/>
                        <a:pt x="25" y="5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8" name="任意多边形: 形状 87"/>
                <p:cNvSpPr>
                  <a:spLocks noEditPoints="1"/>
                </p:cNvSpPr>
                <p:nvPr/>
              </p:nvSpPr>
              <p:spPr bwMode="auto">
                <a:xfrm>
                  <a:off x="11442700" y="8661400"/>
                  <a:ext cx="66675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6" y="5"/>
                        <a:pt x="6" y="6"/>
                        <a:pt x="6" y="7"/>
                      </a:cubicBezTo>
                      <a:cubicBezTo>
                        <a:pt x="6" y="8"/>
                        <a:pt x="6" y="8"/>
                        <a:pt x="5" y="8"/>
                      </a:cubicBezTo>
                      <a:moveTo>
                        <a:pt x="11" y="12"/>
                      </a:moveTo>
                      <a:cubicBezTo>
                        <a:pt x="10" y="12"/>
                        <a:pt x="8" y="10"/>
                        <a:pt x="8" y="8"/>
                      </a:cubicBezTo>
                      <a:cubicBezTo>
                        <a:pt x="8" y="6"/>
                        <a:pt x="10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89" name="椭圆 88"/>
                <p:cNvSpPr>
                  <a:spLocks noChangeArrowheads="1"/>
                </p:cNvSpPr>
                <p:nvPr/>
              </p:nvSpPr>
              <p:spPr bwMode="auto">
                <a:xfrm>
                  <a:off x="11466513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0" name="任意多边形: 形状 89"/>
                <p:cNvSpPr>
                  <a:spLocks noEditPoints="1"/>
                </p:cNvSpPr>
                <p:nvPr/>
              </p:nvSpPr>
              <p:spPr bwMode="auto">
                <a:xfrm>
                  <a:off x="11542713" y="8661400"/>
                  <a:ext cx="65088" cy="68262"/>
                </a:xfrm>
                <a:custGeom>
                  <a:avLst/>
                  <a:gdLst>
                    <a:gd name="T0" fmla="*/ 3 w 23"/>
                    <a:gd name="T1" fmla="*/ 11 h 24"/>
                    <a:gd name="T2" fmla="*/ 2 w 23"/>
                    <a:gd name="T3" fmla="*/ 10 h 24"/>
                    <a:gd name="T4" fmla="*/ 3 w 23"/>
                    <a:gd name="T5" fmla="*/ 9 h 24"/>
                    <a:gd name="T6" fmla="*/ 4 w 23"/>
                    <a:gd name="T7" fmla="*/ 10 h 24"/>
                    <a:gd name="T8" fmla="*/ 3 w 23"/>
                    <a:gd name="T9" fmla="*/ 11 h 24"/>
                    <a:gd name="T10" fmla="*/ 5 w 23"/>
                    <a:gd name="T11" fmla="*/ 8 h 24"/>
                    <a:gd name="T12" fmla="*/ 3 w 23"/>
                    <a:gd name="T13" fmla="*/ 7 h 24"/>
                    <a:gd name="T14" fmla="*/ 5 w 23"/>
                    <a:gd name="T15" fmla="*/ 5 h 24"/>
                    <a:gd name="T16" fmla="*/ 6 w 23"/>
                    <a:gd name="T17" fmla="*/ 7 h 24"/>
                    <a:gd name="T18" fmla="*/ 5 w 23"/>
                    <a:gd name="T19" fmla="*/ 8 h 24"/>
                    <a:gd name="T20" fmla="*/ 11 w 23"/>
                    <a:gd name="T21" fmla="*/ 12 h 24"/>
                    <a:gd name="T22" fmla="*/ 8 w 23"/>
                    <a:gd name="T23" fmla="*/ 8 h 24"/>
                    <a:gd name="T24" fmla="*/ 11 w 23"/>
                    <a:gd name="T25" fmla="*/ 5 h 24"/>
                    <a:gd name="T26" fmla="*/ 15 w 23"/>
                    <a:gd name="T27" fmla="*/ 8 h 24"/>
                    <a:gd name="T28" fmla="*/ 11 w 23"/>
                    <a:gd name="T29" fmla="*/ 12 h 24"/>
                    <a:gd name="T30" fmla="*/ 11 w 23"/>
                    <a:gd name="T31" fmla="*/ 0 h 24"/>
                    <a:gd name="T32" fmla="*/ 0 w 23"/>
                    <a:gd name="T33" fmla="*/ 12 h 24"/>
                    <a:gd name="T34" fmla="*/ 11 w 23"/>
                    <a:gd name="T35" fmla="*/ 24 h 24"/>
                    <a:gd name="T36" fmla="*/ 23 w 23"/>
                    <a:gd name="T37" fmla="*/ 12 h 24"/>
                    <a:gd name="T38" fmla="*/ 11 w 23"/>
                    <a:gd name="T3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3" h="24">
                      <a:moveTo>
                        <a:pt x="3" y="11"/>
                      </a:moveTo>
                      <a:cubicBezTo>
                        <a:pt x="2" y="11"/>
                        <a:pt x="2" y="11"/>
                        <a:pt x="2" y="10"/>
                      </a:cubicBezTo>
                      <a:cubicBezTo>
                        <a:pt x="2" y="10"/>
                        <a:pt x="2" y="9"/>
                        <a:pt x="3" y="9"/>
                      </a:cubicBezTo>
                      <a:cubicBezTo>
                        <a:pt x="3" y="9"/>
                        <a:pt x="4" y="10"/>
                        <a:pt x="4" y="10"/>
                      </a:cubicBezTo>
                      <a:cubicBezTo>
                        <a:pt x="4" y="11"/>
                        <a:pt x="3" y="11"/>
                        <a:pt x="3" y="11"/>
                      </a:cubicBezTo>
                      <a:moveTo>
                        <a:pt x="5" y="8"/>
                      </a:moveTo>
                      <a:cubicBezTo>
                        <a:pt x="4" y="8"/>
                        <a:pt x="3" y="8"/>
                        <a:pt x="3" y="7"/>
                      </a:cubicBezTo>
                      <a:cubicBezTo>
                        <a:pt x="3" y="6"/>
                        <a:pt x="4" y="5"/>
                        <a:pt x="5" y="5"/>
                      </a:cubicBezTo>
                      <a:cubicBezTo>
                        <a:pt x="5" y="5"/>
                        <a:pt x="6" y="6"/>
                        <a:pt x="6" y="7"/>
                      </a:cubicBezTo>
                      <a:cubicBezTo>
                        <a:pt x="6" y="8"/>
                        <a:pt x="5" y="8"/>
                        <a:pt x="5" y="8"/>
                      </a:cubicBezTo>
                      <a:moveTo>
                        <a:pt x="11" y="12"/>
                      </a:moveTo>
                      <a:cubicBezTo>
                        <a:pt x="9" y="12"/>
                        <a:pt x="8" y="10"/>
                        <a:pt x="8" y="8"/>
                      </a:cubicBezTo>
                      <a:cubicBezTo>
                        <a:pt x="8" y="6"/>
                        <a:pt x="9" y="5"/>
                        <a:pt x="11" y="5"/>
                      </a:cubicBezTo>
                      <a:cubicBezTo>
                        <a:pt x="13" y="5"/>
                        <a:pt x="15" y="6"/>
                        <a:pt x="15" y="8"/>
                      </a:cubicBezTo>
                      <a:cubicBezTo>
                        <a:pt x="15" y="10"/>
                        <a:pt x="13" y="12"/>
                        <a:pt x="11" y="12"/>
                      </a:cubicBezTo>
                      <a:moveTo>
                        <a:pt x="11" y="0"/>
                      </a:moveTo>
                      <a:cubicBezTo>
                        <a:pt x="5" y="0"/>
                        <a:pt x="0" y="5"/>
                        <a:pt x="0" y="12"/>
                      </a:cubicBezTo>
                      <a:cubicBezTo>
                        <a:pt x="0" y="18"/>
                        <a:pt x="5" y="24"/>
                        <a:pt x="11" y="24"/>
                      </a:cubicBezTo>
                      <a:cubicBezTo>
                        <a:pt x="18" y="24"/>
                        <a:pt x="23" y="18"/>
                        <a:pt x="23" y="12"/>
                      </a:cubicBezTo>
                      <a:cubicBezTo>
                        <a:pt x="23" y="5"/>
                        <a:pt x="18" y="0"/>
                        <a:pt x="11" y="0"/>
                      </a:cubicBezTo>
                    </a:path>
                  </a:pathLst>
                </a:custGeom>
                <a:solidFill>
                  <a:srgbClr val="D1989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1" name="椭圆 90"/>
                <p:cNvSpPr>
                  <a:spLocks noChangeArrowheads="1"/>
                </p:cNvSpPr>
                <p:nvPr/>
              </p:nvSpPr>
              <p:spPr bwMode="auto">
                <a:xfrm>
                  <a:off x="11566525" y="8675688"/>
                  <a:ext cx="19050" cy="19050"/>
                </a:xfrm>
                <a:prstGeom prst="ellipse">
                  <a:avLst/>
                </a:prstGeom>
                <a:solidFill>
                  <a:srgbClr val="7770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2" name="任意多边形: 形状 91"/>
                <p:cNvSpPr>
                  <a:spLocks noEditPoints="1"/>
                </p:cNvSpPr>
                <p:nvPr/>
              </p:nvSpPr>
              <p:spPr bwMode="auto">
                <a:xfrm>
                  <a:off x="11434763" y="8651875"/>
                  <a:ext cx="182563" cy="85725"/>
                </a:xfrm>
                <a:custGeom>
                  <a:avLst/>
                  <a:gdLst>
                    <a:gd name="T0" fmla="*/ 49 w 64"/>
                    <a:gd name="T1" fmla="*/ 0 h 30"/>
                    <a:gd name="T2" fmla="*/ 35 w 64"/>
                    <a:gd name="T3" fmla="*/ 10 h 30"/>
                    <a:gd name="T4" fmla="*/ 32 w 64"/>
                    <a:gd name="T5" fmla="*/ 9 h 30"/>
                    <a:gd name="T6" fmla="*/ 28 w 64"/>
                    <a:gd name="T7" fmla="*/ 10 h 30"/>
                    <a:gd name="T8" fmla="*/ 14 w 64"/>
                    <a:gd name="T9" fmla="*/ 0 h 30"/>
                    <a:gd name="T10" fmla="*/ 0 w 64"/>
                    <a:gd name="T11" fmla="*/ 15 h 30"/>
                    <a:gd name="T12" fmla="*/ 14 w 64"/>
                    <a:gd name="T13" fmla="*/ 30 h 30"/>
                    <a:gd name="T14" fmla="*/ 29 w 64"/>
                    <a:gd name="T15" fmla="*/ 15 h 30"/>
                    <a:gd name="T16" fmla="*/ 29 w 64"/>
                    <a:gd name="T17" fmla="*/ 14 h 30"/>
                    <a:gd name="T18" fmla="*/ 29 w 64"/>
                    <a:gd name="T19" fmla="*/ 14 h 30"/>
                    <a:gd name="T20" fmla="*/ 32 w 64"/>
                    <a:gd name="T21" fmla="*/ 12 h 30"/>
                    <a:gd name="T22" fmla="*/ 35 w 64"/>
                    <a:gd name="T23" fmla="*/ 14 h 30"/>
                    <a:gd name="T24" fmla="*/ 35 w 64"/>
                    <a:gd name="T25" fmla="*/ 14 h 30"/>
                    <a:gd name="T26" fmla="*/ 35 w 64"/>
                    <a:gd name="T27" fmla="*/ 15 h 30"/>
                    <a:gd name="T28" fmla="*/ 49 w 64"/>
                    <a:gd name="T29" fmla="*/ 30 h 30"/>
                    <a:gd name="T30" fmla="*/ 64 w 64"/>
                    <a:gd name="T31" fmla="*/ 15 h 30"/>
                    <a:gd name="T32" fmla="*/ 49 w 64"/>
                    <a:gd name="T33" fmla="*/ 0 h 30"/>
                    <a:gd name="T34" fmla="*/ 3 w 64"/>
                    <a:gd name="T35" fmla="*/ 15 h 30"/>
                    <a:gd name="T36" fmla="*/ 14 w 64"/>
                    <a:gd name="T37" fmla="*/ 3 h 30"/>
                    <a:gd name="T38" fmla="*/ 26 w 64"/>
                    <a:gd name="T39" fmla="*/ 15 h 30"/>
                    <a:gd name="T40" fmla="*/ 14 w 64"/>
                    <a:gd name="T41" fmla="*/ 27 h 30"/>
                    <a:gd name="T42" fmla="*/ 3 w 64"/>
                    <a:gd name="T43" fmla="*/ 15 h 30"/>
                    <a:gd name="T44" fmla="*/ 38 w 64"/>
                    <a:gd name="T45" fmla="*/ 15 h 30"/>
                    <a:gd name="T46" fmla="*/ 49 w 64"/>
                    <a:gd name="T47" fmla="*/ 3 h 30"/>
                    <a:gd name="T48" fmla="*/ 61 w 64"/>
                    <a:gd name="T49" fmla="*/ 15 h 30"/>
                    <a:gd name="T50" fmla="*/ 49 w 64"/>
                    <a:gd name="T51" fmla="*/ 27 h 30"/>
                    <a:gd name="T52" fmla="*/ 38 w 64"/>
                    <a:gd name="T53" fmla="*/ 15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4" h="30">
                      <a:moveTo>
                        <a:pt x="49" y="0"/>
                      </a:moveTo>
                      <a:cubicBezTo>
                        <a:pt x="43" y="0"/>
                        <a:pt x="37" y="5"/>
                        <a:pt x="35" y="10"/>
                      </a:cubicBezTo>
                      <a:cubicBezTo>
                        <a:pt x="34" y="10"/>
                        <a:pt x="33" y="9"/>
                        <a:pt x="32" y="9"/>
                      </a:cubicBezTo>
                      <a:cubicBezTo>
                        <a:pt x="31" y="9"/>
                        <a:pt x="29" y="10"/>
                        <a:pt x="28" y="10"/>
                      </a:cubicBezTo>
                      <a:cubicBezTo>
                        <a:pt x="26" y="5"/>
                        <a:pt x="21" y="0"/>
                        <a:pt x="14" y="0"/>
                      </a:cubicBezTo>
                      <a:cubicBezTo>
                        <a:pt x="6" y="0"/>
                        <a:pt x="0" y="7"/>
                        <a:pt x="0" y="15"/>
                      </a:cubicBezTo>
                      <a:cubicBezTo>
                        <a:pt x="0" y="23"/>
                        <a:pt x="6" y="30"/>
                        <a:pt x="14" y="30"/>
                      </a:cubicBezTo>
                      <a:cubicBezTo>
                        <a:pt x="23" y="30"/>
                        <a:pt x="29" y="23"/>
                        <a:pt x="29" y="15"/>
                      </a:cubicBezTo>
                      <a:cubicBezTo>
                        <a:pt x="29" y="15"/>
                        <a:pt x="29" y="14"/>
                        <a:pt x="29" y="14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30" y="12"/>
                        <a:pt x="32" y="12"/>
                      </a:cubicBezTo>
                      <a:cubicBezTo>
                        <a:pt x="34" y="12"/>
                        <a:pt x="35" y="13"/>
                        <a:pt x="35" y="14"/>
                      </a:cubicBezTo>
                      <a:cubicBezTo>
                        <a:pt x="35" y="14"/>
                        <a:pt x="35" y="14"/>
                        <a:pt x="35" y="14"/>
                      </a:cubicBezTo>
                      <a:cubicBezTo>
                        <a:pt x="35" y="14"/>
                        <a:pt x="35" y="15"/>
                        <a:pt x="35" y="15"/>
                      </a:cubicBezTo>
                      <a:cubicBezTo>
                        <a:pt x="35" y="23"/>
                        <a:pt x="41" y="30"/>
                        <a:pt x="49" y="30"/>
                      </a:cubicBezTo>
                      <a:cubicBezTo>
                        <a:pt x="57" y="30"/>
                        <a:pt x="64" y="23"/>
                        <a:pt x="64" y="15"/>
                      </a:cubicBezTo>
                      <a:cubicBezTo>
                        <a:pt x="64" y="7"/>
                        <a:pt x="57" y="0"/>
                        <a:pt x="49" y="0"/>
                      </a:cubicBezTo>
                      <a:moveTo>
                        <a:pt x="3" y="15"/>
                      </a:moveTo>
                      <a:cubicBezTo>
                        <a:pt x="3" y="8"/>
                        <a:pt x="8" y="3"/>
                        <a:pt x="14" y="3"/>
                      </a:cubicBezTo>
                      <a:cubicBezTo>
                        <a:pt x="21" y="3"/>
                        <a:pt x="26" y="8"/>
                        <a:pt x="26" y="15"/>
                      </a:cubicBezTo>
                      <a:cubicBezTo>
                        <a:pt x="26" y="21"/>
                        <a:pt x="21" y="27"/>
                        <a:pt x="14" y="27"/>
                      </a:cubicBezTo>
                      <a:cubicBezTo>
                        <a:pt x="8" y="27"/>
                        <a:pt x="3" y="21"/>
                        <a:pt x="3" y="15"/>
                      </a:cubicBezTo>
                      <a:moveTo>
                        <a:pt x="38" y="15"/>
                      </a:moveTo>
                      <a:cubicBezTo>
                        <a:pt x="38" y="8"/>
                        <a:pt x="43" y="3"/>
                        <a:pt x="49" y="3"/>
                      </a:cubicBezTo>
                      <a:cubicBezTo>
                        <a:pt x="56" y="3"/>
                        <a:pt x="61" y="8"/>
                        <a:pt x="61" y="15"/>
                      </a:cubicBezTo>
                      <a:cubicBezTo>
                        <a:pt x="61" y="21"/>
                        <a:pt x="56" y="27"/>
                        <a:pt x="49" y="27"/>
                      </a:cubicBezTo>
                      <a:cubicBezTo>
                        <a:pt x="43" y="27"/>
                        <a:pt x="38" y="21"/>
                        <a:pt x="38" y="15"/>
                      </a:cubicBezTo>
                    </a:path>
                  </a:pathLst>
                </a:custGeom>
                <a:solidFill>
                  <a:srgbClr val="454F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3" name="椭圆 92"/>
                <p:cNvSpPr>
                  <a:spLocks noChangeArrowheads="1"/>
                </p:cNvSpPr>
                <p:nvPr/>
              </p:nvSpPr>
              <p:spPr bwMode="auto">
                <a:xfrm>
                  <a:off x="11452225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4" name="椭圆 93"/>
                <p:cNvSpPr>
                  <a:spLocks noChangeArrowheads="1"/>
                </p:cNvSpPr>
                <p:nvPr/>
              </p:nvSpPr>
              <p:spPr bwMode="auto">
                <a:xfrm>
                  <a:off x="11449050" y="8686800"/>
                  <a:ext cx="6350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5" name="椭圆 94"/>
                <p:cNvSpPr>
                  <a:spLocks noChangeArrowheads="1"/>
                </p:cNvSpPr>
                <p:nvPr/>
              </p:nvSpPr>
              <p:spPr bwMode="auto">
                <a:xfrm>
                  <a:off x="11552238" y="8675688"/>
                  <a:ext cx="7938" cy="7937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6" name="椭圆 95"/>
                <p:cNvSpPr>
                  <a:spLocks noChangeArrowheads="1"/>
                </p:cNvSpPr>
                <p:nvPr/>
              </p:nvSpPr>
              <p:spPr bwMode="auto">
                <a:xfrm>
                  <a:off x="11549063" y="8686800"/>
                  <a:ext cx="4763" cy="4762"/>
                </a:xfrm>
                <a:prstGeom prst="ellipse">
                  <a:avLst/>
                </a:prstGeom>
                <a:solidFill>
                  <a:srgbClr val="E8CCC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7" name="任意多边形: 形状 96"/>
                <p:cNvSpPr>
                  <a:spLocks noEditPoints="1"/>
                </p:cNvSpPr>
                <p:nvPr/>
              </p:nvSpPr>
              <p:spPr bwMode="auto">
                <a:xfrm>
                  <a:off x="11403013" y="8705850"/>
                  <a:ext cx="246063" cy="153987"/>
                </a:xfrm>
                <a:custGeom>
                  <a:avLst/>
                  <a:gdLst>
                    <a:gd name="T0" fmla="*/ 82 w 86"/>
                    <a:gd name="T1" fmla="*/ 0 h 54"/>
                    <a:gd name="T2" fmla="*/ 76 w 86"/>
                    <a:gd name="T3" fmla="*/ 16 h 54"/>
                    <a:gd name="T4" fmla="*/ 72 w 86"/>
                    <a:gd name="T5" fmla="*/ 18 h 54"/>
                    <a:gd name="T6" fmla="*/ 68 w 86"/>
                    <a:gd name="T7" fmla="*/ 15 h 54"/>
                    <a:gd name="T8" fmla="*/ 60 w 86"/>
                    <a:gd name="T9" fmla="*/ 14 h 54"/>
                    <a:gd name="T10" fmla="*/ 43 w 86"/>
                    <a:gd name="T11" fmla="*/ 16 h 54"/>
                    <a:gd name="T12" fmla="*/ 26 w 86"/>
                    <a:gd name="T13" fmla="*/ 14 h 54"/>
                    <a:gd name="T14" fmla="*/ 18 w 86"/>
                    <a:gd name="T15" fmla="*/ 15 h 54"/>
                    <a:gd name="T16" fmla="*/ 14 w 86"/>
                    <a:gd name="T17" fmla="*/ 18 h 54"/>
                    <a:gd name="T18" fmla="*/ 10 w 86"/>
                    <a:gd name="T19" fmla="*/ 16 h 54"/>
                    <a:gd name="T20" fmla="*/ 4 w 86"/>
                    <a:gd name="T21" fmla="*/ 0 h 54"/>
                    <a:gd name="T22" fmla="*/ 0 w 86"/>
                    <a:gd name="T23" fmla="*/ 0 h 54"/>
                    <a:gd name="T24" fmla="*/ 0 w 86"/>
                    <a:gd name="T25" fmla="*/ 10 h 54"/>
                    <a:gd name="T26" fmla="*/ 7 w 86"/>
                    <a:gd name="T27" fmla="*/ 36 h 54"/>
                    <a:gd name="T28" fmla="*/ 8 w 86"/>
                    <a:gd name="T29" fmla="*/ 38 h 54"/>
                    <a:gd name="T30" fmla="*/ 36 w 86"/>
                    <a:gd name="T31" fmla="*/ 54 h 54"/>
                    <a:gd name="T32" fmla="*/ 43 w 86"/>
                    <a:gd name="T33" fmla="*/ 54 h 54"/>
                    <a:gd name="T34" fmla="*/ 50 w 86"/>
                    <a:gd name="T35" fmla="*/ 54 h 54"/>
                    <a:gd name="T36" fmla="*/ 78 w 86"/>
                    <a:gd name="T37" fmla="*/ 38 h 54"/>
                    <a:gd name="T38" fmla="*/ 79 w 86"/>
                    <a:gd name="T39" fmla="*/ 36 h 54"/>
                    <a:gd name="T40" fmla="*/ 86 w 86"/>
                    <a:gd name="T41" fmla="*/ 10 h 54"/>
                    <a:gd name="T42" fmla="*/ 86 w 86"/>
                    <a:gd name="T43" fmla="*/ 0 h 54"/>
                    <a:gd name="T44" fmla="*/ 82 w 86"/>
                    <a:gd name="T45" fmla="*/ 0 h 54"/>
                    <a:gd name="T46" fmla="*/ 61 w 86"/>
                    <a:gd name="T47" fmla="*/ 24 h 54"/>
                    <a:gd name="T48" fmla="*/ 58 w 86"/>
                    <a:gd name="T49" fmla="*/ 33 h 54"/>
                    <a:gd name="T50" fmla="*/ 52 w 86"/>
                    <a:gd name="T51" fmla="*/ 37 h 54"/>
                    <a:gd name="T52" fmla="*/ 51 w 86"/>
                    <a:gd name="T53" fmla="*/ 37 h 54"/>
                    <a:gd name="T54" fmla="*/ 46 w 86"/>
                    <a:gd name="T55" fmla="*/ 34 h 54"/>
                    <a:gd name="T56" fmla="*/ 43 w 86"/>
                    <a:gd name="T57" fmla="*/ 34 h 54"/>
                    <a:gd name="T58" fmla="*/ 40 w 86"/>
                    <a:gd name="T59" fmla="*/ 34 h 54"/>
                    <a:gd name="T60" fmla="*/ 35 w 86"/>
                    <a:gd name="T61" fmla="*/ 37 h 54"/>
                    <a:gd name="T62" fmla="*/ 34 w 86"/>
                    <a:gd name="T63" fmla="*/ 37 h 54"/>
                    <a:gd name="T64" fmla="*/ 28 w 86"/>
                    <a:gd name="T65" fmla="*/ 33 h 54"/>
                    <a:gd name="T66" fmla="*/ 25 w 86"/>
                    <a:gd name="T67" fmla="*/ 24 h 54"/>
                    <a:gd name="T68" fmla="*/ 27 w 86"/>
                    <a:gd name="T69" fmla="*/ 21 h 54"/>
                    <a:gd name="T70" fmla="*/ 33 w 86"/>
                    <a:gd name="T71" fmla="*/ 22 h 54"/>
                    <a:gd name="T72" fmla="*/ 43 w 86"/>
                    <a:gd name="T73" fmla="*/ 21 h 54"/>
                    <a:gd name="T74" fmla="*/ 43 w 86"/>
                    <a:gd name="T75" fmla="*/ 21 h 54"/>
                    <a:gd name="T76" fmla="*/ 43 w 86"/>
                    <a:gd name="T77" fmla="*/ 21 h 54"/>
                    <a:gd name="T78" fmla="*/ 53 w 86"/>
                    <a:gd name="T79" fmla="*/ 22 h 54"/>
                    <a:gd name="T80" fmla="*/ 59 w 86"/>
                    <a:gd name="T81" fmla="*/ 21 h 54"/>
                    <a:gd name="T82" fmla="*/ 61 w 86"/>
                    <a:gd name="T83" fmla="*/ 24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86" h="54">
                      <a:moveTo>
                        <a:pt x="82" y="0"/>
                      </a:moveTo>
                      <a:cubicBezTo>
                        <a:pt x="76" y="16"/>
                        <a:pt x="76" y="16"/>
                        <a:pt x="76" y="16"/>
                      </a:cubicBezTo>
                      <a:cubicBezTo>
                        <a:pt x="76" y="18"/>
                        <a:pt x="74" y="18"/>
                        <a:pt x="72" y="18"/>
                      </a:cubicBezTo>
                      <a:cubicBezTo>
                        <a:pt x="68" y="15"/>
                        <a:pt x="68" y="15"/>
                        <a:pt x="68" y="15"/>
                      </a:cubicBezTo>
                      <a:cubicBezTo>
                        <a:pt x="65" y="14"/>
                        <a:pt x="63" y="14"/>
                        <a:pt x="60" y="14"/>
                      </a:cubicBezTo>
                      <a:cubicBezTo>
                        <a:pt x="43" y="16"/>
                        <a:pt x="43" y="16"/>
                        <a:pt x="43" y="16"/>
                      </a:cubicBezTo>
                      <a:cubicBezTo>
                        <a:pt x="26" y="14"/>
                        <a:pt x="26" y="14"/>
                        <a:pt x="26" y="14"/>
                      </a:cubicBezTo>
                      <a:cubicBezTo>
                        <a:pt x="23" y="14"/>
                        <a:pt x="21" y="14"/>
                        <a:pt x="18" y="15"/>
                      </a:cubicBez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18"/>
                        <a:pt x="10" y="18"/>
                        <a:pt x="1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9"/>
                        <a:pt x="2" y="28"/>
                        <a:pt x="7" y="36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14" y="48"/>
                        <a:pt x="25" y="54"/>
                        <a:pt x="36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50" y="54"/>
                        <a:pt x="50" y="54"/>
                        <a:pt x="50" y="54"/>
                      </a:cubicBezTo>
                      <a:cubicBezTo>
                        <a:pt x="61" y="54"/>
                        <a:pt x="72" y="48"/>
                        <a:pt x="78" y="38"/>
                      </a:cubicBezTo>
                      <a:cubicBezTo>
                        <a:pt x="79" y="36"/>
                        <a:pt x="79" y="36"/>
                        <a:pt x="79" y="36"/>
                      </a:cubicBezTo>
                      <a:cubicBezTo>
                        <a:pt x="84" y="28"/>
                        <a:pt x="86" y="19"/>
                        <a:pt x="86" y="10"/>
                      </a:cubicBezTo>
                      <a:cubicBezTo>
                        <a:pt x="86" y="0"/>
                        <a:pt x="86" y="0"/>
                        <a:pt x="86" y="0"/>
                      </a:cubicBezTo>
                      <a:lnTo>
                        <a:pt x="82" y="0"/>
                      </a:lnTo>
                      <a:close/>
                      <a:moveTo>
                        <a:pt x="61" y="24"/>
                      </a:moveTo>
                      <a:cubicBezTo>
                        <a:pt x="58" y="33"/>
                        <a:pt x="58" y="33"/>
                        <a:pt x="58" y="33"/>
                      </a:cubicBezTo>
                      <a:cubicBezTo>
                        <a:pt x="57" y="36"/>
                        <a:pt x="55" y="37"/>
                        <a:pt x="52" y="37"/>
                      </a:cubicBezTo>
                      <a:cubicBezTo>
                        <a:pt x="51" y="37"/>
                        <a:pt x="51" y="37"/>
                        <a:pt x="51" y="37"/>
                      </a:cubicBezTo>
                      <a:cubicBezTo>
                        <a:pt x="49" y="37"/>
                        <a:pt x="47" y="36"/>
                        <a:pt x="46" y="34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40" y="34"/>
                        <a:pt x="40" y="34"/>
                        <a:pt x="40" y="34"/>
                      </a:cubicBezTo>
                      <a:cubicBezTo>
                        <a:pt x="39" y="36"/>
                        <a:pt x="37" y="37"/>
                        <a:pt x="35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1" y="37"/>
                        <a:pt x="29" y="36"/>
                        <a:pt x="28" y="33"/>
                      </a:cubicBezTo>
                      <a:cubicBezTo>
                        <a:pt x="25" y="24"/>
                        <a:pt x="25" y="24"/>
                        <a:pt x="25" y="24"/>
                      </a:cubicBezTo>
                      <a:cubicBezTo>
                        <a:pt x="24" y="23"/>
                        <a:pt x="26" y="21"/>
                        <a:pt x="27" y="21"/>
                      </a:cubicBezTo>
                      <a:cubicBezTo>
                        <a:pt x="33" y="22"/>
                        <a:pt x="33" y="22"/>
                        <a:pt x="33" y="22"/>
                      </a:cubicBezTo>
                      <a:cubicBezTo>
                        <a:pt x="37" y="22"/>
                        <a:pt x="40" y="22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3" y="21"/>
                        <a:pt x="43" y="21"/>
                        <a:pt x="43" y="21"/>
                      </a:cubicBezTo>
                      <a:cubicBezTo>
                        <a:pt x="46" y="22"/>
                        <a:pt x="49" y="22"/>
                        <a:pt x="53" y="22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60" y="21"/>
                        <a:pt x="62" y="23"/>
                        <a:pt x="61" y="24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8" name="任意多边形: 形状 97"/>
                <p:cNvSpPr/>
                <p:nvPr/>
              </p:nvSpPr>
              <p:spPr bwMode="auto">
                <a:xfrm>
                  <a:off x="11531600" y="8020050"/>
                  <a:ext cx="147638" cy="225425"/>
                </a:xfrm>
                <a:custGeom>
                  <a:avLst/>
                  <a:gdLst>
                    <a:gd name="T0" fmla="*/ 10 w 52"/>
                    <a:gd name="T1" fmla="*/ 79 h 79"/>
                    <a:gd name="T2" fmla="*/ 10 w 52"/>
                    <a:gd name="T3" fmla="*/ 34 h 79"/>
                    <a:gd name="T4" fmla="*/ 25 w 52"/>
                    <a:gd name="T5" fmla="*/ 18 h 79"/>
                    <a:gd name="T6" fmla="*/ 52 w 52"/>
                    <a:gd name="T7" fmla="*/ 18 h 79"/>
                    <a:gd name="T8" fmla="*/ 29 w 52"/>
                    <a:gd name="T9" fmla="*/ 0 h 79"/>
                    <a:gd name="T10" fmla="*/ 0 w 52"/>
                    <a:gd name="T11" fmla="*/ 18 h 79"/>
                    <a:gd name="T12" fmla="*/ 10 w 52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2" h="79">
                      <a:moveTo>
                        <a:pt x="10" y="79"/>
                      </a:moveTo>
                      <a:cubicBezTo>
                        <a:pt x="10" y="34"/>
                        <a:pt x="10" y="34"/>
                        <a:pt x="10" y="34"/>
                      </a:cubicBezTo>
                      <a:cubicBezTo>
                        <a:pt x="10" y="25"/>
                        <a:pt x="17" y="18"/>
                        <a:pt x="25" y="18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99" name="任意多边形: 形状 98"/>
                <p:cNvSpPr/>
                <p:nvPr/>
              </p:nvSpPr>
              <p:spPr bwMode="auto">
                <a:xfrm>
                  <a:off x="10831513" y="8070850"/>
                  <a:ext cx="728663" cy="174625"/>
                </a:xfrm>
                <a:custGeom>
                  <a:avLst/>
                  <a:gdLst>
                    <a:gd name="T0" fmla="*/ 0 w 459"/>
                    <a:gd name="T1" fmla="*/ 0 h 110"/>
                    <a:gd name="T2" fmla="*/ 18 w 459"/>
                    <a:gd name="T3" fmla="*/ 110 h 110"/>
                    <a:gd name="T4" fmla="*/ 459 w 459"/>
                    <a:gd name="T5" fmla="*/ 110 h 110"/>
                    <a:gd name="T6" fmla="*/ 441 w 459"/>
                    <a:gd name="T7" fmla="*/ 0 h 110"/>
                    <a:gd name="T8" fmla="*/ 0 w 459"/>
                    <a:gd name="T9" fmla="*/ 0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9" h="110">
                      <a:moveTo>
                        <a:pt x="0" y="0"/>
                      </a:moveTo>
                      <a:lnTo>
                        <a:pt x="18" y="110"/>
                      </a:lnTo>
                      <a:lnTo>
                        <a:pt x="459" y="110"/>
                      </a:lnTo>
                      <a:lnTo>
                        <a:pt x="44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0" name="任意多边形: 形状 99"/>
                <p:cNvSpPr/>
                <p:nvPr/>
              </p:nvSpPr>
              <p:spPr bwMode="auto">
                <a:xfrm>
                  <a:off x="10831513" y="8020050"/>
                  <a:ext cx="782638" cy="50800"/>
                </a:xfrm>
                <a:custGeom>
                  <a:avLst/>
                  <a:gdLst>
                    <a:gd name="T0" fmla="*/ 493 w 493"/>
                    <a:gd name="T1" fmla="*/ 0 h 32"/>
                    <a:gd name="T2" fmla="*/ 52 w 493"/>
                    <a:gd name="T3" fmla="*/ 0 h 32"/>
                    <a:gd name="T4" fmla="*/ 0 w 493"/>
                    <a:gd name="T5" fmla="*/ 32 h 32"/>
                    <a:gd name="T6" fmla="*/ 441 w 493"/>
                    <a:gd name="T7" fmla="*/ 32 h 32"/>
                    <a:gd name="T8" fmla="*/ 493 w 493"/>
                    <a:gd name="T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2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2"/>
                      </a:lnTo>
                      <a:lnTo>
                        <a:pt x="441" y="32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1" name="任意多边形: 形状 100"/>
                <p:cNvSpPr/>
                <p:nvPr/>
              </p:nvSpPr>
              <p:spPr bwMode="auto">
                <a:xfrm>
                  <a:off x="9723438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8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2" name="任意多边形: 形状 101"/>
                <p:cNvSpPr/>
                <p:nvPr/>
              </p:nvSpPr>
              <p:spPr bwMode="auto">
                <a:xfrm>
                  <a:off x="9620250" y="7607300"/>
                  <a:ext cx="1689100" cy="2395537"/>
                </a:xfrm>
                <a:custGeom>
                  <a:avLst/>
                  <a:gdLst>
                    <a:gd name="T0" fmla="*/ 554 w 593"/>
                    <a:gd name="T1" fmla="*/ 841 h 841"/>
                    <a:gd name="T2" fmla="*/ 39 w 593"/>
                    <a:gd name="T3" fmla="*/ 841 h 841"/>
                    <a:gd name="T4" fmla="*/ 0 w 593"/>
                    <a:gd name="T5" fmla="*/ 802 h 841"/>
                    <a:gd name="T6" fmla="*/ 0 w 593"/>
                    <a:gd name="T7" fmla="*/ 39 h 841"/>
                    <a:gd name="T8" fmla="*/ 39 w 593"/>
                    <a:gd name="T9" fmla="*/ 0 h 841"/>
                    <a:gd name="T10" fmla="*/ 554 w 593"/>
                    <a:gd name="T11" fmla="*/ 0 h 841"/>
                    <a:gd name="T12" fmla="*/ 593 w 593"/>
                    <a:gd name="T13" fmla="*/ 39 h 841"/>
                    <a:gd name="T14" fmla="*/ 593 w 593"/>
                    <a:gd name="T15" fmla="*/ 802 h 841"/>
                    <a:gd name="T16" fmla="*/ 554 w 593"/>
                    <a:gd name="T17" fmla="*/ 841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93" h="841">
                      <a:moveTo>
                        <a:pt x="554" y="841"/>
                      </a:moveTo>
                      <a:cubicBezTo>
                        <a:pt x="39" y="841"/>
                        <a:pt x="39" y="841"/>
                        <a:pt x="39" y="841"/>
                      </a:cubicBezTo>
                      <a:cubicBezTo>
                        <a:pt x="17" y="841"/>
                        <a:pt x="0" y="824"/>
                        <a:pt x="0" y="802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7" y="0"/>
                        <a:pt x="39" y="0"/>
                      </a:cubicBezTo>
                      <a:cubicBezTo>
                        <a:pt x="554" y="0"/>
                        <a:pt x="554" y="0"/>
                        <a:pt x="554" y="0"/>
                      </a:cubicBezTo>
                      <a:cubicBezTo>
                        <a:pt x="576" y="0"/>
                        <a:pt x="593" y="17"/>
                        <a:pt x="593" y="39"/>
                      </a:cubicBezTo>
                      <a:cubicBezTo>
                        <a:pt x="593" y="802"/>
                        <a:pt x="593" y="802"/>
                        <a:pt x="593" y="802"/>
                      </a:cubicBezTo>
                      <a:cubicBezTo>
                        <a:pt x="593" y="824"/>
                        <a:pt x="576" y="841"/>
                        <a:pt x="554" y="841"/>
                      </a:cubicBezTo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3" name="矩形 102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solidFill>
                  <a:srgbClr val="E7FAF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4" name="矩形 103"/>
                <p:cNvSpPr>
                  <a:spLocks noChangeArrowheads="1"/>
                </p:cNvSpPr>
                <p:nvPr/>
              </p:nvSpPr>
              <p:spPr bwMode="auto">
                <a:xfrm>
                  <a:off x="9755188" y="7740650"/>
                  <a:ext cx="1420813" cy="21288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5" name="矩形 104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6" name="矩形 105"/>
                <p:cNvSpPr>
                  <a:spLocks noChangeArrowheads="1"/>
                </p:cNvSpPr>
                <p:nvPr/>
              </p:nvSpPr>
              <p:spPr bwMode="auto">
                <a:xfrm>
                  <a:off x="9837738" y="8034338"/>
                  <a:ext cx="431800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7" name="矩形 10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8" name="矩形 10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09" name="矩形 10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0" name="矩形 10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1" name="矩形 11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2" name="矩形 11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3" name="矩形 112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4" name="矩形 113"/>
                <p:cNvSpPr>
                  <a:spLocks noChangeArrowheads="1"/>
                </p:cNvSpPr>
                <p:nvPr/>
              </p:nvSpPr>
              <p:spPr bwMode="auto">
                <a:xfrm>
                  <a:off x="9837738" y="875188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5" name="矩形 114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6" name="矩形 115"/>
                <p:cNvSpPr>
                  <a:spLocks noChangeArrowheads="1"/>
                </p:cNvSpPr>
                <p:nvPr/>
              </p:nvSpPr>
              <p:spPr bwMode="auto">
                <a:xfrm>
                  <a:off x="9837738" y="8872538"/>
                  <a:ext cx="1249363" cy="650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7" name="矩形 116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8" name="矩形 117"/>
                <p:cNvSpPr>
                  <a:spLocks noChangeArrowheads="1"/>
                </p:cNvSpPr>
                <p:nvPr/>
              </p:nvSpPr>
              <p:spPr bwMode="auto">
                <a:xfrm>
                  <a:off x="9837738" y="8988425"/>
                  <a:ext cx="560388" cy="682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19" name="矩形 118"/>
                <p:cNvSpPr>
                  <a:spLocks noChangeArrowheads="1"/>
                </p:cNvSpPr>
                <p:nvPr/>
              </p:nvSpPr>
              <p:spPr bwMode="auto">
                <a:xfrm>
                  <a:off x="9837738" y="91455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0" name="矩形 119"/>
                <p:cNvSpPr>
                  <a:spLocks noChangeArrowheads="1"/>
                </p:cNvSpPr>
                <p:nvPr/>
              </p:nvSpPr>
              <p:spPr bwMode="auto">
                <a:xfrm>
                  <a:off x="9837738" y="9261475"/>
                  <a:ext cx="1249363" cy="6985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1" name="矩形 120"/>
                <p:cNvSpPr>
                  <a:spLocks noChangeArrowheads="1"/>
                </p:cNvSpPr>
                <p:nvPr/>
              </p:nvSpPr>
              <p:spPr bwMode="auto">
                <a:xfrm>
                  <a:off x="9837738" y="9382125"/>
                  <a:ext cx="1081088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2" name="矩形 121"/>
                <p:cNvSpPr>
                  <a:spLocks noChangeArrowheads="1"/>
                </p:cNvSpPr>
                <p:nvPr/>
              </p:nvSpPr>
              <p:spPr bwMode="auto">
                <a:xfrm>
                  <a:off x="9837738" y="9539288"/>
                  <a:ext cx="1249363" cy="650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3" name="矩形 122"/>
                <p:cNvSpPr>
                  <a:spLocks noChangeArrowheads="1"/>
                </p:cNvSpPr>
                <p:nvPr/>
              </p:nvSpPr>
              <p:spPr bwMode="auto">
                <a:xfrm>
                  <a:off x="9837738" y="9655175"/>
                  <a:ext cx="347663" cy="68262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4" name="椭圆 123"/>
                <p:cNvSpPr>
                  <a:spLocks noChangeArrowheads="1"/>
                </p:cNvSpPr>
                <p:nvPr/>
              </p:nvSpPr>
              <p:spPr bwMode="auto">
                <a:xfrm>
                  <a:off x="10390188" y="7966075"/>
                  <a:ext cx="696913" cy="698500"/>
                </a:xfrm>
                <a:prstGeom prst="ellipse">
                  <a:avLst/>
                </a:prstGeom>
                <a:solidFill>
                  <a:srgbClr val="91EA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5" name="任意多边形: 形状 124"/>
                <p:cNvSpPr/>
                <p:nvPr/>
              </p:nvSpPr>
              <p:spPr bwMode="auto">
                <a:xfrm>
                  <a:off x="10671175" y="8385175"/>
                  <a:ext cx="120650" cy="53975"/>
                </a:xfrm>
                <a:custGeom>
                  <a:avLst/>
                  <a:gdLst>
                    <a:gd name="T0" fmla="*/ 21 w 42"/>
                    <a:gd name="T1" fmla="*/ 0 h 19"/>
                    <a:gd name="T2" fmla="*/ 0 w 42"/>
                    <a:gd name="T3" fmla="*/ 5 h 19"/>
                    <a:gd name="T4" fmla="*/ 0 w 42"/>
                    <a:gd name="T5" fmla="*/ 19 h 19"/>
                    <a:gd name="T6" fmla="*/ 21 w 42"/>
                    <a:gd name="T7" fmla="*/ 19 h 19"/>
                    <a:gd name="T8" fmla="*/ 42 w 42"/>
                    <a:gd name="T9" fmla="*/ 19 h 19"/>
                    <a:gd name="T10" fmla="*/ 42 w 42"/>
                    <a:gd name="T11" fmla="*/ 5 h 19"/>
                    <a:gd name="T12" fmla="*/ 21 w 42"/>
                    <a:gd name="T13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9">
                      <a:moveTo>
                        <a:pt x="21" y="0"/>
                      </a:moveTo>
                      <a:cubicBezTo>
                        <a:pt x="19" y="0"/>
                        <a:pt x="5" y="1"/>
                        <a:pt x="0" y="5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1" y="19"/>
                        <a:pt x="21" y="19"/>
                        <a:pt x="21" y="19"/>
                      </a:cubicBezTo>
                      <a:cubicBezTo>
                        <a:pt x="42" y="19"/>
                        <a:pt x="42" y="19"/>
                        <a:pt x="42" y="1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7" y="1"/>
                        <a:pt x="23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6" name="任意多边形: 形状 125"/>
                <p:cNvSpPr/>
                <p:nvPr/>
              </p:nvSpPr>
              <p:spPr bwMode="auto">
                <a:xfrm>
                  <a:off x="10426700" y="8429625"/>
                  <a:ext cx="271463" cy="234950"/>
                </a:xfrm>
                <a:custGeom>
                  <a:avLst/>
                  <a:gdLst>
                    <a:gd name="T0" fmla="*/ 39 w 95"/>
                    <a:gd name="T1" fmla="*/ 16 h 82"/>
                    <a:gd name="T2" fmla="*/ 7 w 95"/>
                    <a:gd name="T3" fmla="*/ 53 h 82"/>
                    <a:gd name="T4" fmla="*/ 0 w 95"/>
                    <a:gd name="T5" fmla="*/ 82 h 82"/>
                    <a:gd name="T6" fmla="*/ 95 w 95"/>
                    <a:gd name="T7" fmla="*/ 82 h 82"/>
                    <a:gd name="T8" fmla="*/ 79 w 95"/>
                    <a:gd name="T9" fmla="*/ 0 h 82"/>
                    <a:gd name="T10" fmla="*/ 39 w 95"/>
                    <a:gd name="T11" fmla="*/ 16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39" y="16"/>
                      </a:moveTo>
                      <a:cubicBezTo>
                        <a:pt x="23" y="22"/>
                        <a:pt x="11" y="36"/>
                        <a:pt x="7" y="53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cubicBezTo>
                        <a:pt x="79" y="0"/>
                        <a:pt x="79" y="0"/>
                        <a:pt x="79" y="0"/>
                      </a:cubicBezTo>
                      <a:cubicBezTo>
                        <a:pt x="39" y="16"/>
                        <a:pt x="39" y="16"/>
                        <a:pt x="39" y="16"/>
                      </a:cubicBezTo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7" name="任意多边形: 形状 126"/>
                <p:cNvSpPr/>
                <p:nvPr/>
              </p:nvSpPr>
              <p:spPr bwMode="auto">
                <a:xfrm>
                  <a:off x="10652125" y="8424863"/>
                  <a:ext cx="158750" cy="239712"/>
                </a:xfrm>
                <a:custGeom>
                  <a:avLst/>
                  <a:gdLst>
                    <a:gd name="T0" fmla="*/ 51 w 56"/>
                    <a:gd name="T1" fmla="*/ 0 h 84"/>
                    <a:gd name="T2" fmla="*/ 49 w 56"/>
                    <a:gd name="T3" fmla="*/ 2 h 84"/>
                    <a:gd name="T4" fmla="*/ 28 w 56"/>
                    <a:gd name="T5" fmla="*/ 13 h 84"/>
                    <a:gd name="T6" fmla="*/ 7 w 56"/>
                    <a:gd name="T7" fmla="*/ 2 h 84"/>
                    <a:gd name="T8" fmla="*/ 5 w 56"/>
                    <a:gd name="T9" fmla="*/ 0 h 84"/>
                    <a:gd name="T10" fmla="*/ 0 w 56"/>
                    <a:gd name="T11" fmla="*/ 2 h 84"/>
                    <a:gd name="T12" fmla="*/ 16 w 56"/>
                    <a:gd name="T13" fmla="*/ 84 h 84"/>
                    <a:gd name="T14" fmla="*/ 28 w 56"/>
                    <a:gd name="T15" fmla="*/ 84 h 84"/>
                    <a:gd name="T16" fmla="*/ 40 w 56"/>
                    <a:gd name="T17" fmla="*/ 84 h 84"/>
                    <a:gd name="T18" fmla="*/ 56 w 56"/>
                    <a:gd name="T19" fmla="*/ 2 h 84"/>
                    <a:gd name="T20" fmla="*/ 51 w 56"/>
                    <a:gd name="T21" fmla="*/ 0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56" h="84">
                      <a:moveTo>
                        <a:pt x="51" y="0"/>
                      </a:moveTo>
                      <a:cubicBezTo>
                        <a:pt x="49" y="2"/>
                        <a:pt x="49" y="2"/>
                        <a:pt x="49" y="2"/>
                      </a:cubicBezTo>
                      <a:cubicBezTo>
                        <a:pt x="44" y="9"/>
                        <a:pt x="36" y="13"/>
                        <a:pt x="28" y="13"/>
                      </a:cubicBezTo>
                      <a:cubicBezTo>
                        <a:pt x="20" y="13"/>
                        <a:pt x="12" y="9"/>
                        <a:pt x="7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28" y="84"/>
                        <a:pt x="28" y="84"/>
                        <a:pt x="28" y="84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56" y="2"/>
                        <a:pt x="56" y="2"/>
                        <a:pt x="56" y="2"/>
                      </a:cubicBez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E4E4E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8" name="任意多边形: 形状 127"/>
                <p:cNvSpPr/>
                <p:nvPr/>
              </p:nvSpPr>
              <p:spPr bwMode="auto">
                <a:xfrm>
                  <a:off x="10766425" y="8429625"/>
                  <a:ext cx="269875" cy="234950"/>
                </a:xfrm>
                <a:custGeom>
                  <a:avLst/>
                  <a:gdLst>
                    <a:gd name="T0" fmla="*/ 88 w 95"/>
                    <a:gd name="T1" fmla="*/ 53 h 82"/>
                    <a:gd name="T2" fmla="*/ 56 w 95"/>
                    <a:gd name="T3" fmla="*/ 16 h 82"/>
                    <a:gd name="T4" fmla="*/ 16 w 95"/>
                    <a:gd name="T5" fmla="*/ 0 h 82"/>
                    <a:gd name="T6" fmla="*/ 0 w 95"/>
                    <a:gd name="T7" fmla="*/ 82 h 82"/>
                    <a:gd name="T8" fmla="*/ 95 w 95"/>
                    <a:gd name="T9" fmla="*/ 82 h 82"/>
                    <a:gd name="T10" fmla="*/ 88 w 95"/>
                    <a:gd name="T11" fmla="*/ 53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5" h="82">
                      <a:moveTo>
                        <a:pt x="88" y="53"/>
                      </a:moveTo>
                      <a:cubicBezTo>
                        <a:pt x="84" y="36"/>
                        <a:pt x="72" y="22"/>
                        <a:pt x="56" y="16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0" y="82"/>
                        <a:pt x="0" y="82"/>
                        <a:pt x="0" y="82"/>
                      </a:cubicBezTo>
                      <a:cubicBezTo>
                        <a:pt x="95" y="82"/>
                        <a:pt x="95" y="82"/>
                        <a:pt x="95" y="82"/>
                      </a:cubicBezTo>
                      <a:lnTo>
                        <a:pt x="88" y="53"/>
                      </a:lnTo>
                      <a:close/>
                    </a:path>
                  </a:pathLst>
                </a:custGeom>
                <a:solidFill>
                  <a:srgbClr val="495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29" name="任意多边形: 形状 128"/>
                <p:cNvSpPr/>
                <p:nvPr/>
              </p:nvSpPr>
              <p:spPr bwMode="auto">
                <a:xfrm>
                  <a:off x="10666413" y="8372475"/>
                  <a:ext cx="130175" cy="88900"/>
                </a:xfrm>
                <a:custGeom>
                  <a:avLst/>
                  <a:gdLst>
                    <a:gd name="T0" fmla="*/ 40 w 46"/>
                    <a:gd name="T1" fmla="*/ 2 h 31"/>
                    <a:gd name="T2" fmla="*/ 24 w 46"/>
                    <a:gd name="T3" fmla="*/ 11 h 31"/>
                    <a:gd name="T4" fmla="*/ 23 w 46"/>
                    <a:gd name="T5" fmla="*/ 11 h 31"/>
                    <a:gd name="T6" fmla="*/ 22 w 46"/>
                    <a:gd name="T7" fmla="*/ 11 h 31"/>
                    <a:gd name="T8" fmla="*/ 6 w 46"/>
                    <a:gd name="T9" fmla="*/ 2 h 31"/>
                    <a:gd name="T10" fmla="*/ 5 w 46"/>
                    <a:gd name="T11" fmla="*/ 0 h 31"/>
                    <a:gd name="T12" fmla="*/ 5 w 46"/>
                    <a:gd name="T13" fmla="*/ 16 h 31"/>
                    <a:gd name="T14" fmla="*/ 0 w 46"/>
                    <a:gd name="T15" fmla="*/ 18 h 31"/>
                    <a:gd name="T16" fmla="*/ 2 w 46"/>
                    <a:gd name="T17" fmla="*/ 20 h 31"/>
                    <a:gd name="T18" fmla="*/ 23 w 46"/>
                    <a:gd name="T19" fmla="*/ 31 h 31"/>
                    <a:gd name="T20" fmla="*/ 44 w 46"/>
                    <a:gd name="T21" fmla="*/ 20 h 31"/>
                    <a:gd name="T22" fmla="*/ 46 w 46"/>
                    <a:gd name="T23" fmla="*/ 18 h 31"/>
                    <a:gd name="T24" fmla="*/ 41 w 46"/>
                    <a:gd name="T25" fmla="*/ 16 h 31"/>
                    <a:gd name="T26" fmla="*/ 41 w 46"/>
                    <a:gd name="T27" fmla="*/ 0 h 31"/>
                    <a:gd name="T28" fmla="*/ 40 w 46"/>
                    <a:gd name="T29" fmla="*/ 2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46" h="31">
                      <a:moveTo>
                        <a:pt x="40" y="2"/>
                      </a:moveTo>
                      <a:cubicBezTo>
                        <a:pt x="36" y="8"/>
                        <a:pt x="30" y="11"/>
                        <a:pt x="24" y="11"/>
                      </a:cubicBezTo>
                      <a:cubicBezTo>
                        <a:pt x="23" y="11"/>
                        <a:pt x="23" y="11"/>
                        <a:pt x="23" y="11"/>
                      </a:cubicBezTo>
                      <a:cubicBezTo>
                        <a:pt x="22" y="11"/>
                        <a:pt x="22" y="11"/>
                        <a:pt x="22" y="11"/>
                      </a:cubicBezTo>
                      <a:cubicBezTo>
                        <a:pt x="16" y="11"/>
                        <a:pt x="10" y="8"/>
                        <a:pt x="6" y="2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2" y="20"/>
                        <a:pt x="2" y="20"/>
                        <a:pt x="2" y="20"/>
                      </a:cubicBezTo>
                      <a:cubicBezTo>
                        <a:pt x="7" y="27"/>
                        <a:pt x="15" y="31"/>
                        <a:pt x="23" y="31"/>
                      </a:cubicBezTo>
                      <a:cubicBezTo>
                        <a:pt x="31" y="31"/>
                        <a:pt x="39" y="27"/>
                        <a:pt x="44" y="20"/>
                      </a:cubicBezTo>
                      <a:cubicBezTo>
                        <a:pt x="46" y="18"/>
                        <a:pt x="46" y="18"/>
                        <a:pt x="46" y="18"/>
                      </a:cubicBezTo>
                      <a:cubicBezTo>
                        <a:pt x="41" y="16"/>
                        <a:pt x="41" y="16"/>
                        <a:pt x="41" y="16"/>
                      </a:cubicBezTo>
                      <a:cubicBezTo>
                        <a:pt x="41" y="0"/>
                        <a:pt x="41" y="0"/>
                        <a:pt x="41" y="0"/>
                      </a:cubicBezTo>
                      <a:lnTo>
                        <a:pt x="40" y="2"/>
                      </a:ln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0" name="任意多边形: 形状 129"/>
                <p:cNvSpPr/>
                <p:nvPr/>
              </p:nvSpPr>
              <p:spPr bwMode="auto">
                <a:xfrm>
                  <a:off x="10680700" y="8313738"/>
                  <a:ext cx="101600" cy="90487"/>
                </a:xfrm>
                <a:custGeom>
                  <a:avLst/>
                  <a:gdLst>
                    <a:gd name="T0" fmla="*/ 17 w 36"/>
                    <a:gd name="T1" fmla="*/ 32 h 32"/>
                    <a:gd name="T2" fmla="*/ 18 w 36"/>
                    <a:gd name="T3" fmla="*/ 32 h 32"/>
                    <a:gd name="T4" fmla="*/ 19 w 36"/>
                    <a:gd name="T5" fmla="*/ 32 h 32"/>
                    <a:gd name="T6" fmla="*/ 35 w 36"/>
                    <a:gd name="T7" fmla="*/ 23 h 32"/>
                    <a:gd name="T8" fmla="*/ 36 w 36"/>
                    <a:gd name="T9" fmla="*/ 21 h 32"/>
                    <a:gd name="T10" fmla="*/ 36 w 36"/>
                    <a:gd name="T11" fmla="*/ 0 h 32"/>
                    <a:gd name="T12" fmla="*/ 18 w 36"/>
                    <a:gd name="T13" fmla="*/ 0 h 32"/>
                    <a:gd name="T14" fmla="*/ 0 w 36"/>
                    <a:gd name="T15" fmla="*/ 0 h 32"/>
                    <a:gd name="T16" fmla="*/ 0 w 36"/>
                    <a:gd name="T17" fmla="*/ 21 h 32"/>
                    <a:gd name="T18" fmla="*/ 1 w 36"/>
                    <a:gd name="T19" fmla="*/ 23 h 32"/>
                    <a:gd name="T20" fmla="*/ 17 w 36"/>
                    <a:gd name="T2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6" h="32">
                      <a:moveTo>
                        <a:pt x="17" y="32"/>
                      </a:moveTo>
                      <a:cubicBezTo>
                        <a:pt x="18" y="32"/>
                        <a:pt x="18" y="32"/>
                        <a:pt x="18" y="32"/>
                      </a:cubicBezTo>
                      <a:cubicBezTo>
                        <a:pt x="19" y="32"/>
                        <a:pt x="19" y="32"/>
                        <a:pt x="19" y="32"/>
                      </a:cubicBezTo>
                      <a:cubicBezTo>
                        <a:pt x="25" y="32"/>
                        <a:pt x="31" y="29"/>
                        <a:pt x="35" y="23"/>
                      </a:cubicBezTo>
                      <a:cubicBezTo>
                        <a:pt x="36" y="21"/>
                        <a:pt x="36" y="21"/>
                        <a:pt x="36" y="21"/>
                      </a:cubicBez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1" y="23"/>
                        <a:pt x="1" y="23"/>
                        <a:pt x="1" y="23"/>
                      </a:cubicBezTo>
                      <a:cubicBezTo>
                        <a:pt x="5" y="29"/>
                        <a:pt x="11" y="32"/>
                        <a:pt x="17" y="32"/>
                      </a:cubicBezTo>
                      <a:close/>
                    </a:path>
                  </a:pathLst>
                </a:cu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1" name="任意多边形: 形状 130"/>
                <p:cNvSpPr/>
                <p:nvPr/>
              </p:nvSpPr>
              <p:spPr bwMode="auto">
                <a:xfrm>
                  <a:off x="10598150" y="8429625"/>
                  <a:ext cx="100013" cy="234950"/>
                </a:xfrm>
                <a:custGeom>
                  <a:avLst/>
                  <a:gdLst>
                    <a:gd name="T0" fmla="*/ 19 w 35"/>
                    <a:gd name="T1" fmla="*/ 0 h 82"/>
                    <a:gd name="T2" fmla="*/ 3 w 35"/>
                    <a:gd name="T3" fmla="*/ 25 h 82"/>
                    <a:gd name="T4" fmla="*/ 6 w 35"/>
                    <a:gd name="T5" fmla="*/ 36 h 82"/>
                    <a:gd name="T6" fmla="*/ 12 w 35"/>
                    <a:gd name="T7" fmla="*/ 39 h 82"/>
                    <a:gd name="T8" fmla="*/ 2 w 35"/>
                    <a:gd name="T9" fmla="*/ 52 h 82"/>
                    <a:gd name="T10" fmla="*/ 2 w 35"/>
                    <a:gd name="T11" fmla="*/ 61 h 82"/>
                    <a:gd name="T12" fmla="*/ 20 w 35"/>
                    <a:gd name="T13" fmla="*/ 82 h 82"/>
                    <a:gd name="T14" fmla="*/ 35 w 35"/>
                    <a:gd name="T15" fmla="*/ 82 h 82"/>
                    <a:gd name="T16" fmla="*/ 19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9" y="0"/>
                      </a:move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9"/>
                        <a:pt x="2" y="34"/>
                        <a:pt x="6" y="36"/>
                      </a:cubicBezTo>
                      <a:cubicBezTo>
                        <a:pt x="12" y="39"/>
                        <a:pt x="12" y="39"/>
                        <a:pt x="12" y="39"/>
                      </a:cubicBezTo>
                      <a:cubicBezTo>
                        <a:pt x="2" y="52"/>
                        <a:pt x="2" y="52"/>
                        <a:pt x="2" y="52"/>
                      </a:cubicBezTo>
                      <a:cubicBezTo>
                        <a:pt x="0" y="54"/>
                        <a:pt x="0" y="58"/>
                        <a:pt x="2" y="61"/>
                      </a:cubicBezTo>
                      <a:cubicBezTo>
                        <a:pt x="20" y="82"/>
                        <a:pt x="20" y="82"/>
                        <a:pt x="20" y="82"/>
                      </a:cubicBezTo>
                      <a:cubicBezTo>
                        <a:pt x="35" y="82"/>
                        <a:pt x="35" y="82"/>
                        <a:pt x="35" y="82"/>
                      </a:cubicBez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2" name="任意多边形: 形状 131"/>
                <p:cNvSpPr/>
                <p:nvPr/>
              </p:nvSpPr>
              <p:spPr bwMode="auto">
                <a:xfrm>
                  <a:off x="10652125" y="8399463"/>
                  <a:ext cx="79375" cy="122237"/>
                </a:xfrm>
                <a:custGeom>
                  <a:avLst/>
                  <a:gdLst>
                    <a:gd name="T0" fmla="*/ 28 w 28"/>
                    <a:gd name="T1" fmla="*/ 22 h 43"/>
                    <a:gd name="T2" fmla="*/ 7 w 28"/>
                    <a:gd name="T3" fmla="*/ 0 h 43"/>
                    <a:gd name="T4" fmla="*/ 0 w 28"/>
                    <a:gd name="T5" fmla="*/ 11 h 43"/>
                    <a:gd name="T6" fmla="*/ 17 w 28"/>
                    <a:gd name="T7" fmla="*/ 43 h 43"/>
                    <a:gd name="T8" fmla="*/ 28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28" y="22"/>
                      </a:moveTo>
                      <a:cubicBezTo>
                        <a:pt x="28" y="22"/>
                        <a:pt x="10" y="12"/>
                        <a:pt x="7" y="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34"/>
                        <a:pt x="17" y="43"/>
                        <a:pt x="17" y="43"/>
                      </a:cubicBezTo>
                      <a:lnTo>
                        <a:pt x="28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3" name="任意多边形: 形状 132"/>
                <p:cNvSpPr/>
                <p:nvPr/>
              </p:nvSpPr>
              <p:spPr bwMode="auto">
                <a:xfrm>
                  <a:off x="10710863" y="8461375"/>
                  <a:ext cx="41275" cy="57150"/>
                </a:xfrm>
                <a:custGeom>
                  <a:avLst/>
                  <a:gdLst>
                    <a:gd name="T0" fmla="*/ 13 w 26"/>
                    <a:gd name="T1" fmla="*/ 0 h 36"/>
                    <a:gd name="T2" fmla="*/ 0 w 26"/>
                    <a:gd name="T3" fmla="*/ 25 h 36"/>
                    <a:gd name="T4" fmla="*/ 6 w 26"/>
                    <a:gd name="T5" fmla="*/ 36 h 36"/>
                    <a:gd name="T6" fmla="*/ 13 w 26"/>
                    <a:gd name="T7" fmla="*/ 36 h 36"/>
                    <a:gd name="T8" fmla="*/ 20 w 26"/>
                    <a:gd name="T9" fmla="*/ 36 h 36"/>
                    <a:gd name="T10" fmla="*/ 26 w 26"/>
                    <a:gd name="T11" fmla="*/ 25 h 36"/>
                    <a:gd name="T12" fmla="*/ 13 w 26"/>
                    <a:gd name="T13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6" h="36">
                      <a:moveTo>
                        <a:pt x="13" y="0"/>
                      </a:moveTo>
                      <a:lnTo>
                        <a:pt x="0" y="25"/>
                      </a:lnTo>
                      <a:lnTo>
                        <a:pt x="6" y="36"/>
                      </a:lnTo>
                      <a:lnTo>
                        <a:pt x="13" y="36"/>
                      </a:lnTo>
                      <a:lnTo>
                        <a:pt x="20" y="36"/>
                      </a:lnTo>
                      <a:lnTo>
                        <a:pt x="26" y="25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9B18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4" name="任意多边形: 形状 133"/>
                <p:cNvSpPr/>
                <p:nvPr/>
              </p:nvSpPr>
              <p:spPr bwMode="auto">
                <a:xfrm>
                  <a:off x="10702925" y="8518525"/>
                  <a:ext cx="60325" cy="146050"/>
                </a:xfrm>
                <a:custGeom>
                  <a:avLst/>
                  <a:gdLst>
                    <a:gd name="T0" fmla="*/ 25 w 38"/>
                    <a:gd name="T1" fmla="*/ 0 h 92"/>
                    <a:gd name="T2" fmla="*/ 18 w 38"/>
                    <a:gd name="T3" fmla="*/ 0 h 92"/>
                    <a:gd name="T4" fmla="*/ 11 w 38"/>
                    <a:gd name="T5" fmla="*/ 0 h 92"/>
                    <a:gd name="T6" fmla="*/ 0 w 38"/>
                    <a:gd name="T7" fmla="*/ 92 h 92"/>
                    <a:gd name="T8" fmla="*/ 18 w 38"/>
                    <a:gd name="T9" fmla="*/ 92 h 92"/>
                    <a:gd name="T10" fmla="*/ 38 w 38"/>
                    <a:gd name="T11" fmla="*/ 92 h 92"/>
                    <a:gd name="T12" fmla="*/ 25 w 38"/>
                    <a:gd name="T13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8" h="92">
                      <a:moveTo>
                        <a:pt x="25" y="0"/>
                      </a:move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0" y="92"/>
                      </a:lnTo>
                      <a:lnTo>
                        <a:pt x="18" y="92"/>
                      </a:lnTo>
                      <a:lnTo>
                        <a:pt x="38" y="92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C8244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5" name="任意多边形: 形状 134"/>
                <p:cNvSpPr/>
                <p:nvPr/>
              </p:nvSpPr>
              <p:spPr bwMode="auto">
                <a:xfrm>
                  <a:off x="10766425" y="8429625"/>
                  <a:ext cx="98425" cy="234950"/>
                </a:xfrm>
                <a:custGeom>
                  <a:avLst/>
                  <a:gdLst>
                    <a:gd name="T0" fmla="*/ 16 w 35"/>
                    <a:gd name="T1" fmla="*/ 0 h 82"/>
                    <a:gd name="T2" fmla="*/ 32 w 35"/>
                    <a:gd name="T3" fmla="*/ 25 h 82"/>
                    <a:gd name="T4" fmla="*/ 29 w 35"/>
                    <a:gd name="T5" fmla="*/ 36 h 82"/>
                    <a:gd name="T6" fmla="*/ 23 w 35"/>
                    <a:gd name="T7" fmla="*/ 39 h 82"/>
                    <a:gd name="T8" fmla="*/ 33 w 35"/>
                    <a:gd name="T9" fmla="*/ 52 h 82"/>
                    <a:gd name="T10" fmla="*/ 33 w 35"/>
                    <a:gd name="T11" fmla="*/ 61 h 82"/>
                    <a:gd name="T12" fmla="*/ 15 w 35"/>
                    <a:gd name="T13" fmla="*/ 82 h 82"/>
                    <a:gd name="T14" fmla="*/ 0 w 35"/>
                    <a:gd name="T15" fmla="*/ 82 h 82"/>
                    <a:gd name="T16" fmla="*/ 16 w 35"/>
                    <a:gd name="T17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5" h="82">
                      <a:moveTo>
                        <a:pt x="16" y="0"/>
                      </a:moveTo>
                      <a:cubicBezTo>
                        <a:pt x="32" y="25"/>
                        <a:pt x="32" y="25"/>
                        <a:pt x="32" y="25"/>
                      </a:cubicBezTo>
                      <a:cubicBezTo>
                        <a:pt x="35" y="29"/>
                        <a:pt x="33" y="34"/>
                        <a:pt x="29" y="36"/>
                      </a:cubicBezTo>
                      <a:cubicBezTo>
                        <a:pt x="23" y="39"/>
                        <a:pt x="23" y="39"/>
                        <a:pt x="23" y="39"/>
                      </a:cubicBezTo>
                      <a:cubicBezTo>
                        <a:pt x="33" y="52"/>
                        <a:pt x="33" y="52"/>
                        <a:pt x="33" y="52"/>
                      </a:cubicBezTo>
                      <a:cubicBezTo>
                        <a:pt x="35" y="54"/>
                        <a:pt x="35" y="58"/>
                        <a:pt x="33" y="61"/>
                      </a:cubicBezTo>
                      <a:cubicBezTo>
                        <a:pt x="15" y="82"/>
                        <a:pt x="15" y="82"/>
                        <a:pt x="15" y="82"/>
                      </a:cubicBezTo>
                      <a:cubicBezTo>
                        <a:pt x="0" y="82"/>
                        <a:pt x="0" y="82"/>
                        <a:pt x="0" y="82"/>
                      </a:cubicBez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6" name="任意多边形: 形状 135"/>
                <p:cNvSpPr/>
                <p:nvPr/>
              </p:nvSpPr>
              <p:spPr bwMode="auto">
                <a:xfrm>
                  <a:off x="10731500" y="8399463"/>
                  <a:ext cx="79375" cy="122237"/>
                </a:xfrm>
                <a:custGeom>
                  <a:avLst/>
                  <a:gdLst>
                    <a:gd name="T0" fmla="*/ 0 w 28"/>
                    <a:gd name="T1" fmla="*/ 22 h 43"/>
                    <a:gd name="T2" fmla="*/ 21 w 28"/>
                    <a:gd name="T3" fmla="*/ 0 h 43"/>
                    <a:gd name="T4" fmla="*/ 28 w 28"/>
                    <a:gd name="T5" fmla="*/ 11 h 43"/>
                    <a:gd name="T6" fmla="*/ 11 w 28"/>
                    <a:gd name="T7" fmla="*/ 43 h 43"/>
                    <a:gd name="T8" fmla="*/ 0 w 28"/>
                    <a:gd name="T9" fmla="*/ 2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43">
                      <a:moveTo>
                        <a:pt x="0" y="22"/>
                      </a:moveTo>
                      <a:cubicBezTo>
                        <a:pt x="0" y="22"/>
                        <a:pt x="18" y="12"/>
                        <a:pt x="21" y="0"/>
                      </a:cubicBezTo>
                      <a:cubicBezTo>
                        <a:pt x="28" y="11"/>
                        <a:pt x="28" y="11"/>
                        <a:pt x="28" y="11"/>
                      </a:cubicBezTo>
                      <a:cubicBezTo>
                        <a:pt x="24" y="34"/>
                        <a:pt x="11" y="43"/>
                        <a:pt x="11" y="43"/>
                      </a:cubicBez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7" name="椭圆 136"/>
                <p:cNvSpPr>
                  <a:spLocks noChangeArrowheads="1"/>
                </p:cNvSpPr>
                <p:nvPr/>
              </p:nvSpPr>
              <p:spPr bwMode="auto">
                <a:xfrm>
                  <a:off x="10560050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8" name="椭圆 137"/>
                <p:cNvSpPr>
                  <a:spLocks noChangeArrowheads="1"/>
                </p:cNvSpPr>
                <p:nvPr/>
              </p:nvSpPr>
              <p:spPr bwMode="auto">
                <a:xfrm>
                  <a:off x="10577513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39" name="椭圆 138"/>
                <p:cNvSpPr>
                  <a:spLocks noChangeArrowheads="1"/>
                </p:cNvSpPr>
                <p:nvPr/>
              </p:nvSpPr>
              <p:spPr bwMode="auto">
                <a:xfrm>
                  <a:off x="10825163" y="8213725"/>
                  <a:ext cx="77788" cy="74612"/>
                </a:xfrm>
                <a:prstGeom prst="ellipse">
                  <a:avLst/>
                </a:pr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0" name="椭圆 139"/>
                <p:cNvSpPr>
                  <a:spLocks noChangeArrowheads="1"/>
                </p:cNvSpPr>
                <p:nvPr/>
              </p:nvSpPr>
              <p:spPr bwMode="auto">
                <a:xfrm>
                  <a:off x="10842625" y="8231188"/>
                  <a:ext cx="42863" cy="42862"/>
                </a:xfrm>
                <a:prstGeom prst="ellipse">
                  <a:avLst/>
                </a:prstGeom>
                <a:solidFill>
                  <a:srgbClr val="E788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1" name="任意多边形: 形状 140"/>
                <p:cNvSpPr/>
                <p:nvPr/>
              </p:nvSpPr>
              <p:spPr bwMode="auto">
                <a:xfrm>
                  <a:off x="10615613" y="8056563"/>
                  <a:ext cx="233363" cy="322262"/>
                </a:xfrm>
                <a:custGeom>
                  <a:avLst/>
                  <a:gdLst>
                    <a:gd name="T0" fmla="*/ 41 w 82"/>
                    <a:gd name="T1" fmla="*/ 0 h 113"/>
                    <a:gd name="T2" fmla="*/ 41 w 82"/>
                    <a:gd name="T3" fmla="*/ 0 h 113"/>
                    <a:gd name="T4" fmla="*/ 0 w 82"/>
                    <a:gd name="T5" fmla="*/ 41 h 113"/>
                    <a:gd name="T6" fmla="*/ 0 w 82"/>
                    <a:gd name="T7" fmla="*/ 64 h 113"/>
                    <a:gd name="T8" fmla="*/ 18 w 82"/>
                    <a:gd name="T9" fmla="*/ 104 h 113"/>
                    <a:gd name="T10" fmla="*/ 20 w 82"/>
                    <a:gd name="T11" fmla="*/ 105 h 113"/>
                    <a:gd name="T12" fmla="*/ 40 w 82"/>
                    <a:gd name="T13" fmla="*/ 113 h 113"/>
                    <a:gd name="T14" fmla="*/ 41 w 82"/>
                    <a:gd name="T15" fmla="*/ 113 h 113"/>
                    <a:gd name="T16" fmla="*/ 42 w 82"/>
                    <a:gd name="T17" fmla="*/ 113 h 113"/>
                    <a:gd name="T18" fmla="*/ 62 w 82"/>
                    <a:gd name="T19" fmla="*/ 105 h 113"/>
                    <a:gd name="T20" fmla="*/ 64 w 82"/>
                    <a:gd name="T21" fmla="*/ 104 h 113"/>
                    <a:gd name="T22" fmla="*/ 82 w 82"/>
                    <a:gd name="T23" fmla="*/ 64 h 113"/>
                    <a:gd name="T24" fmla="*/ 82 w 82"/>
                    <a:gd name="T25" fmla="*/ 41 h 113"/>
                    <a:gd name="T26" fmla="*/ 41 w 82"/>
                    <a:gd name="T27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113">
                      <a:moveTo>
                        <a:pt x="41" y="0"/>
                      </a:moveTo>
                      <a:cubicBezTo>
                        <a:pt x="41" y="0"/>
                        <a:pt x="41" y="0"/>
                        <a:pt x="41" y="0"/>
                      </a:cubicBezTo>
                      <a:cubicBezTo>
                        <a:pt x="19" y="0"/>
                        <a:pt x="0" y="18"/>
                        <a:pt x="0" y="41"/>
                      </a:cubicBezTo>
                      <a:cubicBezTo>
                        <a:pt x="0" y="64"/>
                        <a:pt x="0" y="64"/>
                        <a:pt x="0" y="64"/>
                      </a:cubicBezTo>
                      <a:cubicBezTo>
                        <a:pt x="0" y="79"/>
                        <a:pt x="7" y="94"/>
                        <a:pt x="18" y="104"/>
                      </a:cubicBezTo>
                      <a:cubicBezTo>
                        <a:pt x="20" y="105"/>
                        <a:pt x="20" y="105"/>
                        <a:pt x="20" y="105"/>
                      </a:cubicBezTo>
                      <a:cubicBezTo>
                        <a:pt x="25" y="111"/>
                        <a:pt x="32" y="113"/>
                        <a:pt x="40" y="113"/>
                      </a:cubicBezTo>
                      <a:cubicBezTo>
                        <a:pt x="41" y="113"/>
                        <a:pt x="41" y="113"/>
                        <a:pt x="41" y="113"/>
                      </a:cubicBezTo>
                      <a:cubicBezTo>
                        <a:pt x="42" y="113"/>
                        <a:pt x="42" y="113"/>
                        <a:pt x="42" y="113"/>
                      </a:cubicBezTo>
                      <a:cubicBezTo>
                        <a:pt x="50" y="113"/>
                        <a:pt x="57" y="111"/>
                        <a:pt x="62" y="105"/>
                      </a:cubicBezTo>
                      <a:cubicBezTo>
                        <a:pt x="64" y="104"/>
                        <a:pt x="64" y="104"/>
                        <a:pt x="64" y="104"/>
                      </a:cubicBezTo>
                      <a:cubicBezTo>
                        <a:pt x="75" y="94"/>
                        <a:pt x="82" y="79"/>
                        <a:pt x="82" y="64"/>
                      </a:cubicBezTo>
                      <a:cubicBezTo>
                        <a:pt x="82" y="41"/>
                        <a:pt x="82" y="41"/>
                        <a:pt x="82" y="41"/>
                      </a:cubicBezTo>
                      <a:cubicBezTo>
                        <a:pt x="82" y="18"/>
                        <a:pt x="63" y="0"/>
                        <a:pt x="41" y="0"/>
                      </a:cubicBezTo>
                      <a:close/>
                    </a:path>
                  </a:pathLst>
                </a:custGeom>
                <a:solidFill>
                  <a:srgbClr val="F0BF9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2" name="任意多边形: 形状 141"/>
                <p:cNvSpPr/>
                <p:nvPr/>
              </p:nvSpPr>
              <p:spPr bwMode="auto">
                <a:xfrm>
                  <a:off x="10601325" y="7991475"/>
                  <a:ext cx="261938" cy="268287"/>
                </a:xfrm>
                <a:custGeom>
                  <a:avLst/>
                  <a:gdLst>
                    <a:gd name="T0" fmla="*/ 70 w 92"/>
                    <a:gd name="T1" fmla="*/ 40 h 94"/>
                    <a:gd name="T2" fmla="*/ 81 w 92"/>
                    <a:gd name="T3" fmla="*/ 52 h 94"/>
                    <a:gd name="T4" fmla="*/ 82 w 92"/>
                    <a:gd name="T5" fmla="*/ 59 h 94"/>
                    <a:gd name="T6" fmla="*/ 86 w 92"/>
                    <a:gd name="T7" fmla="*/ 94 h 94"/>
                    <a:gd name="T8" fmla="*/ 91 w 92"/>
                    <a:gd name="T9" fmla="*/ 68 h 94"/>
                    <a:gd name="T10" fmla="*/ 87 w 92"/>
                    <a:gd name="T11" fmla="*/ 34 h 94"/>
                    <a:gd name="T12" fmla="*/ 82 w 92"/>
                    <a:gd name="T13" fmla="*/ 25 h 94"/>
                    <a:gd name="T14" fmla="*/ 72 w 92"/>
                    <a:gd name="T15" fmla="*/ 22 h 94"/>
                    <a:gd name="T16" fmla="*/ 79 w 92"/>
                    <a:gd name="T17" fmla="*/ 18 h 94"/>
                    <a:gd name="T18" fmla="*/ 57 w 92"/>
                    <a:gd name="T19" fmla="*/ 11 h 94"/>
                    <a:gd name="T20" fmla="*/ 66 w 92"/>
                    <a:gd name="T21" fmla="*/ 4 h 94"/>
                    <a:gd name="T22" fmla="*/ 38 w 92"/>
                    <a:gd name="T23" fmla="*/ 7 h 94"/>
                    <a:gd name="T24" fmla="*/ 41 w 92"/>
                    <a:gd name="T25" fmla="*/ 0 h 94"/>
                    <a:gd name="T26" fmla="*/ 19 w 92"/>
                    <a:gd name="T27" fmla="*/ 23 h 94"/>
                    <a:gd name="T28" fmla="*/ 10 w 92"/>
                    <a:gd name="T29" fmla="*/ 25 h 94"/>
                    <a:gd name="T30" fmla="*/ 5 w 92"/>
                    <a:gd name="T31" fmla="*/ 34 h 94"/>
                    <a:gd name="T32" fmla="*/ 1 w 92"/>
                    <a:gd name="T33" fmla="*/ 68 h 94"/>
                    <a:gd name="T34" fmla="*/ 6 w 92"/>
                    <a:gd name="T35" fmla="*/ 94 h 94"/>
                    <a:gd name="T36" fmla="*/ 10 w 92"/>
                    <a:gd name="T37" fmla="*/ 59 h 94"/>
                    <a:gd name="T38" fmla="*/ 12 w 92"/>
                    <a:gd name="T39" fmla="*/ 52 h 94"/>
                    <a:gd name="T40" fmla="*/ 18 w 92"/>
                    <a:gd name="T41" fmla="*/ 41 h 94"/>
                    <a:gd name="T42" fmla="*/ 25 w 92"/>
                    <a:gd name="T43" fmla="*/ 40 h 94"/>
                    <a:gd name="T44" fmla="*/ 46 w 92"/>
                    <a:gd name="T45" fmla="*/ 49 h 94"/>
                    <a:gd name="T46" fmla="*/ 70 w 92"/>
                    <a:gd name="T47" fmla="*/ 4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2" h="94">
                      <a:moveTo>
                        <a:pt x="70" y="40"/>
                      </a:moveTo>
                      <a:cubicBezTo>
                        <a:pt x="74" y="36"/>
                        <a:pt x="78" y="46"/>
                        <a:pt x="81" y="52"/>
                      </a:cubicBezTo>
                      <a:cubicBezTo>
                        <a:pt x="81" y="55"/>
                        <a:pt x="82" y="57"/>
                        <a:pt x="82" y="59"/>
                      </a:cubicBezTo>
                      <a:cubicBezTo>
                        <a:pt x="86" y="94"/>
                        <a:pt x="86" y="94"/>
                        <a:pt x="86" y="94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2" y="57"/>
                        <a:pt x="90" y="44"/>
                        <a:pt x="87" y="34"/>
                      </a:cubicBezTo>
                      <a:cubicBezTo>
                        <a:pt x="86" y="31"/>
                        <a:pt x="84" y="28"/>
                        <a:pt x="82" y="25"/>
                      </a:cubicBezTo>
                      <a:cubicBezTo>
                        <a:pt x="79" y="23"/>
                        <a:pt x="72" y="22"/>
                        <a:pt x="72" y="22"/>
                      </a:cubicBezTo>
                      <a:cubicBezTo>
                        <a:pt x="75" y="21"/>
                        <a:pt x="77" y="19"/>
                        <a:pt x="79" y="18"/>
                      </a:cubicBezTo>
                      <a:cubicBezTo>
                        <a:pt x="73" y="13"/>
                        <a:pt x="64" y="10"/>
                        <a:pt x="57" y="11"/>
                      </a:cubicBezTo>
                      <a:cubicBezTo>
                        <a:pt x="59" y="8"/>
                        <a:pt x="63" y="6"/>
                        <a:pt x="66" y="4"/>
                      </a:cubicBezTo>
                      <a:cubicBezTo>
                        <a:pt x="57" y="2"/>
                        <a:pt x="47" y="3"/>
                        <a:pt x="38" y="7"/>
                      </a:cubicBezTo>
                      <a:cubicBezTo>
                        <a:pt x="39" y="4"/>
                        <a:pt x="40" y="2"/>
                        <a:pt x="41" y="0"/>
                      </a:cubicBezTo>
                      <a:cubicBezTo>
                        <a:pt x="30" y="3"/>
                        <a:pt x="22" y="12"/>
                        <a:pt x="19" y="23"/>
                      </a:cubicBezTo>
                      <a:cubicBezTo>
                        <a:pt x="16" y="22"/>
                        <a:pt x="12" y="23"/>
                        <a:pt x="10" y="25"/>
                      </a:cubicBezTo>
                      <a:cubicBezTo>
                        <a:pt x="8" y="28"/>
                        <a:pt x="6" y="31"/>
                        <a:pt x="5" y="34"/>
                      </a:cubicBezTo>
                      <a:cubicBezTo>
                        <a:pt x="2" y="44"/>
                        <a:pt x="0" y="57"/>
                        <a:pt x="1" y="68"/>
                      </a:cubicBezTo>
                      <a:cubicBezTo>
                        <a:pt x="6" y="94"/>
                        <a:pt x="6" y="94"/>
                        <a:pt x="6" y="94"/>
                      </a:cubicBezTo>
                      <a:cubicBezTo>
                        <a:pt x="10" y="59"/>
                        <a:pt x="10" y="59"/>
                        <a:pt x="10" y="59"/>
                      </a:cubicBezTo>
                      <a:cubicBezTo>
                        <a:pt x="10" y="57"/>
                        <a:pt x="11" y="54"/>
                        <a:pt x="12" y="52"/>
                      </a:cubicBezTo>
                      <a:cubicBezTo>
                        <a:pt x="13" y="48"/>
                        <a:pt x="15" y="44"/>
                        <a:pt x="18" y="41"/>
                      </a:cubicBezTo>
                      <a:cubicBezTo>
                        <a:pt x="19" y="38"/>
                        <a:pt x="23" y="38"/>
                        <a:pt x="25" y="40"/>
                      </a:cubicBezTo>
                      <a:cubicBezTo>
                        <a:pt x="31" y="44"/>
                        <a:pt x="39" y="49"/>
                        <a:pt x="46" y="49"/>
                      </a:cubicBezTo>
                      <a:cubicBezTo>
                        <a:pt x="54" y="48"/>
                        <a:pt x="63" y="45"/>
                        <a:pt x="70" y="40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3" name="椭圆 142"/>
                <p:cNvSpPr>
                  <a:spLocks noChangeArrowheads="1"/>
                </p:cNvSpPr>
                <p:nvPr/>
              </p:nvSpPr>
              <p:spPr bwMode="auto">
                <a:xfrm>
                  <a:off x="10669588" y="8202613"/>
                  <a:ext cx="22225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4" name="椭圆 143"/>
                <p:cNvSpPr>
                  <a:spLocks noChangeArrowheads="1"/>
                </p:cNvSpPr>
                <p:nvPr/>
              </p:nvSpPr>
              <p:spPr bwMode="auto">
                <a:xfrm>
                  <a:off x="10771188" y="8202613"/>
                  <a:ext cx="23813" cy="22225"/>
                </a:xfrm>
                <a:prstGeom prst="ellipse">
                  <a:avLst/>
                </a:prstGeom>
                <a:solidFill>
                  <a:srgbClr val="3C32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5" name="任意多边形: 形状 144"/>
                <p:cNvSpPr/>
                <p:nvPr/>
              </p:nvSpPr>
              <p:spPr bwMode="auto">
                <a:xfrm>
                  <a:off x="10714038" y="8264525"/>
                  <a:ext cx="38100" cy="14287"/>
                </a:xfrm>
                <a:custGeom>
                  <a:avLst/>
                  <a:gdLst>
                    <a:gd name="T0" fmla="*/ 13 w 13"/>
                    <a:gd name="T1" fmla="*/ 0 h 5"/>
                    <a:gd name="T2" fmla="*/ 0 w 13"/>
                    <a:gd name="T3" fmla="*/ 0 h 5"/>
                    <a:gd name="T4" fmla="*/ 2 w 13"/>
                    <a:gd name="T5" fmla="*/ 4 h 5"/>
                    <a:gd name="T6" fmla="*/ 6 w 13"/>
                    <a:gd name="T7" fmla="*/ 5 h 5"/>
                    <a:gd name="T8" fmla="*/ 10 w 13"/>
                    <a:gd name="T9" fmla="*/ 4 h 5"/>
                    <a:gd name="T10" fmla="*/ 13 w 1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" h="5">
                      <a:moveTo>
                        <a:pt x="13" y="0"/>
                      </a:moveTo>
                      <a:cubicBezTo>
                        <a:pt x="9" y="0"/>
                        <a:pt x="4" y="0"/>
                        <a:pt x="0" y="0"/>
                      </a:cubicBezTo>
                      <a:cubicBezTo>
                        <a:pt x="1" y="1"/>
                        <a:pt x="1" y="3"/>
                        <a:pt x="2" y="4"/>
                      </a:cubicBezTo>
                      <a:cubicBezTo>
                        <a:pt x="3" y="4"/>
                        <a:pt x="5" y="5"/>
                        <a:pt x="6" y="5"/>
                      </a:cubicBezTo>
                      <a:cubicBezTo>
                        <a:pt x="7" y="5"/>
                        <a:pt x="9" y="5"/>
                        <a:pt x="10" y="4"/>
                      </a:cubicBezTo>
                      <a:cubicBezTo>
                        <a:pt x="11" y="3"/>
                        <a:pt x="12" y="1"/>
                        <a:pt x="13" y="0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6" name="任意多边形: 形状 145"/>
                <p:cNvSpPr/>
                <p:nvPr/>
              </p:nvSpPr>
              <p:spPr bwMode="auto">
                <a:xfrm>
                  <a:off x="10691813" y="8289925"/>
                  <a:ext cx="79375" cy="38100"/>
                </a:xfrm>
                <a:custGeom>
                  <a:avLst/>
                  <a:gdLst>
                    <a:gd name="T0" fmla="*/ 28 w 28"/>
                    <a:gd name="T1" fmla="*/ 0 h 13"/>
                    <a:gd name="T2" fmla="*/ 0 w 28"/>
                    <a:gd name="T3" fmla="*/ 1 h 13"/>
                    <a:gd name="T4" fmla="*/ 8 w 28"/>
                    <a:gd name="T5" fmla="*/ 11 h 13"/>
                    <a:gd name="T6" fmla="*/ 20 w 28"/>
                    <a:gd name="T7" fmla="*/ 11 h 13"/>
                    <a:gd name="T8" fmla="*/ 28 w 28"/>
                    <a:gd name="T9" fmla="*/ 0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8" h="13">
                      <a:moveTo>
                        <a:pt x="28" y="0"/>
                      </a:moveTo>
                      <a:cubicBezTo>
                        <a:pt x="19" y="2"/>
                        <a:pt x="9" y="3"/>
                        <a:pt x="0" y="1"/>
                      </a:cubicBezTo>
                      <a:cubicBezTo>
                        <a:pt x="1" y="5"/>
                        <a:pt x="4" y="9"/>
                        <a:pt x="8" y="11"/>
                      </a:cubicBezTo>
                      <a:cubicBezTo>
                        <a:pt x="12" y="13"/>
                        <a:pt x="16" y="13"/>
                        <a:pt x="20" y="11"/>
                      </a:cubicBezTo>
                      <a:cubicBezTo>
                        <a:pt x="24" y="9"/>
                        <a:pt x="28" y="4"/>
                        <a:pt x="28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7" name="任意多边形: 形状 146"/>
                <p:cNvSpPr/>
                <p:nvPr/>
              </p:nvSpPr>
              <p:spPr bwMode="auto">
                <a:xfrm>
                  <a:off x="10645775" y="8164513"/>
                  <a:ext cx="60325" cy="20637"/>
                </a:xfrm>
                <a:custGeom>
                  <a:avLst/>
                  <a:gdLst>
                    <a:gd name="T0" fmla="*/ 10 w 21"/>
                    <a:gd name="T1" fmla="*/ 1 h 7"/>
                    <a:gd name="T2" fmla="*/ 0 w 21"/>
                    <a:gd name="T3" fmla="*/ 7 h 7"/>
                    <a:gd name="T4" fmla="*/ 21 w 21"/>
                    <a:gd name="T5" fmla="*/ 5 h 7"/>
                    <a:gd name="T6" fmla="*/ 10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0" y="1"/>
                      </a:moveTo>
                      <a:cubicBezTo>
                        <a:pt x="6" y="1"/>
                        <a:pt x="2" y="4"/>
                        <a:pt x="0" y="7"/>
                      </a:cubicBezTo>
                      <a:cubicBezTo>
                        <a:pt x="7" y="6"/>
                        <a:pt x="14" y="6"/>
                        <a:pt x="21" y="5"/>
                      </a:cubicBezTo>
                      <a:cubicBezTo>
                        <a:pt x="19" y="2"/>
                        <a:pt x="15" y="0"/>
                        <a:pt x="10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8" name="任意多边形: 形状 147"/>
                <p:cNvSpPr/>
                <p:nvPr/>
              </p:nvSpPr>
              <p:spPr bwMode="auto">
                <a:xfrm>
                  <a:off x="10756900" y="8164513"/>
                  <a:ext cx="60325" cy="20637"/>
                </a:xfrm>
                <a:custGeom>
                  <a:avLst/>
                  <a:gdLst>
                    <a:gd name="T0" fmla="*/ 11 w 21"/>
                    <a:gd name="T1" fmla="*/ 1 h 7"/>
                    <a:gd name="T2" fmla="*/ 21 w 21"/>
                    <a:gd name="T3" fmla="*/ 7 h 7"/>
                    <a:gd name="T4" fmla="*/ 0 w 21"/>
                    <a:gd name="T5" fmla="*/ 5 h 7"/>
                    <a:gd name="T6" fmla="*/ 11 w 21"/>
                    <a:gd name="T7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7">
                      <a:moveTo>
                        <a:pt x="11" y="1"/>
                      </a:moveTo>
                      <a:cubicBezTo>
                        <a:pt x="15" y="1"/>
                        <a:pt x="19" y="4"/>
                        <a:pt x="21" y="7"/>
                      </a:cubicBezTo>
                      <a:cubicBezTo>
                        <a:pt x="14" y="6"/>
                        <a:pt x="7" y="6"/>
                        <a:pt x="0" y="5"/>
                      </a:cubicBezTo>
                      <a:cubicBezTo>
                        <a:pt x="2" y="2"/>
                        <a:pt x="6" y="0"/>
                        <a:pt x="11" y="1"/>
                      </a:cubicBezTo>
                      <a:close/>
                    </a:path>
                  </a:pathLst>
                </a:custGeom>
                <a:solidFill>
                  <a:srgbClr val="8C40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49" name="任意多边形: 形状 148"/>
                <p:cNvSpPr/>
                <p:nvPr/>
              </p:nvSpPr>
              <p:spPr bwMode="auto">
                <a:xfrm>
                  <a:off x="10717213" y="8335963"/>
                  <a:ext cx="31750" cy="6350"/>
                </a:xfrm>
                <a:custGeom>
                  <a:avLst/>
                  <a:gdLst>
                    <a:gd name="T0" fmla="*/ 11 w 11"/>
                    <a:gd name="T1" fmla="*/ 2 h 2"/>
                    <a:gd name="T2" fmla="*/ 5 w 11"/>
                    <a:gd name="T3" fmla="*/ 0 h 2"/>
                    <a:gd name="T4" fmla="*/ 0 w 11"/>
                    <a:gd name="T5" fmla="*/ 2 h 2"/>
                    <a:gd name="T6" fmla="*/ 11 w 1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2">
                      <a:moveTo>
                        <a:pt x="11" y="2"/>
                      </a:moveTo>
                      <a:cubicBezTo>
                        <a:pt x="9" y="1"/>
                        <a:pt x="7" y="0"/>
                        <a:pt x="5" y="0"/>
                      </a:cubicBezTo>
                      <a:cubicBezTo>
                        <a:pt x="3" y="0"/>
                        <a:pt x="1" y="0"/>
                        <a:pt x="0" y="2"/>
                      </a:cubicBezTo>
                      <a:cubicBezTo>
                        <a:pt x="3" y="2"/>
                        <a:pt x="7" y="2"/>
                        <a:pt x="11" y="2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0" name="任意多边形: 形状 149"/>
                <p:cNvSpPr/>
                <p:nvPr/>
              </p:nvSpPr>
              <p:spPr bwMode="auto">
                <a:xfrm>
                  <a:off x="10660063" y="8224838"/>
                  <a:ext cx="39688" cy="9525"/>
                </a:xfrm>
                <a:custGeom>
                  <a:avLst/>
                  <a:gdLst>
                    <a:gd name="T0" fmla="*/ 14 w 14"/>
                    <a:gd name="T1" fmla="*/ 1 h 3"/>
                    <a:gd name="T2" fmla="*/ 0 w 14"/>
                    <a:gd name="T3" fmla="*/ 2 h 3"/>
                    <a:gd name="T4" fmla="*/ 14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14" y="1"/>
                      </a:moveTo>
                      <a:cubicBezTo>
                        <a:pt x="10" y="0"/>
                        <a:pt x="3" y="0"/>
                        <a:pt x="0" y="2"/>
                      </a:cubicBezTo>
                      <a:cubicBezTo>
                        <a:pt x="4" y="3"/>
                        <a:pt x="10" y="3"/>
                        <a:pt x="14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1" name="任意多边形: 形状 150"/>
                <p:cNvSpPr/>
                <p:nvPr/>
              </p:nvSpPr>
              <p:spPr bwMode="auto">
                <a:xfrm>
                  <a:off x="10763250" y="8224838"/>
                  <a:ext cx="39688" cy="9525"/>
                </a:xfrm>
                <a:custGeom>
                  <a:avLst/>
                  <a:gdLst>
                    <a:gd name="T0" fmla="*/ 0 w 14"/>
                    <a:gd name="T1" fmla="*/ 1 h 3"/>
                    <a:gd name="T2" fmla="*/ 14 w 14"/>
                    <a:gd name="T3" fmla="*/ 2 h 3"/>
                    <a:gd name="T4" fmla="*/ 0 w 14"/>
                    <a:gd name="T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" h="3">
                      <a:moveTo>
                        <a:pt x="0" y="1"/>
                      </a:moveTo>
                      <a:cubicBezTo>
                        <a:pt x="4" y="0"/>
                        <a:pt x="11" y="0"/>
                        <a:pt x="14" y="2"/>
                      </a:cubicBezTo>
                      <a:cubicBezTo>
                        <a:pt x="10" y="3"/>
                        <a:pt x="4" y="3"/>
                        <a:pt x="0" y="1"/>
                      </a:cubicBezTo>
                      <a:close/>
                    </a:path>
                  </a:pathLst>
                </a:custGeom>
                <a:solidFill>
                  <a:srgbClr val="EBA58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2" name="任意多边形: 形状 151"/>
                <p:cNvSpPr/>
                <p:nvPr/>
              </p:nvSpPr>
              <p:spPr bwMode="auto">
                <a:xfrm>
                  <a:off x="10683875" y="8012113"/>
                  <a:ext cx="76200" cy="104775"/>
                </a:xfrm>
                <a:custGeom>
                  <a:avLst/>
                  <a:gdLst>
                    <a:gd name="T0" fmla="*/ 10 w 27"/>
                    <a:gd name="T1" fmla="*/ 28 h 37"/>
                    <a:gd name="T2" fmla="*/ 10 w 27"/>
                    <a:gd name="T3" fmla="*/ 16 h 37"/>
                    <a:gd name="T4" fmla="*/ 17 w 27"/>
                    <a:gd name="T5" fmla="*/ 6 h 37"/>
                    <a:gd name="T6" fmla="*/ 27 w 27"/>
                    <a:gd name="T7" fmla="*/ 0 h 37"/>
                    <a:gd name="T8" fmla="*/ 16 w 27"/>
                    <a:gd name="T9" fmla="*/ 4 h 37"/>
                    <a:gd name="T10" fmla="*/ 7 w 27"/>
                    <a:gd name="T11" fmla="*/ 15 h 37"/>
                    <a:gd name="T12" fmla="*/ 6 w 27"/>
                    <a:gd name="T13" fmla="*/ 22 h 37"/>
                    <a:gd name="T14" fmla="*/ 6 w 27"/>
                    <a:gd name="T15" fmla="*/ 25 h 37"/>
                    <a:gd name="T16" fmla="*/ 5 w 27"/>
                    <a:gd name="T17" fmla="*/ 21 h 37"/>
                    <a:gd name="T18" fmla="*/ 2 w 27"/>
                    <a:gd name="T19" fmla="*/ 11 h 37"/>
                    <a:gd name="T20" fmla="*/ 5 w 27"/>
                    <a:gd name="T21" fmla="*/ 3 h 37"/>
                    <a:gd name="T22" fmla="*/ 0 w 27"/>
                    <a:gd name="T23" fmla="*/ 11 h 37"/>
                    <a:gd name="T24" fmla="*/ 2 w 27"/>
                    <a:gd name="T25" fmla="*/ 22 h 37"/>
                    <a:gd name="T26" fmla="*/ 9 w 27"/>
                    <a:gd name="T27" fmla="*/ 32 h 37"/>
                    <a:gd name="T28" fmla="*/ 13 w 27"/>
                    <a:gd name="T29" fmla="*/ 35 h 37"/>
                    <a:gd name="T30" fmla="*/ 17 w 27"/>
                    <a:gd name="T31" fmla="*/ 37 h 37"/>
                    <a:gd name="T32" fmla="*/ 10 w 27"/>
                    <a:gd name="T33" fmla="*/ 28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7" h="37">
                      <a:moveTo>
                        <a:pt x="10" y="28"/>
                      </a:moveTo>
                      <a:cubicBezTo>
                        <a:pt x="9" y="25"/>
                        <a:pt x="9" y="20"/>
                        <a:pt x="10" y="16"/>
                      </a:cubicBezTo>
                      <a:cubicBezTo>
                        <a:pt x="11" y="12"/>
                        <a:pt x="14" y="8"/>
                        <a:pt x="17" y="6"/>
                      </a:cubicBezTo>
                      <a:cubicBezTo>
                        <a:pt x="20" y="3"/>
                        <a:pt x="24" y="1"/>
                        <a:pt x="27" y="0"/>
                      </a:cubicBezTo>
                      <a:cubicBezTo>
                        <a:pt x="24" y="0"/>
                        <a:pt x="19" y="1"/>
                        <a:pt x="16" y="4"/>
                      </a:cubicBezTo>
                      <a:cubicBezTo>
                        <a:pt x="12" y="6"/>
                        <a:pt x="8" y="10"/>
                        <a:pt x="7" y="15"/>
                      </a:cubicBezTo>
                      <a:cubicBezTo>
                        <a:pt x="6" y="17"/>
                        <a:pt x="6" y="20"/>
                        <a:pt x="6" y="22"/>
                      </a:cubicBezTo>
                      <a:cubicBezTo>
                        <a:pt x="6" y="23"/>
                        <a:pt x="6" y="24"/>
                        <a:pt x="6" y="25"/>
                      </a:cubicBezTo>
                      <a:cubicBezTo>
                        <a:pt x="6" y="24"/>
                        <a:pt x="5" y="22"/>
                        <a:pt x="5" y="21"/>
                      </a:cubicBezTo>
                      <a:cubicBezTo>
                        <a:pt x="3" y="18"/>
                        <a:pt x="2" y="14"/>
                        <a:pt x="2" y="11"/>
                      </a:cubicBezTo>
                      <a:cubicBezTo>
                        <a:pt x="2" y="8"/>
                        <a:pt x="3" y="5"/>
                        <a:pt x="5" y="3"/>
                      </a:cubicBezTo>
                      <a:cubicBezTo>
                        <a:pt x="3" y="4"/>
                        <a:pt x="1" y="7"/>
                        <a:pt x="0" y="11"/>
                      </a:cubicBezTo>
                      <a:cubicBezTo>
                        <a:pt x="0" y="15"/>
                        <a:pt x="1" y="19"/>
                        <a:pt x="2" y="22"/>
                      </a:cubicBezTo>
                      <a:cubicBezTo>
                        <a:pt x="4" y="26"/>
                        <a:pt x="6" y="29"/>
                        <a:pt x="9" y="32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4" y="36"/>
                        <a:pt x="16" y="37"/>
                        <a:pt x="17" y="37"/>
                      </a:cubicBezTo>
                      <a:cubicBezTo>
                        <a:pt x="14" y="35"/>
                        <a:pt x="12" y="32"/>
                        <a:pt x="10" y="28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3" name="任意多边形: 形状 152"/>
                <p:cNvSpPr/>
                <p:nvPr/>
              </p:nvSpPr>
              <p:spPr bwMode="auto">
                <a:xfrm>
                  <a:off x="10725150" y="8039100"/>
                  <a:ext cx="41275" cy="69850"/>
                </a:xfrm>
                <a:custGeom>
                  <a:avLst/>
                  <a:gdLst>
                    <a:gd name="T0" fmla="*/ 7 w 14"/>
                    <a:gd name="T1" fmla="*/ 2 h 24"/>
                    <a:gd name="T2" fmla="*/ 1 w 14"/>
                    <a:gd name="T3" fmla="*/ 9 h 24"/>
                    <a:gd name="T4" fmla="*/ 0 w 14"/>
                    <a:gd name="T5" fmla="*/ 17 h 24"/>
                    <a:gd name="T6" fmla="*/ 2 w 14"/>
                    <a:gd name="T7" fmla="*/ 24 h 24"/>
                    <a:gd name="T8" fmla="*/ 1 w 14"/>
                    <a:gd name="T9" fmla="*/ 17 h 24"/>
                    <a:gd name="T10" fmla="*/ 3 w 14"/>
                    <a:gd name="T11" fmla="*/ 10 h 24"/>
                    <a:gd name="T12" fmla="*/ 8 w 14"/>
                    <a:gd name="T13" fmla="*/ 3 h 24"/>
                    <a:gd name="T14" fmla="*/ 14 w 14"/>
                    <a:gd name="T15" fmla="*/ 0 h 24"/>
                    <a:gd name="T16" fmla="*/ 7 w 14"/>
                    <a:gd name="T17" fmla="*/ 2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4" h="24">
                      <a:moveTo>
                        <a:pt x="7" y="2"/>
                      </a:moveTo>
                      <a:cubicBezTo>
                        <a:pt x="5" y="4"/>
                        <a:pt x="3" y="6"/>
                        <a:pt x="1" y="9"/>
                      </a:cubicBezTo>
                      <a:cubicBezTo>
                        <a:pt x="0" y="11"/>
                        <a:pt x="0" y="14"/>
                        <a:pt x="0" y="17"/>
                      </a:cubicBezTo>
                      <a:cubicBezTo>
                        <a:pt x="0" y="20"/>
                        <a:pt x="1" y="22"/>
                        <a:pt x="2" y="24"/>
                      </a:cubicBezTo>
                      <a:cubicBezTo>
                        <a:pt x="2" y="22"/>
                        <a:pt x="1" y="20"/>
                        <a:pt x="1" y="17"/>
                      </a:cubicBezTo>
                      <a:cubicBezTo>
                        <a:pt x="2" y="15"/>
                        <a:pt x="2" y="12"/>
                        <a:pt x="3" y="10"/>
                      </a:cubicBezTo>
                      <a:cubicBezTo>
                        <a:pt x="4" y="7"/>
                        <a:pt x="6" y="5"/>
                        <a:pt x="8" y="3"/>
                      </a:cubicBezTo>
                      <a:cubicBezTo>
                        <a:pt x="10" y="2"/>
                        <a:pt x="12" y="0"/>
                        <a:pt x="14" y="0"/>
                      </a:cubicBezTo>
                      <a:cubicBezTo>
                        <a:pt x="12" y="0"/>
                        <a:pt x="9" y="1"/>
                        <a:pt x="7" y="2"/>
                      </a:cubicBezTo>
                      <a:close/>
                    </a:path>
                  </a:pathLst>
                </a:custGeom>
                <a:solidFill>
                  <a:srgbClr val="422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4" name="任意多边形: 形状 153"/>
                <p:cNvSpPr/>
                <p:nvPr/>
              </p:nvSpPr>
              <p:spPr bwMode="auto">
                <a:xfrm>
                  <a:off x="10737850" y="7554913"/>
                  <a:ext cx="150813" cy="225425"/>
                </a:xfrm>
                <a:custGeom>
                  <a:avLst/>
                  <a:gdLst>
                    <a:gd name="T0" fmla="*/ 10 w 53"/>
                    <a:gd name="T1" fmla="*/ 79 h 79"/>
                    <a:gd name="T2" fmla="*/ 10 w 53"/>
                    <a:gd name="T3" fmla="*/ 33 h 79"/>
                    <a:gd name="T4" fmla="*/ 26 w 53"/>
                    <a:gd name="T5" fmla="*/ 18 h 79"/>
                    <a:gd name="T6" fmla="*/ 53 w 53"/>
                    <a:gd name="T7" fmla="*/ 18 h 79"/>
                    <a:gd name="T8" fmla="*/ 30 w 53"/>
                    <a:gd name="T9" fmla="*/ 0 h 79"/>
                    <a:gd name="T10" fmla="*/ 0 w 53"/>
                    <a:gd name="T11" fmla="*/ 18 h 79"/>
                    <a:gd name="T12" fmla="*/ 10 w 53"/>
                    <a:gd name="T13" fmla="*/ 79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" h="79">
                      <a:moveTo>
                        <a:pt x="10" y="79"/>
                      </a:moveTo>
                      <a:cubicBezTo>
                        <a:pt x="10" y="33"/>
                        <a:pt x="10" y="33"/>
                        <a:pt x="10" y="33"/>
                      </a:cubicBezTo>
                      <a:cubicBezTo>
                        <a:pt x="10" y="25"/>
                        <a:pt x="17" y="18"/>
                        <a:pt x="26" y="18"/>
                      </a:cubicBezTo>
                      <a:cubicBezTo>
                        <a:pt x="53" y="18"/>
                        <a:pt x="53" y="18"/>
                        <a:pt x="53" y="18"/>
                      </a:cubicBezTo>
                      <a:cubicBezTo>
                        <a:pt x="30" y="0"/>
                        <a:pt x="30" y="0"/>
                        <a:pt x="30" y="0"/>
                      </a:cubicBezTo>
                      <a:cubicBezTo>
                        <a:pt x="0" y="18"/>
                        <a:pt x="0" y="18"/>
                        <a:pt x="0" y="18"/>
                      </a:cubicBezTo>
                      <a:lnTo>
                        <a:pt x="10" y="79"/>
                      </a:lnTo>
                      <a:close/>
                    </a:path>
                  </a:pathLst>
                </a:custGeom>
                <a:solidFill>
                  <a:srgbClr val="F0BF6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5" name="任意多边形: 形状 154"/>
                <p:cNvSpPr/>
                <p:nvPr/>
              </p:nvSpPr>
              <p:spPr bwMode="auto">
                <a:xfrm>
                  <a:off x="10039350" y="7607300"/>
                  <a:ext cx="727075" cy="173037"/>
                </a:xfrm>
                <a:custGeom>
                  <a:avLst/>
                  <a:gdLst>
                    <a:gd name="T0" fmla="*/ 0 w 458"/>
                    <a:gd name="T1" fmla="*/ 0 h 109"/>
                    <a:gd name="T2" fmla="*/ 16 w 458"/>
                    <a:gd name="T3" fmla="*/ 109 h 109"/>
                    <a:gd name="T4" fmla="*/ 458 w 458"/>
                    <a:gd name="T5" fmla="*/ 109 h 109"/>
                    <a:gd name="T6" fmla="*/ 440 w 458"/>
                    <a:gd name="T7" fmla="*/ 0 h 109"/>
                    <a:gd name="T8" fmla="*/ 0 w 458"/>
                    <a:gd name="T9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8" h="109">
                      <a:moveTo>
                        <a:pt x="0" y="0"/>
                      </a:moveTo>
                      <a:lnTo>
                        <a:pt x="16" y="109"/>
                      </a:lnTo>
                      <a:lnTo>
                        <a:pt x="458" y="109"/>
                      </a:lnTo>
                      <a:lnTo>
                        <a:pt x="44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6" name="任意多边形: 形状 155"/>
                <p:cNvSpPr/>
                <p:nvPr/>
              </p:nvSpPr>
              <p:spPr bwMode="auto">
                <a:xfrm>
                  <a:off x="10039350" y="7554913"/>
                  <a:ext cx="782638" cy="52387"/>
                </a:xfrm>
                <a:custGeom>
                  <a:avLst/>
                  <a:gdLst>
                    <a:gd name="T0" fmla="*/ 493 w 493"/>
                    <a:gd name="T1" fmla="*/ 0 h 33"/>
                    <a:gd name="T2" fmla="*/ 52 w 493"/>
                    <a:gd name="T3" fmla="*/ 0 h 33"/>
                    <a:gd name="T4" fmla="*/ 0 w 493"/>
                    <a:gd name="T5" fmla="*/ 33 h 33"/>
                    <a:gd name="T6" fmla="*/ 440 w 493"/>
                    <a:gd name="T7" fmla="*/ 33 h 33"/>
                    <a:gd name="T8" fmla="*/ 493 w 493"/>
                    <a:gd name="T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93" h="33">
                      <a:moveTo>
                        <a:pt x="493" y="0"/>
                      </a:moveTo>
                      <a:lnTo>
                        <a:pt x="52" y="0"/>
                      </a:lnTo>
                      <a:lnTo>
                        <a:pt x="0" y="33"/>
                      </a:lnTo>
                      <a:lnTo>
                        <a:pt x="440" y="33"/>
                      </a:lnTo>
                      <a:lnTo>
                        <a:pt x="493" y="0"/>
                      </a:lnTo>
                      <a:close/>
                    </a:path>
                  </a:pathLst>
                </a:cu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7" name="任意多边形: 形状 156"/>
                <p:cNvSpPr/>
                <p:nvPr/>
              </p:nvSpPr>
              <p:spPr bwMode="auto">
                <a:xfrm>
                  <a:off x="8997950" y="9332913"/>
                  <a:ext cx="631825" cy="917575"/>
                </a:xfrm>
                <a:custGeom>
                  <a:avLst/>
                  <a:gdLst>
                    <a:gd name="T0" fmla="*/ 36 w 222"/>
                    <a:gd name="T1" fmla="*/ 309 h 322"/>
                    <a:gd name="T2" fmla="*/ 4 w 222"/>
                    <a:gd name="T3" fmla="*/ 273 h 322"/>
                    <a:gd name="T4" fmla="*/ 142 w 222"/>
                    <a:gd name="T5" fmla="*/ 0 h 322"/>
                    <a:gd name="T6" fmla="*/ 222 w 222"/>
                    <a:gd name="T7" fmla="*/ 40 h 322"/>
                    <a:gd name="T8" fmla="*/ 84 w 222"/>
                    <a:gd name="T9" fmla="*/ 313 h 322"/>
                    <a:gd name="T10" fmla="*/ 36 w 222"/>
                    <a:gd name="T11" fmla="*/ 309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322">
                      <a:moveTo>
                        <a:pt x="36" y="309"/>
                      </a:moveTo>
                      <a:cubicBezTo>
                        <a:pt x="14" y="298"/>
                        <a:pt x="0" y="282"/>
                        <a:pt x="4" y="273"/>
                      </a:cubicBezTo>
                      <a:cubicBezTo>
                        <a:pt x="142" y="0"/>
                        <a:pt x="142" y="0"/>
                        <a:pt x="142" y="0"/>
                      </a:cubicBezTo>
                      <a:cubicBezTo>
                        <a:pt x="222" y="40"/>
                        <a:pt x="222" y="40"/>
                        <a:pt x="222" y="40"/>
                      </a:cubicBezTo>
                      <a:cubicBezTo>
                        <a:pt x="84" y="313"/>
                        <a:pt x="84" y="313"/>
                        <a:pt x="84" y="313"/>
                      </a:cubicBezTo>
                      <a:cubicBezTo>
                        <a:pt x="80" y="322"/>
                        <a:pt x="58" y="320"/>
                        <a:pt x="36" y="309"/>
                      </a:cubicBez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8" name="任意多边形: 形状 157"/>
                <p:cNvSpPr/>
                <p:nvPr/>
              </p:nvSpPr>
              <p:spPr bwMode="auto">
                <a:xfrm>
                  <a:off x="9386888" y="9307513"/>
                  <a:ext cx="257175" cy="165100"/>
                </a:xfrm>
                <a:custGeom>
                  <a:avLst/>
                  <a:gdLst>
                    <a:gd name="T0" fmla="*/ 85 w 90"/>
                    <a:gd name="T1" fmla="*/ 49 h 58"/>
                    <a:gd name="T2" fmla="*/ 53 w 90"/>
                    <a:gd name="T3" fmla="*/ 13 h 58"/>
                    <a:gd name="T4" fmla="*/ 5 w 90"/>
                    <a:gd name="T5" fmla="*/ 9 h 58"/>
                    <a:gd name="T6" fmla="*/ 37 w 90"/>
                    <a:gd name="T7" fmla="*/ 45 h 58"/>
                    <a:gd name="T8" fmla="*/ 85 w 90"/>
                    <a:gd name="T9" fmla="*/ 49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58">
                      <a:moveTo>
                        <a:pt x="85" y="49"/>
                      </a:moveTo>
                      <a:cubicBezTo>
                        <a:pt x="90" y="40"/>
                        <a:pt x="75" y="24"/>
                        <a:pt x="53" y="13"/>
                      </a:cubicBezTo>
                      <a:cubicBezTo>
                        <a:pt x="31" y="2"/>
                        <a:pt x="9" y="0"/>
                        <a:pt x="5" y="9"/>
                      </a:cubicBezTo>
                      <a:cubicBezTo>
                        <a:pt x="0" y="18"/>
                        <a:pt x="14" y="34"/>
                        <a:pt x="37" y="45"/>
                      </a:cubicBezTo>
                      <a:cubicBezTo>
                        <a:pt x="59" y="57"/>
                        <a:pt x="81" y="58"/>
                        <a:pt x="85" y="49"/>
                      </a:cubicBezTo>
                      <a:close/>
                    </a:path>
                  </a:pathLst>
                </a:custGeom>
                <a:solidFill>
                  <a:srgbClr val="797C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59" name="任意多边形: 形状 158"/>
                <p:cNvSpPr/>
                <p:nvPr/>
              </p:nvSpPr>
              <p:spPr bwMode="auto">
                <a:xfrm>
                  <a:off x="9447213" y="8997950"/>
                  <a:ext cx="315913" cy="430212"/>
                </a:xfrm>
                <a:custGeom>
                  <a:avLst/>
                  <a:gdLst>
                    <a:gd name="T0" fmla="*/ 21 w 111"/>
                    <a:gd name="T1" fmla="*/ 143 h 151"/>
                    <a:gd name="T2" fmla="*/ 2 w 111"/>
                    <a:gd name="T3" fmla="*/ 122 h 151"/>
                    <a:gd name="T4" fmla="*/ 64 w 111"/>
                    <a:gd name="T5" fmla="*/ 0 h 151"/>
                    <a:gd name="T6" fmla="*/ 111 w 111"/>
                    <a:gd name="T7" fmla="*/ 23 h 151"/>
                    <a:gd name="T8" fmla="*/ 49 w 111"/>
                    <a:gd name="T9" fmla="*/ 146 h 151"/>
                    <a:gd name="T10" fmla="*/ 21 w 111"/>
                    <a:gd name="T11" fmla="*/ 143 h 1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1" h="151">
                      <a:moveTo>
                        <a:pt x="21" y="143"/>
                      </a:moveTo>
                      <a:cubicBezTo>
                        <a:pt x="8" y="137"/>
                        <a:pt x="0" y="128"/>
                        <a:pt x="2" y="122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111" y="23"/>
                        <a:pt x="111" y="23"/>
                        <a:pt x="111" y="23"/>
                      </a:cubicBezTo>
                      <a:cubicBezTo>
                        <a:pt x="49" y="146"/>
                        <a:pt x="49" y="146"/>
                        <a:pt x="49" y="146"/>
                      </a:cubicBezTo>
                      <a:cubicBezTo>
                        <a:pt x="46" y="151"/>
                        <a:pt x="33" y="150"/>
                        <a:pt x="21" y="143"/>
                      </a:cubicBez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0" name="任意多边形: 形状 159"/>
                <p:cNvSpPr/>
                <p:nvPr/>
              </p:nvSpPr>
              <p:spPr bwMode="auto">
                <a:xfrm>
                  <a:off x="9558338" y="8997950"/>
                  <a:ext cx="204788" cy="209550"/>
                </a:xfrm>
                <a:custGeom>
                  <a:avLst/>
                  <a:gdLst>
                    <a:gd name="T0" fmla="*/ 25 w 72"/>
                    <a:gd name="T1" fmla="*/ 0 h 74"/>
                    <a:gd name="T2" fmla="*/ 0 w 72"/>
                    <a:gd name="T3" fmla="*/ 49 h 74"/>
                    <a:gd name="T4" fmla="*/ 46 w 72"/>
                    <a:gd name="T5" fmla="*/ 74 h 74"/>
                    <a:gd name="T6" fmla="*/ 72 w 72"/>
                    <a:gd name="T7" fmla="*/ 23 h 74"/>
                    <a:gd name="T8" fmla="*/ 25 w 72"/>
                    <a:gd name="T9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2" h="74">
                      <a:moveTo>
                        <a:pt x="25" y="0"/>
                      </a:move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13" y="60"/>
                        <a:pt x="29" y="69"/>
                        <a:pt x="46" y="74"/>
                      </a:cubicBezTo>
                      <a:cubicBezTo>
                        <a:pt x="72" y="23"/>
                        <a:pt x="72" y="23"/>
                        <a:pt x="72" y="23"/>
                      </a:cubicBez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7A86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1" name="任意多边形: 形状 160"/>
                <p:cNvSpPr>
                  <a:spLocks noEditPoints="1"/>
                </p:cNvSpPr>
                <p:nvPr/>
              </p:nvSpPr>
              <p:spPr bwMode="auto">
                <a:xfrm>
                  <a:off x="9293225" y="7788275"/>
                  <a:ext cx="1466850" cy="1468437"/>
                </a:xfrm>
                <a:custGeom>
                  <a:avLst/>
                  <a:gdLst>
                    <a:gd name="T0" fmla="*/ 55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5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5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5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2" name="任意多边形: 形状 161"/>
                <p:cNvSpPr>
                  <a:spLocks noEditPoints="1"/>
                </p:cNvSpPr>
                <p:nvPr/>
              </p:nvSpPr>
              <p:spPr bwMode="auto">
                <a:xfrm>
                  <a:off x="9985375" y="7980363"/>
                  <a:ext cx="506413" cy="1087437"/>
                </a:xfrm>
                <a:custGeom>
                  <a:avLst/>
                  <a:gdLst>
                    <a:gd name="T0" fmla="*/ 28 w 178"/>
                    <a:gd name="T1" fmla="*/ 378 h 382"/>
                    <a:gd name="T2" fmla="*/ 28 w 178"/>
                    <a:gd name="T3" fmla="*/ 378 h 382"/>
                    <a:gd name="T4" fmla="*/ 0 w 178"/>
                    <a:gd name="T5" fmla="*/ 382 h 382"/>
                    <a:gd name="T6" fmla="*/ 0 w 178"/>
                    <a:gd name="T7" fmla="*/ 382 h 382"/>
                    <a:gd name="T8" fmla="*/ 28 w 178"/>
                    <a:gd name="T9" fmla="*/ 378 h 382"/>
                    <a:gd name="T10" fmla="*/ 111 w 178"/>
                    <a:gd name="T11" fmla="*/ 336 h 382"/>
                    <a:gd name="T12" fmla="*/ 111 w 178"/>
                    <a:gd name="T13" fmla="*/ 336 h 382"/>
                    <a:gd name="T14" fmla="*/ 86 w 178"/>
                    <a:gd name="T15" fmla="*/ 354 h 382"/>
                    <a:gd name="T16" fmla="*/ 86 w 178"/>
                    <a:gd name="T17" fmla="*/ 354 h 382"/>
                    <a:gd name="T18" fmla="*/ 111 w 178"/>
                    <a:gd name="T19" fmla="*/ 336 h 382"/>
                    <a:gd name="T20" fmla="*/ 178 w 178"/>
                    <a:gd name="T21" fmla="*/ 203 h 382"/>
                    <a:gd name="T22" fmla="*/ 160 w 178"/>
                    <a:gd name="T23" fmla="*/ 271 h 382"/>
                    <a:gd name="T24" fmla="*/ 160 w 178"/>
                    <a:gd name="T25" fmla="*/ 271 h 382"/>
                    <a:gd name="T26" fmla="*/ 178 w 178"/>
                    <a:gd name="T27" fmla="*/ 203 h 382"/>
                    <a:gd name="T28" fmla="*/ 178 w 178"/>
                    <a:gd name="T29" fmla="*/ 203 h 382"/>
                    <a:gd name="T30" fmla="*/ 1 w 178"/>
                    <a:gd name="T31" fmla="*/ 0 h 382"/>
                    <a:gd name="T32" fmla="*/ 1 w 178"/>
                    <a:gd name="T33" fmla="*/ 0 h 382"/>
                    <a:gd name="T34" fmla="*/ 15 w 178"/>
                    <a:gd name="T35" fmla="*/ 1 h 382"/>
                    <a:gd name="T36" fmla="*/ 1 w 178"/>
                    <a:gd name="T3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78" h="382">
                      <a:moveTo>
                        <a:pt x="28" y="378"/>
                      </a:moveTo>
                      <a:cubicBezTo>
                        <a:pt x="28" y="378"/>
                        <a:pt x="28" y="378"/>
                        <a:pt x="28" y="378"/>
                      </a:cubicBezTo>
                      <a:cubicBezTo>
                        <a:pt x="19" y="380"/>
                        <a:pt x="9" y="381"/>
                        <a:pt x="0" y="382"/>
                      </a:cubicBezTo>
                      <a:cubicBezTo>
                        <a:pt x="0" y="382"/>
                        <a:pt x="0" y="382"/>
                        <a:pt x="0" y="382"/>
                      </a:cubicBezTo>
                      <a:cubicBezTo>
                        <a:pt x="10" y="381"/>
                        <a:pt x="19" y="380"/>
                        <a:pt x="28" y="378"/>
                      </a:cubicBezTo>
                      <a:moveTo>
                        <a:pt x="111" y="336"/>
                      </a:moveTo>
                      <a:cubicBezTo>
                        <a:pt x="111" y="336"/>
                        <a:pt x="111" y="336"/>
                        <a:pt x="111" y="336"/>
                      </a:cubicBezTo>
                      <a:cubicBezTo>
                        <a:pt x="103" y="343"/>
                        <a:pt x="95" y="349"/>
                        <a:pt x="86" y="354"/>
                      </a:cubicBezTo>
                      <a:cubicBezTo>
                        <a:pt x="86" y="354"/>
                        <a:pt x="86" y="354"/>
                        <a:pt x="86" y="354"/>
                      </a:cubicBezTo>
                      <a:cubicBezTo>
                        <a:pt x="95" y="349"/>
                        <a:pt x="103" y="343"/>
                        <a:pt x="111" y="336"/>
                      </a:cubicBezTo>
                      <a:moveTo>
                        <a:pt x="178" y="203"/>
                      </a:moveTo>
                      <a:cubicBezTo>
                        <a:pt x="176" y="226"/>
                        <a:pt x="170" y="249"/>
                        <a:pt x="160" y="271"/>
                      </a:cubicBezTo>
                      <a:cubicBezTo>
                        <a:pt x="160" y="271"/>
                        <a:pt x="160" y="271"/>
                        <a:pt x="160" y="271"/>
                      </a:cubicBezTo>
                      <a:cubicBezTo>
                        <a:pt x="170" y="249"/>
                        <a:pt x="176" y="226"/>
                        <a:pt x="178" y="203"/>
                      </a:cubicBezTo>
                      <a:cubicBezTo>
                        <a:pt x="178" y="203"/>
                        <a:pt x="178" y="203"/>
                        <a:pt x="178" y="203"/>
                      </a:cubicBezTo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6" y="0"/>
                        <a:pt x="11" y="0"/>
                        <a:pt x="15" y="1"/>
                      </a:cubicBezTo>
                      <a:cubicBezTo>
                        <a:pt x="11" y="0"/>
                        <a:pt x="6" y="0"/>
                        <a:pt x="1" y="0"/>
                      </a:cubicBezTo>
                    </a:path>
                  </a:pathLst>
                </a:custGeom>
                <a:solidFill>
                  <a:srgbClr val="F3F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3" name="任意多边形: 形状 162"/>
                <p:cNvSpPr>
                  <a:spLocks noEditPoints="1"/>
                </p:cNvSpPr>
                <p:nvPr/>
              </p:nvSpPr>
              <p:spPr bwMode="auto">
                <a:xfrm>
                  <a:off x="10423525" y="8751888"/>
                  <a:ext cx="17463" cy="34925"/>
                </a:xfrm>
                <a:custGeom>
                  <a:avLst/>
                  <a:gdLst>
                    <a:gd name="T0" fmla="*/ 0 w 6"/>
                    <a:gd name="T1" fmla="*/ 12 h 12"/>
                    <a:gd name="T2" fmla="*/ 0 w 6"/>
                    <a:gd name="T3" fmla="*/ 12 h 12"/>
                    <a:gd name="T4" fmla="*/ 0 w 6"/>
                    <a:gd name="T5" fmla="*/ 12 h 12"/>
                    <a:gd name="T6" fmla="*/ 6 w 6"/>
                    <a:gd name="T7" fmla="*/ 0 h 12"/>
                    <a:gd name="T8" fmla="*/ 6 w 6"/>
                    <a:gd name="T9" fmla="*/ 0 h 12"/>
                    <a:gd name="T10" fmla="*/ 0 w 6"/>
                    <a:gd name="T11" fmla="*/ 12 h 12"/>
                    <a:gd name="T12" fmla="*/ 4 w 6"/>
                    <a:gd name="T13" fmla="*/ 5 h 12"/>
                    <a:gd name="T14" fmla="*/ 6 w 6"/>
                    <a:gd name="T15" fmla="*/ 0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" h="12">
                      <a:moveTo>
                        <a:pt x="0" y="12"/>
                      </a:moveTo>
                      <a:cubicBezTo>
                        <a:pt x="0" y="12"/>
                        <a:pt x="0" y="12"/>
                        <a:pt x="0" y="12"/>
                      </a:cubicBezTo>
                      <a:cubicBezTo>
                        <a:pt x="0" y="12"/>
                        <a:pt x="0" y="12"/>
                        <a:pt x="0" y="12"/>
                      </a:cubicBezTo>
                      <a:moveTo>
                        <a:pt x="6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4"/>
                        <a:pt x="2" y="8"/>
                        <a:pt x="0" y="12"/>
                      </a:cubicBezTo>
                      <a:cubicBezTo>
                        <a:pt x="1" y="10"/>
                        <a:pt x="3" y="8"/>
                        <a:pt x="4" y="5"/>
                      </a:cubicBezTo>
                      <a:cubicBezTo>
                        <a:pt x="5" y="4"/>
                        <a:pt x="5" y="2"/>
                        <a:pt x="6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4" name="任意多边形: 形状 163"/>
                <p:cNvSpPr/>
                <p:nvPr/>
              </p:nvSpPr>
              <p:spPr bwMode="auto">
                <a:xfrm>
                  <a:off x="10301288" y="8905875"/>
                  <a:ext cx="34925" cy="31750"/>
                </a:xfrm>
                <a:custGeom>
                  <a:avLst/>
                  <a:gdLst>
                    <a:gd name="T0" fmla="*/ 12 w 12"/>
                    <a:gd name="T1" fmla="*/ 0 h 11"/>
                    <a:gd name="T2" fmla="*/ 0 w 12"/>
                    <a:gd name="T3" fmla="*/ 11 h 11"/>
                    <a:gd name="T4" fmla="*/ 0 w 12"/>
                    <a:gd name="T5" fmla="*/ 11 h 11"/>
                    <a:gd name="T6" fmla="*/ 12 w 12"/>
                    <a:gd name="T7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1">
                      <a:moveTo>
                        <a:pt x="12" y="0"/>
                      </a:moveTo>
                      <a:cubicBezTo>
                        <a:pt x="8" y="4"/>
                        <a:pt x="4" y="7"/>
                        <a:pt x="0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4" y="7"/>
                        <a:pt x="8" y="4"/>
                        <a:pt x="12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5" name="任意多边形: 形状 164"/>
                <p:cNvSpPr/>
                <p:nvPr/>
              </p:nvSpPr>
              <p:spPr bwMode="auto">
                <a:xfrm>
                  <a:off x="10064750" y="8988425"/>
                  <a:ext cx="165100" cy="68262"/>
                </a:xfrm>
                <a:custGeom>
                  <a:avLst/>
                  <a:gdLst>
                    <a:gd name="T0" fmla="*/ 58 w 58"/>
                    <a:gd name="T1" fmla="*/ 0 h 24"/>
                    <a:gd name="T2" fmla="*/ 58 w 58"/>
                    <a:gd name="T3" fmla="*/ 0 h 24"/>
                    <a:gd name="T4" fmla="*/ 0 w 58"/>
                    <a:gd name="T5" fmla="*/ 24 h 24"/>
                    <a:gd name="T6" fmla="*/ 0 w 58"/>
                    <a:gd name="T7" fmla="*/ 24 h 24"/>
                    <a:gd name="T8" fmla="*/ 58 w 58"/>
                    <a:gd name="T9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8" h="24">
                      <a:moveTo>
                        <a:pt x="58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0" y="11"/>
                        <a:pt x="20" y="19"/>
                        <a:pt x="0" y="24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20" y="19"/>
                        <a:pt x="40" y="11"/>
                        <a:pt x="58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6" name="任意多边形: 形状 165"/>
                <p:cNvSpPr>
                  <a:spLocks noEditPoints="1"/>
                </p:cNvSpPr>
                <p:nvPr/>
              </p:nvSpPr>
              <p:spPr bwMode="auto">
                <a:xfrm>
                  <a:off x="10434638" y="8281988"/>
                  <a:ext cx="57150" cy="222250"/>
                </a:xfrm>
                <a:custGeom>
                  <a:avLst/>
                  <a:gdLst>
                    <a:gd name="T0" fmla="*/ 20 w 20"/>
                    <a:gd name="T1" fmla="*/ 78 h 78"/>
                    <a:gd name="T2" fmla="*/ 4 w 20"/>
                    <a:gd name="T3" fmla="*/ 8 h 78"/>
                    <a:gd name="T4" fmla="*/ 4 w 20"/>
                    <a:gd name="T5" fmla="*/ 8 h 78"/>
                    <a:gd name="T6" fmla="*/ 4 w 20"/>
                    <a:gd name="T7" fmla="*/ 7 h 78"/>
                    <a:gd name="T8" fmla="*/ 4 w 20"/>
                    <a:gd name="T9" fmla="*/ 7 h 78"/>
                    <a:gd name="T10" fmla="*/ 4 w 20"/>
                    <a:gd name="T11" fmla="*/ 7 h 78"/>
                    <a:gd name="T12" fmla="*/ 3 w 20"/>
                    <a:gd name="T13" fmla="*/ 7 h 78"/>
                    <a:gd name="T14" fmla="*/ 3 w 20"/>
                    <a:gd name="T15" fmla="*/ 7 h 78"/>
                    <a:gd name="T16" fmla="*/ 3 w 20"/>
                    <a:gd name="T17" fmla="*/ 7 h 78"/>
                    <a:gd name="T18" fmla="*/ 3 w 20"/>
                    <a:gd name="T19" fmla="*/ 5 h 78"/>
                    <a:gd name="T20" fmla="*/ 3 w 20"/>
                    <a:gd name="T21" fmla="*/ 5 h 78"/>
                    <a:gd name="T22" fmla="*/ 2 w 20"/>
                    <a:gd name="T23" fmla="*/ 5 h 78"/>
                    <a:gd name="T24" fmla="*/ 2 w 20"/>
                    <a:gd name="T25" fmla="*/ 4 h 78"/>
                    <a:gd name="T26" fmla="*/ 2 w 20"/>
                    <a:gd name="T27" fmla="*/ 4 h 78"/>
                    <a:gd name="T28" fmla="*/ 2 w 20"/>
                    <a:gd name="T29" fmla="*/ 4 h 78"/>
                    <a:gd name="T30" fmla="*/ 2 w 20"/>
                    <a:gd name="T31" fmla="*/ 4 h 78"/>
                    <a:gd name="T32" fmla="*/ 2 w 20"/>
                    <a:gd name="T33" fmla="*/ 4 h 78"/>
                    <a:gd name="T34" fmla="*/ 2 w 20"/>
                    <a:gd name="T35" fmla="*/ 4 h 78"/>
                    <a:gd name="T36" fmla="*/ 2 w 20"/>
                    <a:gd name="T37" fmla="*/ 3 h 78"/>
                    <a:gd name="T38" fmla="*/ 2 w 20"/>
                    <a:gd name="T39" fmla="*/ 3 h 78"/>
                    <a:gd name="T40" fmla="*/ 2 w 20"/>
                    <a:gd name="T41" fmla="*/ 3 h 78"/>
                    <a:gd name="T42" fmla="*/ 2 w 20"/>
                    <a:gd name="T43" fmla="*/ 3 h 78"/>
                    <a:gd name="T44" fmla="*/ 2 w 20"/>
                    <a:gd name="T45" fmla="*/ 3 h 78"/>
                    <a:gd name="T46" fmla="*/ 1 w 20"/>
                    <a:gd name="T47" fmla="*/ 2 h 78"/>
                    <a:gd name="T48" fmla="*/ 1 w 20"/>
                    <a:gd name="T49" fmla="*/ 1 h 78"/>
                    <a:gd name="T50" fmla="*/ 1 w 20"/>
                    <a:gd name="T51" fmla="*/ 1 h 78"/>
                    <a:gd name="T52" fmla="*/ 1 w 20"/>
                    <a:gd name="T53" fmla="*/ 1 h 78"/>
                    <a:gd name="T54" fmla="*/ 1 w 20"/>
                    <a:gd name="T55" fmla="*/ 1 h 78"/>
                    <a:gd name="T56" fmla="*/ 1 w 20"/>
                    <a:gd name="T57" fmla="*/ 1 h 78"/>
                    <a:gd name="T58" fmla="*/ 0 w 20"/>
                    <a:gd name="T59" fmla="*/ 1 h 78"/>
                    <a:gd name="T60" fmla="*/ 0 w 20"/>
                    <a:gd name="T61" fmla="*/ 0 h 78"/>
                    <a:gd name="T62" fmla="*/ 0 w 20"/>
                    <a:gd name="T63" fmla="*/ 0 h 78"/>
                    <a:gd name="T64" fmla="*/ 0 w 20"/>
                    <a:gd name="T65" fmla="*/ 0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20" h="78">
                      <a:moveTo>
                        <a:pt x="4" y="8"/>
                      </a:moveTo>
                      <a:cubicBezTo>
                        <a:pt x="13" y="30"/>
                        <a:pt x="19" y="54"/>
                        <a:pt x="20" y="78"/>
                      </a:cubicBezTo>
                      <a:cubicBezTo>
                        <a:pt x="20" y="78"/>
                        <a:pt x="20" y="78"/>
                        <a:pt x="20" y="78"/>
                      </a:cubicBezTo>
                      <a:cubicBezTo>
                        <a:pt x="19" y="54"/>
                        <a:pt x="13" y="30"/>
                        <a:pt x="4" y="8"/>
                      </a:cubicBezTo>
                      <a:moveTo>
                        <a:pt x="4" y="7"/>
                      </a:move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4" y="8"/>
                        <a:pt x="4" y="8"/>
                        <a:pt x="4" y="7"/>
                      </a:cubicBezTo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4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7"/>
                      </a:move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7"/>
                      </a:cubicBezTo>
                      <a:moveTo>
                        <a:pt x="3" y="5"/>
                      </a:moveTo>
                      <a:cubicBezTo>
                        <a:pt x="3" y="6"/>
                        <a:pt x="3" y="6"/>
                        <a:pt x="3" y="7"/>
                      </a:cubicBezTo>
                      <a:cubicBezTo>
                        <a:pt x="3" y="6"/>
                        <a:pt x="3" y="6"/>
                        <a:pt x="3" y="5"/>
                      </a:cubicBezTo>
                      <a:moveTo>
                        <a:pt x="3" y="5"/>
                      </a:move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moveTo>
                        <a:pt x="2" y="5"/>
                      </a:move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2" y="5"/>
                        <a:pt x="2" y="5"/>
                        <a:pt x="2" y="5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5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2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moveTo>
                        <a:pt x="1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1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C8F5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7" name="任意多边形: 形状 166"/>
                <p:cNvSpPr/>
                <p:nvPr/>
              </p:nvSpPr>
              <p:spPr bwMode="auto">
                <a:xfrm>
                  <a:off x="10491788" y="8504238"/>
                  <a:ext cx="0" cy="53975"/>
                </a:xfrm>
                <a:custGeom>
                  <a:avLst/>
                  <a:gdLst>
                    <a:gd name="T0" fmla="*/ 0 h 19"/>
                    <a:gd name="T1" fmla="*/ 0 h 19"/>
                    <a:gd name="T2" fmla="*/ 19 h 19"/>
                    <a:gd name="T3" fmla="*/ 19 h 19"/>
                    <a:gd name="T4" fmla="*/ 0 h 19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9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7"/>
                        <a:pt x="0" y="13"/>
                        <a:pt x="0" y="19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13"/>
                        <a:pt x="0" y="7"/>
                        <a:pt x="0" y="0"/>
                      </a:cubicBezTo>
                    </a:path>
                  </a:pathLst>
                </a:custGeom>
                <a:solidFill>
                  <a:srgbClr val="A4A9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8" name="任意多边形: 形状 167"/>
                <p:cNvSpPr>
                  <a:spLocks noEditPoints="1"/>
                </p:cNvSpPr>
                <p:nvPr/>
              </p:nvSpPr>
              <p:spPr bwMode="auto">
                <a:xfrm>
                  <a:off x="9213850" y="7788275"/>
                  <a:ext cx="1466850" cy="1468437"/>
                </a:xfrm>
                <a:custGeom>
                  <a:avLst/>
                  <a:gdLst>
                    <a:gd name="T0" fmla="*/ 56 w 515"/>
                    <a:gd name="T1" fmla="*/ 157 h 515"/>
                    <a:gd name="T2" fmla="*/ 156 w 515"/>
                    <a:gd name="T3" fmla="*/ 459 h 515"/>
                    <a:gd name="T4" fmla="*/ 459 w 515"/>
                    <a:gd name="T5" fmla="*/ 359 h 515"/>
                    <a:gd name="T6" fmla="*/ 358 w 515"/>
                    <a:gd name="T7" fmla="*/ 56 h 515"/>
                    <a:gd name="T8" fmla="*/ 56 w 515"/>
                    <a:gd name="T9" fmla="*/ 157 h 515"/>
                    <a:gd name="T10" fmla="*/ 86 w 515"/>
                    <a:gd name="T11" fmla="*/ 172 h 515"/>
                    <a:gd name="T12" fmla="*/ 343 w 515"/>
                    <a:gd name="T13" fmla="*/ 86 h 515"/>
                    <a:gd name="T14" fmla="*/ 429 w 515"/>
                    <a:gd name="T15" fmla="*/ 343 h 515"/>
                    <a:gd name="T16" fmla="*/ 171 w 515"/>
                    <a:gd name="T17" fmla="*/ 429 h 515"/>
                    <a:gd name="T18" fmla="*/ 86 w 515"/>
                    <a:gd name="T19" fmla="*/ 172 h 5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15" h="515">
                      <a:moveTo>
                        <a:pt x="56" y="157"/>
                      </a:moveTo>
                      <a:cubicBezTo>
                        <a:pt x="0" y="268"/>
                        <a:pt x="45" y="404"/>
                        <a:pt x="156" y="459"/>
                      </a:cubicBezTo>
                      <a:cubicBezTo>
                        <a:pt x="268" y="515"/>
                        <a:pt x="403" y="470"/>
                        <a:pt x="459" y="359"/>
                      </a:cubicBezTo>
                      <a:cubicBezTo>
                        <a:pt x="515" y="247"/>
                        <a:pt x="470" y="112"/>
                        <a:pt x="358" y="56"/>
                      </a:cubicBezTo>
                      <a:cubicBezTo>
                        <a:pt x="247" y="0"/>
                        <a:pt x="111" y="45"/>
                        <a:pt x="56" y="157"/>
                      </a:cubicBezTo>
                      <a:moveTo>
                        <a:pt x="86" y="172"/>
                      </a:moveTo>
                      <a:cubicBezTo>
                        <a:pt x="133" y="77"/>
                        <a:pt x="249" y="39"/>
                        <a:pt x="343" y="86"/>
                      </a:cubicBezTo>
                      <a:cubicBezTo>
                        <a:pt x="438" y="134"/>
                        <a:pt x="476" y="249"/>
                        <a:pt x="429" y="343"/>
                      </a:cubicBezTo>
                      <a:cubicBezTo>
                        <a:pt x="381" y="438"/>
                        <a:pt x="266" y="476"/>
                        <a:pt x="171" y="429"/>
                      </a:cubicBezTo>
                      <a:cubicBezTo>
                        <a:pt x="77" y="382"/>
                        <a:pt x="39" y="266"/>
                        <a:pt x="86" y="172"/>
                      </a:cubicBezTo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69" name="任意多边形: 形状 168"/>
                <p:cNvSpPr>
                  <a:spLocks noEditPoints="1"/>
                </p:cNvSpPr>
                <p:nvPr/>
              </p:nvSpPr>
              <p:spPr bwMode="auto">
                <a:xfrm>
                  <a:off x="9482138" y="8553450"/>
                  <a:ext cx="138113" cy="334962"/>
                </a:xfrm>
                <a:custGeom>
                  <a:avLst/>
                  <a:gdLst>
                    <a:gd name="T0" fmla="*/ 49 w 49"/>
                    <a:gd name="T1" fmla="*/ 118 h 118"/>
                    <a:gd name="T2" fmla="*/ 1 w 49"/>
                    <a:gd name="T3" fmla="*/ 10 h 118"/>
                    <a:gd name="T4" fmla="*/ 1 w 49"/>
                    <a:gd name="T5" fmla="*/ 10 h 118"/>
                    <a:gd name="T6" fmla="*/ 1 w 49"/>
                    <a:gd name="T7" fmla="*/ 10 h 118"/>
                    <a:gd name="T8" fmla="*/ 1 w 49"/>
                    <a:gd name="T9" fmla="*/ 10 h 118"/>
                    <a:gd name="T10" fmla="*/ 1 w 49"/>
                    <a:gd name="T11" fmla="*/ 9 h 118"/>
                    <a:gd name="T12" fmla="*/ 1 w 49"/>
                    <a:gd name="T13" fmla="*/ 9 h 118"/>
                    <a:gd name="T14" fmla="*/ 1 w 49"/>
                    <a:gd name="T15" fmla="*/ 9 h 118"/>
                    <a:gd name="T16" fmla="*/ 1 w 49"/>
                    <a:gd name="T17" fmla="*/ 9 h 118"/>
                    <a:gd name="T18" fmla="*/ 1 w 49"/>
                    <a:gd name="T19" fmla="*/ 8 h 118"/>
                    <a:gd name="T20" fmla="*/ 1 w 49"/>
                    <a:gd name="T21" fmla="*/ 8 h 118"/>
                    <a:gd name="T22" fmla="*/ 1 w 49"/>
                    <a:gd name="T23" fmla="*/ 8 h 118"/>
                    <a:gd name="T24" fmla="*/ 0 w 49"/>
                    <a:gd name="T25" fmla="*/ 7 h 118"/>
                    <a:gd name="T26" fmla="*/ 0 w 49"/>
                    <a:gd name="T27" fmla="*/ 7 h 118"/>
                    <a:gd name="T28" fmla="*/ 0 w 49"/>
                    <a:gd name="T29" fmla="*/ 7 h 118"/>
                    <a:gd name="T30" fmla="*/ 0 w 49"/>
                    <a:gd name="T31" fmla="*/ 6 h 118"/>
                    <a:gd name="T32" fmla="*/ 0 w 49"/>
                    <a:gd name="T33" fmla="*/ 6 h 118"/>
                    <a:gd name="T34" fmla="*/ 0 w 49"/>
                    <a:gd name="T35" fmla="*/ 6 h 118"/>
                    <a:gd name="T36" fmla="*/ 0 w 49"/>
                    <a:gd name="T37" fmla="*/ 6 h 118"/>
                    <a:gd name="T38" fmla="*/ 0 w 49"/>
                    <a:gd name="T39" fmla="*/ 6 h 118"/>
                    <a:gd name="T40" fmla="*/ 0 w 49"/>
                    <a:gd name="T41" fmla="*/ 5 h 118"/>
                    <a:gd name="T42" fmla="*/ 0 w 49"/>
                    <a:gd name="T43" fmla="*/ 5 h 118"/>
                    <a:gd name="T44" fmla="*/ 0 w 49"/>
                    <a:gd name="T45" fmla="*/ 5 h 118"/>
                    <a:gd name="T46" fmla="*/ 0 w 49"/>
                    <a:gd name="T47" fmla="*/ 5 h 118"/>
                    <a:gd name="T48" fmla="*/ 0 w 49"/>
                    <a:gd name="T49" fmla="*/ 4 h 118"/>
                    <a:gd name="T50" fmla="*/ 0 w 49"/>
                    <a:gd name="T51" fmla="*/ 4 h 118"/>
                    <a:gd name="T52" fmla="*/ 0 w 49"/>
                    <a:gd name="T53" fmla="*/ 4 h 118"/>
                    <a:gd name="T54" fmla="*/ 0 w 49"/>
                    <a:gd name="T55" fmla="*/ 3 h 118"/>
                    <a:gd name="T56" fmla="*/ 0 w 49"/>
                    <a:gd name="T57" fmla="*/ 3 h 118"/>
                    <a:gd name="T58" fmla="*/ 0 w 49"/>
                    <a:gd name="T59" fmla="*/ 3 h 118"/>
                    <a:gd name="T60" fmla="*/ 0 w 49"/>
                    <a:gd name="T61" fmla="*/ 3 h 118"/>
                    <a:gd name="T62" fmla="*/ 0 w 49"/>
                    <a:gd name="T63" fmla="*/ 3 h 118"/>
                    <a:gd name="T64" fmla="*/ 0 w 49"/>
                    <a:gd name="T65" fmla="*/ 3 h 118"/>
                    <a:gd name="T66" fmla="*/ 0 w 49"/>
                    <a:gd name="T67" fmla="*/ 2 h 118"/>
                    <a:gd name="T68" fmla="*/ 0 w 49"/>
                    <a:gd name="T69" fmla="*/ 2 h 118"/>
                    <a:gd name="T70" fmla="*/ 0 w 49"/>
                    <a:gd name="T71" fmla="*/ 2 h 118"/>
                    <a:gd name="T72" fmla="*/ 0 w 49"/>
                    <a:gd name="T73" fmla="*/ 2 h 118"/>
                    <a:gd name="T74" fmla="*/ 0 w 49"/>
                    <a:gd name="T75" fmla="*/ 2 h 118"/>
                    <a:gd name="T76" fmla="*/ 0 w 49"/>
                    <a:gd name="T77" fmla="*/ 1 h 118"/>
                    <a:gd name="T78" fmla="*/ 0 w 49"/>
                    <a:gd name="T79" fmla="*/ 1 h 118"/>
                    <a:gd name="T80" fmla="*/ 0 w 49"/>
                    <a:gd name="T81" fmla="*/ 1 h 118"/>
                    <a:gd name="T82" fmla="*/ 0 w 49"/>
                    <a:gd name="T83" fmla="*/ 1 h 118"/>
                    <a:gd name="T84" fmla="*/ 0 w 49"/>
                    <a:gd name="T85" fmla="*/ 0 h 118"/>
                    <a:gd name="T86" fmla="*/ 0 w 49"/>
                    <a:gd name="T87" fmla="*/ 0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9" h="118">
                      <a:moveTo>
                        <a:pt x="1" y="10"/>
                      </a:moveTo>
                      <a:cubicBezTo>
                        <a:pt x="5" y="50"/>
                        <a:pt x="22" y="88"/>
                        <a:pt x="49" y="118"/>
                      </a:cubicBezTo>
                      <a:cubicBezTo>
                        <a:pt x="49" y="118"/>
                        <a:pt x="49" y="118"/>
                        <a:pt x="49" y="118"/>
                      </a:cubicBezTo>
                      <a:cubicBezTo>
                        <a:pt x="22" y="88"/>
                        <a:pt x="5" y="5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10"/>
                      </a:moveTo>
                      <a:cubicBezTo>
                        <a:pt x="1" y="10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1" y="10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9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moveTo>
                        <a:pt x="1" y="8"/>
                      </a:moveTo>
                      <a:cubicBezTo>
                        <a:pt x="1" y="8"/>
                        <a:pt x="1" y="8"/>
                        <a:pt x="1" y="9"/>
                      </a:cubicBezTo>
                      <a:cubicBezTo>
                        <a:pt x="1" y="8"/>
                        <a:pt x="1" y="8"/>
                        <a:pt x="1" y="8"/>
                      </a:cubicBezTo>
                      <a:moveTo>
                        <a:pt x="0" y="7"/>
                      </a:moveTo>
                      <a:cubicBezTo>
                        <a:pt x="0" y="7"/>
                        <a:pt x="1" y="8"/>
                        <a:pt x="1" y="8"/>
                      </a:cubicBezTo>
                      <a:cubicBezTo>
                        <a:pt x="1" y="8"/>
                        <a:pt x="0" y="7"/>
                        <a:pt x="0" y="7"/>
                      </a:cubicBezTo>
                      <a:moveTo>
                        <a:pt x="0" y="7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moveTo>
                        <a:pt x="0" y="6"/>
                      </a:moveTo>
                      <a:cubicBezTo>
                        <a:pt x="0" y="6"/>
                        <a:pt x="0" y="7"/>
                        <a:pt x="0" y="7"/>
                      </a:cubicBezTo>
                      <a:cubicBezTo>
                        <a:pt x="0" y="7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6"/>
                      </a:move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4"/>
                      </a:move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</a:path>
                  </a:pathLst>
                </a:custGeom>
                <a:solidFill>
                  <a:srgbClr val="E7F9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0" name="任意多边形: 形状 169"/>
                <p:cNvSpPr>
                  <a:spLocks noEditPoints="1"/>
                </p:cNvSpPr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0 w 47"/>
                    <a:gd name="T1" fmla="*/ 294 h 332"/>
                    <a:gd name="T2" fmla="*/ 0 w 47"/>
                    <a:gd name="T3" fmla="*/ 294 h 332"/>
                    <a:gd name="T4" fmla="*/ 47 w 47"/>
                    <a:gd name="T5" fmla="*/ 332 h 332"/>
                    <a:gd name="T6" fmla="*/ 47 w 47"/>
                    <a:gd name="T7" fmla="*/ 332 h 332"/>
                    <a:gd name="T8" fmla="*/ 0 w 47"/>
                    <a:gd name="T9" fmla="*/ 294 h 332"/>
                    <a:gd name="T10" fmla="*/ 47 w 47"/>
                    <a:gd name="T11" fmla="*/ 0 h 332"/>
                    <a:gd name="T12" fmla="*/ 5 w 47"/>
                    <a:gd name="T13" fmla="*/ 32 h 332"/>
                    <a:gd name="T14" fmla="*/ 47 w 47"/>
                    <a:gd name="T15" fmla="*/ 0 h 332"/>
                    <a:gd name="T16" fmla="*/ 47 w 47"/>
                    <a:gd name="T17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7" h="332">
                      <a:moveTo>
                        <a:pt x="0" y="294"/>
                      </a:move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332"/>
                        <a:pt x="47" y="332"/>
                        <a:pt x="47" y="332"/>
                      </a:cubicBezTo>
                      <a:cubicBezTo>
                        <a:pt x="29" y="321"/>
                        <a:pt x="13" y="309"/>
                        <a:pt x="0" y="294"/>
                      </a:cubicBezTo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17" y="19"/>
                        <a:pt x="31" y="8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80B6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1" name="任意多边形: 形状 170"/>
                <p:cNvSpPr>
                  <a:spLocks noEditPoints="1"/>
                </p:cNvSpPr>
                <p:nvPr/>
              </p:nvSpPr>
              <p:spPr bwMode="auto">
                <a:xfrm>
                  <a:off x="9755188" y="7980363"/>
                  <a:ext cx="233363" cy="1087437"/>
                </a:xfrm>
                <a:custGeom>
                  <a:avLst/>
                  <a:gdLst>
                    <a:gd name="T0" fmla="*/ 61 w 82"/>
                    <a:gd name="T1" fmla="*/ 379 h 382"/>
                    <a:gd name="T2" fmla="*/ 81 w 82"/>
                    <a:gd name="T3" fmla="*/ 382 h 382"/>
                    <a:gd name="T4" fmla="*/ 81 w 82"/>
                    <a:gd name="T5" fmla="*/ 382 h 382"/>
                    <a:gd name="T6" fmla="*/ 61 w 82"/>
                    <a:gd name="T7" fmla="*/ 379 h 382"/>
                    <a:gd name="T8" fmla="*/ 0 w 82"/>
                    <a:gd name="T9" fmla="*/ 357 h 382"/>
                    <a:gd name="T10" fmla="*/ 0 w 82"/>
                    <a:gd name="T11" fmla="*/ 357 h 382"/>
                    <a:gd name="T12" fmla="*/ 9 w 82"/>
                    <a:gd name="T13" fmla="*/ 362 h 382"/>
                    <a:gd name="T14" fmla="*/ 19 w 82"/>
                    <a:gd name="T15" fmla="*/ 366 h 382"/>
                    <a:gd name="T16" fmla="*/ 0 w 82"/>
                    <a:gd name="T17" fmla="*/ 357 h 382"/>
                    <a:gd name="T18" fmla="*/ 82 w 82"/>
                    <a:gd name="T19" fmla="*/ 0 h 382"/>
                    <a:gd name="T20" fmla="*/ 0 w 82"/>
                    <a:gd name="T21" fmla="*/ 25 h 382"/>
                    <a:gd name="T22" fmla="*/ 0 w 82"/>
                    <a:gd name="T23" fmla="*/ 25 h 382"/>
                    <a:gd name="T24" fmla="*/ 82 w 82"/>
                    <a:gd name="T25" fmla="*/ 0 h 382"/>
                    <a:gd name="T26" fmla="*/ 82 w 82"/>
                    <a:gd name="T27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82" h="382">
                      <a:moveTo>
                        <a:pt x="61" y="379"/>
                      </a:move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81" y="382"/>
                        <a:pt x="81" y="382"/>
                        <a:pt x="81" y="382"/>
                      </a:cubicBezTo>
                      <a:cubicBezTo>
                        <a:pt x="74" y="381"/>
                        <a:pt x="68" y="380"/>
                        <a:pt x="61" y="379"/>
                      </a:cubicBezTo>
                      <a:moveTo>
                        <a:pt x="0" y="357"/>
                      </a:move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3" y="359"/>
                        <a:pt x="6" y="360"/>
                        <a:pt x="9" y="362"/>
                      </a:cubicBezTo>
                      <a:cubicBezTo>
                        <a:pt x="13" y="364"/>
                        <a:pt x="16" y="365"/>
                        <a:pt x="19" y="366"/>
                      </a:cubicBezTo>
                      <a:cubicBezTo>
                        <a:pt x="12" y="364"/>
                        <a:pt x="6" y="360"/>
                        <a:pt x="0" y="357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25"/>
                        <a:pt x="0" y="25"/>
                        <a:pt x="0" y="25"/>
                      </a:cubicBezTo>
                      <a:cubicBezTo>
                        <a:pt x="25" y="10"/>
                        <a:pt x="53" y="2"/>
                        <a:pt x="82" y="0"/>
                      </a:cubicBezTo>
                      <a:cubicBezTo>
                        <a:pt x="82" y="0"/>
                        <a:pt x="82" y="0"/>
                        <a:pt x="82" y="0"/>
                      </a:cubicBezTo>
                    </a:path>
                  </a:pathLst>
                </a:custGeom>
                <a:solidFill>
                  <a:srgbClr val="EDF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2" name="任意多边形: 形状 171"/>
                <p:cNvSpPr/>
                <p:nvPr/>
              </p:nvSpPr>
              <p:spPr bwMode="auto">
                <a:xfrm>
                  <a:off x="9386888" y="7977188"/>
                  <a:ext cx="601663" cy="1090612"/>
                </a:xfrm>
                <a:custGeom>
                  <a:avLst/>
                  <a:gdLst>
                    <a:gd name="T0" fmla="*/ 59 w 211"/>
                    <a:gd name="T1" fmla="*/ 58 h 383"/>
                    <a:gd name="T2" fmla="*/ 12 w 211"/>
                    <a:gd name="T3" fmla="*/ 242 h 383"/>
                    <a:gd name="T4" fmla="*/ 12 w 211"/>
                    <a:gd name="T5" fmla="*/ 242 h 383"/>
                    <a:gd name="T6" fmla="*/ 12 w 211"/>
                    <a:gd name="T7" fmla="*/ 243 h 383"/>
                    <a:gd name="T8" fmla="*/ 12 w 211"/>
                    <a:gd name="T9" fmla="*/ 243 h 383"/>
                    <a:gd name="T10" fmla="*/ 12 w 211"/>
                    <a:gd name="T11" fmla="*/ 243 h 383"/>
                    <a:gd name="T12" fmla="*/ 12 w 211"/>
                    <a:gd name="T13" fmla="*/ 244 h 383"/>
                    <a:gd name="T14" fmla="*/ 12 w 211"/>
                    <a:gd name="T15" fmla="*/ 244 h 383"/>
                    <a:gd name="T16" fmla="*/ 12 w 211"/>
                    <a:gd name="T17" fmla="*/ 245 h 383"/>
                    <a:gd name="T18" fmla="*/ 12 w 211"/>
                    <a:gd name="T19" fmla="*/ 245 h 383"/>
                    <a:gd name="T20" fmla="*/ 12 w 211"/>
                    <a:gd name="T21" fmla="*/ 245 h 383"/>
                    <a:gd name="T22" fmla="*/ 13 w 211"/>
                    <a:gd name="T23" fmla="*/ 246 h 383"/>
                    <a:gd name="T24" fmla="*/ 13 w 211"/>
                    <a:gd name="T25" fmla="*/ 246 h 383"/>
                    <a:gd name="T26" fmla="*/ 13 w 211"/>
                    <a:gd name="T27" fmla="*/ 246 h 383"/>
                    <a:gd name="T28" fmla="*/ 13 w 211"/>
                    <a:gd name="T29" fmla="*/ 247 h 383"/>
                    <a:gd name="T30" fmla="*/ 13 w 211"/>
                    <a:gd name="T31" fmla="*/ 247 h 383"/>
                    <a:gd name="T32" fmla="*/ 13 w 211"/>
                    <a:gd name="T33" fmla="*/ 247 h 383"/>
                    <a:gd name="T34" fmla="*/ 13 w 211"/>
                    <a:gd name="T35" fmla="*/ 247 h 383"/>
                    <a:gd name="T36" fmla="*/ 13 w 211"/>
                    <a:gd name="T37" fmla="*/ 248 h 383"/>
                    <a:gd name="T38" fmla="*/ 162 w 211"/>
                    <a:gd name="T39" fmla="*/ 380 h 383"/>
                    <a:gd name="T40" fmla="*/ 210 w 211"/>
                    <a:gd name="T41" fmla="*/ 383 h 383"/>
                    <a:gd name="T42" fmla="*/ 150 w 211"/>
                    <a:gd name="T43" fmla="*/ 368 h 383"/>
                    <a:gd name="T44" fmla="*/ 138 w 211"/>
                    <a:gd name="T45" fmla="*/ 363 h 383"/>
                    <a:gd name="T46" fmla="*/ 82 w 211"/>
                    <a:gd name="T47" fmla="*/ 320 h 383"/>
                    <a:gd name="T48" fmla="*/ 34 w 211"/>
                    <a:gd name="T49" fmla="*/ 212 h 383"/>
                    <a:gd name="T50" fmla="*/ 34 w 211"/>
                    <a:gd name="T51" fmla="*/ 212 h 383"/>
                    <a:gd name="T52" fmla="*/ 34 w 211"/>
                    <a:gd name="T53" fmla="*/ 211 h 383"/>
                    <a:gd name="T54" fmla="*/ 34 w 211"/>
                    <a:gd name="T55" fmla="*/ 211 h 383"/>
                    <a:gd name="T56" fmla="*/ 34 w 211"/>
                    <a:gd name="T57" fmla="*/ 211 h 383"/>
                    <a:gd name="T58" fmla="*/ 34 w 211"/>
                    <a:gd name="T59" fmla="*/ 211 h 383"/>
                    <a:gd name="T60" fmla="*/ 34 w 211"/>
                    <a:gd name="T61" fmla="*/ 210 h 383"/>
                    <a:gd name="T62" fmla="*/ 33 w 211"/>
                    <a:gd name="T63" fmla="*/ 209 h 383"/>
                    <a:gd name="T64" fmla="*/ 33 w 211"/>
                    <a:gd name="T65" fmla="*/ 209 h 383"/>
                    <a:gd name="T66" fmla="*/ 33 w 211"/>
                    <a:gd name="T67" fmla="*/ 208 h 383"/>
                    <a:gd name="T68" fmla="*/ 33 w 211"/>
                    <a:gd name="T69" fmla="*/ 208 h 383"/>
                    <a:gd name="T70" fmla="*/ 33 w 211"/>
                    <a:gd name="T71" fmla="*/ 208 h 383"/>
                    <a:gd name="T72" fmla="*/ 33 w 211"/>
                    <a:gd name="T73" fmla="*/ 207 h 383"/>
                    <a:gd name="T74" fmla="*/ 33 w 211"/>
                    <a:gd name="T75" fmla="*/ 207 h 383"/>
                    <a:gd name="T76" fmla="*/ 33 w 211"/>
                    <a:gd name="T77" fmla="*/ 207 h 383"/>
                    <a:gd name="T78" fmla="*/ 33 w 211"/>
                    <a:gd name="T79" fmla="*/ 206 h 383"/>
                    <a:gd name="T80" fmla="*/ 33 w 211"/>
                    <a:gd name="T81" fmla="*/ 206 h 383"/>
                    <a:gd name="T82" fmla="*/ 33 w 211"/>
                    <a:gd name="T83" fmla="*/ 205 h 383"/>
                    <a:gd name="T84" fmla="*/ 33 w 211"/>
                    <a:gd name="T85" fmla="*/ 205 h 383"/>
                    <a:gd name="T86" fmla="*/ 33 w 211"/>
                    <a:gd name="T87" fmla="*/ 205 h 383"/>
                    <a:gd name="T88" fmla="*/ 33 w 211"/>
                    <a:gd name="T89" fmla="*/ 205 h 383"/>
                    <a:gd name="T90" fmla="*/ 33 w 211"/>
                    <a:gd name="T91" fmla="*/ 204 h 383"/>
                    <a:gd name="T92" fmla="*/ 33 w 211"/>
                    <a:gd name="T93" fmla="*/ 204 h 383"/>
                    <a:gd name="T94" fmla="*/ 33 w 211"/>
                    <a:gd name="T95" fmla="*/ 204 h 383"/>
                    <a:gd name="T96" fmla="*/ 33 w 211"/>
                    <a:gd name="T97" fmla="*/ 203 h 383"/>
                    <a:gd name="T98" fmla="*/ 33 w 211"/>
                    <a:gd name="T99" fmla="*/ 203 h 383"/>
                    <a:gd name="T100" fmla="*/ 33 w 211"/>
                    <a:gd name="T101" fmla="*/ 203 h 383"/>
                    <a:gd name="T102" fmla="*/ 33 w 211"/>
                    <a:gd name="T103" fmla="*/ 202 h 383"/>
                    <a:gd name="T104" fmla="*/ 59 w 211"/>
                    <a:gd name="T105" fmla="*/ 95 h 383"/>
                    <a:gd name="T106" fmla="*/ 129 w 211"/>
                    <a:gd name="T107" fmla="*/ 26 h 383"/>
                    <a:gd name="T108" fmla="*/ 197 w 211"/>
                    <a:gd name="T109" fmla="*/ 0 h 3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11" h="383">
                      <a:moveTo>
                        <a:pt x="197" y="0"/>
                      </a:moveTo>
                      <a:cubicBezTo>
                        <a:pt x="146" y="0"/>
                        <a:pt x="96" y="21"/>
                        <a:pt x="59" y="58"/>
                      </a:cubicBezTo>
                      <a:cubicBezTo>
                        <a:pt x="46" y="72"/>
                        <a:pt x="34" y="88"/>
                        <a:pt x="25" y="106"/>
                      </a:cubicBezTo>
                      <a:cubicBezTo>
                        <a:pt x="3" y="150"/>
                        <a:pt x="0" y="198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2"/>
                        <a:pt x="12" y="242"/>
                        <a:pt x="12" y="242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3"/>
                      </a:cubicBezTo>
                      <a:cubicBezTo>
                        <a:pt x="12" y="243"/>
                        <a:pt x="12" y="243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4"/>
                        <a:pt x="12" y="244"/>
                      </a:cubicBezTo>
                      <a:cubicBezTo>
                        <a:pt x="12" y="244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2" y="245"/>
                        <a:pt x="12" y="245"/>
                      </a:cubicBezTo>
                      <a:cubicBezTo>
                        <a:pt x="12" y="245"/>
                        <a:pt x="13" y="245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6"/>
                      </a:cubicBezTo>
                      <a:cubicBezTo>
                        <a:pt x="13" y="246"/>
                        <a:pt x="13" y="246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7"/>
                        <a:pt x="13" y="247"/>
                      </a:cubicBezTo>
                      <a:cubicBezTo>
                        <a:pt x="13" y="247"/>
                        <a:pt x="13" y="248"/>
                        <a:pt x="13" y="248"/>
                      </a:cubicBezTo>
                      <a:cubicBezTo>
                        <a:pt x="13" y="248"/>
                        <a:pt x="13" y="248"/>
                        <a:pt x="13" y="248"/>
                      </a:cubicBezTo>
                      <a:cubicBezTo>
                        <a:pt x="29" y="299"/>
                        <a:pt x="66" y="344"/>
                        <a:pt x="120" y="367"/>
                      </a:cubicBezTo>
                      <a:cubicBezTo>
                        <a:pt x="134" y="373"/>
                        <a:pt x="148" y="378"/>
                        <a:pt x="162" y="380"/>
                      </a:cubicBezTo>
                      <a:cubicBezTo>
                        <a:pt x="173" y="382"/>
                        <a:pt x="185" y="383"/>
                        <a:pt x="196" y="383"/>
                      </a:cubicBezTo>
                      <a:cubicBezTo>
                        <a:pt x="200" y="383"/>
                        <a:pt x="205" y="383"/>
                        <a:pt x="210" y="383"/>
                      </a:cubicBezTo>
                      <a:cubicBezTo>
                        <a:pt x="203" y="382"/>
                        <a:pt x="197" y="381"/>
                        <a:pt x="190" y="380"/>
                      </a:cubicBezTo>
                      <a:cubicBezTo>
                        <a:pt x="177" y="378"/>
                        <a:pt x="163" y="374"/>
                        <a:pt x="150" y="368"/>
                      </a:cubicBezTo>
                      <a:cubicBezTo>
                        <a:pt x="149" y="368"/>
                        <a:pt x="149" y="368"/>
                        <a:pt x="148" y="367"/>
                      </a:cubicBezTo>
                      <a:cubicBezTo>
                        <a:pt x="145" y="366"/>
                        <a:pt x="142" y="365"/>
                        <a:pt x="138" y="363"/>
                      </a:cubicBezTo>
                      <a:cubicBezTo>
                        <a:pt x="135" y="361"/>
                        <a:pt x="132" y="360"/>
                        <a:pt x="129" y="358"/>
                      </a:cubicBezTo>
                      <a:cubicBezTo>
                        <a:pt x="111" y="347"/>
                        <a:pt x="95" y="335"/>
                        <a:pt x="82" y="320"/>
                      </a:cubicBezTo>
                      <a:cubicBezTo>
                        <a:pt x="55" y="290"/>
                        <a:pt x="38" y="25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2"/>
                        <a:pt x="34" y="212"/>
                        <a:pt x="34" y="212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1"/>
                        <a:pt x="34" y="211"/>
                        <a:pt x="34" y="211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4" y="210"/>
                        <a:pt x="34" y="210"/>
                      </a:cubicBezTo>
                      <a:cubicBezTo>
                        <a:pt x="34" y="210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9"/>
                        <a:pt x="33" y="209"/>
                      </a:cubicBezTo>
                      <a:cubicBezTo>
                        <a:pt x="33" y="209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8"/>
                        <a:pt x="33" y="208"/>
                        <a:pt x="33" y="208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7"/>
                      </a:cubicBezTo>
                      <a:cubicBezTo>
                        <a:pt x="33" y="207"/>
                        <a:pt x="33" y="207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6"/>
                      </a:cubicBezTo>
                      <a:cubicBezTo>
                        <a:pt x="33" y="206"/>
                        <a:pt x="33" y="206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5"/>
                        <a:pt x="33" y="205"/>
                        <a:pt x="33" y="205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4"/>
                        <a:pt x="33" y="204"/>
                        <a:pt x="33" y="204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3"/>
                      </a:cubicBezTo>
                      <a:cubicBezTo>
                        <a:pt x="33" y="203"/>
                        <a:pt x="33" y="203"/>
                        <a:pt x="33" y="202"/>
                      </a:cubicBezTo>
                      <a:cubicBezTo>
                        <a:pt x="33" y="202"/>
                        <a:pt x="33" y="202"/>
                        <a:pt x="33" y="202"/>
                      </a:cubicBezTo>
                      <a:cubicBezTo>
                        <a:pt x="31" y="166"/>
                        <a:pt x="39" y="129"/>
                        <a:pt x="59" y="95"/>
                      </a:cubicBezTo>
                      <a:cubicBezTo>
                        <a:pt x="67" y="81"/>
                        <a:pt x="76" y="69"/>
                        <a:pt x="87" y="58"/>
                      </a:cubicBezTo>
                      <a:cubicBezTo>
                        <a:pt x="99" y="45"/>
                        <a:pt x="113" y="34"/>
                        <a:pt x="129" y="26"/>
                      </a:cubicBezTo>
                      <a:cubicBezTo>
                        <a:pt x="154" y="11"/>
                        <a:pt x="182" y="3"/>
                        <a:pt x="211" y="1"/>
                      </a:cubicBezTo>
                      <a:cubicBezTo>
                        <a:pt x="206" y="0"/>
                        <a:pt x="201" y="0"/>
                        <a:pt x="197" y="0"/>
                      </a:cubicBezTo>
                    </a:path>
                  </a:pathLst>
                </a:custGeom>
                <a:solidFill>
                  <a:srgbClr val="777E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3" name="任意多边形: 形状 172"/>
                <p:cNvSpPr/>
                <p:nvPr/>
              </p:nvSpPr>
              <p:spPr bwMode="auto">
                <a:xfrm>
                  <a:off x="9475788" y="8156575"/>
                  <a:ext cx="144463" cy="731837"/>
                </a:xfrm>
                <a:custGeom>
                  <a:avLst/>
                  <a:gdLst>
                    <a:gd name="T0" fmla="*/ 51 w 51"/>
                    <a:gd name="T1" fmla="*/ 0 h 257"/>
                    <a:gd name="T2" fmla="*/ 22 w 51"/>
                    <a:gd name="T3" fmla="*/ 43 h 257"/>
                    <a:gd name="T4" fmla="*/ 2 w 51"/>
                    <a:gd name="T5" fmla="*/ 139 h 257"/>
                    <a:gd name="T6" fmla="*/ 2 w 51"/>
                    <a:gd name="T7" fmla="*/ 139 h 257"/>
                    <a:gd name="T8" fmla="*/ 2 w 51"/>
                    <a:gd name="T9" fmla="*/ 140 h 257"/>
                    <a:gd name="T10" fmla="*/ 2 w 51"/>
                    <a:gd name="T11" fmla="*/ 140 h 257"/>
                    <a:gd name="T12" fmla="*/ 2 w 51"/>
                    <a:gd name="T13" fmla="*/ 140 h 257"/>
                    <a:gd name="T14" fmla="*/ 2 w 51"/>
                    <a:gd name="T15" fmla="*/ 140 h 257"/>
                    <a:gd name="T16" fmla="*/ 2 w 51"/>
                    <a:gd name="T17" fmla="*/ 140 h 257"/>
                    <a:gd name="T18" fmla="*/ 2 w 51"/>
                    <a:gd name="T19" fmla="*/ 140 h 257"/>
                    <a:gd name="T20" fmla="*/ 2 w 51"/>
                    <a:gd name="T21" fmla="*/ 141 h 257"/>
                    <a:gd name="T22" fmla="*/ 2 w 51"/>
                    <a:gd name="T23" fmla="*/ 141 h 257"/>
                    <a:gd name="T24" fmla="*/ 2 w 51"/>
                    <a:gd name="T25" fmla="*/ 141 h 257"/>
                    <a:gd name="T26" fmla="*/ 2 w 51"/>
                    <a:gd name="T27" fmla="*/ 141 h 257"/>
                    <a:gd name="T28" fmla="*/ 2 w 51"/>
                    <a:gd name="T29" fmla="*/ 141 h 257"/>
                    <a:gd name="T30" fmla="*/ 2 w 51"/>
                    <a:gd name="T31" fmla="*/ 141 h 257"/>
                    <a:gd name="T32" fmla="*/ 2 w 51"/>
                    <a:gd name="T33" fmla="*/ 141 h 257"/>
                    <a:gd name="T34" fmla="*/ 2 w 51"/>
                    <a:gd name="T35" fmla="*/ 142 h 257"/>
                    <a:gd name="T36" fmla="*/ 2 w 51"/>
                    <a:gd name="T37" fmla="*/ 142 h 257"/>
                    <a:gd name="T38" fmla="*/ 2 w 51"/>
                    <a:gd name="T39" fmla="*/ 142 h 257"/>
                    <a:gd name="T40" fmla="*/ 2 w 51"/>
                    <a:gd name="T41" fmla="*/ 142 h 257"/>
                    <a:gd name="T42" fmla="*/ 2 w 51"/>
                    <a:gd name="T43" fmla="*/ 142 h 257"/>
                    <a:gd name="T44" fmla="*/ 2 w 51"/>
                    <a:gd name="T45" fmla="*/ 142 h 257"/>
                    <a:gd name="T46" fmla="*/ 2 w 51"/>
                    <a:gd name="T47" fmla="*/ 142 h 257"/>
                    <a:gd name="T48" fmla="*/ 2 w 51"/>
                    <a:gd name="T49" fmla="*/ 143 h 257"/>
                    <a:gd name="T50" fmla="*/ 2 w 51"/>
                    <a:gd name="T51" fmla="*/ 143 h 257"/>
                    <a:gd name="T52" fmla="*/ 2 w 51"/>
                    <a:gd name="T53" fmla="*/ 143 h 257"/>
                    <a:gd name="T54" fmla="*/ 2 w 51"/>
                    <a:gd name="T55" fmla="*/ 143 h 257"/>
                    <a:gd name="T56" fmla="*/ 2 w 51"/>
                    <a:gd name="T57" fmla="*/ 144 h 257"/>
                    <a:gd name="T58" fmla="*/ 2 w 51"/>
                    <a:gd name="T59" fmla="*/ 144 h 257"/>
                    <a:gd name="T60" fmla="*/ 2 w 51"/>
                    <a:gd name="T61" fmla="*/ 144 h 257"/>
                    <a:gd name="T62" fmla="*/ 2 w 51"/>
                    <a:gd name="T63" fmla="*/ 144 h 257"/>
                    <a:gd name="T64" fmla="*/ 2 w 51"/>
                    <a:gd name="T65" fmla="*/ 144 h 257"/>
                    <a:gd name="T66" fmla="*/ 2 w 51"/>
                    <a:gd name="T67" fmla="*/ 144 h 257"/>
                    <a:gd name="T68" fmla="*/ 2 w 51"/>
                    <a:gd name="T69" fmla="*/ 145 h 257"/>
                    <a:gd name="T70" fmla="*/ 2 w 51"/>
                    <a:gd name="T71" fmla="*/ 145 h 257"/>
                    <a:gd name="T72" fmla="*/ 2 w 51"/>
                    <a:gd name="T73" fmla="*/ 145 h 257"/>
                    <a:gd name="T74" fmla="*/ 2 w 51"/>
                    <a:gd name="T75" fmla="*/ 145 h 257"/>
                    <a:gd name="T76" fmla="*/ 2 w 51"/>
                    <a:gd name="T77" fmla="*/ 145 h 257"/>
                    <a:gd name="T78" fmla="*/ 2 w 51"/>
                    <a:gd name="T79" fmla="*/ 145 h 257"/>
                    <a:gd name="T80" fmla="*/ 2 w 51"/>
                    <a:gd name="T81" fmla="*/ 145 h 257"/>
                    <a:gd name="T82" fmla="*/ 2 w 51"/>
                    <a:gd name="T83" fmla="*/ 146 h 257"/>
                    <a:gd name="T84" fmla="*/ 2 w 51"/>
                    <a:gd name="T85" fmla="*/ 146 h 257"/>
                    <a:gd name="T86" fmla="*/ 2 w 51"/>
                    <a:gd name="T87" fmla="*/ 146 h 257"/>
                    <a:gd name="T88" fmla="*/ 2 w 51"/>
                    <a:gd name="T89" fmla="*/ 146 h 257"/>
                    <a:gd name="T90" fmla="*/ 3 w 51"/>
                    <a:gd name="T91" fmla="*/ 147 h 257"/>
                    <a:gd name="T92" fmla="*/ 3 w 51"/>
                    <a:gd name="T93" fmla="*/ 147 h 257"/>
                    <a:gd name="T94" fmla="*/ 3 w 51"/>
                    <a:gd name="T95" fmla="*/ 148 h 257"/>
                    <a:gd name="T96" fmla="*/ 3 w 51"/>
                    <a:gd name="T97" fmla="*/ 148 h 257"/>
                    <a:gd name="T98" fmla="*/ 3 w 51"/>
                    <a:gd name="T99" fmla="*/ 148 h 257"/>
                    <a:gd name="T100" fmla="*/ 3 w 51"/>
                    <a:gd name="T101" fmla="*/ 148 h 257"/>
                    <a:gd name="T102" fmla="*/ 3 w 51"/>
                    <a:gd name="T103" fmla="*/ 148 h 257"/>
                    <a:gd name="T104" fmla="*/ 3 w 51"/>
                    <a:gd name="T105" fmla="*/ 148 h 257"/>
                    <a:gd name="T106" fmla="*/ 3 w 51"/>
                    <a:gd name="T107" fmla="*/ 148 h 257"/>
                    <a:gd name="T108" fmla="*/ 3 w 51"/>
                    <a:gd name="T109" fmla="*/ 149 h 257"/>
                    <a:gd name="T110" fmla="*/ 3 w 51"/>
                    <a:gd name="T111" fmla="*/ 149 h 257"/>
                    <a:gd name="T112" fmla="*/ 3 w 51"/>
                    <a:gd name="T113" fmla="*/ 149 h 257"/>
                    <a:gd name="T114" fmla="*/ 3 w 51"/>
                    <a:gd name="T115" fmla="*/ 149 h 257"/>
                    <a:gd name="T116" fmla="*/ 3 w 51"/>
                    <a:gd name="T117" fmla="*/ 149 h 257"/>
                    <a:gd name="T118" fmla="*/ 51 w 51"/>
                    <a:gd name="T119" fmla="*/ 257 h 257"/>
                    <a:gd name="T120" fmla="*/ 51 w 51"/>
                    <a:gd name="T121" fmla="*/ 0 h 2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1" h="257">
                      <a:moveTo>
                        <a:pt x="51" y="0"/>
                      </a:moveTo>
                      <a:cubicBezTo>
                        <a:pt x="40" y="13"/>
                        <a:pt x="30" y="27"/>
                        <a:pt x="22" y="43"/>
                      </a:cubicBezTo>
                      <a:cubicBezTo>
                        <a:pt x="6" y="74"/>
                        <a:pt x="0" y="107"/>
                        <a:pt x="2" y="139"/>
                      </a:cubicBezTo>
                      <a:cubicBezTo>
                        <a:pt x="2" y="139"/>
                        <a:pt x="2" y="139"/>
                        <a:pt x="2" y="139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0"/>
                      </a:cubicBezTo>
                      <a:cubicBezTo>
                        <a:pt x="2" y="140"/>
                        <a:pt x="2" y="140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1"/>
                      </a:cubicBezTo>
                      <a:cubicBezTo>
                        <a:pt x="2" y="141"/>
                        <a:pt x="2" y="141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2"/>
                        <a:pt x="2" y="142"/>
                        <a:pt x="2" y="142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3"/>
                        <a:pt x="2" y="143"/>
                        <a:pt x="2" y="143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4"/>
                      </a:cubicBezTo>
                      <a:cubicBezTo>
                        <a:pt x="2" y="144"/>
                        <a:pt x="2" y="144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7"/>
                      </a:cubicBezTo>
                      <a:cubicBezTo>
                        <a:pt x="3" y="147"/>
                        <a:pt x="3" y="147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8"/>
                      </a:cubicBezTo>
                      <a:cubicBezTo>
                        <a:pt x="3" y="148"/>
                        <a:pt x="3" y="148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3" y="149"/>
                        <a:pt x="3" y="149"/>
                        <a:pt x="3" y="149"/>
                      </a:cubicBezTo>
                      <a:cubicBezTo>
                        <a:pt x="7" y="189"/>
                        <a:pt x="24" y="227"/>
                        <a:pt x="51" y="257"/>
                      </a:cubicBezTo>
                      <a:cubicBezTo>
                        <a:pt x="51" y="0"/>
                        <a:pt x="51" y="0"/>
                        <a:pt x="51" y="0"/>
                      </a:cubicBezTo>
                    </a:path>
                  </a:pathLst>
                </a:custGeom>
                <a:solidFill>
                  <a:srgbClr val="F3F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4" name="任意多边形: 形状 173"/>
                <p:cNvSpPr/>
                <p:nvPr/>
              </p:nvSpPr>
              <p:spPr bwMode="auto">
                <a:xfrm>
                  <a:off x="9620250" y="8051800"/>
                  <a:ext cx="134938" cy="946150"/>
                </a:xfrm>
                <a:custGeom>
                  <a:avLst/>
                  <a:gdLst>
                    <a:gd name="T0" fmla="*/ 47 w 47"/>
                    <a:gd name="T1" fmla="*/ 0 h 332"/>
                    <a:gd name="T2" fmla="*/ 5 w 47"/>
                    <a:gd name="T3" fmla="*/ 32 h 332"/>
                    <a:gd name="T4" fmla="*/ 0 w 47"/>
                    <a:gd name="T5" fmla="*/ 37 h 332"/>
                    <a:gd name="T6" fmla="*/ 0 w 47"/>
                    <a:gd name="T7" fmla="*/ 294 h 332"/>
                    <a:gd name="T8" fmla="*/ 47 w 47"/>
                    <a:gd name="T9" fmla="*/ 332 h 332"/>
                    <a:gd name="T10" fmla="*/ 47 w 47"/>
                    <a:gd name="T11" fmla="*/ 0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" h="332">
                      <a:moveTo>
                        <a:pt x="47" y="0"/>
                      </a:moveTo>
                      <a:cubicBezTo>
                        <a:pt x="31" y="8"/>
                        <a:pt x="17" y="19"/>
                        <a:pt x="5" y="32"/>
                      </a:cubicBezTo>
                      <a:cubicBezTo>
                        <a:pt x="3" y="34"/>
                        <a:pt x="2" y="36"/>
                        <a:pt x="0" y="37"/>
                      </a:cubicBezTo>
                      <a:cubicBezTo>
                        <a:pt x="0" y="294"/>
                        <a:pt x="0" y="294"/>
                        <a:pt x="0" y="294"/>
                      </a:cubicBezTo>
                      <a:cubicBezTo>
                        <a:pt x="13" y="309"/>
                        <a:pt x="29" y="321"/>
                        <a:pt x="47" y="332"/>
                      </a:cubicBezTo>
                      <a:cubicBezTo>
                        <a:pt x="47" y="0"/>
                        <a:pt x="47" y="0"/>
                        <a:pt x="47" y="0"/>
                      </a:cubicBezTo>
                    </a:path>
                  </a:pathLst>
                </a:custGeom>
                <a:solidFill>
                  <a:srgbClr val="C0DBF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5" name="任意多边形: 形状 174"/>
                <p:cNvSpPr>
                  <a:spLocks noEditPoints="1"/>
                </p:cNvSpPr>
                <p:nvPr/>
              </p:nvSpPr>
              <p:spPr bwMode="auto">
                <a:xfrm>
                  <a:off x="9755189" y="7980363"/>
                  <a:ext cx="736600" cy="1087437"/>
                </a:xfrm>
                <a:custGeom>
                  <a:avLst/>
                  <a:gdLst>
                    <a:gd name="T0" fmla="*/ 109 w 259"/>
                    <a:gd name="T1" fmla="*/ 378 h 382"/>
                    <a:gd name="T2" fmla="*/ 53 w 259"/>
                    <a:gd name="T3" fmla="*/ 378 h 382"/>
                    <a:gd name="T4" fmla="*/ 61 w 259"/>
                    <a:gd name="T5" fmla="*/ 379 h 382"/>
                    <a:gd name="T6" fmla="*/ 81 w 259"/>
                    <a:gd name="T7" fmla="*/ 382 h 382"/>
                    <a:gd name="T8" fmla="*/ 109 w 259"/>
                    <a:gd name="T9" fmla="*/ 378 h 382"/>
                    <a:gd name="T10" fmla="*/ 29 w 259"/>
                    <a:gd name="T11" fmla="*/ 211 h 382"/>
                    <a:gd name="T12" fmla="*/ 29 w 259"/>
                    <a:gd name="T13" fmla="*/ 184 h 382"/>
                    <a:gd name="T14" fmla="*/ 99 w 259"/>
                    <a:gd name="T15" fmla="*/ 184 h 382"/>
                    <a:gd name="T16" fmla="*/ 99 w 259"/>
                    <a:gd name="T17" fmla="*/ 211 h 382"/>
                    <a:gd name="T18" fmla="*/ 29 w 259"/>
                    <a:gd name="T19" fmla="*/ 211 h 382"/>
                    <a:gd name="T20" fmla="*/ 29 w 259"/>
                    <a:gd name="T21" fmla="*/ 161 h 382"/>
                    <a:gd name="T22" fmla="*/ 29 w 259"/>
                    <a:gd name="T23" fmla="*/ 134 h 382"/>
                    <a:gd name="T24" fmla="*/ 181 w 259"/>
                    <a:gd name="T25" fmla="*/ 134 h 382"/>
                    <a:gd name="T26" fmla="*/ 181 w 259"/>
                    <a:gd name="T27" fmla="*/ 161 h 382"/>
                    <a:gd name="T28" fmla="*/ 29 w 259"/>
                    <a:gd name="T29" fmla="*/ 161 h 382"/>
                    <a:gd name="T30" fmla="*/ 29 w 259"/>
                    <a:gd name="T31" fmla="*/ 95 h 382"/>
                    <a:gd name="T32" fmla="*/ 29 w 259"/>
                    <a:gd name="T33" fmla="*/ 68 h 382"/>
                    <a:gd name="T34" fmla="*/ 168 w 259"/>
                    <a:gd name="T35" fmla="*/ 68 h 382"/>
                    <a:gd name="T36" fmla="*/ 168 w 259"/>
                    <a:gd name="T37" fmla="*/ 95 h 382"/>
                    <a:gd name="T38" fmla="*/ 29 w 259"/>
                    <a:gd name="T39" fmla="*/ 95 h 382"/>
                    <a:gd name="T40" fmla="*/ 82 w 259"/>
                    <a:gd name="T41" fmla="*/ 0 h 382"/>
                    <a:gd name="T42" fmla="*/ 0 w 259"/>
                    <a:gd name="T43" fmla="*/ 25 h 382"/>
                    <a:gd name="T44" fmla="*/ 0 w 259"/>
                    <a:gd name="T45" fmla="*/ 357 h 382"/>
                    <a:gd name="T46" fmla="*/ 19 w 259"/>
                    <a:gd name="T47" fmla="*/ 366 h 382"/>
                    <a:gd name="T48" fmla="*/ 29 w 259"/>
                    <a:gd name="T49" fmla="*/ 371 h 382"/>
                    <a:gd name="T50" fmla="*/ 29 w 259"/>
                    <a:gd name="T51" fmla="*/ 354 h 382"/>
                    <a:gd name="T52" fmla="*/ 167 w 259"/>
                    <a:gd name="T53" fmla="*/ 354 h 382"/>
                    <a:gd name="T54" fmla="*/ 192 w 259"/>
                    <a:gd name="T55" fmla="*/ 336 h 382"/>
                    <a:gd name="T56" fmla="*/ 29 w 259"/>
                    <a:gd name="T57" fmla="*/ 336 h 382"/>
                    <a:gd name="T58" fmla="*/ 29 w 259"/>
                    <a:gd name="T59" fmla="*/ 313 h 382"/>
                    <a:gd name="T60" fmla="*/ 215 w 259"/>
                    <a:gd name="T61" fmla="*/ 313 h 382"/>
                    <a:gd name="T62" fmla="*/ 229 w 259"/>
                    <a:gd name="T63" fmla="*/ 294 h 382"/>
                    <a:gd name="T64" fmla="*/ 29 w 259"/>
                    <a:gd name="T65" fmla="*/ 294 h 382"/>
                    <a:gd name="T66" fmla="*/ 29 w 259"/>
                    <a:gd name="T67" fmla="*/ 271 h 382"/>
                    <a:gd name="T68" fmla="*/ 241 w 259"/>
                    <a:gd name="T69" fmla="*/ 271 h 382"/>
                    <a:gd name="T70" fmla="*/ 259 w 259"/>
                    <a:gd name="T71" fmla="*/ 203 h 382"/>
                    <a:gd name="T72" fmla="*/ 250 w 259"/>
                    <a:gd name="T73" fmla="*/ 194 h 382"/>
                    <a:gd name="T74" fmla="*/ 250 w 259"/>
                    <a:gd name="T75" fmla="*/ 194 h 382"/>
                    <a:gd name="T76" fmla="*/ 223 w 259"/>
                    <a:gd name="T77" fmla="*/ 117 h 382"/>
                    <a:gd name="T78" fmla="*/ 227 w 259"/>
                    <a:gd name="T79" fmla="*/ 85 h 382"/>
                    <a:gd name="T80" fmla="*/ 181 w 259"/>
                    <a:gd name="T81" fmla="*/ 36 h 382"/>
                    <a:gd name="T82" fmla="*/ 181 w 259"/>
                    <a:gd name="T83" fmla="*/ 46 h 382"/>
                    <a:gd name="T84" fmla="*/ 29 w 259"/>
                    <a:gd name="T85" fmla="*/ 46 h 382"/>
                    <a:gd name="T86" fmla="*/ 29 w 259"/>
                    <a:gd name="T87" fmla="*/ 19 h 382"/>
                    <a:gd name="T88" fmla="*/ 152 w 259"/>
                    <a:gd name="T89" fmla="*/ 19 h 382"/>
                    <a:gd name="T90" fmla="*/ 96 w 259"/>
                    <a:gd name="T91" fmla="*/ 1 h 382"/>
                    <a:gd name="T92" fmla="*/ 82 w 259"/>
                    <a:gd name="T93" fmla="*/ 0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259" h="382">
                      <a:moveTo>
                        <a:pt x="109" y="378"/>
                      </a:moveTo>
                      <a:cubicBezTo>
                        <a:pt x="53" y="378"/>
                        <a:pt x="53" y="378"/>
                        <a:pt x="53" y="378"/>
                      </a:cubicBezTo>
                      <a:cubicBezTo>
                        <a:pt x="56" y="378"/>
                        <a:pt x="59" y="379"/>
                        <a:pt x="61" y="379"/>
                      </a:cubicBezTo>
                      <a:cubicBezTo>
                        <a:pt x="68" y="380"/>
                        <a:pt x="74" y="381"/>
                        <a:pt x="81" y="382"/>
                      </a:cubicBezTo>
                      <a:cubicBezTo>
                        <a:pt x="90" y="381"/>
                        <a:pt x="100" y="380"/>
                        <a:pt x="109" y="378"/>
                      </a:cubicBezTo>
                      <a:moveTo>
                        <a:pt x="29" y="211"/>
                      </a:moveTo>
                      <a:cubicBezTo>
                        <a:pt x="29" y="184"/>
                        <a:pt x="29" y="184"/>
                        <a:pt x="29" y="184"/>
                      </a:cubicBezTo>
                      <a:cubicBezTo>
                        <a:pt x="99" y="184"/>
                        <a:pt x="99" y="184"/>
                        <a:pt x="99" y="184"/>
                      </a:cubicBezTo>
                      <a:cubicBezTo>
                        <a:pt x="99" y="211"/>
                        <a:pt x="99" y="211"/>
                        <a:pt x="99" y="211"/>
                      </a:cubicBezTo>
                      <a:cubicBezTo>
                        <a:pt x="29" y="211"/>
                        <a:pt x="29" y="211"/>
                        <a:pt x="29" y="211"/>
                      </a:cubicBezTo>
                      <a:moveTo>
                        <a:pt x="29" y="161"/>
                      </a:move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181" y="134"/>
                        <a:pt x="181" y="134"/>
                        <a:pt x="181" y="134"/>
                      </a:cubicBezTo>
                      <a:cubicBezTo>
                        <a:pt x="181" y="161"/>
                        <a:pt x="181" y="161"/>
                        <a:pt x="181" y="161"/>
                      </a:cubicBezTo>
                      <a:cubicBezTo>
                        <a:pt x="29" y="161"/>
                        <a:pt x="29" y="161"/>
                        <a:pt x="29" y="161"/>
                      </a:cubicBezTo>
                      <a:moveTo>
                        <a:pt x="29" y="95"/>
                      </a:moveTo>
                      <a:cubicBezTo>
                        <a:pt x="29" y="68"/>
                        <a:pt x="29" y="68"/>
                        <a:pt x="29" y="68"/>
                      </a:cubicBezTo>
                      <a:cubicBezTo>
                        <a:pt x="168" y="68"/>
                        <a:pt x="168" y="68"/>
                        <a:pt x="168" y="68"/>
                      </a:cubicBezTo>
                      <a:cubicBezTo>
                        <a:pt x="168" y="95"/>
                        <a:pt x="168" y="95"/>
                        <a:pt x="168" y="95"/>
                      </a:cubicBezTo>
                      <a:cubicBezTo>
                        <a:pt x="29" y="95"/>
                        <a:pt x="29" y="95"/>
                        <a:pt x="29" y="95"/>
                      </a:cubicBezTo>
                      <a:moveTo>
                        <a:pt x="82" y="0"/>
                      </a:moveTo>
                      <a:cubicBezTo>
                        <a:pt x="53" y="2"/>
                        <a:pt x="25" y="10"/>
                        <a:pt x="0" y="25"/>
                      </a:cubicBezTo>
                      <a:cubicBezTo>
                        <a:pt x="0" y="357"/>
                        <a:pt x="0" y="357"/>
                        <a:pt x="0" y="357"/>
                      </a:cubicBezTo>
                      <a:cubicBezTo>
                        <a:pt x="6" y="360"/>
                        <a:pt x="12" y="364"/>
                        <a:pt x="19" y="366"/>
                      </a:cubicBezTo>
                      <a:cubicBezTo>
                        <a:pt x="22" y="368"/>
                        <a:pt x="26" y="369"/>
                        <a:pt x="29" y="371"/>
                      </a:cubicBezTo>
                      <a:cubicBezTo>
                        <a:pt x="29" y="354"/>
                        <a:pt x="29" y="354"/>
                        <a:pt x="29" y="354"/>
                      </a:cubicBezTo>
                      <a:cubicBezTo>
                        <a:pt x="167" y="354"/>
                        <a:pt x="167" y="354"/>
                        <a:pt x="167" y="354"/>
                      </a:cubicBezTo>
                      <a:cubicBezTo>
                        <a:pt x="176" y="349"/>
                        <a:pt x="184" y="343"/>
                        <a:pt x="192" y="336"/>
                      </a:cubicBezTo>
                      <a:cubicBezTo>
                        <a:pt x="29" y="336"/>
                        <a:pt x="29" y="336"/>
                        <a:pt x="29" y="336"/>
                      </a:cubicBezTo>
                      <a:cubicBezTo>
                        <a:pt x="29" y="313"/>
                        <a:pt x="29" y="313"/>
                        <a:pt x="29" y="313"/>
                      </a:cubicBezTo>
                      <a:cubicBezTo>
                        <a:pt x="215" y="313"/>
                        <a:pt x="215" y="313"/>
                        <a:pt x="215" y="313"/>
                      </a:cubicBezTo>
                      <a:cubicBezTo>
                        <a:pt x="220" y="307"/>
                        <a:pt x="224" y="301"/>
                        <a:pt x="229" y="294"/>
                      </a:cubicBezTo>
                      <a:cubicBezTo>
                        <a:pt x="29" y="294"/>
                        <a:pt x="29" y="294"/>
                        <a:pt x="29" y="294"/>
                      </a:cubicBezTo>
                      <a:cubicBezTo>
                        <a:pt x="29" y="271"/>
                        <a:pt x="29" y="271"/>
                        <a:pt x="29" y="271"/>
                      </a:cubicBezTo>
                      <a:cubicBezTo>
                        <a:pt x="241" y="271"/>
                        <a:pt x="241" y="271"/>
                        <a:pt x="241" y="271"/>
                      </a:cubicBezTo>
                      <a:cubicBezTo>
                        <a:pt x="251" y="249"/>
                        <a:pt x="257" y="226"/>
                        <a:pt x="259" y="203"/>
                      </a:cubicBezTo>
                      <a:cubicBezTo>
                        <a:pt x="256" y="200"/>
                        <a:pt x="253" y="197"/>
                        <a:pt x="250" y="194"/>
                      </a:cubicBezTo>
                      <a:cubicBezTo>
                        <a:pt x="250" y="194"/>
                        <a:pt x="250" y="194"/>
                        <a:pt x="250" y="194"/>
                      </a:cubicBezTo>
                      <a:cubicBezTo>
                        <a:pt x="233" y="173"/>
                        <a:pt x="223" y="146"/>
                        <a:pt x="223" y="117"/>
                      </a:cubicBezTo>
                      <a:cubicBezTo>
                        <a:pt x="223" y="106"/>
                        <a:pt x="225" y="96"/>
                        <a:pt x="227" y="85"/>
                      </a:cubicBezTo>
                      <a:cubicBezTo>
                        <a:pt x="215" y="67"/>
                        <a:pt x="200" y="50"/>
                        <a:pt x="181" y="36"/>
                      </a:cubicBezTo>
                      <a:cubicBezTo>
                        <a:pt x="181" y="46"/>
                        <a:pt x="181" y="46"/>
                        <a:pt x="181" y="46"/>
                      </a:cubicBezTo>
                      <a:cubicBezTo>
                        <a:pt x="29" y="46"/>
                        <a:pt x="29" y="46"/>
                        <a:pt x="29" y="46"/>
                      </a:cubicBezTo>
                      <a:cubicBezTo>
                        <a:pt x="29" y="19"/>
                        <a:pt x="29" y="19"/>
                        <a:pt x="29" y="19"/>
                      </a:cubicBezTo>
                      <a:cubicBezTo>
                        <a:pt x="152" y="19"/>
                        <a:pt x="152" y="19"/>
                        <a:pt x="152" y="19"/>
                      </a:cubicBezTo>
                      <a:cubicBezTo>
                        <a:pt x="134" y="10"/>
                        <a:pt x="115" y="4"/>
                        <a:pt x="96" y="1"/>
                      </a:cubicBezTo>
                      <a:cubicBezTo>
                        <a:pt x="92" y="0"/>
                        <a:pt x="87" y="0"/>
                        <a:pt x="82" y="0"/>
                      </a:cubicBezTo>
                    </a:path>
                  </a:pathLst>
                </a:custGeom>
                <a:solidFill>
                  <a:srgbClr val="F6FEF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6" name="任意多边形: 形状 175"/>
                <p:cNvSpPr/>
                <p:nvPr/>
              </p:nvSpPr>
              <p:spPr bwMode="auto">
                <a:xfrm>
                  <a:off x="9837738" y="8034338"/>
                  <a:ext cx="431800" cy="76200"/>
                </a:xfrm>
                <a:custGeom>
                  <a:avLst/>
                  <a:gdLst>
                    <a:gd name="T0" fmla="*/ 123 w 152"/>
                    <a:gd name="T1" fmla="*/ 0 h 27"/>
                    <a:gd name="T2" fmla="*/ 0 w 152"/>
                    <a:gd name="T3" fmla="*/ 0 h 27"/>
                    <a:gd name="T4" fmla="*/ 0 w 152"/>
                    <a:gd name="T5" fmla="*/ 27 h 27"/>
                    <a:gd name="T6" fmla="*/ 152 w 152"/>
                    <a:gd name="T7" fmla="*/ 27 h 27"/>
                    <a:gd name="T8" fmla="*/ 152 w 152"/>
                    <a:gd name="T9" fmla="*/ 17 h 27"/>
                    <a:gd name="T10" fmla="*/ 124 w 152"/>
                    <a:gd name="T11" fmla="*/ 0 h 27"/>
                    <a:gd name="T12" fmla="*/ 123 w 152"/>
                    <a:gd name="T13" fmla="*/ 0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2" h="27">
                      <a:moveTo>
                        <a:pt x="123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152" y="27"/>
                        <a:pt x="152" y="27"/>
                        <a:pt x="152" y="27"/>
                      </a:cubicBezTo>
                      <a:cubicBezTo>
                        <a:pt x="152" y="17"/>
                        <a:pt x="152" y="17"/>
                        <a:pt x="152" y="17"/>
                      </a:cubicBezTo>
                      <a:cubicBezTo>
                        <a:pt x="143" y="11"/>
                        <a:pt x="134" y="5"/>
                        <a:pt x="124" y="0"/>
                      </a:cubicBezTo>
                      <a:cubicBezTo>
                        <a:pt x="124" y="0"/>
                        <a:pt x="124" y="0"/>
                        <a:pt x="123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7" name="矩形 176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8" name="矩形 177"/>
                <p:cNvSpPr>
                  <a:spLocks noChangeArrowheads="1"/>
                </p:cNvSpPr>
                <p:nvPr/>
              </p:nvSpPr>
              <p:spPr bwMode="auto">
                <a:xfrm>
                  <a:off x="9837738" y="8174038"/>
                  <a:ext cx="39528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79" name="矩形 178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0" name="矩形 179"/>
                <p:cNvSpPr>
                  <a:spLocks noChangeArrowheads="1"/>
                </p:cNvSpPr>
                <p:nvPr/>
              </p:nvSpPr>
              <p:spPr bwMode="auto">
                <a:xfrm>
                  <a:off x="9837738" y="8361363"/>
                  <a:ext cx="431800" cy="777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1" name="矩形 180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2" name="矩形 181"/>
                <p:cNvSpPr>
                  <a:spLocks noChangeArrowheads="1"/>
                </p:cNvSpPr>
                <p:nvPr/>
              </p:nvSpPr>
              <p:spPr bwMode="auto">
                <a:xfrm>
                  <a:off x="9837738" y="8504238"/>
                  <a:ext cx="198438" cy="76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3" name="任意多边形: 形状 182"/>
                <p:cNvSpPr/>
                <p:nvPr/>
              </p:nvSpPr>
              <p:spPr bwMode="auto">
                <a:xfrm>
                  <a:off x="9837738" y="8751888"/>
                  <a:ext cx="603250" cy="65087"/>
                </a:xfrm>
                <a:custGeom>
                  <a:avLst/>
                  <a:gdLst>
                    <a:gd name="T0" fmla="*/ 212 w 212"/>
                    <a:gd name="T1" fmla="*/ 0 h 23"/>
                    <a:gd name="T2" fmla="*/ 0 w 212"/>
                    <a:gd name="T3" fmla="*/ 0 h 23"/>
                    <a:gd name="T4" fmla="*/ 0 w 212"/>
                    <a:gd name="T5" fmla="*/ 23 h 23"/>
                    <a:gd name="T6" fmla="*/ 200 w 212"/>
                    <a:gd name="T7" fmla="*/ 23 h 23"/>
                    <a:gd name="T8" fmla="*/ 206 w 212"/>
                    <a:gd name="T9" fmla="*/ 12 h 23"/>
                    <a:gd name="T10" fmla="*/ 206 w 212"/>
                    <a:gd name="T11" fmla="*/ 12 h 23"/>
                    <a:gd name="T12" fmla="*/ 206 w 212"/>
                    <a:gd name="T13" fmla="*/ 12 h 23"/>
                    <a:gd name="T14" fmla="*/ 212 w 212"/>
                    <a:gd name="T1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12" h="23">
                      <a:moveTo>
                        <a:pt x="212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200" y="23"/>
                        <a:pt x="200" y="23"/>
                        <a:pt x="200" y="23"/>
                      </a:cubicBezTo>
                      <a:cubicBezTo>
                        <a:pt x="202" y="20"/>
                        <a:pt x="204" y="16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6" y="12"/>
                        <a:pt x="206" y="12"/>
                        <a:pt x="206" y="12"/>
                      </a:cubicBezTo>
                      <a:cubicBezTo>
                        <a:pt x="208" y="8"/>
                        <a:pt x="210" y="4"/>
                        <a:pt x="212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4" name="任意多边形: 形状 183"/>
                <p:cNvSpPr/>
                <p:nvPr/>
              </p:nvSpPr>
              <p:spPr bwMode="auto">
                <a:xfrm>
                  <a:off x="9837738" y="8872538"/>
                  <a:ext cx="528638" cy="65087"/>
                </a:xfrm>
                <a:custGeom>
                  <a:avLst/>
                  <a:gdLst>
                    <a:gd name="T0" fmla="*/ 186 w 186"/>
                    <a:gd name="T1" fmla="*/ 0 h 23"/>
                    <a:gd name="T2" fmla="*/ 0 w 186"/>
                    <a:gd name="T3" fmla="*/ 0 h 23"/>
                    <a:gd name="T4" fmla="*/ 0 w 186"/>
                    <a:gd name="T5" fmla="*/ 23 h 23"/>
                    <a:gd name="T6" fmla="*/ 163 w 186"/>
                    <a:gd name="T7" fmla="*/ 23 h 23"/>
                    <a:gd name="T8" fmla="*/ 175 w 186"/>
                    <a:gd name="T9" fmla="*/ 12 h 23"/>
                    <a:gd name="T10" fmla="*/ 186 w 186"/>
                    <a:gd name="T11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86" h="23">
                      <a:moveTo>
                        <a:pt x="186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163" y="23"/>
                        <a:pt x="163" y="23"/>
                        <a:pt x="163" y="23"/>
                      </a:cubicBezTo>
                      <a:cubicBezTo>
                        <a:pt x="167" y="19"/>
                        <a:pt x="171" y="16"/>
                        <a:pt x="175" y="12"/>
                      </a:cubicBezTo>
                      <a:cubicBezTo>
                        <a:pt x="179" y="8"/>
                        <a:pt x="183" y="4"/>
                        <a:pt x="186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5" name="任意多边形: 形状 184"/>
                <p:cNvSpPr/>
                <p:nvPr/>
              </p:nvSpPr>
              <p:spPr bwMode="auto">
                <a:xfrm>
                  <a:off x="9837738" y="8988425"/>
                  <a:ext cx="392113" cy="68262"/>
                </a:xfrm>
                <a:custGeom>
                  <a:avLst/>
                  <a:gdLst>
                    <a:gd name="T0" fmla="*/ 138 w 138"/>
                    <a:gd name="T1" fmla="*/ 0 h 24"/>
                    <a:gd name="T2" fmla="*/ 0 w 138"/>
                    <a:gd name="T3" fmla="*/ 0 h 24"/>
                    <a:gd name="T4" fmla="*/ 0 w 138"/>
                    <a:gd name="T5" fmla="*/ 17 h 24"/>
                    <a:gd name="T6" fmla="*/ 24 w 138"/>
                    <a:gd name="T7" fmla="*/ 24 h 24"/>
                    <a:gd name="T8" fmla="*/ 80 w 138"/>
                    <a:gd name="T9" fmla="*/ 24 h 24"/>
                    <a:gd name="T10" fmla="*/ 138 w 138"/>
                    <a:gd name="T11" fmla="*/ 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8" h="24">
                      <a:moveTo>
                        <a:pt x="138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8" y="19"/>
                        <a:pt x="16" y="22"/>
                        <a:pt x="24" y="24"/>
                      </a:cubicBezTo>
                      <a:cubicBezTo>
                        <a:pt x="80" y="24"/>
                        <a:pt x="80" y="24"/>
                        <a:pt x="80" y="24"/>
                      </a:cubicBezTo>
                      <a:cubicBezTo>
                        <a:pt x="100" y="19"/>
                        <a:pt x="120" y="11"/>
                        <a:pt x="138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6" name="任意多边形: 形状 185"/>
                <p:cNvSpPr/>
                <p:nvPr/>
              </p:nvSpPr>
              <p:spPr bwMode="auto">
                <a:xfrm>
                  <a:off x="10390188" y="8221663"/>
                  <a:ext cx="101600" cy="311150"/>
                </a:xfrm>
                <a:custGeom>
                  <a:avLst/>
                  <a:gdLst>
                    <a:gd name="T0" fmla="*/ 4 w 36"/>
                    <a:gd name="T1" fmla="*/ 0 h 109"/>
                    <a:gd name="T2" fmla="*/ 0 w 36"/>
                    <a:gd name="T3" fmla="*/ 32 h 109"/>
                    <a:gd name="T4" fmla="*/ 27 w 36"/>
                    <a:gd name="T5" fmla="*/ 109 h 109"/>
                    <a:gd name="T6" fmla="*/ 36 w 36"/>
                    <a:gd name="T7" fmla="*/ 99 h 109"/>
                    <a:gd name="T8" fmla="*/ 20 w 36"/>
                    <a:gd name="T9" fmla="*/ 29 h 109"/>
                    <a:gd name="T10" fmla="*/ 20 w 36"/>
                    <a:gd name="T11" fmla="*/ 29 h 109"/>
                    <a:gd name="T12" fmla="*/ 20 w 36"/>
                    <a:gd name="T13" fmla="*/ 28 h 109"/>
                    <a:gd name="T14" fmla="*/ 20 w 36"/>
                    <a:gd name="T15" fmla="*/ 28 h 109"/>
                    <a:gd name="T16" fmla="*/ 20 w 36"/>
                    <a:gd name="T17" fmla="*/ 28 h 109"/>
                    <a:gd name="T18" fmla="*/ 20 w 36"/>
                    <a:gd name="T19" fmla="*/ 28 h 109"/>
                    <a:gd name="T20" fmla="*/ 19 w 36"/>
                    <a:gd name="T21" fmla="*/ 28 h 109"/>
                    <a:gd name="T22" fmla="*/ 19 w 36"/>
                    <a:gd name="T23" fmla="*/ 28 h 109"/>
                    <a:gd name="T24" fmla="*/ 19 w 36"/>
                    <a:gd name="T25" fmla="*/ 28 h 109"/>
                    <a:gd name="T26" fmla="*/ 19 w 36"/>
                    <a:gd name="T27" fmla="*/ 28 h 109"/>
                    <a:gd name="T28" fmla="*/ 19 w 36"/>
                    <a:gd name="T29" fmla="*/ 26 h 109"/>
                    <a:gd name="T30" fmla="*/ 19 w 36"/>
                    <a:gd name="T31" fmla="*/ 26 h 109"/>
                    <a:gd name="T32" fmla="*/ 19 w 36"/>
                    <a:gd name="T33" fmla="*/ 26 h 109"/>
                    <a:gd name="T34" fmla="*/ 18 w 36"/>
                    <a:gd name="T35" fmla="*/ 26 h 109"/>
                    <a:gd name="T36" fmla="*/ 18 w 36"/>
                    <a:gd name="T37" fmla="*/ 26 h 109"/>
                    <a:gd name="T38" fmla="*/ 18 w 36"/>
                    <a:gd name="T39" fmla="*/ 26 h 109"/>
                    <a:gd name="T40" fmla="*/ 18 w 36"/>
                    <a:gd name="T41" fmla="*/ 25 h 109"/>
                    <a:gd name="T42" fmla="*/ 18 w 36"/>
                    <a:gd name="T43" fmla="*/ 25 h 109"/>
                    <a:gd name="T44" fmla="*/ 18 w 36"/>
                    <a:gd name="T45" fmla="*/ 25 h 109"/>
                    <a:gd name="T46" fmla="*/ 18 w 36"/>
                    <a:gd name="T47" fmla="*/ 25 h 109"/>
                    <a:gd name="T48" fmla="*/ 18 w 36"/>
                    <a:gd name="T49" fmla="*/ 25 h 109"/>
                    <a:gd name="T50" fmla="*/ 18 w 36"/>
                    <a:gd name="T51" fmla="*/ 25 h 109"/>
                    <a:gd name="T52" fmla="*/ 18 w 36"/>
                    <a:gd name="T53" fmla="*/ 25 h 109"/>
                    <a:gd name="T54" fmla="*/ 18 w 36"/>
                    <a:gd name="T55" fmla="*/ 24 h 109"/>
                    <a:gd name="T56" fmla="*/ 18 w 36"/>
                    <a:gd name="T57" fmla="*/ 24 h 109"/>
                    <a:gd name="T58" fmla="*/ 18 w 36"/>
                    <a:gd name="T59" fmla="*/ 24 h 109"/>
                    <a:gd name="T60" fmla="*/ 18 w 36"/>
                    <a:gd name="T61" fmla="*/ 24 h 109"/>
                    <a:gd name="T62" fmla="*/ 18 w 36"/>
                    <a:gd name="T63" fmla="*/ 24 h 109"/>
                    <a:gd name="T64" fmla="*/ 18 w 36"/>
                    <a:gd name="T65" fmla="*/ 24 h 109"/>
                    <a:gd name="T66" fmla="*/ 17 w 36"/>
                    <a:gd name="T67" fmla="*/ 23 h 109"/>
                    <a:gd name="T68" fmla="*/ 17 w 36"/>
                    <a:gd name="T69" fmla="*/ 23 h 109"/>
                    <a:gd name="T70" fmla="*/ 17 w 36"/>
                    <a:gd name="T71" fmla="*/ 22 h 109"/>
                    <a:gd name="T72" fmla="*/ 17 w 36"/>
                    <a:gd name="T73" fmla="*/ 22 h 109"/>
                    <a:gd name="T74" fmla="*/ 17 w 36"/>
                    <a:gd name="T75" fmla="*/ 22 h 109"/>
                    <a:gd name="T76" fmla="*/ 17 w 36"/>
                    <a:gd name="T77" fmla="*/ 22 h 109"/>
                    <a:gd name="T78" fmla="*/ 17 w 36"/>
                    <a:gd name="T79" fmla="*/ 22 h 109"/>
                    <a:gd name="T80" fmla="*/ 17 w 36"/>
                    <a:gd name="T81" fmla="*/ 22 h 109"/>
                    <a:gd name="T82" fmla="*/ 16 w 36"/>
                    <a:gd name="T83" fmla="*/ 22 h 109"/>
                    <a:gd name="T84" fmla="*/ 16 w 36"/>
                    <a:gd name="T85" fmla="*/ 22 h 109"/>
                    <a:gd name="T86" fmla="*/ 16 w 36"/>
                    <a:gd name="T87" fmla="*/ 21 h 109"/>
                    <a:gd name="T88" fmla="*/ 16 w 36"/>
                    <a:gd name="T89" fmla="*/ 21 h 109"/>
                    <a:gd name="T90" fmla="*/ 16 w 36"/>
                    <a:gd name="T91" fmla="*/ 21 h 109"/>
                    <a:gd name="T92" fmla="*/ 16 w 36"/>
                    <a:gd name="T93" fmla="*/ 21 h 109"/>
                    <a:gd name="T94" fmla="*/ 4 w 36"/>
                    <a:gd name="T95" fmla="*/ 0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6" h="109">
                      <a:moveTo>
                        <a:pt x="4" y="0"/>
                      </a:moveTo>
                      <a:cubicBezTo>
                        <a:pt x="2" y="11"/>
                        <a:pt x="0" y="21"/>
                        <a:pt x="0" y="32"/>
                      </a:cubicBezTo>
                      <a:cubicBezTo>
                        <a:pt x="0" y="61"/>
                        <a:pt x="10" y="88"/>
                        <a:pt x="27" y="109"/>
                      </a:cubicBezTo>
                      <a:cubicBezTo>
                        <a:pt x="30" y="105"/>
                        <a:pt x="33" y="102"/>
                        <a:pt x="36" y="99"/>
                      </a:cubicBezTo>
                      <a:cubicBezTo>
                        <a:pt x="35" y="75"/>
                        <a:pt x="29" y="51"/>
                        <a:pt x="20" y="29"/>
                      </a:cubicBezTo>
                      <a:cubicBezTo>
                        <a:pt x="20" y="29"/>
                        <a:pt x="20" y="29"/>
                        <a:pt x="20" y="29"/>
                      </a:cubicBezTo>
                      <a:cubicBezTo>
                        <a:pt x="20" y="29"/>
                        <a:pt x="20" y="29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20" y="28"/>
                        <a:pt x="20" y="28"/>
                        <a:pt x="20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19" y="27"/>
                        <a:pt x="19" y="27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5"/>
                        <a:pt x="18" y="25"/>
                      </a:cubicBezTo>
                      <a:cubicBezTo>
                        <a:pt x="18" y="25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3"/>
                        <a:pt x="17" y="23"/>
                        <a:pt x="17" y="23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7" y="22"/>
                        <a:pt x="17" y="22"/>
                      </a:cubicBezTo>
                      <a:cubicBezTo>
                        <a:pt x="17" y="22"/>
                        <a:pt x="16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6" y="21"/>
                        <a:pt x="16" y="21"/>
                        <a:pt x="16" y="21"/>
                      </a:cubicBezTo>
                      <a:cubicBezTo>
                        <a:pt x="13" y="14"/>
                        <a:pt x="9" y="7"/>
                        <a:pt x="4" y="0"/>
                      </a:cubicBezTo>
                    </a:path>
                  </a:pathLst>
                </a:custGeom>
                <a:solidFill>
                  <a:srgbClr val="D6F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7" name="任意多边形: 形状 186"/>
                <p:cNvSpPr/>
                <p:nvPr/>
              </p:nvSpPr>
              <p:spPr bwMode="auto">
                <a:xfrm>
                  <a:off x="10466388" y="8504238"/>
                  <a:ext cx="25400" cy="53975"/>
                </a:xfrm>
                <a:custGeom>
                  <a:avLst/>
                  <a:gdLst>
                    <a:gd name="T0" fmla="*/ 9 w 9"/>
                    <a:gd name="T1" fmla="*/ 0 h 19"/>
                    <a:gd name="T2" fmla="*/ 0 w 9"/>
                    <a:gd name="T3" fmla="*/ 10 h 19"/>
                    <a:gd name="T4" fmla="*/ 0 w 9"/>
                    <a:gd name="T5" fmla="*/ 10 h 19"/>
                    <a:gd name="T6" fmla="*/ 9 w 9"/>
                    <a:gd name="T7" fmla="*/ 19 h 19"/>
                    <a:gd name="T8" fmla="*/ 9 w 9"/>
                    <a:gd name="T9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" h="19">
                      <a:moveTo>
                        <a:pt x="9" y="0"/>
                      </a:moveTo>
                      <a:cubicBezTo>
                        <a:pt x="6" y="3"/>
                        <a:pt x="3" y="6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3" y="13"/>
                        <a:pt x="6" y="16"/>
                        <a:pt x="9" y="19"/>
                      </a:cubicBezTo>
                      <a:cubicBezTo>
                        <a:pt x="9" y="13"/>
                        <a:pt x="9" y="7"/>
                        <a:pt x="9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8" name="任意多边形: 形状 187"/>
                <p:cNvSpPr>
                  <a:spLocks noEditPoints="1"/>
                </p:cNvSpPr>
                <p:nvPr/>
              </p:nvSpPr>
              <p:spPr bwMode="auto">
                <a:xfrm>
                  <a:off x="9475788" y="8142288"/>
                  <a:ext cx="452438" cy="917575"/>
                </a:xfrm>
                <a:custGeom>
                  <a:avLst/>
                  <a:gdLst>
                    <a:gd name="T0" fmla="*/ 119 w 159"/>
                    <a:gd name="T1" fmla="*/ 310 h 322"/>
                    <a:gd name="T2" fmla="*/ 151 w 159"/>
                    <a:gd name="T3" fmla="*/ 321 h 322"/>
                    <a:gd name="T4" fmla="*/ 117 w 159"/>
                    <a:gd name="T5" fmla="*/ 309 h 322"/>
                    <a:gd name="T6" fmla="*/ 3 w 159"/>
                    <a:gd name="T7" fmla="*/ 154 h 322"/>
                    <a:gd name="T8" fmla="*/ 3 w 159"/>
                    <a:gd name="T9" fmla="*/ 154 h 322"/>
                    <a:gd name="T10" fmla="*/ 3 w 159"/>
                    <a:gd name="T11" fmla="*/ 154 h 322"/>
                    <a:gd name="T12" fmla="*/ 3 w 159"/>
                    <a:gd name="T13" fmla="*/ 154 h 322"/>
                    <a:gd name="T14" fmla="*/ 3 w 159"/>
                    <a:gd name="T15" fmla="*/ 153 h 322"/>
                    <a:gd name="T16" fmla="*/ 3 w 159"/>
                    <a:gd name="T17" fmla="*/ 153 h 322"/>
                    <a:gd name="T18" fmla="*/ 3 w 159"/>
                    <a:gd name="T19" fmla="*/ 153 h 322"/>
                    <a:gd name="T20" fmla="*/ 3 w 159"/>
                    <a:gd name="T21" fmla="*/ 153 h 322"/>
                    <a:gd name="T22" fmla="*/ 3 w 159"/>
                    <a:gd name="T23" fmla="*/ 153 h 322"/>
                    <a:gd name="T24" fmla="*/ 3 w 159"/>
                    <a:gd name="T25" fmla="*/ 152 h 322"/>
                    <a:gd name="T26" fmla="*/ 2 w 159"/>
                    <a:gd name="T27" fmla="*/ 151 h 322"/>
                    <a:gd name="T28" fmla="*/ 2 w 159"/>
                    <a:gd name="T29" fmla="*/ 151 h 322"/>
                    <a:gd name="T30" fmla="*/ 2 w 159"/>
                    <a:gd name="T31" fmla="*/ 151 h 322"/>
                    <a:gd name="T32" fmla="*/ 2 w 159"/>
                    <a:gd name="T33" fmla="*/ 150 h 322"/>
                    <a:gd name="T34" fmla="*/ 2 w 159"/>
                    <a:gd name="T35" fmla="*/ 150 h 322"/>
                    <a:gd name="T36" fmla="*/ 2 w 159"/>
                    <a:gd name="T37" fmla="*/ 150 h 322"/>
                    <a:gd name="T38" fmla="*/ 2 w 159"/>
                    <a:gd name="T39" fmla="*/ 150 h 322"/>
                    <a:gd name="T40" fmla="*/ 2 w 159"/>
                    <a:gd name="T41" fmla="*/ 150 h 322"/>
                    <a:gd name="T42" fmla="*/ 2 w 159"/>
                    <a:gd name="T43" fmla="*/ 150 h 322"/>
                    <a:gd name="T44" fmla="*/ 2 w 159"/>
                    <a:gd name="T45" fmla="*/ 149 h 322"/>
                    <a:gd name="T46" fmla="*/ 2 w 159"/>
                    <a:gd name="T47" fmla="*/ 149 h 322"/>
                    <a:gd name="T48" fmla="*/ 2 w 159"/>
                    <a:gd name="T49" fmla="*/ 149 h 322"/>
                    <a:gd name="T50" fmla="*/ 2 w 159"/>
                    <a:gd name="T51" fmla="*/ 148 h 322"/>
                    <a:gd name="T52" fmla="*/ 2 w 159"/>
                    <a:gd name="T53" fmla="*/ 148 h 322"/>
                    <a:gd name="T54" fmla="*/ 2 w 159"/>
                    <a:gd name="T55" fmla="*/ 148 h 322"/>
                    <a:gd name="T56" fmla="*/ 2 w 159"/>
                    <a:gd name="T57" fmla="*/ 147 h 322"/>
                    <a:gd name="T58" fmla="*/ 2 w 159"/>
                    <a:gd name="T59" fmla="*/ 147 h 322"/>
                    <a:gd name="T60" fmla="*/ 2 w 159"/>
                    <a:gd name="T61" fmla="*/ 147 h 322"/>
                    <a:gd name="T62" fmla="*/ 2 w 159"/>
                    <a:gd name="T63" fmla="*/ 147 h 322"/>
                    <a:gd name="T64" fmla="*/ 2 w 159"/>
                    <a:gd name="T65" fmla="*/ 147 h 322"/>
                    <a:gd name="T66" fmla="*/ 2 w 159"/>
                    <a:gd name="T67" fmla="*/ 147 h 322"/>
                    <a:gd name="T68" fmla="*/ 2 w 159"/>
                    <a:gd name="T69" fmla="*/ 146 h 322"/>
                    <a:gd name="T70" fmla="*/ 2 w 159"/>
                    <a:gd name="T71" fmla="*/ 146 h 322"/>
                    <a:gd name="T72" fmla="*/ 2 w 159"/>
                    <a:gd name="T73" fmla="*/ 146 h 322"/>
                    <a:gd name="T74" fmla="*/ 2 w 159"/>
                    <a:gd name="T75" fmla="*/ 146 h 322"/>
                    <a:gd name="T76" fmla="*/ 2 w 159"/>
                    <a:gd name="T77" fmla="*/ 146 h 322"/>
                    <a:gd name="T78" fmla="*/ 2 w 159"/>
                    <a:gd name="T79" fmla="*/ 146 h 322"/>
                    <a:gd name="T80" fmla="*/ 2 w 159"/>
                    <a:gd name="T81" fmla="*/ 145 h 322"/>
                    <a:gd name="T82" fmla="*/ 2 w 159"/>
                    <a:gd name="T83" fmla="*/ 145 h 322"/>
                    <a:gd name="T84" fmla="*/ 2 w 159"/>
                    <a:gd name="T85" fmla="*/ 145 h 322"/>
                    <a:gd name="T86" fmla="*/ 2 w 159"/>
                    <a:gd name="T87" fmla="*/ 144 h 322"/>
                    <a:gd name="T88" fmla="*/ 2 w 159"/>
                    <a:gd name="T89" fmla="*/ 144 h 322"/>
                    <a:gd name="T90" fmla="*/ 28 w 159"/>
                    <a:gd name="T91" fmla="*/ 37 h 322"/>
                    <a:gd name="T92" fmla="*/ 22 w 159"/>
                    <a:gd name="T93" fmla="*/ 48 h 322"/>
                    <a:gd name="T94" fmla="*/ 56 w 159"/>
                    <a:gd name="T95" fmla="*/ 0 h 3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59" h="322">
                      <a:moveTo>
                        <a:pt x="117" y="309"/>
                      </a:moveTo>
                      <a:cubicBezTo>
                        <a:pt x="118" y="310"/>
                        <a:pt x="118" y="310"/>
                        <a:pt x="119" y="310"/>
                      </a:cubicBezTo>
                      <a:cubicBezTo>
                        <a:pt x="132" y="316"/>
                        <a:pt x="146" y="320"/>
                        <a:pt x="159" y="322"/>
                      </a:cubicBezTo>
                      <a:cubicBezTo>
                        <a:pt x="157" y="322"/>
                        <a:pt x="154" y="321"/>
                        <a:pt x="151" y="321"/>
                      </a:cubicBezTo>
                      <a:cubicBezTo>
                        <a:pt x="143" y="319"/>
                        <a:pt x="135" y="316"/>
                        <a:pt x="127" y="314"/>
                      </a:cubicBezTo>
                      <a:cubicBezTo>
                        <a:pt x="124" y="312"/>
                        <a:pt x="120" y="311"/>
                        <a:pt x="117" y="309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4"/>
                      </a:moveTo>
                      <a:cubicBezTo>
                        <a:pt x="3" y="154"/>
                        <a:pt x="3" y="154"/>
                        <a:pt x="3" y="154"/>
                      </a:cubicBezTo>
                      <a:cubicBezTo>
                        <a:pt x="3" y="154"/>
                        <a:pt x="3" y="154"/>
                        <a:pt x="3" y="154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4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3"/>
                      </a:moveTo>
                      <a:cubicBezTo>
                        <a:pt x="3" y="153"/>
                        <a:pt x="3" y="153"/>
                        <a:pt x="3" y="153"/>
                      </a:cubicBezTo>
                      <a:cubicBezTo>
                        <a:pt x="3" y="153"/>
                        <a:pt x="3" y="153"/>
                        <a:pt x="3" y="153"/>
                      </a:cubicBezTo>
                      <a:moveTo>
                        <a:pt x="3" y="152"/>
                      </a:moveTo>
                      <a:cubicBezTo>
                        <a:pt x="3" y="152"/>
                        <a:pt x="3" y="152"/>
                        <a:pt x="3" y="152"/>
                      </a:cubicBezTo>
                      <a:cubicBezTo>
                        <a:pt x="3" y="152"/>
                        <a:pt x="3" y="152"/>
                        <a:pt x="3" y="152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1"/>
                      </a:moveTo>
                      <a:cubicBezTo>
                        <a:pt x="2" y="151"/>
                        <a:pt x="2" y="151"/>
                        <a:pt x="2" y="151"/>
                      </a:cubicBezTo>
                      <a:cubicBezTo>
                        <a:pt x="2" y="151"/>
                        <a:pt x="2" y="151"/>
                        <a:pt x="2" y="151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50"/>
                      </a:moveTo>
                      <a:cubicBezTo>
                        <a:pt x="2" y="150"/>
                        <a:pt x="2" y="150"/>
                        <a:pt x="2" y="150"/>
                      </a:cubicBezTo>
                      <a:cubicBezTo>
                        <a:pt x="2" y="150"/>
                        <a:pt x="2" y="150"/>
                        <a:pt x="2" y="150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50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9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9"/>
                      </a:cubicBezTo>
                      <a:moveTo>
                        <a:pt x="2" y="148"/>
                      </a:moveTo>
                      <a:cubicBezTo>
                        <a:pt x="2" y="149"/>
                        <a:pt x="2" y="149"/>
                        <a:pt x="2" y="149"/>
                      </a:cubicBezTo>
                      <a:cubicBezTo>
                        <a:pt x="2" y="149"/>
                        <a:pt x="2" y="149"/>
                        <a:pt x="2" y="148"/>
                      </a:cubicBezTo>
                      <a:moveTo>
                        <a:pt x="2" y="148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8"/>
                      </a:cubicBezTo>
                      <a:moveTo>
                        <a:pt x="2" y="147"/>
                      </a:moveTo>
                      <a:cubicBezTo>
                        <a:pt x="2" y="148"/>
                        <a:pt x="2" y="148"/>
                        <a:pt x="2" y="148"/>
                      </a:cubicBezTo>
                      <a:cubicBezTo>
                        <a:pt x="2" y="148"/>
                        <a:pt x="2" y="148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7"/>
                      </a:moveTo>
                      <a:cubicBezTo>
                        <a:pt x="2" y="147"/>
                        <a:pt x="2" y="147"/>
                        <a:pt x="2" y="147"/>
                      </a:cubicBezTo>
                      <a:cubicBezTo>
                        <a:pt x="2" y="147"/>
                        <a:pt x="2" y="147"/>
                        <a:pt x="2" y="147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6"/>
                      </a:moveTo>
                      <a:cubicBezTo>
                        <a:pt x="2" y="146"/>
                        <a:pt x="2" y="146"/>
                        <a:pt x="2" y="146"/>
                      </a:cubicBezTo>
                      <a:cubicBezTo>
                        <a:pt x="2" y="146"/>
                        <a:pt x="2" y="146"/>
                        <a:pt x="2" y="146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6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5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5"/>
                      </a:cubicBezTo>
                      <a:moveTo>
                        <a:pt x="2" y="144"/>
                      </a:moveTo>
                      <a:cubicBezTo>
                        <a:pt x="2" y="145"/>
                        <a:pt x="2" y="145"/>
                        <a:pt x="2" y="145"/>
                      </a:cubicBezTo>
                      <a:cubicBezTo>
                        <a:pt x="2" y="145"/>
                        <a:pt x="2" y="145"/>
                        <a:pt x="2" y="144"/>
                      </a:cubicBezTo>
                      <a:moveTo>
                        <a:pt x="56" y="0"/>
                      </a:moveTo>
                      <a:cubicBezTo>
                        <a:pt x="45" y="11"/>
                        <a:pt x="36" y="23"/>
                        <a:pt x="28" y="37"/>
                      </a:cubicBezTo>
                      <a:cubicBezTo>
                        <a:pt x="8" y="71"/>
                        <a:pt x="0" y="108"/>
                        <a:pt x="2" y="144"/>
                      </a:cubicBezTo>
                      <a:cubicBezTo>
                        <a:pt x="0" y="112"/>
                        <a:pt x="6" y="79"/>
                        <a:pt x="22" y="48"/>
                      </a:cubicBezTo>
                      <a:cubicBezTo>
                        <a:pt x="30" y="32"/>
                        <a:pt x="40" y="18"/>
                        <a:pt x="51" y="5"/>
                      </a:cubicBezTo>
                      <a:cubicBezTo>
                        <a:pt x="53" y="4"/>
                        <a:pt x="54" y="2"/>
                        <a:pt x="56" y="0"/>
                      </a:cubicBezTo>
                    </a:path>
                  </a:pathLst>
                </a:custGeom>
                <a:solidFill>
                  <a:srgbClr val="BBBFC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89" name="任意多边形: 形状 188"/>
                <p:cNvSpPr>
                  <a:spLocks noEditPoints="1"/>
                </p:cNvSpPr>
                <p:nvPr/>
              </p:nvSpPr>
              <p:spPr bwMode="auto">
                <a:xfrm>
                  <a:off x="9385300" y="7983538"/>
                  <a:ext cx="1062038" cy="1076325"/>
                </a:xfrm>
                <a:custGeom>
                  <a:avLst/>
                  <a:gdLst>
                    <a:gd name="T0" fmla="*/ 163 w 373"/>
                    <a:gd name="T1" fmla="*/ 378 h 378"/>
                    <a:gd name="T2" fmla="*/ 359 w 373"/>
                    <a:gd name="T3" fmla="*/ 293 h 378"/>
                    <a:gd name="T4" fmla="*/ 363 w 373"/>
                    <a:gd name="T5" fmla="*/ 287 h 378"/>
                    <a:gd name="T6" fmla="*/ 365 w 373"/>
                    <a:gd name="T7" fmla="*/ 282 h 378"/>
                    <a:gd name="T8" fmla="*/ 14 w 373"/>
                    <a:gd name="T9" fmla="*/ 246 h 378"/>
                    <a:gd name="T10" fmla="*/ 14 w 373"/>
                    <a:gd name="T11" fmla="*/ 245 h 378"/>
                    <a:gd name="T12" fmla="*/ 14 w 373"/>
                    <a:gd name="T13" fmla="*/ 245 h 378"/>
                    <a:gd name="T14" fmla="*/ 14 w 373"/>
                    <a:gd name="T15" fmla="*/ 245 h 378"/>
                    <a:gd name="T16" fmla="*/ 14 w 373"/>
                    <a:gd name="T17" fmla="*/ 245 h 378"/>
                    <a:gd name="T18" fmla="*/ 14 w 373"/>
                    <a:gd name="T19" fmla="*/ 244 h 378"/>
                    <a:gd name="T20" fmla="*/ 14 w 373"/>
                    <a:gd name="T21" fmla="*/ 244 h 378"/>
                    <a:gd name="T22" fmla="*/ 14 w 373"/>
                    <a:gd name="T23" fmla="*/ 244 h 378"/>
                    <a:gd name="T24" fmla="*/ 13 w 373"/>
                    <a:gd name="T25" fmla="*/ 243 h 378"/>
                    <a:gd name="T26" fmla="*/ 13 w 373"/>
                    <a:gd name="T27" fmla="*/ 243 h 378"/>
                    <a:gd name="T28" fmla="*/ 13 w 373"/>
                    <a:gd name="T29" fmla="*/ 243 h 378"/>
                    <a:gd name="T30" fmla="*/ 13 w 373"/>
                    <a:gd name="T31" fmla="*/ 242 h 378"/>
                    <a:gd name="T32" fmla="*/ 13 w 373"/>
                    <a:gd name="T33" fmla="*/ 242 h 378"/>
                    <a:gd name="T34" fmla="*/ 13 w 373"/>
                    <a:gd name="T35" fmla="*/ 241 h 378"/>
                    <a:gd name="T36" fmla="*/ 13 w 373"/>
                    <a:gd name="T37" fmla="*/ 241 h 378"/>
                    <a:gd name="T38" fmla="*/ 13 w 373"/>
                    <a:gd name="T39" fmla="*/ 241 h 378"/>
                    <a:gd name="T40" fmla="*/ 13 w 373"/>
                    <a:gd name="T41" fmla="*/ 240 h 378"/>
                    <a:gd name="T42" fmla="*/ 373 w 373"/>
                    <a:gd name="T43" fmla="*/ 113 h 378"/>
                    <a:gd name="T44" fmla="*/ 373 w 373"/>
                    <a:gd name="T45" fmla="*/ 112 h 378"/>
                    <a:gd name="T46" fmla="*/ 373 w 373"/>
                    <a:gd name="T47" fmla="*/ 112 h 378"/>
                    <a:gd name="T48" fmla="*/ 372 w 373"/>
                    <a:gd name="T49" fmla="*/ 112 h 378"/>
                    <a:gd name="T50" fmla="*/ 372 w 373"/>
                    <a:gd name="T51" fmla="*/ 112 h 378"/>
                    <a:gd name="T52" fmla="*/ 372 w 373"/>
                    <a:gd name="T53" fmla="*/ 110 h 378"/>
                    <a:gd name="T54" fmla="*/ 372 w 373"/>
                    <a:gd name="T55" fmla="*/ 110 h 378"/>
                    <a:gd name="T56" fmla="*/ 371 w 373"/>
                    <a:gd name="T57" fmla="*/ 110 h 378"/>
                    <a:gd name="T58" fmla="*/ 371 w 373"/>
                    <a:gd name="T59" fmla="*/ 109 h 378"/>
                    <a:gd name="T60" fmla="*/ 371 w 373"/>
                    <a:gd name="T61" fmla="*/ 109 h 378"/>
                    <a:gd name="T62" fmla="*/ 371 w 373"/>
                    <a:gd name="T63" fmla="*/ 109 h 378"/>
                    <a:gd name="T64" fmla="*/ 371 w 373"/>
                    <a:gd name="T65" fmla="*/ 109 h 378"/>
                    <a:gd name="T66" fmla="*/ 371 w 373"/>
                    <a:gd name="T67" fmla="*/ 108 h 378"/>
                    <a:gd name="T68" fmla="*/ 371 w 373"/>
                    <a:gd name="T69" fmla="*/ 108 h 378"/>
                    <a:gd name="T70" fmla="*/ 371 w 373"/>
                    <a:gd name="T71" fmla="*/ 108 h 378"/>
                    <a:gd name="T72" fmla="*/ 370 w 373"/>
                    <a:gd name="T73" fmla="*/ 107 h 378"/>
                    <a:gd name="T74" fmla="*/ 370 w 373"/>
                    <a:gd name="T75" fmla="*/ 106 h 378"/>
                    <a:gd name="T76" fmla="*/ 370 w 373"/>
                    <a:gd name="T77" fmla="*/ 106 h 378"/>
                    <a:gd name="T78" fmla="*/ 370 w 373"/>
                    <a:gd name="T79" fmla="*/ 106 h 378"/>
                    <a:gd name="T80" fmla="*/ 369 w 373"/>
                    <a:gd name="T81" fmla="*/ 106 h 378"/>
                    <a:gd name="T82" fmla="*/ 369 w 373"/>
                    <a:gd name="T83" fmla="*/ 105 h 378"/>
                    <a:gd name="T84" fmla="*/ 32 w 373"/>
                    <a:gd name="T85" fmla="*/ 93 h 378"/>
                    <a:gd name="T86" fmla="*/ 60 w 373"/>
                    <a:gd name="T87" fmla="*/ 56 h 378"/>
                    <a:gd name="T88" fmla="*/ 283 w 373"/>
                    <a:gd name="T89" fmla="*/ 18 h 378"/>
                    <a:gd name="T90" fmla="*/ 369 w 373"/>
                    <a:gd name="T91" fmla="*/ 105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373" h="378">
                      <a:moveTo>
                        <a:pt x="121" y="365"/>
                      </a:moveTo>
                      <a:cubicBezTo>
                        <a:pt x="122" y="366"/>
                        <a:pt x="122" y="366"/>
                        <a:pt x="123" y="366"/>
                      </a:cubicBezTo>
                      <a:cubicBezTo>
                        <a:pt x="136" y="372"/>
                        <a:pt x="150" y="376"/>
                        <a:pt x="163" y="378"/>
                      </a:cubicBezTo>
                      <a:cubicBezTo>
                        <a:pt x="149" y="376"/>
                        <a:pt x="135" y="371"/>
                        <a:pt x="121" y="365"/>
                      </a:cubicBezTo>
                      <a:moveTo>
                        <a:pt x="365" y="282"/>
                      </a:moveTo>
                      <a:cubicBezTo>
                        <a:pt x="363" y="286"/>
                        <a:pt x="361" y="290"/>
                        <a:pt x="359" y="293"/>
                      </a:cubicBezTo>
                      <a:cubicBezTo>
                        <a:pt x="354" y="300"/>
                        <a:pt x="350" y="306"/>
                        <a:pt x="345" y="312"/>
                      </a:cubicBezTo>
                      <a:cubicBezTo>
                        <a:pt x="342" y="316"/>
                        <a:pt x="338" y="320"/>
                        <a:pt x="334" y="324"/>
                      </a:cubicBezTo>
                      <a:cubicBezTo>
                        <a:pt x="345" y="313"/>
                        <a:pt x="355" y="300"/>
                        <a:pt x="363" y="287"/>
                      </a:cubicBezTo>
                      <a:cubicBezTo>
                        <a:pt x="363" y="285"/>
                        <a:pt x="364" y="284"/>
                        <a:pt x="365" y="282"/>
                      </a:cubicBezTo>
                      <a:moveTo>
                        <a:pt x="365" y="282"/>
                      </a:moveTo>
                      <a:cubicBezTo>
                        <a:pt x="365" y="282"/>
                        <a:pt x="365" y="282"/>
                        <a:pt x="365" y="282"/>
                      </a:cubicBezTo>
                      <a:cubicBezTo>
                        <a:pt x="365" y="282"/>
                        <a:pt x="365" y="282"/>
                        <a:pt x="365" y="282"/>
                      </a:cubicBezTo>
                      <a:moveTo>
                        <a:pt x="14" y="246"/>
                      </a:moveTo>
                      <a:cubicBezTo>
                        <a:pt x="14" y="246"/>
                        <a:pt x="14" y="246"/>
                        <a:pt x="14" y="246"/>
                      </a:cubicBezTo>
                      <a:cubicBezTo>
                        <a:pt x="14" y="246"/>
                        <a:pt x="14" y="246"/>
                        <a:pt x="14" y="246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5"/>
                      </a:moveTo>
                      <a:cubicBezTo>
                        <a:pt x="14" y="245"/>
                        <a:pt x="14" y="245"/>
                        <a:pt x="14" y="245"/>
                      </a:cubicBezTo>
                      <a:cubicBezTo>
                        <a:pt x="14" y="245"/>
                        <a:pt x="14" y="245"/>
                        <a:pt x="14" y="245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5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4" y="244"/>
                      </a:moveTo>
                      <a:cubicBezTo>
                        <a:pt x="14" y="244"/>
                        <a:pt x="14" y="244"/>
                        <a:pt x="14" y="244"/>
                      </a:cubicBezTo>
                      <a:cubicBezTo>
                        <a:pt x="14" y="244"/>
                        <a:pt x="14" y="244"/>
                        <a:pt x="14" y="244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3"/>
                      </a:moveTo>
                      <a:cubicBezTo>
                        <a:pt x="13" y="243"/>
                        <a:pt x="13" y="243"/>
                        <a:pt x="13" y="243"/>
                      </a:cubicBezTo>
                      <a:cubicBezTo>
                        <a:pt x="13" y="243"/>
                        <a:pt x="13" y="243"/>
                        <a:pt x="13" y="243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3"/>
                        <a:pt x="13" y="243"/>
                      </a:cubicBezTo>
                      <a:cubicBezTo>
                        <a:pt x="13" y="243"/>
                        <a:pt x="13" y="242"/>
                        <a:pt x="13" y="242"/>
                      </a:cubicBezTo>
                      <a:moveTo>
                        <a:pt x="13" y="242"/>
                      </a:moveTo>
                      <a:cubicBezTo>
                        <a:pt x="13" y="242"/>
                        <a:pt x="13" y="242"/>
                        <a:pt x="13" y="242"/>
                      </a:cubicBezTo>
                      <a:cubicBezTo>
                        <a:pt x="13" y="242"/>
                        <a:pt x="13" y="242"/>
                        <a:pt x="13" y="242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2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1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1"/>
                      </a:cubicBezTo>
                      <a:moveTo>
                        <a:pt x="13" y="240"/>
                      </a:moveTo>
                      <a:cubicBezTo>
                        <a:pt x="13" y="241"/>
                        <a:pt x="13" y="241"/>
                        <a:pt x="13" y="241"/>
                      </a:cubicBezTo>
                      <a:cubicBezTo>
                        <a:pt x="13" y="241"/>
                        <a:pt x="13" y="241"/>
                        <a:pt x="13" y="240"/>
                      </a:cubicBezTo>
                      <a:moveTo>
                        <a:pt x="13" y="240"/>
                      </a:moveTo>
                      <a:cubicBezTo>
                        <a:pt x="13" y="240"/>
                        <a:pt x="13" y="240"/>
                        <a:pt x="13" y="240"/>
                      </a:cubicBezTo>
                      <a:cubicBezTo>
                        <a:pt x="13" y="240"/>
                        <a:pt x="13" y="240"/>
                        <a:pt x="13" y="240"/>
                      </a:cubicBezTo>
                      <a:moveTo>
                        <a:pt x="373" y="113"/>
                      </a:moveTo>
                      <a:cubicBezTo>
                        <a:pt x="373" y="113"/>
                        <a:pt x="373" y="113"/>
                        <a:pt x="373" y="113"/>
                      </a:cubicBezTo>
                      <a:cubicBezTo>
                        <a:pt x="373" y="113"/>
                        <a:pt x="373" y="113"/>
                        <a:pt x="373" y="113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3" y="112"/>
                      </a:moveTo>
                      <a:cubicBezTo>
                        <a:pt x="373" y="112"/>
                        <a:pt x="373" y="112"/>
                        <a:pt x="373" y="112"/>
                      </a:cubicBezTo>
                      <a:cubicBezTo>
                        <a:pt x="373" y="112"/>
                        <a:pt x="373" y="112"/>
                        <a:pt x="373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2"/>
                      </a:moveTo>
                      <a:cubicBezTo>
                        <a:pt x="372" y="112"/>
                        <a:pt x="372" y="112"/>
                        <a:pt x="372" y="112"/>
                      </a:cubicBezTo>
                      <a:cubicBezTo>
                        <a:pt x="372" y="112"/>
                        <a:pt x="372" y="112"/>
                        <a:pt x="372" y="112"/>
                      </a:cubicBezTo>
                      <a:moveTo>
                        <a:pt x="372" y="110"/>
                      </a:moveTo>
                      <a:cubicBezTo>
                        <a:pt x="372" y="110"/>
                        <a:pt x="372" y="110"/>
                        <a:pt x="372" y="110"/>
                      </a:cubicBezTo>
                      <a:cubicBezTo>
                        <a:pt x="372" y="110"/>
                        <a:pt x="372" y="110"/>
                        <a:pt x="372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2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10"/>
                      </a:moveTo>
                      <a:cubicBezTo>
                        <a:pt x="371" y="110"/>
                        <a:pt x="371" y="110"/>
                        <a:pt x="371" y="110"/>
                      </a:cubicBezTo>
                      <a:cubicBezTo>
                        <a:pt x="371" y="110"/>
                        <a:pt x="371" y="110"/>
                        <a:pt x="371" y="110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9"/>
                      </a:moveTo>
                      <a:cubicBezTo>
                        <a:pt x="371" y="109"/>
                        <a:pt x="371" y="109"/>
                        <a:pt x="371" y="109"/>
                      </a:cubicBezTo>
                      <a:cubicBezTo>
                        <a:pt x="371" y="109"/>
                        <a:pt x="371" y="109"/>
                        <a:pt x="371" y="109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9"/>
                        <a:pt x="371" y="109"/>
                      </a:cubicBezTo>
                      <a:cubicBezTo>
                        <a:pt x="371" y="109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1" y="108"/>
                      </a:moveTo>
                      <a:cubicBezTo>
                        <a:pt x="371" y="108"/>
                        <a:pt x="371" y="108"/>
                        <a:pt x="371" y="108"/>
                      </a:cubicBezTo>
                      <a:cubicBezTo>
                        <a:pt x="371" y="108"/>
                        <a:pt x="371" y="108"/>
                        <a:pt x="371" y="108"/>
                      </a:cubicBezTo>
                      <a:moveTo>
                        <a:pt x="370" y="107"/>
                      </a:moveTo>
                      <a:cubicBezTo>
                        <a:pt x="370" y="107"/>
                        <a:pt x="370" y="107"/>
                        <a:pt x="371" y="108"/>
                      </a:cubicBezTo>
                      <a:cubicBezTo>
                        <a:pt x="370" y="107"/>
                        <a:pt x="370" y="107"/>
                        <a:pt x="370" y="107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7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70" y="106"/>
                      </a:moveTo>
                      <a:cubicBezTo>
                        <a:pt x="370" y="106"/>
                        <a:pt x="370" y="106"/>
                        <a:pt x="370" y="106"/>
                      </a:cubicBezTo>
                      <a:cubicBezTo>
                        <a:pt x="370" y="106"/>
                        <a:pt x="370" y="106"/>
                        <a:pt x="370" y="106"/>
                      </a:cubicBezTo>
                      <a:moveTo>
                        <a:pt x="369" y="106"/>
                      </a:moveTo>
                      <a:cubicBezTo>
                        <a:pt x="369" y="106"/>
                        <a:pt x="370" y="106"/>
                        <a:pt x="370" y="106"/>
                      </a:cubicBezTo>
                      <a:cubicBezTo>
                        <a:pt x="370" y="106"/>
                        <a:pt x="369" y="106"/>
                        <a:pt x="369" y="106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6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369" y="105"/>
                      </a:moveTo>
                      <a:cubicBezTo>
                        <a:pt x="369" y="105"/>
                        <a:pt x="369" y="105"/>
                        <a:pt x="369" y="105"/>
                      </a:cubicBezTo>
                      <a:cubicBezTo>
                        <a:pt x="369" y="105"/>
                        <a:pt x="369" y="105"/>
                        <a:pt x="369" y="105"/>
                      </a:cubicBezTo>
                      <a:moveTo>
                        <a:pt x="60" y="56"/>
                      </a:moveTo>
                      <a:cubicBezTo>
                        <a:pt x="49" y="67"/>
                        <a:pt x="40" y="79"/>
                        <a:pt x="32" y="93"/>
                      </a:cubicBezTo>
                      <a:cubicBezTo>
                        <a:pt x="5" y="140"/>
                        <a:pt x="0" y="192"/>
                        <a:pt x="13" y="240"/>
                      </a:cubicBezTo>
                      <a:cubicBezTo>
                        <a:pt x="1" y="196"/>
                        <a:pt x="4" y="148"/>
                        <a:pt x="26" y="104"/>
                      </a:cubicBezTo>
                      <a:cubicBezTo>
                        <a:pt x="35" y="86"/>
                        <a:pt x="47" y="70"/>
                        <a:pt x="60" y="56"/>
                      </a:cubicBezTo>
                      <a:moveTo>
                        <a:pt x="226" y="0"/>
                      </a:moveTo>
                      <a:cubicBezTo>
                        <a:pt x="245" y="3"/>
                        <a:pt x="264" y="9"/>
                        <a:pt x="282" y="18"/>
                      </a:cubicBezTo>
                      <a:cubicBezTo>
                        <a:pt x="283" y="18"/>
                        <a:pt x="283" y="18"/>
                        <a:pt x="283" y="18"/>
                      </a:cubicBezTo>
                      <a:cubicBezTo>
                        <a:pt x="293" y="23"/>
                        <a:pt x="302" y="29"/>
                        <a:pt x="311" y="35"/>
                      </a:cubicBezTo>
                      <a:cubicBezTo>
                        <a:pt x="330" y="49"/>
                        <a:pt x="345" y="66"/>
                        <a:pt x="357" y="84"/>
                      </a:cubicBezTo>
                      <a:cubicBezTo>
                        <a:pt x="362" y="91"/>
                        <a:pt x="366" y="98"/>
                        <a:pt x="369" y="105"/>
                      </a:cubicBezTo>
                      <a:cubicBezTo>
                        <a:pt x="350" y="65"/>
                        <a:pt x="316" y="32"/>
                        <a:pt x="272" y="13"/>
                      </a:cubicBezTo>
                      <a:cubicBezTo>
                        <a:pt x="257" y="7"/>
                        <a:pt x="242" y="3"/>
                        <a:pt x="226" y="0"/>
                      </a:cubicBezTo>
                    </a:path>
                  </a:pathLst>
                </a:custGeom>
                <a:solidFill>
                  <a:srgbClr val="9B9D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0" name="任意多边形: 形状 189"/>
                <p:cNvSpPr/>
                <p:nvPr/>
              </p:nvSpPr>
              <p:spPr bwMode="auto">
                <a:xfrm>
                  <a:off x="9809163" y="8080375"/>
                  <a:ext cx="196850" cy="180975"/>
                </a:xfrm>
                <a:custGeom>
                  <a:avLst/>
                  <a:gdLst>
                    <a:gd name="T0" fmla="*/ 62 w 69"/>
                    <a:gd name="T1" fmla="*/ 19 h 64"/>
                    <a:gd name="T2" fmla="*/ 63 w 69"/>
                    <a:gd name="T3" fmla="*/ 23 h 64"/>
                    <a:gd name="T4" fmla="*/ 48 w 69"/>
                    <a:gd name="T5" fmla="*/ 59 h 64"/>
                    <a:gd name="T6" fmla="*/ 48 w 69"/>
                    <a:gd name="T7" fmla="*/ 59 h 64"/>
                    <a:gd name="T8" fmla="*/ 12 w 69"/>
                    <a:gd name="T9" fmla="*/ 48 h 64"/>
                    <a:gd name="T10" fmla="*/ 11 w 69"/>
                    <a:gd name="T11" fmla="*/ 45 h 64"/>
                    <a:gd name="T12" fmla="*/ 31 w 69"/>
                    <a:gd name="T13" fmla="*/ 2 h 64"/>
                    <a:gd name="T14" fmla="*/ 33 w 69"/>
                    <a:gd name="T15" fmla="*/ 2 h 64"/>
                    <a:gd name="T16" fmla="*/ 62 w 69"/>
                    <a:gd name="T17" fmla="*/ 19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9" h="64">
                      <a:moveTo>
                        <a:pt x="62" y="19"/>
                      </a:moveTo>
                      <a:cubicBezTo>
                        <a:pt x="62" y="20"/>
                        <a:pt x="63" y="21"/>
                        <a:pt x="63" y="23"/>
                      </a:cubicBezTo>
                      <a:cubicBezTo>
                        <a:pt x="69" y="37"/>
                        <a:pt x="62" y="53"/>
                        <a:pt x="48" y="59"/>
                      </a:cubicBezTo>
                      <a:cubicBezTo>
                        <a:pt x="48" y="59"/>
                        <a:pt x="48" y="59"/>
                        <a:pt x="48" y="59"/>
                      </a:cubicBezTo>
                      <a:cubicBezTo>
                        <a:pt x="35" y="64"/>
                        <a:pt x="20" y="59"/>
                        <a:pt x="12" y="48"/>
                      </a:cubicBezTo>
                      <a:cubicBezTo>
                        <a:pt x="12" y="47"/>
                        <a:pt x="11" y="46"/>
                        <a:pt x="11" y="45"/>
                      </a:cubicBezTo>
                      <a:cubicBezTo>
                        <a:pt x="0" y="27"/>
                        <a:pt x="11" y="4"/>
                        <a:pt x="31" y="2"/>
                      </a:cubicBezTo>
                      <a:cubicBezTo>
                        <a:pt x="32" y="2"/>
                        <a:pt x="33" y="2"/>
                        <a:pt x="33" y="2"/>
                      </a:cubicBezTo>
                      <a:cubicBezTo>
                        <a:pt x="46" y="0"/>
                        <a:pt x="57" y="8"/>
                        <a:pt x="62" y="1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  <p:sp>
              <p:nvSpPr>
                <p:cNvPr id="191" name="任意多边形: 形状 190"/>
                <p:cNvSpPr/>
                <p:nvPr/>
              </p:nvSpPr>
              <p:spPr bwMode="auto">
                <a:xfrm>
                  <a:off x="9504363" y="8178800"/>
                  <a:ext cx="319088" cy="447675"/>
                </a:xfrm>
                <a:custGeom>
                  <a:avLst/>
                  <a:gdLst>
                    <a:gd name="T0" fmla="*/ 87 w 112"/>
                    <a:gd name="T1" fmla="*/ 13 h 157"/>
                    <a:gd name="T2" fmla="*/ 103 w 112"/>
                    <a:gd name="T3" fmla="*/ 31 h 157"/>
                    <a:gd name="T4" fmla="*/ 105 w 112"/>
                    <a:gd name="T5" fmla="*/ 66 h 157"/>
                    <a:gd name="T6" fmla="*/ 91 w 112"/>
                    <a:gd name="T7" fmla="*/ 88 h 157"/>
                    <a:gd name="T8" fmla="*/ 76 w 112"/>
                    <a:gd name="T9" fmla="*/ 133 h 157"/>
                    <a:gd name="T10" fmla="*/ 47 w 112"/>
                    <a:gd name="T11" fmla="*/ 156 h 157"/>
                    <a:gd name="T12" fmla="*/ 25 w 112"/>
                    <a:gd name="T13" fmla="*/ 153 h 157"/>
                    <a:gd name="T14" fmla="*/ 1 w 112"/>
                    <a:gd name="T15" fmla="*/ 126 h 157"/>
                    <a:gd name="T16" fmla="*/ 17 w 112"/>
                    <a:gd name="T17" fmla="*/ 51 h 157"/>
                    <a:gd name="T18" fmla="*/ 46 w 112"/>
                    <a:gd name="T19" fmla="*/ 11 h 157"/>
                    <a:gd name="T20" fmla="*/ 87 w 112"/>
                    <a:gd name="T21" fmla="*/ 13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2" h="157">
                      <a:moveTo>
                        <a:pt x="87" y="13"/>
                      </a:moveTo>
                      <a:cubicBezTo>
                        <a:pt x="93" y="19"/>
                        <a:pt x="98" y="25"/>
                        <a:pt x="103" y="31"/>
                      </a:cubicBezTo>
                      <a:cubicBezTo>
                        <a:pt x="112" y="41"/>
                        <a:pt x="112" y="55"/>
                        <a:pt x="105" y="66"/>
                      </a:cubicBezTo>
                      <a:cubicBezTo>
                        <a:pt x="100" y="73"/>
                        <a:pt x="95" y="80"/>
                        <a:pt x="91" y="88"/>
                      </a:cubicBezTo>
                      <a:cubicBezTo>
                        <a:pt x="84" y="103"/>
                        <a:pt x="79" y="118"/>
                        <a:pt x="76" y="133"/>
                      </a:cubicBezTo>
                      <a:cubicBezTo>
                        <a:pt x="74" y="147"/>
                        <a:pt x="61" y="157"/>
                        <a:pt x="47" y="156"/>
                      </a:cubicBezTo>
                      <a:cubicBezTo>
                        <a:pt x="40" y="155"/>
                        <a:pt x="32" y="155"/>
                        <a:pt x="25" y="153"/>
                      </a:cubicBezTo>
                      <a:cubicBezTo>
                        <a:pt x="11" y="151"/>
                        <a:pt x="1" y="140"/>
                        <a:pt x="1" y="126"/>
                      </a:cubicBezTo>
                      <a:cubicBezTo>
                        <a:pt x="0" y="101"/>
                        <a:pt x="5" y="75"/>
                        <a:pt x="17" y="51"/>
                      </a:cubicBezTo>
                      <a:cubicBezTo>
                        <a:pt x="25" y="36"/>
                        <a:pt x="35" y="23"/>
                        <a:pt x="46" y="11"/>
                      </a:cubicBezTo>
                      <a:cubicBezTo>
                        <a:pt x="58" y="0"/>
                        <a:pt x="77" y="0"/>
                        <a:pt x="87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/>
                </a:p>
              </p:txBody>
            </p:sp>
          </p:grpSp>
        </p:grpSp>
        <p:grpSp>
          <p:nvGrpSpPr>
            <p:cNvPr id="10" name="组合 9"/>
            <p:cNvGrpSpPr/>
            <p:nvPr/>
          </p:nvGrpSpPr>
          <p:grpSpPr>
            <a:xfrm>
              <a:off x="10045368" y="122716"/>
              <a:ext cx="1741487" cy="747712"/>
              <a:chOff x="8430182" y="-1140871"/>
              <a:chExt cx="1741487" cy="747712"/>
            </a:xfrm>
          </p:grpSpPr>
          <p:sp>
            <p:nvSpPr>
              <p:cNvPr id="25" name="任意多边形: 形状 24"/>
              <p:cNvSpPr/>
              <p:nvPr/>
            </p:nvSpPr>
            <p:spPr bwMode="auto">
              <a:xfrm>
                <a:off x="8520669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任意多边形: 形状 25"/>
              <p:cNvSpPr/>
              <p:nvPr/>
            </p:nvSpPr>
            <p:spPr bwMode="auto">
              <a:xfrm>
                <a:off x="8831819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任意多边形: 形状 26"/>
              <p:cNvSpPr/>
              <p:nvPr/>
            </p:nvSpPr>
            <p:spPr bwMode="auto">
              <a:xfrm>
                <a:off x="9138207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任意多边形: 形状 27"/>
              <p:cNvSpPr/>
              <p:nvPr/>
            </p:nvSpPr>
            <p:spPr bwMode="auto">
              <a:xfrm>
                <a:off x="9449357" y="-1140871"/>
                <a:ext cx="415925" cy="747712"/>
              </a:xfrm>
              <a:custGeom>
                <a:avLst/>
                <a:gdLst>
                  <a:gd name="T0" fmla="*/ 169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69 w 262"/>
                  <a:gd name="T9" fmla="*/ 0 h 471"/>
                  <a:gd name="T10" fmla="*/ 0 w 262"/>
                  <a:gd name="T11" fmla="*/ 235 h 471"/>
                  <a:gd name="T12" fmla="*/ 169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69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69" y="0"/>
                    </a:lnTo>
                    <a:lnTo>
                      <a:pt x="0" y="235"/>
                    </a:lnTo>
                    <a:lnTo>
                      <a:pt x="169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任意多边形: 形状 28"/>
              <p:cNvSpPr/>
              <p:nvPr/>
            </p:nvSpPr>
            <p:spPr bwMode="auto">
              <a:xfrm>
                <a:off x="9755744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30" name="任意多边形: 形状 29"/>
              <p:cNvSpPr/>
              <p:nvPr/>
            </p:nvSpPr>
            <p:spPr bwMode="auto">
              <a:xfrm>
                <a:off x="8430182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1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1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任意多边形: 形状 31"/>
              <p:cNvSpPr/>
              <p:nvPr/>
            </p:nvSpPr>
            <p:spPr bwMode="auto">
              <a:xfrm>
                <a:off x="8741332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任意多边形: 形状 32"/>
              <p:cNvSpPr/>
              <p:nvPr/>
            </p:nvSpPr>
            <p:spPr bwMode="auto">
              <a:xfrm>
                <a:off x="9047719" y="-1140871"/>
                <a:ext cx="415925" cy="747712"/>
              </a:xfrm>
              <a:custGeom>
                <a:avLst/>
                <a:gdLst>
                  <a:gd name="T0" fmla="*/ 172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2 w 262"/>
                  <a:gd name="T9" fmla="*/ 0 h 471"/>
                  <a:gd name="T10" fmla="*/ 0 w 262"/>
                  <a:gd name="T11" fmla="*/ 235 h 471"/>
                  <a:gd name="T12" fmla="*/ 172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2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任意多边形: 形状 33"/>
              <p:cNvSpPr/>
              <p:nvPr/>
            </p:nvSpPr>
            <p:spPr bwMode="auto">
              <a:xfrm>
                <a:off x="9357282" y="-1140871"/>
                <a:ext cx="417512" cy="747712"/>
              </a:xfrm>
              <a:custGeom>
                <a:avLst/>
                <a:gdLst>
                  <a:gd name="T0" fmla="*/ 172 w 263"/>
                  <a:gd name="T1" fmla="*/ 471 h 471"/>
                  <a:gd name="T2" fmla="*/ 263 w 263"/>
                  <a:gd name="T3" fmla="*/ 471 h 471"/>
                  <a:gd name="T4" fmla="*/ 91 w 263"/>
                  <a:gd name="T5" fmla="*/ 235 h 471"/>
                  <a:gd name="T6" fmla="*/ 263 w 263"/>
                  <a:gd name="T7" fmla="*/ 0 h 471"/>
                  <a:gd name="T8" fmla="*/ 172 w 263"/>
                  <a:gd name="T9" fmla="*/ 0 h 471"/>
                  <a:gd name="T10" fmla="*/ 0 w 263"/>
                  <a:gd name="T11" fmla="*/ 235 h 471"/>
                  <a:gd name="T12" fmla="*/ 172 w 263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3" h="471">
                    <a:moveTo>
                      <a:pt x="172" y="471"/>
                    </a:moveTo>
                    <a:lnTo>
                      <a:pt x="263" y="471"/>
                    </a:lnTo>
                    <a:lnTo>
                      <a:pt x="91" y="235"/>
                    </a:lnTo>
                    <a:lnTo>
                      <a:pt x="263" y="0"/>
                    </a:lnTo>
                    <a:lnTo>
                      <a:pt x="172" y="0"/>
                    </a:lnTo>
                    <a:lnTo>
                      <a:pt x="0" y="235"/>
                    </a:lnTo>
                    <a:lnTo>
                      <a:pt x="172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任意多边形: 形状 34"/>
              <p:cNvSpPr/>
              <p:nvPr/>
            </p:nvSpPr>
            <p:spPr bwMode="auto">
              <a:xfrm>
                <a:off x="9665257" y="-1140871"/>
                <a:ext cx="415925" cy="747712"/>
              </a:xfrm>
              <a:custGeom>
                <a:avLst/>
                <a:gdLst>
                  <a:gd name="T0" fmla="*/ 171 w 262"/>
                  <a:gd name="T1" fmla="*/ 471 h 471"/>
                  <a:gd name="T2" fmla="*/ 262 w 262"/>
                  <a:gd name="T3" fmla="*/ 471 h 471"/>
                  <a:gd name="T4" fmla="*/ 90 w 262"/>
                  <a:gd name="T5" fmla="*/ 235 h 471"/>
                  <a:gd name="T6" fmla="*/ 262 w 262"/>
                  <a:gd name="T7" fmla="*/ 0 h 471"/>
                  <a:gd name="T8" fmla="*/ 171 w 262"/>
                  <a:gd name="T9" fmla="*/ 0 h 471"/>
                  <a:gd name="T10" fmla="*/ 0 w 262"/>
                  <a:gd name="T11" fmla="*/ 235 h 471"/>
                  <a:gd name="T12" fmla="*/ 171 w 262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2" h="471">
                    <a:moveTo>
                      <a:pt x="171" y="471"/>
                    </a:moveTo>
                    <a:lnTo>
                      <a:pt x="262" y="471"/>
                    </a:lnTo>
                    <a:lnTo>
                      <a:pt x="90" y="235"/>
                    </a:lnTo>
                    <a:lnTo>
                      <a:pt x="262" y="0"/>
                    </a:lnTo>
                    <a:lnTo>
                      <a:pt x="171" y="0"/>
                    </a:lnTo>
                    <a:lnTo>
                      <a:pt x="0" y="235"/>
                    </a:lnTo>
                    <a:lnTo>
                      <a:pt x="171" y="471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10733087" y="5668484"/>
              <a:ext cx="1300405" cy="865196"/>
              <a:chOff x="12161838" y="2838450"/>
              <a:chExt cx="1579563" cy="1050926"/>
            </a:xfrm>
          </p:grpSpPr>
          <p:sp>
            <p:nvSpPr>
              <p:cNvPr id="12" name="矩形 11"/>
              <p:cNvSpPr>
                <a:spLocks noChangeArrowheads="1"/>
              </p:cNvSpPr>
              <p:nvPr/>
            </p:nvSpPr>
            <p:spPr bwMode="auto">
              <a:xfrm>
                <a:off x="12487276" y="3159126"/>
                <a:ext cx="1254125" cy="730250"/>
              </a:xfrm>
              <a:prstGeom prst="rect">
                <a:avLst/>
              </a:prstGeom>
              <a:solidFill>
                <a:schemeClr val="accent1">
                  <a:lumMod val="75000"/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矩形 13"/>
              <p:cNvSpPr>
                <a:spLocks noChangeArrowheads="1"/>
              </p:cNvSpPr>
              <p:nvPr/>
            </p:nvSpPr>
            <p:spPr bwMode="auto">
              <a:xfrm>
                <a:off x="12404726" y="3081338"/>
                <a:ext cx="1255713" cy="72548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12404726" y="3081338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6BC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12404726" y="3081338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/>
              </a:p>
            </p:txBody>
          </p:sp>
          <p:sp>
            <p:nvSpPr>
              <p:cNvPr id="18" name="矩形 17"/>
              <p:cNvSpPr>
                <a:spLocks noChangeArrowheads="1"/>
              </p:cNvSpPr>
              <p:nvPr/>
            </p:nvSpPr>
            <p:spPr bwMode="auto">
              <a:xfrm>
                <a:off x="12292013" y="2963863"/>
                <a:ext cx="1255713" cy="728663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2292013" y="2963863"/>
                <a:ext cx="1255713" cy="550863"/>
              </a:xfrm>
              <a:custGeom>
                <a:avLst/>
                <a:gdLst>
                  <a:gd name="T0" fmla="*/ 309 w 309"/>
                  <a:gd name="T1" fmla="*/ 0 h 135"/>
                  <a:gd name="T2" fmla="*/ 178 w 309"/>
                  <a:gd name="T3" fmla="*/ 123 h 135"/>
                  <a:gd name="T4" fmla="*/ 131 w 309"/>
                  <a:gd name="T5" fmla="*/ 123 h 135"/>
                  <a:gd name="T6" fmla="*/ 0 w 309"/>
                  <a:gd name="T7" fmla="*/ 0 h 135"/>
                  <a:gd name="T8" fmla="*/ 309 w 309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35">
                    <a:moveTo>
                      <a:pt x="309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4" y="135"/>
                      <a:pt x="144" y="135"/>
                      <a:pt x="131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09" y="0"/>
                    </a:lnTo>
                    <a:close/>
                  </a:path>
                </a:pathLst>
              </a:custGeom>
              <a:solidFill>
                <a:srgbClr val="96E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2292013" y="2963863"/>
                <a:ext cx="1255713" cy="481013"/>
              </a:xfrm>
              <a:custGeom>
                <a:avLst/>
                <a:gdLst>
                  <a:gd name="T0" fmla="*/ 133 w 309"/>
                  <a:gd name="T1" fmla="*/ 108 h 118"/>
                  <a:gd name="T2" fmla="*/ 0 w 309"/>
                  <a:gd name="T3" fmla="*/ 0 h 118"/>
                  <a:gd name="T4" fmla="*/ 309 w 309"/>
                  <a:gd name="T5" fmla="*/ 0 h 118"/>
                  <a:gd name="T6" fmla="*/ 176 w 309"/>
                  <a:gd name="T7" fmla="*/ 108 h 118"/>
                  <a:gd name="T8" fmla="*/ 133 w 309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9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09" y="0"/>
                      <a:pt x="309" y="0"/>
                      <a:pt x="309" y="0"/>
                    </a:cubicBezTo>
                    <a:cubicBezTo>
                      <a:pt x="176" y="108"/>
                      <a:pt x="176" y="108"/>
                      <a:pt x="176" y="108"/>
                    </a:cubicBezTo>
                    <a:cubicBezTo>
                      <a:pt x="163" y="118"/>
                      <a:pt x="145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矩形 20"/>
              <p:cNvSpPr>
                <a:spLocks noChangeArrowheads="1"/>
              </p:cNvSpPr>
              <p:nvPr/>
            </p:nvSpPr>
            <p:spPr bwMode="auto">
              <a:xfrm>
                <a:off x="12161838" y="2838451"/>
                <a:ext cx="1258888" cy="72390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任意多边形: 形状 22"/>
              <p:cNvSpPr/>
              <p:nvPr/>
            </p:nvSpPr>
            <p:spPr bwMode="auto">
              <a:xfrm>
                <a:off x="12161838" y="2838450"/>
                <a:ext cx="1258888" cy="549275"/>
              </a:xfrm>
              <a:custGeom>
                <a:avLst/>
                <a:gdLst>
                  <a:gd name="T0" fmla="*/ 310 w 310"/>
                  <a:gd name="T1" fmla="*/ 0 h 135"/>
                  <a:gd name="T2" fmla="*/ 178 w 310"/>
                  <a:gd name="T3" fmla="*/ 123 h 135"/>
                  <a:gd name="T4" fmla="*/ 132 w 310"/>
                  <a:gd name="T5" fmla="*/ 123 h 135"/>
                  <a:gd name="T6" fmla="*/ 0 w 310"/>
                  <a:gd name="T7" fmla="*/ 0 h 135"/>
                  <a:gd name="T8" fmla="*/ 310 w 310"/>
                  <a:gd name="T9" fmla="*/ 0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35">
                    <a:moveTo>
                      <a:pt x="310" y="0"/>
                    </a:moveTo>
                    <a:cubicBezTo>
                      <a:pt x="178" y="123"/>
                      <a:pt x="178" y="123"/>
                      <a:pt x="178" y="123"/>
                    </a:cubicBezTo>
                    <a:cubicBezTo>
                      <a:pt x="165" y="135"/>
                      <a:pt x="145" y="135"/>
                      <a:pt x="132" y="1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3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任意多边形: 形状 23"/>
              <p:cNvSpPr/>
              <p:nvPr/>
            </p:nvSpPr>
            <p:spPr bwMode="auto">
              <a:xfrm>
                <a:off x="12161838" y="2838451"/>
                <a:ext cx="1258888" cy="479425"/>
              </a:xfrm>
              <a:custGeom>
                <a:avLst/>
                <a:gdLst>
                  <a:gd name="T0" fmla="*/ 133 w 310"/>
                  <a:gd name="T1" fmla="*/ 108 h 118"/>
                  <a:gd name="T2" fmla="*/ 0 w 310"/>
                  <a:gd name="T3" fmla="*/ 0 h 118"/>
                  <a:gd name="T4" fmla="*/ 310 w 310"/>
                  <a:gd name="T5" fmla="*/ 0 h 118"/>
                  <a:gd name="T6" fmla="*/ 177 w 310"/>
                  <a:gd name="T7" fmla="*/ 108 h 118"/>
                  <a:gd name="T8" fmla="*/ 133 w 310"/>
                  <a:gd name="T9" fmla="*/ 108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0" h="118">
                    <a:moveTo>
                      <a:pt x="133" y="108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310" y="0"/>
                      <a:pt x="310" y="0"/>
                      <a:pt x="310" y="0"/>
                    </a:cubicBezTo>
                    <a:cubicBezTo>
                      <a:pt x="177" y="108"/>
                      <a:pt x="177" y="108"/>
                      <a:pt x="177" y="108"/>
                    </a:cubicBezTo>
                    <a:cubicBezTo>
                      <a:pt x="164" y="118"/>
                      <a:pt x="146" y="118"/>
                      <a:pt x="133" y="108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60399" y="1270236"/>
            <a:ext cx="5638801" cy="2339973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4800">
                <a:ln w="19050">
                  <a:noFill/>
                </a:ln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33040"/>
            <a:ext cx="5638800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27416"/>
            <a:ext cx="5638800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1" name="组合 410"/>
          <p:cNvGrpSpPr/>
          <p:nvPr/>
        </p:nvGrpSpPr>
        <p:grpSpPr>
          <a:xfrm>
            <a:off x="133376" y="4097666"/>
            <a:ext cx="1392237" cy="1600200"/>
            <a:chOff x="10768013" y="4532313"/>
            <a:chExt cx="1392237" cy="1600200"/>
          </a:xfrm>
        </p:grpSpPr>
        <p:sp>
          <p:nvSpPr>
            <p:cNvPr id="409" name="椭圆 408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0" name="椭圆 409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404813" y="406400"/>
            <a:ext cx="11382375" cy="6045200"/>
            <a:chOff x="-285750" y="7608888"/>
            <a:chExt cx="11382375" cy="6045200"/>
          </a:xfrm>
        </p:grpSpPr>
        <p:sp>
          <p:nvSpPr>
            <p:cNvPr id="17" name="任意多边形: 形状 16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8" name="任意多边形: 形状 17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任意多边形: 形状 20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矩形 25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矩形 26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矩形 27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" name="矩形 28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425" name="组合 424"/>
          <p:cNvGrpSpPr/>
          <p:nvPr/>
        </p:nvGrpSpPr>
        <p:grpSpPr>
          <a:xfrm>
            <a:off x="10045368" y="122716"/>
            <a:ext cx="1741487" cy="747712"/>
            <a:chOff x="8430182" y="-1140871"/>
            <a:chExt cx="1741487" cy="747712"/>
          </a:xfrm>
        </p:grpSpPr>
        <p:sp>
          <p:nvSpPr>
            <p:cNvPr id="414" name="任意多边形: 形状 413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任意多边形: 形状 414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6" name="任意多边形: 形状 415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7" name="任意多边形: 形状 416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任意多边形: 形状 417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419" name="任意多边形: 形状 418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任意多边形: 形状 419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任意多边形: 形状 420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任意多边形: 形状 421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3" name="任意多边形: 形状 422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660399" y="1433185"/>
            <a:ext cx="5638801" cy="2115067"/>
          </a:xfrm>
          <a:prstGeom prst="rect">
            <a:avLst/>
          </a:prstGeom>
          <a:noFill/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6000">
                <a:ln w="19050">
                  <a:noFill/>
                </a:ln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660400" y="3578345"/>
            <a:ext cx="5232402" cy="46942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vert="horz" wrap="square" lIns="91440" tIns="45720" rIns="91440" bIns="45720" rtlCol="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lang="en-US" sz="2000" dirty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add subtitle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3" hasCustomPrompt="1"/>
          </p:nvPr>
        </p:nvSpPr>
        <p:spPr>
          <a:xfrm>
            <a:off x="660399" y="4558377"/>
            <a:ext cx="4630058" cy="357752"/>
          </a:xfrm>
          <a:prstGeom prst="rect">
            <a:avLst/>
          </a:prstGeom>
          <a:ln>
            <a:noFill/>
          </a:ln>
        </p:spPr>
        <p:txBody>
          <a:bodyPr wrap="square" lIns="90000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4" hasCustomPrompt="1"/>
          </p:nvPr>
        </p:nvSpPr>
        <p:spPr>
          <a:xfrm>
            <a:off x="660399" y="4916129"/>
            <a:ext cx="4630058" cy="357752"/>
          </a:xfrm>
          <a:prstGeom prst="rect">
            <a:avLst/>
          </a:prstGeom>
          <a:noFill/>
          <a:ln>
            <a:noFill/>
          </a:ln>
        </p:spPr>
        <p:txBody>
          <a:bodyPr wrap="none"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www.officeplus.cn</a:t>
            </a:r>
          </a:p>
        </p:txBody>
      </p:sp>
      <p:grpSp>
        <p:nvGrpSpPr>
          <p:cNvPr id="2" name="组合 1"/>
          <p:cNvGrpSpPr/>
          <p:nvPr userDrawn="1"/>
        </p:nvGrpSpPr>
        <p:grpSpPr>
          <a:xfrm>
            <a:off x="7437027" y="2130449"/>
            <a:ext cx="3180581" cy="3233690"/>
            <a:chOff x="3829051" y="1444626"/>
            <a:chExt cx="4522787" cy="4471987"/>
          </a:xfrm>
        </p:grpSpPr>
        <p:sp>
          <p:nvSpPr>
            <p:cNvPr id="4" name="任意多边形: 形状 3"/>
            <p:cNvSpPr/>
            <p:nvPr/>
          </p:nvSpPr>
          <p:spPr bwMode="auto">
            <a:xfrm>
              <a:off x="6115051" y="3049588"/>
              <a:ext cx="2036763" cy="1958975"/>
            </a:xfrm>
            <a:custGeom>
              <a:avLst/>
              <a:gdLst>
                <a:gd name="T0" fmla="*/ 772 w 936"/>
                <a:gd name="T1" fmla="*/ 0 h 900"/>
                <a:gd name="T2" fmla="*/ 36 w 936"/>
                <a:gd name="T3" fmla="*/ 0 h 900"/>
                <a:gd name="T4" fmla="*/ 36 w 936"/>
                <a:gd name="T5" fmla="*/ 0 h 900"/>
                <a:gd name="T6" fmla="*/ 9 w 936"/>
                <a:gd name="T7" fmla="*/ 0 h 900"/>
                <a:gd name="T8" fmla="*/ 0 w 936"/>
                <a:gd name="T9" fmla="*/ 0 h 900"/>
                <a:gd name="T10" fmla="*/ 36 w 936"/>
                <a:gd name="T11" fmla="*/ 50 h 900"/>
                <a:gd name="T12" fmla="*/ 36 w 936"/>
                <a:gd name="T13" fmla="*/ 900 h 900"/>
                <a:gd name="T14" fmla="*/ 936 w 936"/>
                <a:gd name="T15" fmla="*/ 900 h 900"/>
                <a:gd name="T16" fmla="*/ 936 w 936"/>
                <a:gd name="T17" fmla="*/ 164 h 900"/>
                <a:gd name="T18" fmla="*/ 772 w 936"/>
                <a:gd name="T19" fmla="*/ 0 h 9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36" h="900">
                  <a:moveTo>
                    <a:pt x="772" y="0"/>
                  </a:move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3" y="0"/>
                    <a:pt x="0" y="0"/>
                  </a:cubicBezTo>
                  <a:cubicBezTo>
                    <a:pt x="7" y="0"/>
                    <a:pt x="36" y="2"/>
                    <a:pt x="36" y="50"/>
                  </a:cubicBezTo>
                  <a:cubicBezTo>
                    <a:pt x="36" y="900"/>
                    <a:pt x="36" y="900"/>
                    <a:pt x="36" y="900"/>
                  </a:cubicBezTo>
                  <a:cubicBezTo>
                    <a:pt x="936" y="900"/>
                    <a:pt x="936" y="900"/>
                    <a:pt x="936" y="900"/>
                  </a:cubicBezTo>
                  <a:cubicBezTo>
                    <a:pt x="936" y="164"/>
                    <a:pt x="936" y="164"/>
                    <a:pt x="936" y="164"/>
                  </a:cubicBezTo>
                  <a:cubicBezTo>
                    <a:pt x="936" y="73"/>
                    <a:pt x="863" y="0"/>
                    <a:pt x="772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3944938" y="5091113"/>
              <a:ext cx="1500188" cy="825500"/>
            </a:xfrm>
            <a:custGeom>
              <a:avLst/>
              <a:gdLst>
                <a:gd name="T0" fmla="*/ 582 w 689"/>
                <a:gd name="T1" fmla="*/ 0 h 379"/>
                <a:gd name="T2" fmla="*/ 54 w 689"/>
                <a:gd name="T3" fmla="*/ 0 h 379"/>
                <a:gd name="T4" fmla="*/ 0 w 689"/>
                <a:gd name="T5" fmla="*/ 53 h 379"/>
                <a:gd name="T6" fmla="*/ 0 w 689"/>
                <a:gd name="T7" fmla="*/ 53 h 379"/>
                <a:gd name="T8" fmla="*/ 54 w 689"/>
                <a:gd name="T9" fmla="*/ 107 h 379"/>
                <a:gd name="T10" fmla="*/ 582 w 689"/>
                <a:gd name="T11" fmla="*/ 107 h 379"/>
                <a:gd name="T12" fmla="*/ 582 w 689"/>
                <a:gd name="T13" fmla="*/ 272 h 379"/>
                <a:gd name="T14" fmla="*/ 54 w 689"/>
                <a:gd name="T15" fmla="*/ 272 h 379"/>
                <a:gd name="T16" fmla="*/ 0 w 689"/>
                <a:gd name="T17" fmla="*/ 326 h 379"/>
                <a:gd name="T18" fmla="*/ 0 w 689"/>
                <a:gd name="T19" fmla="*/ 326 h 379"/>
                <a:gd name="T20" fmla="*/ 54 w 689"/>
                <a:gd name="T21" fmla="*/ 379 h 379"/>
                <a:gd name="T22" fmla="*/ 582 w 689"/>
                <a:gd name="T23" fmla="*/ 379 h 379"/>
                <a:gd name="T24" fmla="*/ 689 w 689"/>
                <a:gd name="T25" fmla="*/ 379 h 379"/>
                <a:gd name="T26" fmla="*/ 689 w 689"/>
                <a:gd name="T27" fmla="*/ 272 h 379"/>
                <a:gd name="T28" fmla="*/ 689 w 689"/>
                <a:gd name="T29" fmla="*/ 107 h 379"/>
                <a:gd name="T30" fmla="*/ 689 w 689"/>
                <a:gd name="T31" fmla="*/ 0 h 379"/>
                <a:gd name="T32" fmla="*/ 582 w 689"/>
                <a:gd name="T33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89" h="379">
                  <a:moveTo>
                    <a:pt x="582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4" y="0"/>
                    <a:pt x="0" y="23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83"/>
                    <a:pt x="24" y="107"/>
                    <a:pt x="54" y="107"/>
                  </a:cubicBezTo>
                  <a:cubicBezTo>
                    <a:pt x="582" y="107"/>
                    <a:pt x="582" y="107"/>
                    <a:pt x="582" y="107"/>
                  </a:cubicBezTo>
                  <a:cubicBezTo>
                    <a:pt x="582" y="272"/>
                    <a:pt x="582" y="272"/>
                    <a:pt x="582" y="272"/>
                  </a:cubicBezTo>
                  <a:cubicBezTo>
                    <a:pt x="54" y="272"/>
                    <a:pt x="54" y="272"/>
                    <a:pt x="54" y="272"/>
                  </a:cubicBezTo>
                  <a:cubicBezTo>
                    <a:pt x="24" y="272"/>
                    <a:pt x="0" y="296"/>
                    <a:pt x="0" y="326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0" y="355"/>
                    <a:pt x="24" y="379"/>
                    <a:pt x="54" y="379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689" y="379"/>
                    <a:pt x="689" y="379"/>
                    <a:pt x="689" y="379"/>
                  </a:cubicBezTo>
                  <a:cubicBezTo>
                    <a:pt x="689" y="272"/>
                    <a:pt x="689" y="272"/>
                    <a:pt x="689" y="272"/>
                  </a:cubicBezTo>
                  <a:cubicBezTo>
                    <a:pt x="689" y="107"/>
                    <a:pt x="689" y="107"/>
                    <a:pt x="689" y="107"/>
                  </a:cubicBezTo>
                  <a:cubicBezTo>
                    <a:pt x="689" y="0"/>
                    <a:pt x="689" y="0"/>
                    <a:pt x="689" y="0"/>
                  </a:cubicBezTo>
                  <a:lnTo>
                    <a:pt x="582" y="0"/>
                  </a:lnTo>
                  <a:close/>
                </a:path>
              </a:pathLst>
            </a:cu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 bwMode="auto">
            <a:xfrm>
              <a:off x="4097338" y="5324476"/>
              <a:ext cx="1114425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097338" y="5416551"/>
              <a:ext cx="960438" cy="41275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4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4097338" y="5543551"/>
              <a:ext cx="960438" cy="42863"/>
            </a:xfrm>
            <a:custGeom>
              <a:avLst/>
              <a:gdLst>
                <a:gd name="T0" fmla="*/ 432 w 441"/>
                <a:gd name="T1" fmla="*/ 19 h 19"/>
                <a:gd name="T2" fmla="*/ 0 w 441"/>
                <a:gd name="T3" fmla="*/ 19 h 19"/>
                <a:gd name="T4" fmla="*/ 0 w 441"/>
                <a:gd name="T5" fmla="*/ 0 h 19"/>
                <a:gd name="T6" fmla="*/ 432 w 441"/>
                <a:gd name="T7" fmla="*/ 0 h 19"/>
                <a:gd name="T8" fmla="*/ 441 w 441"/>
                <a:gd name="T9" fmla="*/ 9 h 19"/>
                <a:gd name="T10" fmla="*/ 441 w 441"/>
                <a:gd name="T11" fmla="*/ 9 h 19"/>
                <a:gd name="T12" fmla="*/ 432 w 441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1" h="19">
                  <a:moveTo>
                    <a:pt x="432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32" y="0"/>
                    <a:pt x="432" y="0"/>
                    <a:pt x="432" y="0"/>
                  </a:cubicBezTo>
                  <a:cubicBezTo>
                    <a:pt x="437" y="0"/>
                    <a:pt x="441" y="4"/>
                    <a:pt x="441" y="9"/>
                  </a:cubicBezTo>
                  <a:cubicBezTo>
                    <a:pt x="441" y="9"/>
                    <a:pt x="441" y="9"/>
                    <a:pt x="441" y="9"/>
                  </a:cubicBezTo>
                  <a:cubicBezTo>
                    <a:pt x="441" y="15"/>
                    <a:pt x="437" y="19"/>
                    <a:pt x="432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3829051" y="4264026"/>
              <a:ext cx="954088" cy="827088"/>
            </a:xfrm>
            <a:custGeom>
              <a:avLst/>
              <a:gdLst>
                <a:gd name="T0" fmla="*/ 190 w 438"/>
                <a:gd name="T1" fmla="*/ 380 h 380"/>
                <a:gd name="T2" fmla="*/ 438 w 438"/>
                <a:gd name="T3" fmla="*/ 380 h 380"/>
                <a:gd name="T4" fmla="*/ 438 w 438"/>
                <a:gd name="T5" fmla="*/ 0 h 380"/>
                <a:gd name="T6" fmla="*/ 190 w 438"/>
                <a:gd name="T7" fmla="*/ 0 h 380"/>
                <a:gd name="T8" fmla="*/ 0 w 438"/>
                <a:gd name="T9" fmla="*/ 190 h 380"/>
                <a:gd name="T10" fmla="*/ 0 w 438"/>
                <a:gd name="T11" fmla="*/ 190 h 380"/>
                <a:gd name="T12" fmla="*/ 190 w 438"/>
                <a:gd name="T13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8" h="380">
                  <a:moveTo>
                    <a:pt x="190" y="380"/>
                  </a:moveTo>
                  <a:cubicBezTo>
                    <a:pt x="438" y="380"/>
                    <a:pt x="438" y="380"/>
                    <a:pt x="438" y="380"/>
                  </a:cubicBezTo>
                  <a:cubicBezTo>
                    <a:pt x="438" y="0"/>
                    <a:pt x="438" y="0"/>
                    <a:pt x="438" y="0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85" y="0"/>
                    <a:pt x="0" y="85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0" y="294"/>
                    <a:pt x="85" y="380"/>
                    <a:pt x="190" y="3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6532563" y="4608513"/>
              <a:ext cx="1819275" cy="1308100"/>
            </a:xfrm>
            <a:custGeom>
              <a:avLst/>
              <a:gdLst>
                <a:gd name="T0" fmla="*/ 705 w 836"/>
                <a:gd name="T1" fmla="*/ 601 h 601"/>
                <a:gd name="T2" fmla="*/ 0 w 836"/>
                <a:gd name="T3" fmla="*/ 601 h 601"/>
                <a:gd name="T4" fmla="*/ 0 w 836"/>
                <a:gd name="T5" fmla="*/ 0 h 601"/>
                <a:gd name="T6" fmla="*/ 705 w 836"/>
                <a:gd name="T7" fmla="*/ 0 h 601"/>
                <a:gd name="T8" fmla="*/ 836 w 836"/>
                <a:gd name="T9" fmla="*/ 131 h 601"/>
                <a:gd name="T10" fmla="*/ 836 w 836"/>
                <a:gd name="T11" fmla="*/ 470 h 601"/>
                <a:gd name="T12" fmla="*/ 705 w 836"/>
                <a:gd name="T13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6" h="601">
                  <a:moveTo>
                    <a:pt x="705" y="601"/>
                  </a:moveTo>
                  <a:cubicBezTo>
                    <a:pt x="0" y="601"/>
                    <a:pt x="0" y="601"/>
                    <a:pt x="0" y="6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778" y="0"/>
                    <a:pt x="836" y="59"/>
                    <a:pt x="836" y="131"/>
                  </a:cubicBezTo>
                  <a:cubicBezTo>
                    <a:pt x="836" y="470"/>
                    <a:pt x="836" y="470"/>
                    <a:pt x="836" y="470"/>
                  </a:cubicBezTo>
                  <a:cubicBezTo>
                    <a:pt x="836" y="543"/>
                    <a:pt x="778" y="601"/>
                    <a:pt x="705" y="601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6565901" y="4914901"/>
              <a:ext cx="1304925" cy="695325"/>
            </a:xfrm>
            <a:custGeom>
              <a:avLst/>
              <a:gdLst>
                <a:gd name="T0" fmla="*/ 441 w 600"/>
                <a:gd name="T1" fmla="*/ 319 h 319"/>
                <a:gd name="T2" fmla="*/ 0 w 600"/>
                <a:gd name="T3" fmla="*/ 319 h 319"/>
                <a:gd name="T4" fmla="*/ 0 w 600"/>
                <a:gd name="T5" fmla="*/ 0 h 319"/>
                <a:gd name="T6" fmla="*/ 441 w 600"/>
                <a:gd name="T7" fmla="*/ 0 h 319"/>
                <a:gd name="T8" fmla="*/ 600 w 600"/>
                <a:gd name="T9" fmla="*/ 160 h 319"/>
                <a:gd name="T10" fmla="*/ 600 w 600"/>
                <a:gd name="T11" fmla="*/ 160 h 319"/>
                <a:gd name="T12" fmla="*/ 441 w 600"/>
                <a:gd name="T13" fmla="*/ 319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0" h="319">
                  <a:moveTo>
                    <a:pt x="441" y="319"/>
                  </a:moveTo>
                  <a:cubicBezTo>
                    <a:pt x="0" y="319"/>
                    <a:pt x="0" y="319"/>
                    <a:pt x="0" y="3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529" y="0"/>
                    <a:pt x="600" y="72"/>
                    <a:pt x="600" y="160"/>
                  </a:cubicBezTo>
                  <a:cubicBezTo>
                    <a:pt x="600" y="160"/>
                    <a:pt x="600" y="160"/>
                    <a:pt x="600" y="160"/>
                  </a:cubicBezTo>
                  <a:cubicBezTo>
                    <a:pt x="600" y="248"/>
                    <a:pt x="529" y="319"/>
                    <a:pt x="441" y="319"/>
                  </a:cubicBezTo>
                  <a:close/>
                </a:path>
              </a:pathLst>
            </a:cu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5899151" y="50673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5899151" y="5195888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5899151" y="5332413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4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5899151" y="5461001"/>
              <a:ext cx="1685925" cy="41275"/>
            </a:xfrm>
            <a:custGeom>
              <a:avLst/>
              <a:gdLst>
                <a:gd name="T0" fmla="*/ 766 w 775"/>
                <a:gd name="T1" fmla="*/ 19 h 19"/>
                <a:gd name="T2" fmla="*/ 0 w 775"/>
                <a:gd name="T3" fmla="*/ 19 h 19"/>
                <a:gd name="T4" fmla="*/ 0 w 775"/>
                <a:gd name="T5" fmla="*/ 0 h 19"/>
                <a:gd name="T6" fmla="*/ 766 w 775"/>
                <a:gd name="T7" fmla="*/ 0 h 19"/>
                <a:gd name="T8" fmla="*/ 775 w 775"/>
                <a:gd name="T9" fmla="*/ 10 h 19"/>
                <a:gd name="T10" fmla="*/ 775 w 775"/>
                <a:gd name="T11" fmla="*/ 10 h 19"/>
                <a:gd name="T12" fmla="*/ 766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766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66" y="0"/>
                    <a:pt x="766" y="0"/>
                    <a:pt x="766" y="0"/>
                  </a:cubicBezTo>
                  <a:cubicBezTo>
                    <a:pt x="771" y="0"/>
                    <a:pt x="775" y="5"/>
                    <a:pt x="775" y="10"/>
                  </a:cubicBezTo>
                  <a:cubicBezTo>
                    <a:pt x="775" y="10"/>
                    <a:pt x="775" y="10"/>
                    <a:pt x="775" y="10"/>
                  </a:cubicBezTo>
                  <a:cubicBezTo>
                    <a:pt x="775" y="15"/>
                    <a:pt x="771" y="19"/>
                    <a:pt x="766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4486276" y="4264026"/>
              <a:ext cx="2289175" cy="827088"/>
            </a:xfrm>
            <a:custGeom>
              <a:avLst/>
              <a:gdLst>
                <a:gd name="T0" fmla="*/ 470 w 1052"/>
                <a:gd name="T1" fmla="*/ 0 h 380"/>
                <a:gd name="T2" fmla="*/ 999 w 1052"/>
                <a:gd name="T3" fmla="*/ 0 h 380"/>
                <a:gd name="T4" fmla="*/ 1052 w 1052"/>
                <a:gd name="T5" fmla="*/ 53 h 380"/>
                <a:gd name="T6" fmla="*/ 1052 w 1052"/>
                <a:gd name="T7" fmla="*/ 53 h 380"/>
                <a:gd name="T8" fmla="*/ 999 w 1052"/>
                <a:gd name="T9" fmla="*/ 107 h 380"/>
                <a:gd name="T10" fmla="*/ 136 w 1052"/>
                <a:gd name="T11" fmla="*/ 107 h 380"/>
                <a:gd name="T12" fmla="*/ 136 w 1052"/>
                <a:gd name="T13" fmla="*/ 272 h 380"/>
                <a:gd name="T14" fmla="*/ 999 w 1052"/>
                <a:gd name="T15" fmla="*/ 272 h 380"/>
                <a:gd name="T16" fmla="*/ 1052 w 1052"/>
                <a:gd name="T17" fmla="*/ 326 h 380"/>
                <a:gd name="T18" fmla="*/ 1052 w 1052"/>
                <a:gd name="T19" fmla="*/ 326 h 380"/>
                <a:gd name="T20" fmla="*/ 999 w 1052"/>
                <a:gd name="T21" fmla="*/ 380 h 380"/>
                <a:gd name="T22" fmla="*/ 470 w 1052"/>
                <a:gd name="T23" fmla="*/ 380 h 380"/>
                <a:gd name="T24" fmla="*/ 107 w 1052"/>
                <a:gd name="T25" fmla="*/ 380 h 380"/>
                <a:gd name="T26" fmla="*/ 0 w 1052"/>
                <a:gd name="T27" fmla="*/ 272 h 380"/>
                <a:gd name="T28" fmla="*/ 0 w 1052"/>
                <a:gd name="T29" fmla="*/ 272 h 380"/>
                <a:gd name="T30" fmla="*/ 0 w 1052"/>
                <a:gd name="T31" fmla="*/ 107 h 380"/>
                <a:gd name="T32" fmla="*/ 0 w 1052"/>
                <a:gd name="T33" fmla="*/ 107 h 380"/>
                <a:gd name="T34" fmla="*/ 107 w 1052"/>
                <a:gd name="T35" fmla="*/ 0 h 380"/>
                <a:gd name="T36" fmla="*/ 470 w 1052"/>
                <a:gd name="T37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52" h="380">
                  <a:moveTo>
                    <a:pt x="470" y="0"/>
                  </a:moveTo>
                  <a:cubicBezTo>
                    <a:pt x="999" y="0"/>
                    <a:pt x="999" y="0"/>
                    <a:pt x="999" y="0"/>
                  </a:cubicBezTo>
                  <a:cubicBezTo>
                    <a:pt x="1028" y="0"/>
                    <a:pt x="1052" y="24"/>
                    <a:pt x="1052" y="53"/>
                  </a:cubicBezTo>
                  <a:cubicBezTo>
                    <a:pt x="1052" y="53"/>
                    <a:pt x="1052" y="53"/>
                    <a:pt x="1052" y="53"/>
                  </a:cubicBezTo>
                  <a:cubicBezTo>
                    <a:pt x="1052" y="83"/>
                    <a:pt x="1028" y="107"/>
                    <a:pt x="999" y="107"/>
                  </a:cubicBezTo>
                  <a:cubicBezTo>
                    <a:pt x="136" y="107"/>
                    <a:pt x="136" y="107"/>
                    <a:pt x="136" y="107"/>
                  </a:cubicBezTo>
                  <a:cubicBezTo>
                    <a:pt x="136" y="272"/>
                    <a:pt x="136" y="272"/>
                    <a:pt x="136" y="272"/>
                  </a:cubicBezTo>
                  <a:cubicBezTo>
                    <a:pt x="999" y="272"/>
                    <a:pt x="999" y="272"/>
                    <a:pt x="999" y="272"/>
                  </a:cubicBezTo>
                  <a:cubicBezTo>
                    <a:pt x="1028" y="272"/>
                    <a:pt x="1052" y="296"/>
                    <a:pt x="1052" y="326"/>
                  </a:cubicBezTo>
                  <a:cubicBezTo>
                    <a:pt x="1052" y="326"/>
                    <a:pt x="1052" y="326"/>
                    <a:pt x="1052" y="326"/>
                  </a:cubicBezTo>
                  <a:cubicBezTo>
                    <a:pt x="1052" y="356"/>
                    <a:pt x="1028" y="380"/>
                    <a:pt x="999" y="380"/>
                  </a:cubicBezTo>
                  <a:cubicBezTo>
                    <a:pt x="470" y="380"/>
                    <a:pt x="470" y="380"/>
                    <a:pt x="470" y="380"/>
                  </a:cubicBezTo>
                  <a:cubicBezTo>
                    <a:pt x="107" y="380"/>
                    <a:pt x="107" y="380"/>
                    <a:pt x="107" y="380"/>
                  </a:cubicBezTo>
                  <a:cubicBezTo>
                    <a:pt x="48" y="380"/>
                    <a:pt x="0" y="332"/>
                    <a:pt x="0" y="272"/>
                  </a:cubicBezTo>
                  <a:cubicBezTo>
                    <a:pt x="0" y="272"/>
                    <a:pt x="0" y="272"/>
                    <a:pt x="0" y="272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"/>
                    <a:pt x="48" y="0"/>
                    <a:pt x="107" y="0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4783138" y="4497388"/>
              <a:ext cx="1843088" cy="358775"/>
            </a:xfrm>
            <a:prstGeom prst="rect">
              <a:avLst/>
            </a:prstGeom>
            <a:solidFill>
              <a:srgbClr val="EDF3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4938713" y="4587876"/>
              <a:ext cx="1687513" cy="42863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4938713" y="4716463"/>
              <a:ext cx="1687513" cy="41275"/>
            </a:xfrm>
            <a:custGeom>
              <a:avLst/>
              <a:gdLst>
                <a:gd name="T0" fmla="*/ 9 w 775"/>
                <a:gd name="T1" fmla="*/ 19 h 19"/>
                <a:gd name="T2" fmla="*/ 775 w 775"/>
                <a:gd name="T3" fmla="*/ 19 h 19"/>
                <a:gd name="T4" fmla="*/ 775 w 775"/>
                <a:gd name="T5" fmla="*/ 0 h 19"/>
                <a:gd name="T6" fmla="*/ 9 w 775"/>
                <a:gd name="T7" fmla="*/ 0 h 19"/>
                <a:gd name="T8" fmla="*/ 0 w 775"/>
                <a:gd name="T9" fmla="*/ 9 h 19"/>
                <a:gd name="T10" fmla="*/ 0 w 775"/>
                <a:gd name="T11" fmla="*/ 9 h 19"/>
                <a:gd name="T12" fmla="*/ 9 w 775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5" h="19">
                  <a:moveTo>
                    <a:pt x="9" y="19"/>
                  </a:moveTo>
                  <a:cubicBezTo>
                    <a:pt x="775" y="19"/>
                    <a:pt x="775" y="19"/>
                    <a:pt x="775" y="19"/>
                  </a:cubicBezTo>
                  <a:cubicBezTo>
                    <a:pt x="775" y="0"/>
                    <a:pt x="775" y="0"/>
                    <a:pt x="775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5"/>
                    <a:pt x="4" y="19"/>
                    <a:pt x="9" y="19"/>
                  </a:cubicBezTo>
                  <a:close/>
                </a:path>
              </a:pathLst>
            </a:custGeom>
            <a:solidFill>
              <a:srgbClr val="9EA7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5445126" y="5091113"/>
              <a:ext cx="1939925" cy="825500"/>
            </a:xfrm>
            <a:prstGeom prst="rect">
              <a:avLst/>
            </a:pr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846763" y="3049588"/>
              <a:ext cx="346075" cy="642938"/>
            </a:xfrm>
            <a:custGeom>
              <a:avLst/>
              <a:gdLst>
                <a:gd name="T0" fmla="*/ 159 w 159"/>
                <a:gd name="T1" fmla="*/ 0 h 295"/>
                <a:gd name="T2" fmla="*/ 132 w 159"/>
                <a:gd name="T3" fmla="*/ 0 h 295"/>
                <a:gd name="T4" fmla="*/ 0 w 159"/>
                <a:gd name="T5" fmla="*/ 131 h 295"/>
                <a:gd name="T6" fmla="*/ 0 w 159"/>
                <a:gd name="T7" fmla="*/ 295 h 295"/>
                <a:gd name="T8" fmla="*/ 159 w 159"/>
                <a:gd name="T9" fmla="*/ 295 h 295"/>
                <a:gd name="T10" fmla="*/ 159 w 159"/>
                <a:gd name="T11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9" h="295">
                  <a:moveTo>
                    <a:pt x="159" y="0"/>
                  </a:moveTo>
                  <a:cubicBezTo>
                    <a:pt x="132" y="0"/>
                    <a:pt x="132" y="0"/>
                    <a:pt x="132" y="0"/>
                  </a:cubicBezTo>
                  <a:cubicBezTo>
                    <a:pt x="59" y="0"/>
                    <a:pt x="0" y="59"/>
                    <a:pt x="0" y="131"/>
                  </a:cubicBezTo>
                  <a:cubicBezTo>
                    <a:pt x="0" y="295"/>
                    <a:pt x="0" y="295"/>
                    <a:pt x="0" y="295"/>
                  </a:cubicBezTo>
                  <a:cubicBezTo>
                    <a:pt x="159" y="295"/>
                    <a:pt x="159" y="295"/>
                    <a:pt x="159" y="295"/>
                  </a:cubicBezTo>
                  <a:lnTo>
                    <a:pt x="1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6446838" y="3524251"/>
              <a:ext cx="4302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矩形 40"/>
            <p:cNvSpPr/>
            <p:nvPr/>
          </p:nvSpPr>
          <p:spPr bwMode="auto">
            <a:xfrm>
              <a:off x="6959601" y="3524251"/>
              <a:ext cx="8620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矩形 45"/>
            <p:cNvSpPr/>
            <p:nvPr/>
          </p:nvSpPr>
          <p:spPr bwMode="auto">
            <a:xfrm>
              <a:off x="6446838" y="3748088"/>
              <a:ext cx="1374775" cy="619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 bwMode="auto">
            <a:xfrm>
              <a:off x="6446838" y="3968751"/>
              <a:ext cx="1374775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 bwMode="auto">
            <a:xfrm>
              <a:off x="6446838" y="4168776"/>
              <a:ext cx="925513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矩形 48"/>
            <p:cNvSpPr/>
            <p:nvPr/>
          </p:nvSpPr>
          <p:spPr bwMode="auto">
            <a:xfrm>
              <a:off x="7453313" y="4168776"/>
              <a:ext cx="368300" cy="60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任意多边形: 形状 49"/>
            <p:cNvSpPr/>
            <p:nvPr/>
          </p:nvSpPr>
          <p:spPr bwMode="auto">
            <a:xfrm>
              <a:off x="4732338" y="4065588"/>
              <a:ext cx="1044575" cy="198438"/>
            </a:xfrm>
            <a:custGeom>
              <a:avLst/>
              <a:gdLst>
                <a:gd name="T0" fmla="*/ 434 w 480"/>
                <a:gd name="T1" fmla="*/ 0 h 91"/>
                <a:gd name="T2" fmla="*/ 45 w 480"/>
                <a:gd name="T3" fmla="*/ 0 h 91"/>
                <a:gd name="T4" fmla="*/ 0 w 480"/>
                <a:gd name="T5" fmla="*/ 45 h 91"/>
                <a:gd name="T6" fmla="*/ 0 w 480"/>
                <a:gd name="T7" fmla="*/ 45 h 91"/>
                <a:gd name="T8" fmla="*/ 45 w 480"/>
                <a:gd name="T9" fmla="*/ 91 h 91"/>
                <a:gd name="T10" fmla="*/ 434 w 480"/>
                <a:gd name="T11" fmla="*/ 91 h 91"/>
                <a:gd name="T12" fmla="*/ 480 w 480"/>
                <a:gd name="T13" fmla="*/ 45 h 91"/>
                <a:gd name="T14" fmla="*/ 480 w 480"/>
                <a:gd name="T15" fmla="*/ 45 h 91"/>
                <a:gd name="T16" fmla="*/ 434 w 480"/>
                <a:gd name="T1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1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1"/>
                    <a:pt x="45" y="91"/>
                  </a:cubicBezTo>
                  <a:cubicBezTo>
                    <a:pt x="434" y="91"/>
                    <a:pt x="434" y="91"/>
                    <a:pt x="434" y="91"/>
                  </a:cubicBezTo>
                  <a:cubicBezTo>
                    <a:pt x="459" y="91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任意多边形: 形状 50"/>
            <p:cNvSpPr/>
            <p:nvPr/>
          </p:nvSpPr>
          <p:spPr bwMode="auto">
            <a:xfrm>
              <a:off x="4732338" y="3717926"/>
              <a:ext cx="1044575" cy="195263"/>
            </a:xfrm>
            <a:custGeom>
              <a:avLst/>
              <a:gdLst>
                <a:gd name="T0" fmla="*/ 434 w 480"/>
                <a:gd name="T1" fmla="*/ 0 h 90"/>
                <a:gd name="T2" fmla="*/ 45 w 480"/>
                <a:gd name="T3" fmla="*/ 0 h 90"/>
                <a:gd name="T4" fmla="*/ 0 w 480"/>
                <a:gd name="T5" fmla="*/ 45 h 90"/>
                <a:gd name="T6" fmla="*/ 0 w 480"/>
                <a:gd name="T7" fmla="*/ 45 h 90"/>
                <a:gd name="T8" fmla="*/ 45 w 480"/>
                <a:gd name="T9" fmla="*/ 90 h 90"/>
                <a:gd name="T10" fmla="*/ 434 w 480"/>
                <a:gd name="T11" fmla="*/ 90 h 90"/>
                <a:gd name="T12" fmla="*/ 480 w 480"/>
                <a:gd name="T13" fmla="*/ 45 h 90"/>
                <a:gd name="T14" fmla="*/ 480 w 480"/>
                <a:gd name="T15" fmla="*/ 45 h 90"/>
                <a:gd name="T16" fmla="*/ 434 w 480"/>
                <a:gd name="T1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0" h="90">
                  <a:moveTo>
                    <a:pt x="434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70"/>
                    <a:pt x="20" y="90"/>
                    <a:pt x="45" y="90"/>
                  </a:cubicBezTo>
                  <a:cubicBezTo>
                    <a:pt x="434" y="90"/>
                    <a:pt x="434" y="90"/>
                    <a:pt x="434" y="90"/>
                  </a:cubicBezTo>
                  <a:cubicBezTo>
                    <a:pt x="459" y="90"/>
                    <a:pt x="480" y="70"/>
                    <a:pt x="480" y="45"/>
                  </a:cubicBezTo>
                  <a:cubicBezTo>
                    <a:pt x="480" y="45"/>
                    <a:pt x="480" y="45"/>
                    <a:pt x="480" y="45"/>
                  </a:cubicBezTo>
                  <a:cubicBezTo>
                    <a:pt x="480" y="20"/>
                    <a:pt x="459" y="0"/>
                    <a:pt x="434" y="0"/>
                  </a:cubicBezTo>
                  <a:close/>
                </a:path>
              </a:pathLst>
            </a:custGeom>
            <a:solidFill>
              <a:srgbClr val="E05F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矩形 51"/>
            <p:cNvSpPr/>
            <p:nvPr/>
          </p:nvSpPr>
          <p:spPr bwMode="auto">
            <a:xfrm>
              <a:off x="4808538" y="3913188"/>
              <a:ext cx="890588" cy="152400"/>
            </a:xfrm>
            <a:prstGeom prst="rect">
              <a:avLst/>
            </a:prstGeom>
            <a:solidFill>
              <a:srgbClr val="C94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任意多边形: 形状 52"/>
            <p:cNvSpPr/>
            <p:nvPr/>
          </p:nvSpPr>
          <p:spPr bwMode="auto">
            <a:xfrm>
              <a:off x="4432301" y="1817688"/>
              <a:ext cx="1644650" cy="1900238"/>
            </a:xfrm>
            <a:custGeom>
              <a:avLst/>
              <a:gdLst>
                <a:gd name="T0" fmla="*/ 756 w 756"/>
                <a:gd name="T1" fmla="*/ 399 h 873"/>
                <a:gd name="T2" fmla="*/ 378 w 756"/>
                <a:gd name="T3" fmla="*/ 12 h 873"/>
                <a:gd name="T4" fmla="*/ 0 w 756"/>
                <a:gd name="T5" fmla="*/ 399 h 873"/>
                <a:gd name="T6" fmla="*/ 163 w 756"/>
                <a:gd name="T7" fmla="*/ 732 h 873"/>
                <a:gd name="T8" fmla="*/ 183 w 756"/>
                <a:gd name="T9" fmla="*/ 873 h 873"/>
                <a:gd name="T10" fmla="*/ 378 w 756"/>
                <a:gd name="T11" fmla="*/ 873 h 873"/>
                <a:gd name="T12" fmla="*/ 573 w 756"/>
                <a:gd name="T13" fmla="*/ 873 h 873"/>
                <a:gd name="T14" fmla="*/ 592 w 756"/>
                <a:gd name="T15" fmla="*/ 732 h 873"/>
                <a:gd name="T16" fmla="*/ 756 w 756"/>
                <a:gd name="T17" fmla="*/ 399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6" h="873">
                  <a:moveTo>
                    <a:pt x="756" y="399"/>
                  </a:moveTo>
                  <a:cubicBezTo>
                    <a:pt x="756" y="0"/>
                    <a:pt x="378" y="12"/>
                    <a:pt x="378" y="12"/>
                  </a:cubicBezTo>
                  <a:cubicBezTo>
                    <a:pt x="378" y="12"/>
                    <a:pt x="0" y="0"/>
                    <a:pt x="0" y="399"/>
                  </a:cubicBezTo>
                  <a:cubicBezTo>
                    <a:pt x="0" y="574"/>
                    <a:pt x="127" y="688"/>
                    <a:pt x="163" y="732"/>
                  </a:cubicBezTo>
                  <a:cubicBezTo>
                    <a:pt x="189" y="763"/>
                    <a:pt x="183" y="774"/>
                    <a:pt x="183" y="873"/>
                  </a:cubicBezTo>
                  <a:cubicBezTo>
                    <a:pt x="378" y="873"/>
                    <a:pt x="378" y="873"/>
                    <a:pt x="378" y="873"/>
                  </a:cubicBezTo>
                  <a:cubicBezTo>
                    <a:pt x="573" y="873"/>
                    <a:pt x="573" y="873"/>
                    <a:pt x="573" y="873"/>
                  </a:cubicBezTo>
                  <a:cubicBezTo>
                    <a:pt x="573" y="774"/>
                    <a:pt x="567" y="763"/>
                    <a:pt x="592" y="732"/>
                  </a:cubicBezTo>
                  <a:cubicBezTo>
                    <a:pt x="629" y="688"/>
                    <a:pt x="756" y="574"/>
                    <a:pt x="756" y="399"/>
                  </a:cubicBezTo>
                  <a:close/>
                </a:path>
              </a:pathLst>
            </a:custGeom>
            <a:solidFill>
              <a:srgbClr val="E9C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任意多边形: 形状 54"/>
            <p:cNvSpPr/>
            <p:nvPr/>
          </p:nvSpPr>
          <p:spPr bwMode="auto">
            <a:xfrm>
              <a:off x="4708526" y="1916113"/>
              <a:ext cx="1216025" cy="393700"/>
            </a:xfrm>
            <a:custGeom>
              <a:avLst/>
              <a:gdLst>
                <a:gd name="T0" fmla="*/ 0 w 559"/>
                <a:gd name="T1" fmla="*/ 99 h 181"/>
                <a:gd name="T2" fmla="*/ 155 w 559"/>
                <a:gd name="T3" fmla="*/ 162 h 181"/>
                <a:gd name="T4" fmla="*/ 559 w 559"/>
                <a:gd name="T5" fmla="*/ 181 h 181"/>
                <a:gd name="T6" fmla="*/ 251 w 559"/>
                <a:gd name="T7" fmla="*/ 0 h 181"/>
                <a:gd name="T8" fmla="*/ 0 w 559"/>
                <a:gd name="T9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9" h="181">
                  <a:moveTo>
                    <a:pt x="0" y="99"/>
                  </a:moveTo>
                  <a:cubicBezTo>
                    <a:pt x="0" y="99"/>
                    <a:pt x="114" y="43"/>
                    <a:pt x="155" y="162"/>
                  </a:cubicBezTo>
                  <a:cubicBezTo>
                    <a:pt x="155" y="162"/>
                    <a:pt x="350" y="1"/>
                    <a:pt x="559" y="181"/>
                  </a:cubicBezTo>
                  <a:cubicBezTo>
                    <a:pt x="559" y="181"/>
                    <a:pt x="461" y="0"/>
                    <a:pt x="251" y="0"/>
                  </a:cubicBezTo>
                  <a:cubicBezTo>
                    <a:pt x="86" y="0"/>
                    <a:pt x="0" y="99"/>
                    <a:pt x="0" y="99"/>
                  </a:cubicBezTo>
                  <a:close/>
                </a:path>
              </a:pathLst>
            </a:custGeom>
            <a:solidFill>
              <a:srgbClr val="FFF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 bwMode="auto">
            <a:xfrm>
              <a:off x="5211763" y="1444626"/>
              <a:ext cx="84138" cy="22066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任意多边形: 形状 56"/>
            <p:cNvSpPr/>
            <p:nvPr/>
          </p:nvSpPr>
          <p:spPr bwMode="auto">
            <a:xfrm>
              <a:off x="4791076" y="1495426"/>
              <a:ext cx="150813" cy="236538"/>
            </a:xfrm>
            <a:custGeom>
              <a:avLst/>
              <a:gdLst>
                <a:gd name="T0" fmla="*/ 95 w 95"/>
                <a:gd name="T1" fmla="*/ 132 h 149"/>
                <a:gd name="T2" fmla="*/ 44 w 95"/>
                <a:gd name="T3" fmla="*/ 149 h 149"/>
                <a:gd name="T4" fmla="*/ 0 w 95"/>
                <a:gd name="T5" fmla="*/ 18 h 149"/>
                <a:gd name="T6" fmla="*/ 51 w 95"/>
                <a:gd name="T7" fmla="*/ 0 h 149"/>
                <a:gd name="T8" fmla="*/ 95 w 95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49">
                  <a:moveTo>
                    <a:pt x="95" y="132"/>
                  </a:moveTo>
                  <a:lnTo>
                    <a:pt x="44" y="149"/>
                  </a:lnTo>
                  <a:lnTo>
                    <a:pt x="0" y="18"/>
                  </a:lnTo>
                  <a:lnTo>
                    <a:pt x="51" y="0"/>
                  </a:lnTo>
                  <a:lnTo>
                    <a:pt x="95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任意多边形: 形状 57"/>
            <p:cNvSpPr/>
            <p:nvPr/>
          </p:nvSpPr>
          <p:spPr bwMode="auto">
            <a:xfrm>
              <a:off x="4400551" y="1719263"/>
              <a:ext cx="214313" cy="215900"/>
            </a:xfrm>
            <a:custGeom>
              <a:avLst/>
              <a:gdLst>
                <a:gd name="T0" fmla="*/ 135 w 135"/>
                <a:gd name="T1" fmla="*/ 99 h 136"/>
                <a:gd name="T2" fmla="*/ 97 w 135"/>
                <a:gd name="T3" fmla="*/ 136 h 136"/>
                <a:gd name="T4" fmla="*/ 0 w 135"/>
                <a:gd name="T5" fmla="*/ 39 h 136"/>
                <a:gd name="T6" fmla="*/ 37 w 135"/>
                <a:gd name="T7" fmla="*/ 0 h 136"/>
                <a:gd name="T8" fmla="*/ 135 w 135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" h="136">
                  <a:moveTo>
                    <a:pt x="135" y="99"/>
                  </a:moveTo>
                  <a:lnTo>
                    <a:pt x="97" y="136"/>
                  </a:lnTo>
                  <a:lnTo>
                    <a:pt x="0" y="39"/>
                  </a:lnTo>
                  <a:lnTo>
                    <a:pt x="37" y="0"/>
                  </a:lnTo>
                  <a:lnTo>
                    <a:pt x="135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任意多边形: 形状 58"/>
            <p:cNvSpPr/>
            <p:nvPr/>
          </p:nvSpPr>
          <p:spPr bwMode="auto">
            <a:xfrm>
              <a:off x="4133851" y="2092326"/>
              <a:ext cx="233363" cy="184150"/>
            </a:xfrm>
            <a:custGeom>
              <a:avLst/>
              <a:gdLst>
                <a:gd name="T0" fmla="*/ 147 w 147"/>
                <a:gd name="T1" fmla="*/ 70 h 116"/>
                <a:gd name="T2" fmla="*/ 121 w 147"/>
                <a:gd name="T3" fmla="*/ 116 h 116"/>
                <a:gd name="T4" fmla="*/ 0 w 147"/>
                <a:gd name="T5" fmla="*/ 46 h 116"/>
                <a:gd name="T6" fmla="*/ 28 w 147"/>
                <a:gd name="T7" fmla="*/ 0 h 116"/>
                <a:gd name="T8" fmla="*/ 147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147" y="70"/>
                  </a:moveTo>
                  <a:lnTo>
                    <a:pt x="121" y="116"/>
                  </a:lnTo>
                  <a:lnTo>
                    <a:pt x="0" y="46"/>
                  </a:lnTo>
                  <a:lnTo>
                    <a:pt x="28" y="0"/>
                  </a:lnTo>
                  <a:lnTo>
                    <a:pt x="147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任意多边形: 形状 59"/>
            <p:cNvSpPr/>
            <p:nvPr/>
          </p:nvSpPr>
          <p:spPr bwMode="auto">
            <a:xfrm>
              <a:off x="4040188" y="2527301"/>
              <a:ext cx="228600" cy="107950"/>
            </a:xfrm>
            <a:custGeom>
              <a:avLst/>
              <a:gdLst>
                <a:gd name="T0" fmla="*/ 144 w 144"/>
                <a:gd name="T1" fmla="*/ 15 h 68"/>
                <a:gd name="T2" fmla="*/ 139 w 144"/>
                <a:gd name="T3" fmla="*/ 68 h 68"/>
                <a:gd name="T4" fmla="*/ 0 w 144"/>
                <a:gd name="T5" fmla="*/ 53 h 68"/>
                <a:gd name="T6" fmla="*/ 7 w 144"/>
                <a:gd name="T7" fmla="*/ 0 h 68"/>
                <a:gd name="T8" fmla="*/ 144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144" y="15"/>
                  </a:moveTo>
                  <a:lnTo>
                    <a:pt x="139" y="68"/>
                  </a:lnTo>
                  <a:lnTo>
                    <a:pt x="0" y="53"/>
                  </a:lnTo>
                  <a:lnTo>
                    <a:pt x="7" y="0"/>
                  </a:lnTo>
                  <a:lnTo>
                    <a:pt x="144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任意多边形: 形状 60"/>
            <p:cNvSpPr/>
            <p:nvPr/>
          </p:nvSpPr>
          <p:spPr bwMode="auto">
            <a:xfrm>
              <a:off x="4116388" y="2932113"/>
              <a:ext cx="234950" cy="177800"/>
            </a:xfrm>
            <a:custGeom>
              <a:avLst/>
              <a:gdLst>
                <a:gd name="T0" fmla="*/ 124 w 148"/>
                <a:gd name="T1" fmla="*/ 0 h 112"/>
                <a:gd name="T2" fmla="*/ 148 w 148"/>
                <a:gd name="T3" fmla="*/ 48 h 112"/>
                <a:gd name="T4" fmla="*/ 26 w 148"/>
                <a:gd name="T5" fmla="*/ 112 h 112"/>
                <a:gd name="T6" fmla="*/ 0 w 148"/>
                <a:gd name="T7" fmla="*/ 64 h 112"/>
                <a:gd name="T8" fmla="*/ 124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124" y="0"/>
                  </a:moveTo>
                  <a:lnTo>
                    <a:pt x="148" y="48"/>
                  </a:lnTo>
                  <a:lnTo>
                    <a:pt x="26" y="112"/>
                  </a:lnTo>
                  <a:lnTo>
                    <a:pt x="0" y="64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任意多边形: 形状 61"/>
            <p:cNvSpPr/>
            <p:nvPr/>
          </p:nvSpPr>
          <p:spPr bwMode="auto">
            <a:xfrm>
              <a:off x="4348163" y="3273426"/>
              <a:ext cx="220663" cy="209550"/>
            </a:xfrm>
            <a:custGeom>
              <a:avLst/>
              <a:gdLst>
                <a:gd name="T0" fmla="*/ 105 w 139"/>
                <a:gd name="T1" fmla="*/ 0 h 132"/>
                <a:gd name="T2" fmla="*/ 139 w 139"/>
                <a:gd name="T3" fmla="*/ 41 h 132"/>
                <a:gd name="T4" fmla="*/ 34 w 139"/>
                <a:gd name="T5" fmla="*/ 132 h 132"/>
                <a:gd name="T6" fmla="*/ 0 w 139"/>
                <a:gd name="T7" fmla="*/ 91 h 132"/>
                <a:gd name="T8" fmla="*/ 105 w 139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" h="132">
                  <a:moveTo>
                    <a:pt x="105" y="0"/>
                  </a:moveTo>
                  <a:lnTo>
                    <a:pt x="139" y="41"/>
                  </a:lnTo>
                  <a:lnTo>
                    <a:pt x="34" y="132"/>
                  </a:lnTo>
                  <a:lnTo>
                    <a:pt x="0" y="91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任意多边形: 形状 62"/>
            <p:cNvSpPr/>
            <p:nvPr/>
          </p:nvSpPr>
          <p:spPr bwMode="auto">
            <a:xfrm>
              <a:off x="5572126" y="1495426"/>
              <a:ext cx="152400" cy="236538"/>
            </a:xfrm>
            <a:custGeom>
              <a:avLst/>
              <a:gdLst>
                <a:gd name="T0" fmla="*/ 0 w 96"/>
                <a:gd name="T1" fmla="*/ 132 h 149"/>
                <a:gd name="T2" fmla="*/ 52 w 96"/>
                <a:gd name="T3" fmla="*/ 149 h 149"/>
                <a:gd name="T4" fmla="*/ 96 w 96"/>
                <a:gd name="T5" fmla="*/ 18 h 149"/>
                <a:gd name="T6" fmla="*/ 44 w 96"/>
                <a:gd name="T7" fmla="*/ 0 h 149"/>
                <a:gd name="T8" fmla="*/ 0 w 96"/>
                <a:gd name="T9" fmla="*/ 13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149">
                  <a:moveTo>
                    <a:pt x="0" y="132"/>
                  </a:moveTo>
                  <a:lnTo>
                    <a:pt x="52" y="149"/>
                  </a:lnTo>
                  <a:lnTo>
                    <a:pt x="96" y="18"/>
                  </a:lnTo>
                  <a:lnTo>
                    <a:pt x="44" y="0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任意多边形: 形状 63"/>
            <p:cNvSpPr/>
            <p:nvPr/>
          </p:nvSpPr>
          <p:spPr bwMode="auto">
            <a:xfrm>
              <a:off x="5900738" y="1719263"/>
              <a:ext cx="215900" cy="215900"/>
            </a:xfrm>
            <a:custGeom>
              <a:avLst/>
              <a:gdLst>
                <a:gd name="T0" fmla="*/ 0 w 136"/>
                <a:gd name="T1" fmla="*/ 99 h 136"/>
                <a:gd name="T2" fmla="*/ 37 w 136"/>
                <a:gd name="T3" fmla="*/ 136 h 136"/>
                <a:gd name="T4" fmla="*/ 136 w 136"/>
                <a:gd name="T5" fmla="*/ 39 h 136"/>
                <a:gd name="T6" fmla="*/ 98 w 136"/>
                <a:gd name="T7" fmla="*/ 0 h 136"/>
                <a:gd name="T8" fmla="*/ 0 w 136"/>
                <a:gd name="T9" fmla="*/ 99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6" h="136">
                  <a:moveTo>
                    <a:pt x="0" y="99"/>
                  </a:moveTo>
                  <a:lnTo>
                    <a:pt x="37" y="136"/>
                  </a:lnTo>
                  <a:lnTo>
                    <a:pt x="136" y="39"/>
                  </a:lnTo>
                  <a:lnTo>
                    <a:pt x="98" y="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任意多边形: 形状 64"/>
            <p:cNvSpPr/>
            <p:nvPr/>
          </p:nvSpPr>
          <p:spPr bwMode="auto">
            <a:xfrm>
              <a:off x="6146801" y="2092326"/>
              <a:ext cx="233363" cy="184150"/>
            </a:xfrm>
            <a:custGeom>
              <a:avLst/>
              <a:gdLst>
                <a:gd name="T0" fmla="*/ 0 w 147"/>
                <a:gd name="T1" fmla="*/ 70 h 116"/>
                <a:gd name="T2" fmla="*/ 28 w 147"/>
                <a:gd name="T3" fmla="*/ 116 h 116"/>
                <a:gd name="T4" fmla="*/ 147 w 147"/>
                <a:gd name="T5" fmla="*/ 46 h 116"/>
                <a:gd name="T6" fmla="*/ 121 w 147"/>
                <a:gd name="T7" fmla="*/ 0 h 116"/>
                <a:gd name="T8" fmla="*/ 0 w 147"/>
                <a:gd name="T9" fmla="*/ 7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116">
                  <a:moveTo>
                    <a:pt x="0" y="70"/>
                  </a:moveTo>
                  <a:lnTo>
                    <a:pt x="28" y="116"/>
                  </a:lnTo>
                  <a:lnTo>
                    <a:pt x="147" y="46"/>
                  </a:lnTo>
                  <a:lnTo>
                    <a:pt x="121" y="0"/>
                  </a:lnTo>
                  <a:lnTo>
                    <a:pt x="0" y="7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任意多边形: 形状 65"/>
            <p:cNvSpPr/>
            <p:nvPr/>
          </p:nvSpPr>
          <p:spPr bwMode="auto">
            <a:xfrm>
              <a:off x="6245226" y="2527301"/>
              <a:ext cx="228600" cy="107950"/>
            </a:xfrm>
            <a:custGeom>
              <a:avLst/>
              <a:gdLst>
                <a:gd name="T0" fmla="*/ 0 w 144"/>
                <a:gd name="T1" fmla="*/ 15 h 68"/>
                <a:gd name="T2" fmla="*/ 7 w 144"/>
                <a:gd name="T3" fmla="*/ 68 h 68"/>
                <a:gd name="T4" fmla="*/ 144 w 144"/>
                <a:gd name="T5" fmla="*/ 53 h 68"/>
                <a:gd name="T6" fmla="*/ 138 w 144"/>
                <a:gd name="T7" fmla="*/ 0 h 68"/>
                <a:gd name="T8" fmla="*/ 0 w 144"/>
                <a:gd name="T9" fmla="*/ 15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4" h="68">
                  <a:moveTo>
                    <a:pt x="0" y="15"/>
                  </a:moveTo>
                  <a:lnTo>
                    <a:pt x="7" y="68"/>
                  </a:lnTo>
                  <a:lnTo>
                    <a:pt x="144" y="53"/>
                  </a:lnTo>
                  <a:lnTo>
                    <a:pt x="138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任意多边形: 形状 66"/>
            <p:cNvSpPr/>
            <p:nvPr/>
          </p:nvSpPr>
          <p:spPr bwMode="auto">
            <a:xfrm>
              <a:off x="6162676" y="2932113"/>
              <a:ext cx="234950" cy="177800"/>
            </a:xfrm>
            <a:custGeom>
              <a:avLst/>
              <a:gdLst>
                <a:gd name="T0" fmla="*/ 25 w 148"/>
                <a:gd name="T1" fmla="*/ 0 h 112"/>
                <a:gd name="T2" fmla="*/ 0 w 148"/>
                <a:gd name="T3" fmla="*/ 48 h 112"/>
                <a:gd name="T4" fmla="*/ 123 w 148"/>
                <a:gd name="T5" fmla="*/ 112 h 112"/>
                <a:gd name="T6" fmla="*/ 148 w 148"/>
                <a:gd name="T7" fmla="*/ 64 h 112"/>
                <a:gd name="T8" fmla="*/ 25 w 148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112">
                  <a:moveTo>
                    <a:pt x="25" y="0"/>
                  </a:moveTo>
                  <a:lnTo>
                    <a:pt x="0" y="48"/>
                  </a:lnTo>
                  <a:lnTo>
                    <a:pt x="123" y="112"/>
                  </a:lnTo>
                  <a:lnTo>
                    <a:pt x="148" y="64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任意多边形: 形状 67"/>
            <p:cNvSpPr/>
            <p:nvPr/>
          </p:nvSpPr>
          <p:spPr bwMode="auto">
            <a:xfrm>
              <a:off x="5945188" y="3273426"/>
              <a:ext cx="222250" cy="209550"/>
            </a:xfrm>
            <a:custGeom>
              <a:avLst/>
              <a:gdLst>
                <a:gd name="T0" fmla="*/ 35 w 140"/>
                <a:gd name="T1" fmla="*/ 0 h 132"/>
                <a:gd name="T2" fmla="*/ 0 w 140"/>
                <a:gd name="T3" fmla="*/ 41 h 132"/>
                <a:gd name="T4" fmla="*/ 105 w 140"/>
                <a:gd name="T5" fmla="*/ 132 h 132"/>
                <a:gd name="T6" fmla="*/ 140 w 140"/>
                <a:gd name="T7" fmla="*/ 91 h 132"/>
                <a:gd name="T8" fmla="*/ 35 w 140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132">
                  <a:moveTo>
                    <a:pt x="35" y="0"/>
                  </a:moveTo>
                  <a:lnTo>
                    <a:pt x="0" y="41"/>
                  </a:lnTo>
                  <a:lnTo>
                    <a:pt x="105" y="132"/>
                  </a:lnTo>
                  <a:lnTo>
                    <a:pt x="140" y="91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18" name="任意多边形: 形状 17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3" name="任意多边形: 形状 22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任意多边形: 形状 24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" name="文本框 6"/>
          <p:cNvSpPr txBox="1"/>
          <p:nvPr userDrawn="1"/>
        </p:nvSpPr>
        <p:spPr>
          <a:xfrm>
            <a:off x="9205677" y="6410049"/>
            <a:ext cx="24833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单元 制作智能垃圾桶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4180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 algn="l"/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第</a:t>
            </a:r>
            <a:r>
              <a:rPr lang="en-US" altLang="zh-CN" dirty="0"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４课 编程控制倒垃圾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0" y="0"/>
            <a:ext cx="3556000" cy="6858000"/>
            <a:chOff x="0" y="0"/>
            <a:chExt cx="3556000" cy="6858000"/>
          </a:xfrm>
        </p:grpSpPr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0400" y="1500189"/>
            <a:ext cx="2519061" cy="864515"/>
          </a:xfrm>
          <a:prstGeom prst="rect">
            <a:avLst/>
          </a:prstGeom>
          <a:noFill/>
        </p:spPr>
        <p:txBody>
          <a:bodyPr anchor="t" anchorCtr="0">
            <a:normAutofit/>
          </a:bodyPr>
          <a:lstStyle>
            <a:lvl1pPr algn="r">
              <a:defRPr sz="2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quarter" idx="1" hasCustomPrompt="1"/>
          </p:nvPr>
        </p:nvSpPr>
        <p:spPr>
          <a:xfrm>
            <a:off x="3839860" y="1500189"/>
            <a:ext cx="7679039" cy="4278311"/>
          </a:xfrm>
        </p:spPr>
        <p:txBody>
          <a:bodyPr numCol="1"/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/>
            </a:lvl1pPr>
            <a:lvl2pPr marL="800100" indent="-342900">
              <a:lnSpc>
                <a:spcPct val="100000"/>
              </a:lnSpc>
              <a:buFont typeface="+mj-ea"/>
              <a:buAutoNum type="circleNumDbPlain"/>
              <a:defRPr/>
            </a:lvl2pPr>
            <a:lvl3pPr marL="1257300" indent="-342900">
              <a:lnSpc>
                <a:spcPct val="100000"/>
              </a:lnSpc>
              <a:buFont typeface="+mj-lt"/>
              <a:buAutoNum type="alphaLcParenR"/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E8E8E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2024/7/31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 flipH="1">
            <a:off x="10641255" y="4097666"/>
            <a:ext cx="1392237" cy="1600200"/>
            <a:chOff x="10768013" y="4532313"/>
            <a:chExt cx="1392237" cy="1600200"/>
          </a:xfrm>
        </p:grpSpPr>
        <p:sp>
          <p:nvSpPr>
            <p:cNvPr id="205" name="椭圆 204"/>
            <p:cNvSpPr>
              <a:spLocks noChangeArrowheads="1"/>
            </p:cNvSpPr>
            <p:nvPr/>
          </p:nvSpPr>
          <p:spPr bwMode="auto">
            <a:xfrm>
              <a:off x="10768013" y="4745038"/>
              <a:ext cx="1392237" cy="1387475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椭圆 205"/>
            <p:cNvSpPr>
              <a:spLocks noChangeArrowheads="1"/>
            </p:cNvSpPr>
            <p:nvPr/>
          </p:nvSpPr>
          <p:spPr bwMode="auto">
            <a:xfrm>
              <a:off x="10768013" y="4532313"/>
              <a:ext cx="1392237" cy="1390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714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509588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47738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 flipH="1">
            <a:off x="380013" y="122716"/>
            <a:ext cx="1741487" cy="747712"/>
            <a:chOff x="8430182" y="-1140871"/>
            <a:chExt cx="1741487" cy="747712"/>
          </a:xfrm>
        </p:grpSpPr>
        <p:sp>
          <p:nvSpPr>
            <p:cNvPr id="27" name="任意多边形: 形状 2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任意多边形: 形状 2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任意多边形: 形状 2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任意多边形: 形状 3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2" name="任意多边形: 形状 3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任意多边形: 形状 3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任意多边形: 形状 3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任意多边形: 形状 3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任意多边形: 形状 3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012794" y="2383698"/>
            <a:ext cx="5506106" cy="939354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lnSpc>
                <a:spcPct val="100000"/>
              </a:lnSpc>
              <a:defRPr sz="40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Click to add title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" hasCustomPrompt="1"/>
          </p:nvPr>
        </p:nvSpPr>
        <p:spPr>
          <a:xfrm>
            <a:off x="6012794" y="3334905"/>
            <a:ext cx="5506106" cy="110499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>
              <a:lnSpc>
                <a:spcPct val="120000"/>
              </a:lnSpc>
              <a:buFont typeface="+mj-lt"/>
              <a:buNone/>
              <a:defRPr sz="20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2024/7/31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379680" y="406400"/>
            <a:ext cx="11382375" cy="6045200"/>
            <a:chOff x="-285750" y="7608888"/>
            <a:chExt cx="11382375" cy="6045200"/>
          </a:xfrm>
        </p:grpSpPr>
        <p:sp>
          <p:nvSpPr>
            <p:cNvPr id="192" name="任意多边形: 形状 191"/>
            <p:cNvSpPr/>
            <p:nvPr/>
          </p:nvSpPr>
          <p:spPr bwMode="auto">
            <a:xfrm>
              <a:off x="152400" y="8047038"/>
              <a:ext cx="10944225" cy="5607050"/>
            </a:xfrm>
            <a:custGeom>
              <a:avLst/>
              <a:gdLst>
                <a:gd name="T0" fmla="*/ 1730 w 1775"/>
                <a:gd name="T1" fmla="*/ 0 h 908"/>
                <a:gd name="T2" fmla="*/ 45 w 1775"/>
                <a:gd name="T3" fmla="*/ 0 h 908"/>
                <a:gd name="T4" fmla="*/ 0 w 1775"/>
                <a:gd name="T5" fmla="*/ 45 h 908"/>
                <a:gd name="T6" fmla="*/ 0 w 1775"/>
                <a:gd name="T7" fmla="*/ 103 h 908"/>
                <a:gd name="T8" fmla="*/ 0 w 1775"/>
                <a:gd name="T9" fmla="*/ 863 h 908"/>
                <a:gd name="T10" fmla="*/ 45 w 1775"/>
                <a:gd name="T11" fmla="*/ 908 h 908"/>
                <a:gd name="T12" fmla="*/ 1730 w 1775"/>
                <a:gd name="T13" fmla="*/ 908 h 908"/>
                <a:gd name="T14" fmla="*/ 1775 w 1775"/>
                <a:gd name="T15" fmla="*/ 863 h 908"/>
                <a:gd name="T16" fmla="*/ 1775 w 1775"/>
                <a:gd name="T17" fmla="*/ 103 h 908"/>
                <a:gd name="T18" fmla="*/ 1775 w 1775"/>
                <a:gd name="T19" fmla="*/ 45 h 908"/>
                <a:gd name="T20" fmla="*/ 1730 w 1775"/>
                <a:gd name="T21" fmla="*/ 0 h 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75" h="908">
                  <a:moveTo>
                    <a:pt x="1730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0" y="888"/>
                    <a:pt x="20" y="908"/>
                    <a:pt x="45" y="908"/>
                  </a:cubicBezTo>
                  <a:cubicBezTo>
                    <a:pt x="1730" y="908"/>
                    <a:pt x="1730" y="908"/>
                    <a:pt x="1730" y="908"/>
                  </a:cubicBezTo>
                  <a:cubicBezTo>
                    <a:pt x="1755" y="908"/>
                    <a:pt x="1775" y="888"/>
                    <a:pt x="1775" y="863"/>
                  </a:cubicBezTo>
                  <a:cubicBezTo>
                    <a:pt x="1775" y="103"/>
                    <a:pt x="1775" y="103"/>
                    <a:pt x="1775" y="103"/>
                  </a:cubicBezTo>
                  <a:cubicBezTo>
                    <a:pt x="1775" y="45"/>
                    <a:pt x="1775" y="45"/>
                    <a:pt x="1775" y="45"/>
                  </a:cubicBezTo>
                  <a:cubicBezTo>
                    <a:pt x="1775" y="20"/>
                    <a:pt x="1755" y="0"/>
                    <a:pt x="173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193" name="组合 192"/>
            <p:cNvGrpSpPr/>
            <p:nvPr/>
          </p:nvGrpSpPr>
          <p:grpSpPr>
            <a:xfrm>
              <a:off x="-285750" y="7608888"/>
              <a:ext cx="11166475" cy="5829301"/>
              <a:chOff x="-285750" y="7608888"/>
              <a:chExt cx="11166475" cy="5829301"/>
            </a:xfrm>
          </p:grpSpPr>
          <p:sp>
            <p:nvSpPr>
              <p:cNvPr id="194" name="任意多边形: 形状 193"/>
              <p:cNvSpPr/>
              <p:nvPr/>
            </p:nvSpPr>
            <p:spPr bwMode="auto">
              <a:xfrm>
                <a:off x="-69850" y="7831138"/>
                <a:ext cx="10950575" cy="630238"/>
              </a:xfrm>
              <a:custGeom>
                <a:avLst/>
                <a:gdLst>
                  <a:gd name="T0" fmla="*/ 1776 w 1776"/>
                  <a:gd name="T1" fmla="*/ 45 h 102"/>
                  <a:gd name="T2" fmla="*/ 1731 w 1776"/>
                  <a:gd name="T3" fmla="*/ 0 h 102"/>
                  <a:gd name="T4" fmla="*/ 45 w 1776"/>
                  <a:gd name="T5" fmla="*/ 0 h 102"/>
                  <a:gd name="T6" fmla="*/ 0 w 1776"/>
                  <a:gd name="T7" fmla="*/ 45 h 102"/>
                  <a:gd name="T8" fmla="*/ 0 w 1776"/>
                  <a:gd name="T9" fmla="*/ 102 h 102"/>
                  <a:gd name="T10" fmla="*/ 1776 w 1776"/>
                  <a:gd name="T11" fmla="*/ 102 h 102"/>
                  <a:gd name="T12" fmla="*/ 1776 w 1776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102">
                    <a:moveTo>
                      <a:pt x="1776" y="45"/>
                    </a:moveTo>
                    <a:cubicBezTo>
                      <a:pt x="1776" y="20"/>
                      <a:pt x="1756" y="0"/>
                      <a:pt x="1731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6" y="102"/>
                      <a:pt x="1776" y="102"/>
                      <a:pt x="1776" y="102"/>
                    </a:cubicBezTo>
                    <a:lnTo>
                      <a:pt x="1776" y="45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5" name="任意多边形: 形状 194"/>
              <p:cNvSpPr/>
              <p:nvPr/>
            </p:nvSpPr>
            <p:spPr bwMode="auto">
              <a:xfrm>
                <a:off x="-69850" y="8461376"/>
                <a:ext cx="10950575" cy="4976813"/>
              </a:xfrm>
              <a:custGeom>
                <a:avLst/>
                <a:gdLst>
                  <a:gd name="T0" fmla="*/ 0 w 1776"/>
                  <a:gd name="T1" fmla="*/ 0 h 806"/>
                  <a:gd name="T2" fmla="*/ 0 w 1776"/>
                  <a:gd name="T3" fmla="*/ 761 h 806"/>
                  <a:gd name="T4" fmla="*/ 45 w 1776"/>
                  <a:gd name="T5" fmla="*/ 806 h 806"/>
                  <a:gd name="T6" fmla="*/ 1731 w 1776"/>
                  <a:gd name="T7" fmla="*/ 806 h 806"/>
                  <a:gd name="T8" fmla="*/ 1776 w 1776"/>
                  <a:gd name="T9" fmla="*/ 761 h 806"/>
                  <a:gd name="T10" fmla="*/ 1776 w 1776"/>
                  <a:gd name="T11" fmla="*/ 0 h 806"/>
                  <a:gd name="T12" fmla="*/ 0 w 1776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6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1" y="806"/>
                      <a:pt x="1731" y="806"/>
                      <a:pt x="1731" y="806"/>
                    </a:cubicBezTo>
                    <a:cubicBezTo>
                      <a:pt x="1756" y="806"/>
                      <a:pt x="1776" y="786"/>
                      <a:pt x="1776" y="761"/>
                    </a:cubicBezTo>
                    <a:cubicBezTo>
                      <a:pt x="1776" y="0"/>
                      <a:pt x="1776" y="0"/>
                      <a:pt x="177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6" name="任意多边形: 形状 195"/>
              <p:cNvSpPr/>
              <p:nvPr/>
            </p:nvSpPr>
            <p:spPr bwMode="auto">
              <a:xfrm>
                <a:off x="-285750" y="7608888"/>
                <a:ext cx="10944225" cy="630238"/>
              </a:xfrm>
              <a:custGeom>
                <a:avLst/>
                <a:gdLst>
                  <a:gd name="T0" fmla="*/ 1775 w 1775"/>
                  <a:gd name="T1" fmla="*/ 45 h 102"/>
                  <a:gd name="T2" fmla="*/ 1730 w 1775"/>
                  <a:gd name="T3" fmla="*/ 0 h 102"/>
                  <a:gd name="T4" fmla="*/ 45 w 1775"/>
                  <a:gd name="T5" fmla="*/ 0 h 102"/>
                  <a:gd name="T6" fmla="*/ 0 w 1775"/>
                  <a:gd name="T7" fmla="*/ 45 h 102"/>
                  <a:gd name="T8" fmla="*/ 0 w 1775"/>
                  <a:gd name="T9" fmla="*/ 102 h 102"/>
                  <a:gd name="T10" fmla="*/ 1775 w 1775"/>
                  <a:gd name="T11" fmla="*/ 102 h 102"/>
                  <a:gd name="T12" fmla="*/ 1775 w 1775"/>
                  <a:gd name="T13" fmla="*/ 45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102">
                    <a:moveTo>
                      <a:pt x="1775" y="45"/>
                    </a:moveTo>
                    <a:cubicBezTo>
                      <a:pt x="1775" y="20"/>
                      <a:pt x="1755" y="0"/>
                      <a:pt x="173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0" y="0"/>
                      <a:pt x="0" y="20"/>
                      <a:pt x="0" y="45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775" y="102"/>
                      <a:pt x="1775" y="102"/>
                      <a:pt x="1775" y="102"/>
                    </a:cubicBezTo>
                    <a:lnTo>
                      <a:pt x="1775" y="4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7" name="任意多边形: 形状 196"/>
              <p:cNvSpPr/>
              <p:nvPr/>
            </p:nvSpPr>
            <p:spPr bwMode="auto">
              <a:xfrm>
                <a:off x="-285750" y="8239126"/>
                <a:ext cx="10944225" cy="4976813"/>
              </a:xfrm>
              <a:custGeom>
                <a:avLst/>
                <a:gdLst>
                  <a:gd name="T0" fmla="*/ 0 w 1775"/>
                  <a:gd name="T1" fmla="*/ 0 h 806"/>
                  <a:gd name="T2" fmla="*/ 0 w 1775"/>
                  <a:gd name="T3" fmla="*/ 761 h 806"/>
                  <a:gd name="T4" fmla="*/ 45 w 1775"/>
                  <a:gd name="T5" fmla="*/ 806 h 806"/>
                  <a:gd name="T6" fmla="*/ 1730 w 1775"/>
                  <a:gd name="T7" fmla="*/ 806 h 806"/>
                  <a:gd name="T8" fmla="*/ 1775 w 1775"/>
                  <a:gd name="T9" fmla="*/ 761 h 806"/>
                  <a:gd name="T10" fmla="*/ 1775 w 1775"/>
                  <a:gd name="T11" fmla="*/ 0 h 806"/>
                  <a:gd name="T12" fmla="*/ 0 w 1775"/>
                  <a:gd name="T13" fmla="*/ 0 h 8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5" h="806">
                    <a:moveTo>
                      <a:pt x="0" y="0"/>
                    </a:moveTo>
                    <a:cubicBezTo>
                      <a:pt x="0" y="761"/>
                      <a:pt x="0" y="761"/>
                      <a:pt x="0" y="761"/>
                    </a:cubicBezTo>
                    <a:cubicBezTo>
                      <a:pt x="0" y="786"/>
                      <a:pt x="20" y="806"/>
                      <a:pt x="45" y="806"/>
                    </a:cubicBezTo>
                    <a:cubicBezTo>
                      <a:pt x="1730" y="806"/>
                      <a:pt x="1730" y="806"/>
                      <a:pt x="1730" y="806"/>
                    </a:cubicBezTo>
                    <a:cubicBezTo>
                      <a:pt x="1755" y="806"/>
                      <a:pt x="1775" y="786"/>
                      <a:pt x="1775" y="761"/>
                    </a:cubicBezTo>
                    <a:cubicBezTo>
                      <a:pt x="1775" y="0"/>
                      <a:pt x="1775" y="0"/>
                      <a:pt x="1775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8" name="椭圆 197"/>
              <p:cNvSpPr>
                <a:spLocks noChangeArrowheads="1"/>
              </p:cNvSpPr>
              <p:nvPr/>
            </p:nvSpPr>
            <p:spPr bwMode="auto">
              <a:xfrm>
                <a:off x="90947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9" name="椭圆 198"/>
              <p:cNvSpPr>
                <a:spLocks noChangeArrowheads="1"/>
              </p:cNvSpPr>
              <p:nvPr/>
            </p:nvSpPr>
            <p:spPr bwMode="auto">
              <a:xfrm>
                <a:off x="9532874" y="7788276"/>
                <a:ext cx="271463" cy="27146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0" name="椭圆 199"/>
              <p:cNvSpPr>
                <a:spLocks noChangeArrowheads="1"/>
              </p:cNvSpPr>
              <p:nvPr/>
            </p:nvSpPr>
            <p:spPr bwMode="auto">
              <a:xfrm>
                <a:off x="9971024" y="7788276"/>
                <a:ext cx="271463" cy="271463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1" name="矩形 200"/>
              <p:cNvSpPr>
                <a:spLocks noChangeArrowheads="1"/>
              </p:cNvSpPr>
              <p:nvPr/>
            </p:nvSpPr>
            <p:spPr bwMode="auto">
              <a:xfrm>
                <a:off x="928688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2" name="矩形 201"/>
              <p:cNvSpPr>
                <a:spLocks noChangeArrowheads="1"/>
              </p:cNvSpPr>
              <p:nvPr/>
            </p:nvSpPr>
            <p:spPr bwMode="auto">
              <a:xfrm>
                <a:off x="768350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3" name="矩形 202"/>
              <p:cNvSpPr>
                <a:spLocks noChangeArrowheads="1"/>
              </p:cNvSpPr>
              <p:nvPr/>
            </p:nvSpPr>
            <p:spPr bwMode="auto">
              <a:xfrm>
                <a:off x="238125" y="12647992"/>
                <a:ext cx="104775" cy="427038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4" name="矩形 203"/>
              <p:cNvSpPr>
                <a:spLocks noChangeArrowheads="1"/>
              </p:cNvSpPr>
              <p:nvPr/>
            </p:nvSpPr>
            <p:spPr bwMode="auto">
              <a:xfrm>
                <a:off x="77788" y="12808329"/>
                <a:ext cx="425450" cy="10477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 flipH="1">
            <a:off x="133376" y="5668484"/>
            <a:ext cx="1300405" cy="865196"/>
            <a:chOff x="12161838" y="2838450"/>
            <a:chExt cx="1579563" cy="1050926"/>
          </a:xfrm>
        </p:grpSpPr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2487276" y="3159126"/>
              <a:ext cx="1254125" cy="730250"/>
            </a:xfrm>
            <a:prstGeom prst="rect">
              <a:avLst/>
            </a:pr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矩形 16"/>
            <p:cNvSpPr>
              <a:spLocks noChangeArrowheads="1"/>
            </p:cNvSpPr>
            <p:nvPr/>
          </p:nvSpPr>
          <p:spPr bwMode="auto">
            <a:xfrm>
              <a:off x="12404726" y="3081338"/>
              <a:ext cx="1255713" cy="725488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 bwMode="auto">
            <a:xfrm>
              <a:off x="12404726" y="3081338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6BC5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 bwMode="auto">
            <a:xfrm>
              <a:off x="12404726" y="3081338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12292013" y="2963863"/>
              <a:ext cx="1255713" cy="72866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12292013" y="2963863"/>
              <a:ext cx="1255713" cy="550863"/>
            </a:xfrm>
            <a:custGeom>
              <a:avLst/>
              <a:gdLst>
                <a:gd name="T0" fmla="*/ 309 w 309"/>
                <a:gd name="T1" fmla="*/ 0 h 135"/>
                <a:gd name="T2" fmla="*/ 178 w 309"/>
                <a:gd name="T3" fmla="*/ 123 h 135"/>
                <a:gd name="T4" fmla="*/ 131 w 309"/>
                <a:gd name="T5" fmla="*/ 123 h 135"/>
                <a:gd name="T6" fmla="*/ 0 w 309"/>
                <a:gd name="T7" fmla="*/ 0 h 135"/>
                <a:gd name="T8" fmla="*/ 309 w 309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35">
                  <a:moveTo>
                    <a:pt x="309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4" y="135"/>
                    <a:pt x="144" y="135"/>
                    <a:pt x="131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9" y="0"/>
                  </a:lnTo>
                  <a:close/>
                </a:path>
              </a:pathLst>
            </a:custGeom>
            <a:solidFill>
              <a:srgbClr val="96E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12292013" y="2963863"/>
              <a:ext cx="1255713" cy="481013"/>
            </a:xfrm>
            <a:custGeom>
              <a:avLst/>
              <a:gdLst>
                <a:gd name="T0" fmla="*/ 133 w 309"/>
                <a:gd name="T1" fmla="*/ 108 h 118"/>
                <a:gd name="T2" fmla="*/ 0 w 309"/>
                <a:gd name="T3" fmla="*/ 0 h 118"/>
                <a:gd name="T4" fmla="*/ 309 w 309"/>
                <a:gd name="T5" fmla="*/ 0 h 118"/>
                <a:gd name="T6" fmla="*/ 176 w 309"/>
                <a:gd name="T7" fmla="*/ 108 h 118"/>
                <a:gd name="T8" fmla="*/ 133 w 309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09" y="0"/>
                    <a:pt x="309" y="0"/>
                    <a:pt x="309" y="0"/>
                  </a:cubicBezTo>
                  <a:cubicBezTo>
                    <a:pt x="176" y="108"/>
                    <a:pt x="176" y="108"/>
                    <a:pt x="176" y="108"/>
                  </a:cubicBezTo>
                  <a:cubicBezTo>
                    <a:pt x="163" y="118"/>
                    <a:pt x="145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12161838" y="2838451"/>
              <a:ext cx="1258888" cy="7239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任意多边形: 形状 23"/>
            <p:cNvSpPr/>
            <p:nvPr/>
          </p:nvSpPr>
          <p:spPr bwMode="auto">
            <a:xfrm>
              <a:off x="12161838" y="2838450"/>
              <a:ext cx="1258888" cy="549275"/>
            </a:xfrm>
            <a:custGeom>
              <a:avLst/>
              <a:gdLst>
                <a:gd name="T0" fmla="*/ 310 w 310"/>
                <a:gd name="T1" fmla="*/ 0 h 135"/>
                <a:gd name="T2" fmla="*/ 178 w 310"/>
                <a:gd name="T3" fmla="*/ 123 h 135"/>
                <a:gd name="T4" fmla="*/ 132 w 310"/>
                <a:gd name="T5" fmla="*/ 123 h 135"/>
                <a:gd name="T6" fmla="*/ 0 w 310"/>
                <a:gd name="T7" fmla="*/ 0 h 135"/>
                <a:gd name="T8" fmla="*/ 310 w 310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35">
                  <a:moveTo>
                    <a:pt x="310" y="0"/>
                  </a:moveTo>
                  <a:cubicBezTo>
                    <a:pt x="178" y="123"/>
                    <a:pt x="178" y="123"/>
                    <a:pt x="178" y="123"/>
                  </a:cubicBezTo>
                  <a:cubicBezTo>
                    <a:pt x="165" y="135"/>
                    <a:pt x="145" y="135"/>
                    <a:pt x="132" y="123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任意多边形: 形状 25"/>
            <p:cNvSpPr/>
            <p:nvPr/>
          </p:nvSpPr>
          <p:spPr bwMode="auto">
            <a:xfrm>
              <a:off x="12161838" y="2838451"/>
              <a:ext cx="1258888" cy="479425"/>
            </a:xfrm>
            <a:custGeom>
              <a:avLst/>
              <a:gdLst>
                <a:gd name="T0" fmla="*/ 133 w 310"/>
                <a:gd name="T1" fmla="*/ 108 h 118"/>
                <a:gd name="T2" fmla="*/ 0 w 310"/>
                <a:gd name="T3" fmla="*/ 0 h 118"/>
                <a:gd name="T4" fmla="*/ 310 w 310"/>
                <a:gd name="T5" fmla="*/ 0 h 118"/>
                <a:gd name="T6" fmla="*/ 177 w 310"/>
                <a:gd name="T7" fmla="*/ 108 h 118"/>
                <a:gd name="T8" fmla="*/ 133 w 310"/>
                <a:gd name="T9" fmla="*/ 10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0" h="118">
                  <a:moveTo>
                    <a:pt x="133" y="10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177" y="108"/>
                    <a:pt x="177" y="108"/>
                    <a:pt x="177" y="108"/>
                  </a:cubicBezTo>
                  <a:cubicBezTo>
                    <a:pt x="164" y="118"/>
                    <a:pt x="146" y="118"/>
                    <a:pt x="133" y="108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813-B2FD-42E1-9222-83B574E99074}" type="datetime1">
              <a:rPr lang="zh-CN" altLang="en-US" smtClean="0"/>
              <a:t>2024/7/31</a:t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OfficePLUS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5B630-C7FF-41C0-9923-C5E5E29EED81}" type="slidenum">
              <a:rPr lang="en-US" altLang="zh-CN" smtClean="0"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10919498" y="173990"/>
            <a:ext cx="1178552" cy="506015"/>
            <a:chOff x="8430182" y="-1140871"/>
            <a:chExt cx="1741487" cy="747712"/>
          </a:xfrm>
        </p:grpSpPr>
        <p:sp>
          <p:nvSpPr>
            <p:cNvPr id="7" name="任意多边形: 形状 6"/>
            <p:cNvSpPr/>
            <p:nvPr/>
          </p:nvSpPr>
          <p:spPr bwMode="auto">
            <a:xfrm>
              <a:off x="8520669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任意多边形: 形状 7"/>
            <p:cNvSpPr/>
            <p:nvPr/>
          </p:nvSpPr>
          <p:spPr bwMode="auto">
            <a:xfrm>
              <a:off x="8831819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9138207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9449357" y="-1140871"/>
              <a:ext cx="415925" cy="747712"/>
            </a:xfrm>
            <a:custGeom>
              <a:avLst/>
              <a:gdLst>
                <a:gd name="T0" fmla="*/ 169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69 w 262"/>
                <a:gd name="T9" fmla="*/ 0 h 471"/>
                <a:gd name="T10" fmla="*/ 0 w 262"/>
                <a:gd name="T11" fmla="*/ 235 h 471"/>
                <a:gd name="T12" fmla="*/ 169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69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69" y="0"/>
                  </a:lnTo>
                  <a:lnTo>
                    <a:pt x="0" y="235"/>
                  </a:lnTo>
                  <a:lnTo>
                    <a:pt x="169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9755744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8430182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1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1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任意多边形: 形状 12"/>
            <p:cNvSpPr/>
            <p:nvPr/>
          </p:nvSpPr>
          <p:spPr bwMode="auto">
            <a:xfrm>
              <a:off x="8741332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任意多边形: 形状 13"/>
            <p:cNvSpPr/>
            <p:nvPr/>
          </p:nvSpPr>
          <p:spPr bwMode="auto">
            <a:xfrm>
              <a:off x="9047719" y="-1140871"/>
              <a:ext cx="415925" cy="747712"/>
            </a:xfrm>
            <a:custGeom>
              <a:avLst/>
              <a:gdLst>
                <a:gd name="T0" fmla="*/ 172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2 w 262"/>
                <a:gd name="T9" fmla="*/ 0 h 471"/>
                <a:gd name="T10" fmla="*/ 0 w 262"/>
                <a:gd name="T11" fmla="*/ 235 h 471"/>
                <a:gd name="T12" fmla="*/ 172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2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任意多边形: 形状 14"/>
            <p:cNvSpPr/>
            <p:nvPr/>
          </p:nvSpPr>
          <p:spPr bwMode="auto">
            <a:xfrm>
              <a:off x="9357282" y="-1140871"/>
              <a:ext cx="417512" cy="747712"/>
            </a:xfrm>
            <a:custGeom>
              <a:avLst/>
              <a:gdLst>
                <a:gd name="T0" fmla="*/ 172 w 263"/>
                <a:gd name="T1" fmla="*/ 471 h 471"/>
                <a:gd name="T2" fmla="*/ 263 w 263"/>
                <a:gd name="T3" fmla="*/ 471 h 471"/>
                <a:gd name="T4" fmla="*/ 91 w 263"/>
                <a:gd name="T5" fmla="*/ 235 h 471"/>
                <a:gd name="T6" fmla="*/ 263 w 263"/>
                <a:gd name="T7" fmla="*/ 0 h 471"/>
                <a:gd name="T8" fmla="*/ 172 w 263"/>
                <a:gd name="T9" fmla="*/ 0 h 471"/>
                <a:gd name="T10" fmla="*/ 0 w 263"/>
                <a:gd name="T11" fmla="*/ 235 h 471"/>
                <a:gd name="T12" fmla="*/ 172 w 263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471">
                  <a:moveTo>
                    <a:pt x="172" y="471"/>
                  </a:moveTo>
                  <a:lnTo>
                    <a:pt x="263" y="471"/>
                  </a:lnTo>
                  <a:lnTo>
                    <a:pt x="91" y="235"/>
                  </a:lnTo>
                  <a:lnTo>
                    <a:pt x="263" y="0"/>
                  </a:lnTo>
                  <a:lnTo>
                    <a:pt x="172" y="0"/>
                  </a:lnTo>
                  <a:lnTo>
                    <a:pt x="0" y="235"/>
                  </a:lnTo>
                  <a:lnTo>
                    <a:pt x="172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任意多边形: 形状 15"/>
            <p:cNvSpPr/>
            <p:nvPr/>
          </p:nvSpPr>
          <p:spPr bwMode="auto">
            <a:xfrm>
              <a:off x="9665257" y="-1140871"/>
              <a:ext cx="415925" cy="747712"/>
            </a:xfrm>
            <a:custGeom>
              <a:avLst/>
              <a:gdLst>
                <a:gd name="T0" fmla="*/ 171 w 262"/>
                <a:gd name="T1" fmla="*/ 471 h 471"/>
                <a:gd name="T2" fmla="*/ 262 w 262"/>
                <a:gd name="T3" fmla="*/ 471 h 471"/>
                <a:gd name="T4" fmla="*/ 90 w 262"/>
                <a:gd name="T5" fmla="*/ 235 h 471"/>
                <a:gd name="T6" fmla="*/ 262 w 262"/>
                <a:gd name="T7" fmla="*/ 0 h 471"/>
                <a:gd name="T8" fmla="*/ 171 w 262"/>
                <a:gd name="T9" fmla="*/ 0 h 471"/>
                <a:gd name="T10" fmla="*/ 0 w 262"/>
                <a:gd name="T11" fmla="*/ 235 h 471"/>
                <a:gd name="T12" fmla="*/ 171 w 262"/>
                <a:gd name="T13" fmla="*/ 471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2" h="471">
                  <a:moveTo>
                    <a:pt x="171" y="471"/>
                  </a:moveTo>
                  <a:lnTo>
                    <a:pt x="262" y="471"/>
                  </a:lnTo>
                  <a:lnTo>
                    <a:pt x="90" y="235"/>
                  </a:lnTo>
                  <a:lnTo>
                    <a:pt x="262" y="0"/>
                  </a:lnTo>
                  <a:lnTo>
                    <a:pt x="171" y="0"/>
                  </a:lnTo>
                  <a:lnTo>
                    <a:pt x="0" y="235"/>
                  </a:lnTo>
                  <a:lnTo>
                    <a:pt x="171" y="471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1" name="文本框 20"/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第二单元 家用设备齐探究</a:t>
            </a:r>
          </a:p>
        </p:txBody>
      </p:sp>
      <p:sp>
        <p:nvSpPr>
          <p:cNvPr id="22" name="文本框 21"/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控制温度更智能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9205677" y="6410049"/>
            <a:ext cx="25442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第二单元 家用设备齐探究</a:t>
            </a:r>
          </a:p>
        </p:txBody>
      </p:sp>
      <p:sp>
        <p:nvSpPr>
          <p:cNvPr id="8" name="文本框 7"/>
          <p:cNvSpPr txBox="1"/>
          <p:nvPr userDrawn="1"/>
        </p:nvSpPr>
        <p:spPr>
          <a:xfrm>
            <a:off x="480523" y="6410049"/>
            <a:ext cx="2247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4B93E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defRPr>
            </a:lvl1pPr>
          </a:lstStyle>
          <a:p>
            <a:pPr lvl="0"/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第</a:t>
            </a:r>
            <a:r>
              <a:rPr lang="en-US" altLang="zh-CN" dirty="0">
                <a:latin typeface="方正姚体" panose="02010601030101010101" pitchFamily="2" charset="-122"/>
                <a:ea typeface="方正姚体" panose="02010601030101010101" pitchFamily="2" charset="-122"/>
              </a:rPr>
              <a:t>6</a:t>
            </a:r>
            <a:r>
              <a:rPr lang="zh-CN" altLang="en-US" dirty="0">
                <a:latin typeface="方正姚体" panose="02010601030101010101" pitchFamily="2" charset="-122"/>
                <a:ea typeface="方正姚体" panose="02010601030101010101" pitchFamily="2" charset="-122"/>
              </a:rPr>
              <a:t>课 控制温度更智能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87001" y="406400"/>
            <a:ext cx="11617999" cy="5856748"/>
            <a:chOff x="404813" y="406400"/>
            <a:chExt cx="11431754" cy="6045200"/>
          </a:xfrm>
        </p:grpSpPr>
        <p:sp>
          <p:nvSpPr>
            <p:cNvPr id="28" name="任意多边形: 形状 27"/>
            <p:cNvSpPr/>
            <p:nvPr/>
          </p:nvSpPr>
          <p:spPr bwMode="auto">
            <a:xfrm>
              <a:off x="404813" y="406400"/>
              <a:ext cx="11431754" cy="630238"/>
            </a:xfrm>
            <a:custGeom>
              <a:avLst/>
              <a:gdLst>
                <a:gd name="T0" fmla="*/ 1775 w 1775"/>
                <a:gd name="T1" fmla="*/ 45 h 102"/>
                <a:gd name="T2" fmla="*/ 1730 w 1775"/>
                <a:gd name="T3" fmla="*/ 0 h 102"/>
                <a:gd name="T4" fmla="*/ 45 w 1775"/>
                <a:gd name="T5" fmla="*/ 0 h 102"/>
                <a:gd name="T6" fmla="*/ 0 w 1775"/>
                <a:gd name="T7" fmla="*/ 45 h 102"/>
                <a:gd name="T8" fmla="*/ 0 w 1775"/>
                <a:gd name="T9" fmla="*/ 102 h 102"/>
                <a:gd name="T10" fmla="*/ 1775 w 1775"/>
                <a:gd name="T11" fmla="*/ 102 h 102"/>
                <a:gd name="T12" fmla="*/ 1775 w 1775"/>
                <a:gd name="T13" fmla="*/ 4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102">
                  <a:moveTo>
                    <a:pt x="1775" y="45"/>
                  </a:moveTo>
                  <a:cubicBezTo>
                    <a:pt x="1775" y="20"/>
                    <a:pt x="1755" y="0"/>
                    <a:pt x="173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5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775" y="102"/>
                    <a:pt x="1775" y="102"/>
                    <a:pt x="1775" y="102"/>
                  </a:cubicBezTo>
                  <a:lnTo>
                    <a:pt x="177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任意多边形: 形状 28"/>
            <p:cNvSpPr/>
            <p:nvPr/>
          </p:nvSpPr>
          <p:spPr bwMode="auto">
            <a:xfrm>
              <a:off x="404813" y="1036638"/>
              <a:ext cx="11431754" cy="5414962"/>
            </a:xfrm>
            <a:custGeom>
              <a:avLst/>
              <a:gdLst>
                <a:gd name="T0" fmla="*/ 0 w 1775"/>
                <a:gd name="T1" fmla="*/ 0 h 806"/>
                <a:gd name="T2" fmla="*/ 0 w 1775"/>
                <a:gd name="T3" fmla="*/ 761 h 806"/>
                <a:gd name="T4" fmla="*/ 45 w 1775"/>
                <a:gd name="T5" fmla="*/ 806 h 806"/>
                <a:gd name="T6" fmla="*/ 1730 w 1775"/>
                <a:gd name="T7" fmla="*/ 806 h 806"/>
                <a:gd name="T8" fmla="*/ 1775 w 1775"/>
                <a:gd name="T9" fmla="*/ 761 h 806"/>
                <a:gd name="T10" fmla="*/ 1775 w 1775"/>
                <a:gd name="T11" fmla="*/ 0 h 806"/>
                <a:gd name="T12" fmla="*/ 0 w 1775"/>
                <a:gd name="T13" fmla="*/ 0 h 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5" h="806">
                  <a:moveTo>
                    <a:pt x="0" y="0"/>
                  </a:moveTo>
                  <a:cubicBezTo>
                    <a:pt x="0" y="761"/>
                    <a:pt x="0" y="761"/>
                    <a:pt x="0" y="761"/>
                  </a:cubicBezTo>
                  <a:cubicBezTo>
                    <a:pt x="0" y="786"/>
                    <a:pt x="20" y="806"/>
                    <a:pt x="45" y="806"/>
                  </a:cubicBezTo>
                  <a:cubicBezTo>
                    <a:pt x="1730" y="806"/>
                    <a:pt x="1730" y="806"/>
                    <a:pt x="1730" y="806"/>
                  </a:cubicBezTo>
                  <a:cubicBezTo>
                    <a:pt x="1755" y="806"/>
                    <a:pt x="1775" y="786"/>
                    <a:pt x="1775" y="761"/>
                  </a:cubicBezTo>
                  <a:cubicBezTo>
                    <a:pt x="1775" y="0"/>
                    <a:pt x="1775" y="0"/>
                    <a:pt x="177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60400" y="128587"/>
            <a:ext cx="10858500" cy="900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/>
            <a:r>
              <a:rPr lang="en-US"/>
              <a:t>Click to add title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60400" y="1130300"/>
            <a:ext cx="10858500" cy="5003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add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718050" y="6409690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60399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861300" y="6409690"/>
            <a:ext cx="3657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8BB1146-E542-4D4E-B8E9-6919A11DDD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3" Type="http://schemas.openxmlformats.org/officeDocument/2006/relationships/tags" Target="../tags/tag4.xml"/><Relationship Id="rId21" Type="http://schemas.openxmlformats.org/officeDocument/2006/relationships/image" Target="../media/image3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制作智能垃圾桶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六年级上册</a:t>
            </a:r>
          </a:p>
        </p:txBody>
      </p:sp>
      <p:sp>
        <p:nvSpPr>
          <p:cNvPr id="14" name="矩形 13"/>
          <p:cNvSpPr/>
          <p:nvPr/>
        </p:nvSpPr>
        <p:spPr>
          <a:xfrm>
            <a:off x="7321496" y="1872095"/>
            <a:ext cx="3609740" cy="3730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2367055" y="1304364"/>
            <a:ext cx="6104386" cy="2115067"/>
          </a:xfrm>
        </p:spPr>
        <p:txBody>
          <a:bodyPr>
            <a:noAutofit/>
          </a:bodyPr>
          <a:lstStyle/>
          <a:p>
            <a:r>
              <a:rPr lang="zh-CN" altLang="zh-CN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编程控制倒垃圾</a:t>
            </a:r>
          </a:p>
        </p:txBody>
      </p:sp>
      <p:sp>
        <p:nvSpPr>
          <p:cNvPr id="9" name="副标题 8"/>
          <p:cNvSpPr>
            <a:spLocks noGrp="1"/>
          </p:cNvSpPr>
          <p:nvPr>
            <p:ph type="subTitle" sz="quarter" idx="1" hasCustomPrompt="1"/>
          </p:nvPr>
        </p:nvSpPr>
        <p:spPr>
          <a:xfrm>
            <a:off x="4023362" y="3786518"/>
            <a:ext cx="3971466" cy="717136"/>
          </a:xfrm>
        </p:spPr>
        <p:txBody>
          <a:bodyPr>
            <a:noAutofit/>
          </a:bodyPr>
          <a:lstStyle/>
          <a:p>
            <a:r>
              <a:rPr lang="en-US" altLang="zh-CN" sz="3600" b="1" dirty="0"/>
              <a:t>——</a:t>
            </a:r>
            <a:r>
              <a:rPr lang="zh-CN" altLang="en-US" sz="3600" b="1" dirty="0"/>
              <a:t>小型系统控制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957630" y="1401333"/>
            <a:ext cx="28188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 </a:t>
            </a:r>
            <a:r>
              <a:rPr lang="en-US" altLang="zh-CN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14 </a:t>
            </a:r>
            <a:r>
              <a:rPr lang="zh-CN" altLang="en-US" sz="3200" b="1" dirty="0">
                <a:solidFill>
                  <a:srgbClr val="4B93E8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720" y="3150870"/>
            <a:ext cx="2926080" cy="30435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891935" y="5331974"/>
            <a:ext cx="3054626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合肥市稻香村小学　　吕伟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296035" y="1831340"/>
            <a:ext cx="9592945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　　小组连接主控板，下载程序，测试智能垃圾桶的控制效果，并记录测试结果，并填写“实验活动报告单”中测试“智能垃圾桶”的运行记录表。根据测试结果，最终确定相关功能的参数。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２　测试控制效果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935" y="3037205"/>
            <a:ext cx="9530715" cy="259969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856153" y="2468486"/>
            <a:ext cx="5506106" cy="159929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600" dirty="0"/>
              <a:t>四、</a:t>
            </a:r>
            <a:r>
              <a:rPr sz="3600" dirty="0"/>
              <a:t>分析评估实验结果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60" y="2238925"/>
            <a:ext cx="3057291" cy="3356159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1880205" y="4023077"/>
            <a:ext cx="554407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小组汇报 完善作品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编程控制小型系统的要点</a:t>
            </a: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6068695" y="3034665"/>
            <a:ext cx="5080000" cy="19380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algn="l" defTabSz="914400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　　</a:t>
            </a:r>
            <a:r>
              <a:rPr lang="en-US" altLang="zh-CN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1</a:t>
            </a:r>
            <a:r>
              <a:rPr lang="en-US" altLang="zh-CN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小组间展示交流制作的智能垃圾桶，互相验证对方作品的可靠性、实用性，小组间互评。</a:t>
            </a:r>
          </a:p>
          <a:p>
            <a:pPr marL="0" algn="l" defTabSz="914400">
              <a:lnSpc>
                <a:spcPct val="150000"/>
              </a:lnSpc>
              <a:buClrTx/>
              <a:buSzTx/>
              <a:buFontTx/>
            </a:pPr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　　</a:t>
            </a:r>
            <a:r>
              <a:rPr lang="en-US" altLang="zh-CN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(</a:t>
            </a:r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2</a:t>
            </a:r>
            <a:r>
              <a:rPr lang="en-US" altLang="zh-CN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)</a:t>
            </a:r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各小组完善作品。</a:t>
            </a:r>
          </a:p>
        </p:txBody>
      </p:sp>
      <p:sp>
        <p:nvSpPr>
          <p:cNvPr id="7" name="矩形 6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１　小组汇报</a:t>
            </a:r>
            <a:r>
              <a:rPr lang="en-US" altLang="zh-CN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 </a:t>
            </a:r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完善作品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34" y="1180057"/>
            <a:ext cx="5835536" cy="5835536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分析评估实验结果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２　</a:t>
            </a:r>
            <a:r>
              <a:rPr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编程控制小型系统的要点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2903" y="1787525"/>
            <a:ext cx="8926195" cy="420306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分析评估实验结果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1686560" y="2468245"/>
            <a:ext cx="5220335" cy="159956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3600" dirty="0"/>
              <a:t>五、</a:t>
            </a:r>
            <a:r>
              <a:rPr sz="3600" dirty="0"/>
              <a:t>实验拓展应用提升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360" y="2238925"/>
            <a:ext cx="3057291" cy="335615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6040" y="2227880"/>
            <a:ext cx="5400040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    </a:t>
            </a:r>
            <a:r>
              <a:rPr lang="zh-CN" altLang="en-US" sz="2400" dirty="0">
                <a:solidFill>
                  <a:srgbClr val="231F2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pitchFamily="34" charset="-122"/>
              </a:rPr>
              <a:t>为了进一步提高智能垃圾桶的便捷性，需要在智能垃圾桶上增加一红一</a:t>
            </a: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231F2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cs typeface="微软雅黑" panose="020B0503020204020204" pitchFamily="34" charset="-122"/>
              </a:rPr>
              <a:t>绿两个警示灯，在智能垃圾桶盖打开的时候红灯亮，红灯闪烁 3 秒之后再关闭，然后绿灯亮。想一想，该如何改写智能垃圾桶的控制程序？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87" y="4697766"/>
            <a:ext cx="1676400" cy="1676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2588561" y="1524984"/>
            <a:ext cx="2897089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小小程序员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272489" y="1963171"/>
            <a:ext cx="3100305" cy="3533607"/>
            <a:chOff x="763144" y="2081629"/>
            <a:chExt cx="3617139" cy="4069282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144" y="2081629"/>
              <a:ext cx="3617139" cy="4069282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810" b="55452" l="63123" r="7940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60" t="41458" r="20880" b="44889"/>
            <a:stretch>
              <a:fillRect/>
            </a:stretch>
          </p:blipFill>
          <p:spPr>
            <a:xfrm>
              <a:off x="3279914" y="3752166"/>
              <a:ext cx="417443" cy="417443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40498" b="53583" l="16944" r="31229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182" t="40808" r="69724" b="46406"/>
            <a:stretch>
              <a:fillRect/>
            </a:stretch>
          </p:blipFill>
          <p:spPr>
            <a:xfrm>
              <a:off x="1590260" y="3752166"/>
              <a:ext cx="318053" cy="390939"/>
            </a:xfrm>
            <a:prstGeom prst="rect">
              <a:avLst/>
            </a:prstGeom>
          </p:spPr>
        </p:pic>
      </p:grpSp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实验拓展 应用提升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75680" y="2810393"/>
            <a:ext cx="490537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4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    </a:t>
            </a:r>
            <a:r>
              <a:rPr lang="zh-CN" altLang="en-US" sz="2400" dirty="0">
                <a:solidFill>
                  <a:srgbClr val="231F20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请观察图中所示的程序代码，与同学讨论交流，并说一说它的运行过程，猜一猜它可用于哪一种设备的控制？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087" y="4697766"/>
            <a:ext cx="1676400" cy="16764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060231" y="1914239"/>
            <a:ext cx="2897089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华文新魏" panose="02010800040101010101" pitchFamily="2" charset="-122"/>
                <a:ea typeface="华文新魏" panose="02010800040101010101" pitchFamily="2" charset="-122"/>
              </a:rPr>
              <a:t>小小程序员</a:t>
            </a:r>
            <a:endParaRPr lang="en-US" altLang="zh-CN" sz="40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685" y="2036445"/>
            <a:ext cx="5168900" cy="298577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实验拓展 应用提升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 hasCustomPrompt="1"/>
          </p:nvPr>
        </p:nvSpPr>
        <p:spPr>
          <a:xfrm>
            <a:off x="1290955" y="2514600"/>
            <a:ext cx="6447790" cy="182943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用学习的编程知识</a:t>
            </a:r>
            <a:br>
              <a:rPr lang="en-US" altLang="zh-CN" sz="4400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</a:br>
            <a:r>
              <a:rPr lang="zh-CN" altLang="en-US" sz="4400" dirty="0">
                <a:solidFill>
                  <a:schemeClr val="accent1"/>
                </a:solidFill>
                <a:latin typeface="隶书" panose="02010509060101010101" charset="-122"/>
                <a:ea typeface="隶书" panose="02010509060101010101" charset="-122"/>
                <a:cs typeface="隶书" panose="02010509060101010101" charset="-122"/>
              </a:rPr>
              <a:t>　　实现最实用的控制！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90824" y="1786880"/>
            <a:ext cx="4560701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14</a:t>
            </a:r>
            <a:r>
              <a:rPr lang="zh-CN" altLang="en-US" sz="2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  编程控制倒垃圾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89" y="498227"/>
            <a:ext cx="584041" cy="46982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41900" y="567945"/>
            <a:ext cx="2918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单元  制作智能垃圾桶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4397" y="567945"/>
            <a:ext cx="387750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义务教育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《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信息科技</a:t>
            </a:r>
            <a:r>
              <a:rPr lang="en-US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》</a:t>
            </a:r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六年级上册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2415360" y="1306292"/>
            <a:ext cx="7361419" cy="482958"/>
          </a:xfrm>
          <a:prstGeom prst="rect">
            <a:avLst/>
          </a:prstGeom>
          <a:noFill/>
        </p:spPr>
        <p:txBody>
          <a:bodyPr wrap="square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活 动 导 航</a:t>
            </a:r>
          </a:p>
        </p:txBody>
      </p:sp>
      <p:grpSp>
        <p:nvGrpSpPr>
          <p:cNvPr id="57" name="组合 56"/>
          <p:cNvGrpSpPr/>
          <p:nvPr>
            <p:custDataLst>
              <p:tags r:id="rId1"/>
            </p:custDataLst>
          </p:nvPr>
        </p:nvGrpSpPr>
        <p:grpSpPr>
          <a:xfrm>
            <a:off x="1322705" y="2250440"/>
            <a:ext cx="9769475" cy="3547745"/>
            <a:chOff x="429493" y="2361908"/>
            <a:chExt cx="9326596" cy="3309762"/>
          </a:xfrm>
        </p:grpSpPr>
        <p:sp>
          <p:nvSpPr>
            <p:cNvPr id="14" name="任意多边形: 形状 13"/>
            <p:cNvSpPr/>
            <p:nvPr>
              <p:custDataLst>
                <p:tags r:id="rId2"/>
              </p:custDataLst>
            </p:nvPr>
          </p:nvSpPr>
          <p:spPr>
            <a:xfrm>
              <a:off x="429493" y="2361908"/>
              <a:ext cx="9202962" cy="3309762"/>
            </a:xfrm>
            <a:custGeom>
              <a:avLst/>
              <a:gdLst>
                <a:gd name="connsiteX0" fmla="*/ 10842 w 21594"/>
                <a:gd name="connsiteY0" fmla="*/ 1 h 21487"/>
                <a:gd name="connsiteX1" fmla="*/ 8590 w 21594"/>
                <a:gd name="connsiteY1" fmla="*/ 6041 h 21487"/>
                <a:gd name="connsiteX2" fmla="*/ 8592 w 21594"/>
                <a:gd name="connsiteY2" fmla="*/ 9347 h 21487"/>
                <a:gd name="connsiteX3" fmla="*/ 8592 w 21594"/>
                <a:gd name="connsiteY3" fmla="*/ 9347 h 21487"/>
                <a:gd name="connsiteX4" fmla="*/ 8592 w 21594"/>
                <a:gd name="connsiteY4" fmla="*/ 9457 h 21487"/>
                <a:gd name="connsiteX5" fmla="*/ 8700 w 21594"/>
                <a:gd name="connsiteY5" fmla="*/ 9735 h 21487"/>
                <a:gd name="connsiteX6" fmla="*/ 8781 w 21594"/>
                <a:gd name="connsiteY6" fmla="*/ 9457 h 21487"/>
                <a:gd name="connsiteX7" fmla="*/ 8782 w 21594"/>
                <a:gd name="connsiteY7" fmla="*/ 6040 h 21487"/>
                <a:gd name="connsiteX8" fmla="*/ 10823 w 21594"/>
                <a:gd name="connsiteY8" fmla="*/ 536 h 21487"/>
                <a:gd name="connsiteX9" fmla="*/ 12821 w 21594"/>
                <a:gd name="connsiteY9" fmla="*/ 6042 h 21487"/>
                <a:gd name="connsiteX10" fmla="*/ 12820 w 21594"/>
                <a:gd name="connsiteY10" fmla="*/ 9349 h 21487"/>
                <a:gd name="connsiteX11" fmla="*/ 12727 w 21594"/>
                <a:gd name="connsiteY11" fmla="*/ 9349 h 21487"/>
                <a:gd name="connsiteX12" fmla="*/ 12689 w 21594"/>
                <a:gd name="connsiteY12" fmla="*/ 9412 h 21487"/>
                <a:gd name="connsiteX13" fmla="*/ 12685 w 21594"/>
                <a:gd name="connsiteY13" fmla="*/ 9555 h 21487"/>
                <a:gd name="connsiteX14" fmla="*/ 12873 w 21594"/>
                <a:gd name="connsiteY14" fmla="*/ 10735 h 21487"/>
                <a:gd name="connsiteX15" fmla="*/ 12913 w 21594"/>
                <a:gd name="connsiteY15" fmla="*/ 10812 h 21487"/>
                <a:gd name="connsiteX16" fmla="*/ 12953 w 21594"/>
                <a:gd name="connsiteY16" fmla="*/ 10735 h 21487"/>
                <a:gd name="connsiteX17" fmla="*/ 13142 w 21594"/>
                <a:gd name="connsiteY17" fmla="*/ 9551 h 21487"/>
                <a:gd name="connsiteX18" fmla="*/ 13135 w 21594"/>
                <a:gd name="connsiteY18" fmla="*/ 9409 h 21487"/>
                <a:gd name="connsiteX19" fmla="*/ 13096 w 21594"/>
                <a:gd name="connsiteY19" fmla="*/ 9348 h 21487"/>
                <a:gd name="connsiteX20" fmla="*/ 13009 w 21594"/>
                <a:gd name="connsiteY20" fmla="*/ 9348 h 21487"/>
                <a:gd name="connsiteX21" fmla="*/ 13011 w 21594"/>
                <a:gd name="connsiteY21" fmla="*/ 6046 h 21487"/>
                <a:gd name="connsiteX22" fmla="*/ 10842 w 21594"/>
                <a:gd name="connsiteY22" fmla="*/ 1 h 21487"/>
                <a:gd name="connsiteX23" fmla="*/ 19287 w 21594"/>
                <a:gd name="connsiteY23" fmla="*/ 1 h 21487"/>
                <a:gd name="connsiteX24" fmla="*/ 17035 w 21594"/>
                <a:gd name="connsiteY24" fmla="*/ 6041 h 21487"/>
                <a:gd name="connsiteX25" fmla="*/ 17039 w 21594"/>
                <a:gd name="connsiteY25" fmla="*/ 9457 h 21487"/>
                <a:gd name="connsiteX26" fmla="*/ 17132 w 21594"/>
                <a:gd name="connsiteY26" fmla="*/ 9748 h 21487"/>
                <a:gd name="connsiteX27" fmla="*/ 17232 w 21594"/>
                <a:gd name="connsiteY27" fmla="*/ 9457 h 21487"/>
                <a:gd name="connsiteX28" fmla="*/ 17227 w 21594"/>
                <a:gd name="connsiteY28" fmla="*/ 6040 h 21487"/>
                <a:gd name="connsiteX29" fmla="*/ 19269 w 21594"/>
                <a:gd name="connsiteY29" fmla="*/ 536 h 21487"/>
                <a:gd name="connsiteX30" fmla="*/ 21267 w 21594"/>
                <a:gd name="connsiteY30" fmla="*/ 6042 h 21487"/>
                <a:gd name="connsiteX31" fmla="*/ 21271 w 21594"/>
                <a:gd name="connsiteY31" fmla="*/ 13317 h 21487"/>
                <a:gd name="connsiteX32" fmla="*/ 21176 w 21594"/>
                <a:gd name="connsiteY32" fmla="*/ 13317 h 21487"/>
                <a:gd name="connsiteX33" fmla="*/ 21139 w 21594"/>
                <a:gd name="connsiteY33" fmla="*/ 13380 h 21487"/>
                <a:gd name="connsiteX34" fmla="*/ 21323 w 21594"/>
                <a:gd name="connsiteY34" fmla="*/ 14703 h 21487"/>
                <a:gd name="connsiteX35" fmla="*/ 21363 w 21594"/>
                <a:gd name="connsiteY35" fmla="*/ 14780 h 21487"/>
                <a:gd name="connsiteX36" fmla="*/ 21403 w 21594"/>
                <a:gd name="connsiteY36" fmla="*/ 14703 h 21487"/>
                <a:gd name="connsiteX37" fmla="*/ 21592 w 21594"/>
                <a:gd name="connsiteY37" fmla="*/ 13519 h 21487"/>
                <a:gd name="connsiteX38" fmla="*/ 21585 w 21594"/>
                <a:gd name="connsiteY38" fmla="*/ 13377 h 21487"/>
                <a:gd name="connsiteX39" fmla="*/ 21546 w 21594"/>
                <a:gd name="connsiteY39" fmla="*/ 13316 h 21487"/>
                <a:gd name="connsiteX40" fmla="*/ 21454 w 21594"/>
                <a:gd name="connsiteY40" fmla="*/ 13316 h 21487"/>
                <a:gd name="connsiteX41" fmla="*/ 21456 w 21594"/>
                <a:gd name="connsiteY41" fmla="*/ 6046 h 21487"/>
                <a:gd name="connsiteX42" fmla="*/ 19287 w 21594"/>
                <a:gd name="connsiteY42" fmla="*/ 1 h 21487"/>
                <a:gd name="connsiteX43" fmla="*/ 2387 w 21594"/>
                <a:gd name="connsiteY43" fmla="*/ 8 h 21487"/>
                <a:gd name="connsiteX44" fmla="*/ 135 w 21594"/>
                <a:gd name="connsiteY44" fmla="*/ 6048 h 21487"/>
                <a:gd name="connsiteX45" fmla="*/ 139 w 21594"/>
                <a:gd name="connsiteY45" fmla="*/ 12147 h 21487"/>
                <a:gd name="connsiteX46" fmla="*/ 246 w 21594"/>
                <a:gd name="connsiteY46" fmla="*/ 12419 h 21487"/>
                <a:gd name="connsiteX47" fmla="*/ 326 w 21594"/>
                <a:gd name="connsiteY47" fmla="*/ 12147 h 21487"/>
                <a:gd name="connsiteX48" fmla="*/ 327 w 21594"/>
                <a:gd name="connsiteY48" fmla="*/ 6047 h 21487"/>
                <a:gd name="connsiteX49" fmla="*/ 2368 w 21594"/>
                <a:gd name="connsiteY49" fmla="*/ 543 h 21487"/>
                <a:gd name="connsiteX50" fmla="*/ 4366 w 21594"/>
                <a:gd name="connsiteY50" fmla="*/ 6049 h 21487"/>
                <a:gd name="connsiteX51" fmla="*/ 4365 w 21594"/>
                <a:gd name="connsiteY51" fmla="*/ 9349 h 21487"/>
                <a:gd name="connsiteX52" fmla="*/ 4277 w 21594"/>
                <a:gd name="connsiteY52" fmla="*/ 9349 h 21487"/>
                <a:gd name="connsiteX53" fmla="*/ 4240 w 21594"/>
                <a:gd name="connsiteY53" fmla="*/ 9412 h 21487"/>
                <a:gd name="connsiteX54" fmla="*/ 4236 w 21594"/>
                <a:gd name="connsiteY54" fmla="*/ 9555 h 21487"/>
                <a:gd name="connsiteX55" fmla="*/ 4424 w 21594"/>
                <a:gd name="connsiteY55" fmla="*/ 10735 h 21487"/>
                <a:gd name="connsiteX56" fmla="*/ 4463 w 21594"/>
                <a:gd name="connsiteY56" fmla="*/ 10812 h 21487"/>
                <a:gd name="connsiteX57" fmla="*/ 4504 w 21594"/>
                <a:gd name="connsiteY57" fmla="*/ 10735 h 21487"/>
                <a:gd name="connsiteX58" fmla="*/ 4692 w 21594"/>
                <a:gd name="connsiteY58" fmla="*/ 9551 h 21487"/>
                <a:gd name="connsiteX59" fmla="*/ 4686 w 21594"/>
                <a:gd name="connsiteY59" fmla="*/ 9409 h 21487"/>
                <a:gd name="connsiteX60" fmla="*/ 4647 w 21594"/>
                <a:gd name="connsiteY60" fmla="*/ 9348 h 21487"/>
                <a:gd name="connsiteX61" fmla="*/ 4554 w 21594"/>
                <a:gd name="connsiteY61" fmla="*/ 9348 h 21487"/>
                <a:gd name="connsiteX62" fmla="*/ 4555 w 21594"/>
                <a:gd name="connsiteY62" fmla="*/ 6053 h 21487"/>
                <a:gd name="connsiteX63" fmla="*/ 2387 w 21594"/>
                <a:gd name="connsiteY63" fmla="*/ 8 h 21487"/>
                <a:gd name="connsiteX64" fmla="*/ 8681 w 21594"/>
                <a:gd name="connsiteY64" fmla="*/ 10845 h 21487"/>
                <a:gd name="connsiteX65" fmla="*/ 8641 w 21594"/>
                <a:gd name="connsiteY65" fmla="*/ 10922 h 21487"/>
                <a:gd name="connsiteX66" fmla="*/ 8452 w 21594"/>
                <a:gd name="connsiteY66" fmla="*/ 12106 h 21487"/>
                <a:gd name="connsiteX67" fmla="*/ 8459 w 21594"/>
                <a:gd name="connsiteY67" fmla="*/ 12249 h 21487"/>
                <a:gd name="connsiteX68" fmla="*/ 8498 w 21594"/>
                <a:gd name="connsiteY68" fmla="*/ 12310 h 21487"/>
                <a:gd name="connsiteX69" fmla="*/ 8591 w 21594"/>
                <a:gd name="connsiteY69" fmla="*/ 12310 h 21487"/>
                <a:gd name="connsiteX70" fmla="*/ 8590 w 21594"/>
                <a:gd name="connsiteY70" fmla="*/ 15448 h 21487"/>
                <a:gd name="connsiteX71" fmla="*/ 6549 w 21594"/>
                <a:gd name="connsiteY71" fmla="*/ 20951 h 21487"/>
                <a:gd name="connsiteX72" fmla="*/ 4551 w 21594"/>
                <a:gd name="connsiteY72" fmla="*/ 15446 h 21487"/>
                <a:gd name="connsiteX73" fmla="*/ 4552 w 21594"/>
                <a:gd name="connsiteY73" fmla="*/ 12020 h 21487"/>
                <a:gd name="connsiteX74" fmla="*/ 4472 w 21594"/>
                <a:gd name="connsiteY74" fmla="*/ 11738 h 21487"/>
                <a:gd name="connsiteX75" fmla="*/ 4363 w 21594"/>
                <a:gd name="connsiteY75" fmla="*/ 12020 h 21487"/>
                <a:gd name="connsiteX76" fmla="*/ 4362 w 21594"/>
                <a:gd name="connsiteY76" fmla="*/ 15442 h 21487"/>
                <a:gd name="connsiteX77" fmla="*/ 6530 w 21594"/>
                <a:gd name="connsiteY77" fmla="*/ 21487 h 21487"/>
                <a:gd name="connsiteX78" fmla="*/ 8782 w 21594"/>
                <a:gd name="connsiteY78" fmla="*/ 15446 h 21487"/>
                <a:gd name="connsiteX79" fmla="*/ 8780 w 21594"/>
                <a:gd name="connsiteY79" fmla="*/ 12309 h 21487"/>
                <a:gd name="connsiteX80" fmla="*/ 8868 w 21594"/>
                <a:gd name="connsiteY80" fmla="*/ 12309 h 21487"/>
                <a:gd name="connsiteX81" fmla="*/ 8905 w 21594"/>
                <a:gd name="connsiteY81" fmla="*/ 12245 h 21487"/>
                <a:gd name="connsiteX82" fmla="*/ 8909 w 21594"/>
                <a:gd name="connsiteY82" fmla="*/ 12103 h 21487"/>
                <a:gd name="connsiteX83" fmla="*/ 8721 w 21594"/>
                <a:gd name="connsiteY83" fmla="*/ 10922 h 21487"/>
                <a:gd name="connsiteX84" fmla="*/ 8681 w 21594"/>
                <a:gd name="connsiteY84" fmla="*/ 10845 h 21487"/>
                <a:gd name="connsiteX85" fmla="*/ 17143 w 21594"/>
                <a:gd name="connsiteY85" fmla="*/ 10845 h 21487"/>
                <a:gd name="connsiteX86" fmla="*/ 17103 w 21594"/>
                <a:gd name="connsiteY86" fmla="*/ 10922 h 21487"/>
                <a:gd name="connsiteX87" fmla="*/ 16914 w 21594"/>
                <a:gd name="connsiteY87" fmla="*/ 12106 h 21487"/>
                <a:gd name="connsiteX88" fmla="*/ 16921 w 21594"/>
                <a:gd name="connsiteY88" fmla="*/ 12249 h 21487"/>
                <a:gd name="connsiteX89" fmla="*/ 16960 w 21594"/>
                <a:gd name="connsiteY89" fmla="*/ 12310 h 21487"/>
                <a:gd name="connsiteX90" fmla="*/ 17043 w 21594"/>
                <a:gd name="connsiteY90" fmla="*/ 12310 h 21487"/>
                <a:gd name="connsiteX91" fmla="*/ 17047 w 21594"/>
                <a:gd name="connsiteY91" fmla="*/ 15448 h 21487"/>
                <a:gd name="connsiteX92" fmla="*/ 15005 w 21594"/>
                <a:gd name="connsiteY92" fmla="*/ 20951 h 21487"/>
                <a:gd name="connsiteX93" fmla="*/ 13007 w 21594"/>
                <a:gd name="connsiteY93" fmla="*/ 15446 h 21487"/>
                <a:gd name="connsiteX94" fmla="*/ 13008 w 21594"/>
                <a:gd name="connsiteY94" fmla="*/ 12020 h 21487"/>
                <a:gd name="connsiteX95" fmla="*/ 12928 w 21594"/>
                <a:gd name="connsiteY95" fmla="*/ 11751 h 21487"/>
                <a:gd name="connsiteX96" fmla="*/ 12819 w 21594"/>
                <a:gd name="connsiteY96" fmla="*/ 12020 h 21487"/>
                <a:gd name="connsiteX97" fmla="*/ 12818 w 21594"/>
                <a:gd name="connsiteY97" fmla="*/ 15442 h 21487"/>
                <a:gd name="connsiteX98" fmla="*/ 14986 w 21594"/>
                <a:gd name="connsiteY98" fmla="*/ 21487 h 21487"/>
                <a:gd name="connsiteX99" fmla="*/ 17239 w 21594"/>
                <a:gd name="connsiteY99" fmla="*/ 15446 h 21487"/>
                <a:gd name="connsiteX100" fmla="*/ 17235 w 21594"/>
                <a:gd name="connsiteY100" fmla="*/ 12309 h 21487"/>
                <a:gd name="connsiteX101" fmla="*/ 17330 w 21594"/>
                <a:gd name="connsiteY101" fmla="*/ 12309 h 21487"/>
                <a:gd name="connsiteX102" fmla="*/ 17367 w 21594"/>
                <a:gd name="connsiteY102" fmla="*/ 12245 h 21487"/>
                <a:gd name="connsiteX103" fmla="*/ 17371 w 21594"/>
                <a:gd name="connsiteY103" fmla="*/ 12103 h 21487"/>
                <a:gd name="connsiteX104" fmla="*/ 17183 w 21594"/>
                <a:gd name="connsiteY104" fmla="*/ 10922 h 21487"/>
                <a:gd name="connsiteX105" fmla="*/ 17143 w 21594"/>
                <a:gd name="connsiteY105" fmla="*/ 10845 h 21487"/>
                <a:gd name="connsiteX106" fmla="*/ 231 w 21594"/>
                <a:gd name="connsiteY106" fmla="*/ 13316 h 21487"/>
                <a:gd name="connsiteX107" fmla="*/ 191 w 21594"/>
                <a:gd name="connsiteY107" fmla="*/ 13393 h 21487"/>
                <a:gd name="connsiteX108" fmla="*/ 2 w 21594"/>
                <a:gd name="connsiteY108" fmla="*/ 14577 h 21487"/>
                <a:gd name="connsiteX109" fmla="*/ 9 w 21594"/>
                <a:gd name="connsiteY109" fmla="*/ 14720 h 21487"/>
                <a:gd name="connsiteX110" fmla="*/ 48 w 21594"/>
                <a:gd name="connsiteY110" fmla="*/ 14780 h 21487"/>
                <a:gd name="connsiteX111" fmla="*/ 137 w 21594"/>
                <a:gd name="connsiteY111" fmla="*/ 14780 h 21487"/>
                <a:gd name="connsiteX112" fmla="*/ 137 w 21594"/>
                <a:gd name="connsiteY112" fmla="*/ 17618 h 21487"/>
                <a:gd name="connsiteX113" fmla="*/ 143 w 21594"/>
                <a:gd name="connsiteY113" fmla="*/ 17844 h 21487"/>
                <a:gd name="connsiteX114" fmla="*/ 200 w 21594"/>
                <a:gd name="connsiteY114" fmla="*/ 18000 h 21487"/>
                <a:gd name="connsiteX115" fmla="*/ 232 w 21594"/>
                <a:gd name="connsiteY115" fmla="*/ 18015 h 21487"/>
                <a:gd name="connsiteX116" fmla="*/ 264 w 21594"/>
                <a:gd name="connsiteY116" fmla="*/ 18000 h 21487"/>
                <a:gd name="connsiteX117" fmla="*/ 321 w 21594"/>
                <a:gd name="connsiteY117" fmla="*/ 17844 h 21487"/>
                <a:gd name="connsiteX118" fmla="*/ 327 w 21594"/>
                <a:gd name="connsiteY118" fmla="*/ 17618 h 21487"/>
                <a:gd name="connsiteX119" fmla="*/ 327 w 21594"/>
                <a:gd name="connsiteY119" fmla="*/ 14779 h 21487"/>
                <a:gd name="connsiteX120" fmla="*/ 418 w 21594"/>
                <a:gd name="connsiteY120" fmla="*/ 14779 h 21487"/>
                <a:gd name="connsiteX121" fmla="*/ 455 w 21594"/>
                <a:gd name="connsiteY121" fmla="*/ 14716 h 21487"/>
                <a:gd name="connsiteX122" fmla="*/ 460 w 21594"/>
                <a:gd name="connsiteY122" fmla="*/ 14573 h 21487"/>
                <a:gd name="connsiteX123" fmla="*/ 271 w 21594"/>
                <a:gd name="connsiteY123" fmla="*/ 13393 h 21487"/>
                <a:gd name="connsiteX124" fmla="*/ 231 w 21594"/>
                <a:gd name="connsiteY124" fmla="*/ 13316 h 21487"/>
                <a:gd name="connsiteX125" fmla="*/ 232 w 21594"/>
                <a:gd name="connsiteY125" fmla="*/ 18625 h 21487"/>
                <a:gd name="connsiteX126" fmla="*/ 164 w 21594"/>
                <a:gd name="connsiteY126" fmla="*/ 18703 h 21487"/>
                <a:gd name="connsiteX127" fmla="*/ 164 w 21594"/>
                <a:gd name="connsiteY127" fmla="*/ 19073 h 21487"/>
                <a:gd name="connsiteX128" fmla="*/ 299 w 21594"/>
                <a:gd name="connsiteY128" fmla="*/ 19073 h 21487"/>
                <a:gd name="connsiteX129" fmla="*/ 299 w 21594"/>
                <a:gd name="connsiteY129" fmla="*/ 18703 h 21487"/>
                <a:gd name="connsiteX130" fmla="*/ 232 w 21594"/>
                <a:gd name="connsiteY130" fmla="*/ 18625 h 21487"/>
                <a:gd name="connsiteX131" fmla="*/ 232 w 21594"/>
                <a:gd name="connsiteY131" fmla="*/ 19748 h 21487"/>
                <a:gd name="connsiteX132" fmla="*/ 164 w 21594"/>
                <a:gd name="connsiteY132" fmla="*/ 19826 h 21487"/>
                <a:gd name="connsiteX133" fmla="*/ 164 w 21594"/>
                <a:gd name="connsiteY133" fmla="*/ 20196 h 21487"/>
                <a:gd name="connsiteX134" fmla="*/ 300 w 21594"/>
                <a:gd name="connsiteY134" fmla="*/ 20196 h 21487"/>
                <a:gd name="connsiteX135" fmla="*/ 300 w 21594"/>
                <a:gd name="connsiteY135" fmla="*/ 19826 h 21487"/>
                <a:gd name="connsiteX136" fmla="*/ 232 w 21594"/>
                <a:gd name="connsiteY136" fmla="*/ 19748 h 21487"/>
                <a:gd name="connsiteX0-1" fmla="*/ 10842 w 21594"/>
                <a:gd name="connsiteY0-2" fmla="*/ 1 h 21487"/>
                <a:gd name="connsiteX1-3" fmla="*/ 8590 w 21594"/>
                <a:gd name="connsiteY1-4" fmla="*/ 6041 h 21487"/>
                <a:gd name="connsiteX2-5" fmla="*/ 8592 w 21594"/>
                <a:gd name="connsiteY2-6" fmla="*/ 9347 h 21487"/>
                <a:gd name="connsiteX3-7" fmla="*/ 8592 w 21594"/>
                <a:gd name="connsiteY3-8" fmla="*/ 9347 h 21487"/>
                <a:gd name="connsiteX4-9" fmla="*/ 8592 w 21594"/>
                <a:gd name="connsiteY4-10" fmla="*/ 9457 h 21487"/>
                <a:gd name="connsiteX5-11" fmla="*/ 8700 w 21594"/>
                <a:gd name="connsiteY5-12" fmla="*/ 9735 h 21487"/>
                <a:gd name="connsiteX6-13" fmla="*/ 8781 w 21594"/>
                <a:gd name="connsiteY6-14" fmla="*/ 9457 h 21487"/>
                <a:gd name="connsiteX7-15" fmla="*/ 8782 w 21594"/>
                <a:gd name="connsiteY7-16" fmla="*/ 6040 h 21487"/>
                <a:gd name="connsiteX8-17" fmla="*/ 10823 w 21594"/>
                <a:gd name="connsiteY8-18" fmla="*/ 536 h 21487"/>
                <a:gd name="connsiteX9-19" fmla="*/ 12821 w 21594"/>
                <a:gd name="connsiteY9-20" fmla="*/ 6042 h 21487"/>
                <a:gd name="connsiteX10-21" fmla="*/ 12820 w 21594"/>
                <a:gd name="connsiteY10-22" fmla="*/ 9349 h 21487"/>
                <a:gd name="connsiteX11-23" fmla="*/ 12727 w 21594"/>
                <a:gd name="connsiteY11-24" fmla="*/ 9349 h 21487"/>
                <a:gd name="connsiteX12-25" fmla="*/ 12689 w 21594"/>
                <a:gd name="connsiteY12-26" fmla="*/ 9412 h 21487"/>
                <a:gd name="connsiteX13-27" fmla="*/ 12685 w 21594"/>
                <a:gd name="connsiteY13-28" fmla="*/ 9555 h 21487"/>
                <a:gd name="connsiteX14-29" fmla="*/ 12873 w 21594"/>
                <a:gd name="connsiteY14-30" fmla="*/ 10735 h 21487"/>
                <a:gd name="connsiteX15-31" fmla="*/ 12913 w 21594"/>
                <a:gd name="connsiteY15-32" fmla="*/ 10812 h 21487"/>
                <a:gd name="connsiteX16-33" fmla="*/ 12953 w 21594"/>
                <a:gd name="connsiteY16-34" fmla="*/ 10735 h 21487"/>
                <a:gd name="connsiteX17-35" fmla="*/ 13142 w 21594"/>
                <a:gd name="connsiteY17-36" fmla="*/ 9551 h 21487"/>
                <a:gd name="connsiteX18-37" fmla="*/ 13135 w 21594"/>
                <a:gd name="connsiteY18-38" fmla="*/ 9409 h 21487"/>
                <a:gd name="connsiteX19-39" fmla="*/ 13096 w 21594"/>
                <a:gd name="connsiteY19-40" fmla="*/ 9348 h 21487"/>
                <a:gd name="connsiteX20-41" fmla="*/ 13009 w 21594"/>
                <a:gd name="connsiteY20-42" fmla="*/ 9348 h 21487"/>
                <a:gd name="connsiteX21-43" fmla="*/ 13011 w 21594"/>
                <a:gd name="connsiteY21-44" fmla="*/ 6046 h 21487"/>
                <a:gd name="connsiteX22-45" fmla="*/ 10842 w 21594"/>
                <a:gd name="connsiteY22-46" fmla="*/ 1 h 21487"/>
                <a:gd name="connsiteX23-47" fmla="*/ 19287 w 21594"/>
                <a:gd name="connsiteY23-48" fmla="*/ 1 h 21487"/>
                <a:gd name="connsiteX24-49" fmla="*/ 17035 w 21594"/>
                <a:gd name="connsiteY24-50" fmla="*/ 6041 h 21487"/>
                <a:gd name="connsiteX25-51" fmla="*/ 17039 w 21594"/>
                <a:gd name="connsiteY25-52" fmla="*/ 9457 h 21487"/>
                <a:gd name="connsiteX26-53" fmla="*/ 17132 w 21594"/>
                <a:gd name="connsiteY26-54" fmla="*/ 9748 h 21487"/>
                <a:gd name="connsiteX27-55" fmla="*/ 17232 w 21594"/>
                <a:gd name="connsiteY27-56" fmla="*/ 9457 h 21487"/>
                <a:gd name="connsiteX28-57" fmla="*/ 17227 w 21594"/>
                <a:gd name="connsiteY28-58" fmla="*/ 6040 h 21487"/>
                <a:gd name="connsiteX29-59" fmla="*/ 19269 w 21594"/>
                <a:gd name="connsiteY29-60" fmla="*/ 536 h 21487"/>
                <a:gd name="connsiteX30-61" fmla="*/ 21267 w 21594"/>
                <a:gd name="connsiteY30-62" fmla="*/ 6042 h 21487"/>
                <a:gd name="connsiteX31-63" fmla="*/ 21271 w 21594"/>
                <a:gd name="connsiteY31-64" fmla="*/ 13317 h 21487"/>
                <a:gd name="connsiteX32-65" fmla="*/ 21176 w 21594"/>
                <a:gd name="connsiteY32-66" fmla="*/ 13317 h 21487"/>
                <a:gd name="connsiteX33-67" fmla="*/ 21139 w 21594"/>
                <a:gd name="connsiteY33-68" fmla="*/ 13380 h 21487"/>
                <a:gd name="connsiteX34-69" fmla="*/ 21323 w 21594"/>
                <a:gd name="connsiteY34-70" fmla="*/ 14703 h 21487"/>
                <a:gd name="connsiteX35-71" fmla="*/ 21363 w 21594"/>
                <a:gd name="connsiteY35-72" fmla="*/ 14780 h 21487"/>
                <a:gd name="connsiteX36-73" fmla="*/ 21403 w 21594"/>
                <a:gd name="connsiteY36-74" fmla="*/ 14703 h 21487"/>
                <a:gd name="connsiteX37-75" fmla="*/ 21592 w 21594"/>
                <a:gd name="connsiteY37-76" fmla="*/ 13519 h 21487"/>
                <a:gd name="connsiteX38-77" fmla="*/ 21585 w 21594"/>
                <a:gd name="connsiteY38-78" fmla="*/ 13377 h 21487"/>
                <a:gd name="connsiteX39-79" fmla="*/ 21546 w 21594"/>
                <a:gd name="connsiteY39-80" fmla="*/ 13316 h 21487"/>
                <a:gd name="connsiteX40-81" fmla="*/ 21456 w 21594"/>
                <a:gd name="connsiteY40-82" fmla="*/ 6046 h 21487"/>
                <a:gd name="connsiteX41-83" fmla="*/ 19287 w 21594"/>
                <a:gd name="connsiteY41-84" fmla="*/ 1 h 21487"/>
                <a:gd name="connsiteX42-85" fmla="*/ 2387 w 21594"/>
                <a:gd name="connsiteY42-86" fmla="*/ 8 h 21487"/>
                <a:gd name="connsiteX43-87" fmla="*/ 135 w 21594"/>
                <a:gd name="connsiteY43-88" fmla="*/ 6048 h 21487"/>
                <a:gd name="connsiteX44-89" fmla="*/ 139 w 21594"/>
                <a:gd name="connsiteY44-90" fmla="*/ 12147 h 21487"/>
                <a:gd name="connsiteX45-91" fmla="*/ 246 w 21594"/>
                <a:gd name="connsiteY45-92" fmla="*/ 12419 h 21487"/>
                <a:gd name="connsiteX46-93" fmla="*/ 326 w 21594"/>
                <a:gd name="connsiteY46-94" fmla="*/ 12147 h 21487"/>
                <a:gd name="connsiteX47-95" fmla="*/ 327 w 21594"/>
                <a:gd name="connsiteY47-96" fmla="*/ 6047 h 21487"/>
                <a:gd name="connsiteX48-97" fmla="*/ 2368 w 21594"/>
                <a:gd name="connsiteY48-98" fmla="*/ 543 h 21487"/>
                <a:gd name="connsiteX49-99" fmla="*/ 4366 w 21594"/>
                <a:gd name="connsiteY49-100" fmla="*/ 6049 h 21487"/>
                <a:gd name="connsiteX50-101" fmla="*/ 4365 w 21594"/>
                <a:gd name="connsiteY50-102" fmla="*/ 9349 h 21487"/>
                <a:gd name="connsiteX51-103" fmla="*/ 4277 w 21594"/>
                <a:gd name="connsiteY51-104" fmla="*/ 9349 h 21487"/>
                <a:gd name="connsiteX52-105" fmla="*/ 4240 w 21594"/>
                <a:gd name="connsiteY52-106" fmla="*/ 9412 h 21487"/>
                <a:gd name="connsiteX53-107" fmla="*/ 4236 w 21594"/>
                <a:gd name="connsiteY53-108" fmla="*/ 9555 h 21487"/>
                <a:gd name="connsiteX54-109" fmla="*/ 4424 w 21594"/>
                <a:gd name="connsiteY54-110" fmla="*/ 10735 h 21487"/>
                <a:gd name="connsiteX55-111" fmla="*/ 4463 w 21594"/>
                <a:gd name="connsiteY55-112" fmla="*/ 10812 h 21487"/>
                <a:gd name="connsiteX56-113" fmla="*/ 4504 w 21594"/>
                <a:gd name="connsiteY56-114" fmla="*/ 10735 h 21487"/>
                <a:gd name="connsiteX57-115" fmla="*/ 4692 w 21594"/>
                <a:gd name="connsiteY57-116" fmla="*/ 9551 h 21487"/>
                <a:gd name="connsiteX58-117" fmla="*/ 4686 w 21594"/>
                <a:gd name="connsiteY58-118" fmla="*/ 9409 h 21487"/>
                <a:gd name="connsiteX59-119" fmla="*/ 4647 w 21594"/>
                <a:gd name="connsiteY59-120" fmla="*/ 9348 h 21487"/>
                <a:gd name="connsiteX60-121" fmla="*/ 4554 w 21594"/>
                <a:gd name="connsiteY60-122" fmla="*/ 9348 h 21487"/>
                <a:gd name="connsiteX61-123" fmla="*/ 4555 w 21594"/>
                <a:gd name="connsiteY61-124" fmla="*/ 6053 h 21487"/>
                <a:gd name="connsiteX62-125" fmla="*/ 2387 w 21594"/>
                <a:gd name="connsiteY62-126" fmla="*/ 8 h 21487"/>
                <a:gd name="connsiteX63-127" fmla="*/ 8681 w 21594"/>
                <a:gd name="connsiteY63-128" fmla="*/ 10845 h 21487"/>
                <a:gd name="connsiteX64-129" fmla="*/ 8641 w 21594"/>
                <a:gd name="connsiteY64-130" fmla="*/ 10922 h 21487"/>
                <a:gd name="connsiteX65-131" fmla="*/ 8452 w 21594"/>
                <a:gd name="connsiteY65-132" fmla="*/ 12106 h 21487"/>
                <a:gd name="connsiteX66-133" fmla="*/ 8459 w 21594"/>
                <a:gd name="connsiteY66-134" fmla="*/ 12249 h 21487"/>
                <a:gd name="connsiteX67-135" fmla="*/ 8498 w 21594"/>
                <a:gd name="connsiteY67-136" fmla="*/ 12310 h 21487"/>
                <a:gd name="connsiteX68-137" fmla="*/ 8591 w 21594"/>
                <a:gd name="connsiteY68-138" fmla="*/ 12310 h 21487"/>
                <a:gd name="connsiteX69-139" fmla="*/ 8590 w 21594"/>
                <a:gd name="connsiteY69-140" fmla="*/ 15448 h 21487"/>
                <a:gd name="connsiteX70-141" fmla="*/ 6549 w 21594"/>
                <a:gd name="connsiteY70-142" fmla="*/ 20951 h 21487"/>
                <a:gd name="connsiteX71-143" fmla="*/ 4551 w 21594"/>
                <a:gd name="connsiteY71-144" fmla="*/ 15446 h 21487"/>
                <a:gd name="connsiteX72-145" fmla="*/ 4552 w 21594"/>
                <a:gd name="connsiteY72-146" fmla="*/ 12020 h 21487"/>
                <a:gd name="connsiteX73-147" fmla="*/ 4472 w 21594"/>
                <a:gd name="connsiteY73-148" fmla="*/ 11738 h 21487"/>
                <a:gd name="connsiteX74-149" fmla="*/ 4363 w 21594"/>
                <a:gd name="connsiteY74-150" fmla="*/ 12020 h 21487"/>
                <a:gd name="connsiteX75-151" fmla="*/ 4362 w 21594"/>
                <a:gd name="connsiteY75-152" fmla="*/ 15442 h 21487"/>
                <a:gd name="connsiteX76-153" fmla="*/ 6530 w 21594"/>
                <a:gd name="connsiteY76-154" fmla="*/ 21487 h 21487"/>
                <a:gd name="connsiteX77-155" fmla="*/ 8782 w 21594"/>
                <a:gd name="connsiteY77-156" fmla="*/ 15446 h 21487"/>
                <a:gd name="connsiteX78-157" fmla="*/ 8780 w 21594"/>
                <a:gd name="connsiteY78-158" fmla="*/ 12309 h 21487"/>
                <a:gd name="connsiteX79-159" fmla="*/ 8868 w 21594"/>
                <a:gd name="connsiteY79-160" fmla="*/ 12309 h 21487"/>
                <a:gd name="connsiteX80-161" fmla="*/ 8905 w 21594"/>
                <a:gd name="connsiteY80-162" fmla="*/ 12245 h 21487"/>
                <a:gd name="connsiteX81-163" fmla="*/ 8909 w 21594"/>
                <a:gd name="connsiteY81-164" fmla="*/ 12103 h 21487"/>
                <a:gd name="connsiteX82-165" fmla="*/ 8721 w 21594"/>
                <a:gd name="connsiteY82-166" fmla="*/ 10922 h 21487"/>
                <a:gd name="connsiteX83-167" fmla="*/ 8681 w 21594"/>
                <a:gd name="connsiteY83-168" fmla="*/ 10845 h 21487"/>
                <a:gd name="connsiteX84-169" fmla="*/ 17143 w 21594"/>
                <a:gd name="connsiteY84-170" fmla="*/ 10845 h 21487"/>
                <a:gd name="connsiteX85-171" fmla="*/ 17103 w 21594"/>
                <a:gd name="connsiteY85-172" fmla="*/ 10922 h 21487"/>
                <a:gd name="connsiteX86-173" fmla="*/ 16914 w 21594"/>
                <a:gd name="connsiteY86-174" fmla="*/ 12106 h 21487"/>
                <a:gd name="connsiteX87-175" fmla="*/ 16921 w 21594"/>
                <a:gd name="connsiteY87-176" fmla="*/ 12249 h 21487"/>
                <a:gd name="connsiteX88-177" fmla="*/ 16960 w 21594"/>
                <a:gd name="connsiteY88-178" fmla="*/ 12310 h 21487"/>
                <a:gd name="connsiteX89-179" fmla="*/ 17043 w 21594"/>
                <a:gd name="connsiteY89-180" fmla="*/ 12310 h 21487"/>
                <a:gd name="connsiteX90-181" fmla="*/ 17047 w 21594"/>
                <a:gd name="connsiteY90-182" fmla="*/ 15448 h 21487"/>
                <a:gd name="connsiteX91-183" fmla="*/ 15005 w 21594"/>
                <a:gd name="connsiteY91-184" fmla="*/ 20951 h 21487"/>
                <a:gd name="connsiteX92-185" fmla="*/ 13007 w 21594"/>
                <a:gd name="connsiteY92-186" fmla="*/ 15446 h 21487"/>
                <a:gd name="connsiteX93-187" fmla="*/ 13008 w 21594"/>
                <a:gd name="connsiteY93-188" fmla="*/ 12020 h 21487"/>
                <a:gd name="connsiteX94-189" fmla="*/ 12928 w 21594"/>
                <a:gd name="connsiteY94-190" fmla="*/ 11751 h 21487"/>
                <a:gd name="connsiteX95-191" fmla="*/ 12819 w 21594"/>
                <a:gd name="connsiteY95-192" fmla="*/ 12020 h 21487"/>
                <a:gd name="connsiteX96-193" fmla="*/ 12818 w 21594"/>
                <a:gd name="connsiteY96-194" fmla="*/ 15442 h 21487"/>
                <a:gd name="connsiteX97-195" fmla="*/ 14986 w 21594"/>
                <a:gd name="connsiteY97-196" fmla="*/ 21487 h 21487"/>
                <a:gd name="connsiteX98-197" fmla="*/ 17239 w 21594"/>
                <a:gd name="connsiteY98-198" fmla="*/ 15446 h 21487"/>
                <a:gd name="connsiteX99-199" fmla="*/ 17235 w 21594"/>
                <a:gd name="connsiteY99-200" fmla="*/ 12309 h 21487"/>
                <a:gd name="connsiteX100-201" fmla="*/ 17330 w 21594"/>
                <a:gd name="connsiteY100-202" fmla="*/ 12309 h 21487"/>
                <a:gd name="connsiteX101-203" fmla="*/ 17367 w 21594"/>
                <a:gd name="connsiteY101-204" fmla="*/ 12245 h 21487"/>
                <a:gd name="connsiteX102-205" fmla="*/ 17371 w 21594"/>
                <a:gd name="connsiteY102-206" fmla="*/ 12103 h 21487"/>
                <a:gd name="connsiteX103-207" fmla="*/ 17183 w 21594"/>
                <a:gd name="connsiteY103-208" fmla="*/ 10922 h 21487"/>
                <a:gd name="connsiteX104-209" fmla="*/ 17143 w 21594"/>
                <a:gd name="connsiteY104-210" fmla="*/ 10845 h 21487"/>
                <a:gd name="connsiteX105-211" fmla="*/ 231 w 21594"/>
                <a:gd name="connsiteY105-212" fmla="*/ 13316 h 21487"/>
                <a:gd name="connsiteX106-213" fmla="*/ 191 w 21594"/>
                <a:gd name="connsiteY106-214" fmla="*/ 13393 h 21487"/>
                <a:gd name="connsiteX107-215" fmla="*/ 2 w 21594"/>
                <a:gd name="connsiteY107-216" fmla="*/ 14577 h 21487"/>
                <a:gd name="connsiteX108-217" fmla="*/ 9 w 21594"/>
                <a:gd name="connsiteY108-218" fmla="*/ 14720 h 21487"/>
                <a:gd name="connsiteX109-219" fmla="*/ 48 w 21594"/>
                <a:gd name="connsiteY109-220" fmla="*/ 14780 h 21487"/>
                <a:gd name="connsiteX110-221" fmla="*/ 137 w 21594"/>
                <a:gd name="connsiteY110-222" fmla="*/ 14780 h 21487"/>
                <a:gd name="connsiteX111-223" fmla="*/ 137 w 21594"/>
                <a:gd name="connsiteY111-224" fmla="*/ 17618 h 21487"/>
                <a:gd name="connsiteX112-225" fmla="*/ 143 w 21594"/>
                <a:gd name="connsiteY112-226" fmla="*/ 17844 h 21487"/>
                <a:gd name="connsiteX113-227" fmla="*/ 200 w 21594"/>
                <a:gd name="connsiteY113-228" fmla="*/ 18000 h 21487"/>
                <a:gd name="connsiteX114-229" fmla="*/ 232 w 21594"/>
                <a:gd name="connsiteY114-230" fmla="*/ 18015 h 21487"/>
                <a:gd name="connsiteX115-231" fmla="*/ 264 w 21594"/>
                <a:gd name="connsiteY115-232" fmla="*/ 18000 h 21487"/>
                <a:gd name="connsiteX116-233" fmla="*/ 321 w 21594"/>
                <a:gd name="connsiteY116-234" fmla="*/ 17844 h 21487"/>
                <a:gd name="connsiteX117-235" fmla="*/ 327 w 21594"/>
                <a:gd name="connsiteY117-236" fmla="*/ 17618 h 21487"/>
                <a:gd name="connsiteX118-237" fmla="*/ 327 w 21594"/>
                <a:gd name="connsiteY118-238" fmla="*/ 14779 h 21487"/>
                <a:gd name="connsiteX119-239" fmla="*/ 418 w 21594"/>
                <a:gd name="connsiteY119-240" fmla="*/ 14779 h 21487"/>
                <a:gd name="connsiteX120-241" fmla="*/ 455 w 21594"/>
                <a:gd name="connsiteY120-242" fmla="*/ 14716 h 21487"/>
                <a:gd name="connsiteX121-243" fmla="*/ 460 w 21594"/>
                <a:gd name="connsiteY121-244" fmla="*/ 14573 h 21487"/>
                <a:gd name="connsiteX122-245" fmla="*/ 271 w 21594"/>
                <a:gd name="connsiteY122-246" fmla="*/ 13393 h 21487"/>
                <a:gd name="connsiteX123-247" fmla="*/ 231 w 21594"/>
                <a:gd name="connsiteY123-248" fmla="*/ 13316 h 21487"/>
                <a:gd name="connsiteX124-249" fmla="*/ 232 w 21594"/>
                <a:gd name="connsiteY124-250" fmla="*/ 18625 h 21487"/>
                <a:gd name="connsiteX125-251" fmla="*/ 164 w 21594"/>
                <a:gd name="connsiteY125-252" fmla="*/ 18703 h 21487"/>
                <a:gd name="connsiteX126-253" fmla="*/ 164 w 21594"/>
                <a:gd name="connsiteY126-254" fmla="*/ 19073 h 21487"/>
                <a:gd name="connsiteX127-255" fmla="*/ 299 w 21594"/>
                <a:gd name="connsiteY127-256" fmla="*/ 19073 h 21487"/>
                <a:gd name="connsiteX128-257" fmla="*/ 299 w 21594"/>
                <a:gd name="connsiteY128-258" fmla="*/ 18703 h 21487"/>
                <a:gd name="connsiteX129-259" fmla="*/ 232 w 21594"/>
                <a:gd name="connsiteY129-260" fmla="*/ 18625 h 21487"/>
                <a:gd name="connsiteX130-261" fmla="*/ 232 w 21594"/>
                <a:gd name="connsiteY130-262" fmla="*/ 19748 h 21487"/>
                <a:gd name="connsiteX131-263" fmla="*/ 164 w 21594"/>
                <a:gd name="connsiteY131-264" fmla="*/ 19826 h 21487"/>
                <a:gd name="connsiteX132-265" fmla="*/ 164 w 21594"/>
                <a:gd name="connsiteY132-266" fmla="*/ 20196 h 21487"/>
                <a:gd name="connsiteX133-267" fmla="*/ 300 w 21594"/>
                <a:gd name="connsiteY133-268" fmla="*/ 20196 h 21487"/>
                <a:gd name="connsiteX134-269" fmla="*/ 300 w 21594"/>
                <a:gd name="connsiteY134-270" fmla="*/ 19826 h 21487"/>
                <a:gd name="connsiteX135-271" fmla="*/ 232 w 21594"/>
                <a:gd name="connsiteY135-272" fmla="*/ 19748 h 21487"/>
                <a:gd name="connsiteX0-273" fmla="*/ 10842 w 21660"/>
                <a:gd name="connsiteY0-274" fmla="*/ 1 h 21487"/>
                <a:gd name="connsiteX1-275" fmla="*/ 8590 w 21660"/>
                <a:gd name="connsiteY1-276" fmla="*/ 6041 h 21487"/>
                <a:gd name="connsiteX2-277" fmla="*/ 8592 w 21660"/>
                <a:gd name="connsiteY2-278" fmla="*/ 9347 h 21487"/>
                <a:gd name="connsiteX3-279" fmla="*/ 8592 w 21660"/>
                <a:gd name="connsiteY3-280" fmla="*/ 9347 h 21487"/>
                <a:gd name="connsiteX4-281" fmla="*/ 8592 w 21660"/>
                <a:gd name="connsiteY4-282" fmla="*/ 9457 h 21487"/>
                <a:gd name="connsiteX5-283" fmla="*/ 8700 w 21660"/>
                <a:gd name="connsiteY5-284" fmla="*/ 9735 h 21487"/>
                <a:gd name="connsiteX6-285" fmla="*/ 8781 w 21660"/>
                <a:gd name="connsiteY6-286" fmla="*/ 9457 h 21487"/>
                <a:gd name="connsiteX7-287" fmla="*/ 8782 w 21660"/>
                <a:gd name="connsiteY7-288" fmla="*/ 6040 h 21487"/>
                <a:gd name="connsiteX8-289" fmla="*/ 10823 w 21660"/>
                <a:gd name="connsiteY8-290" fmla="*/ 536 h 21487"/>
                <a:gd name="connsiteX9-291" fmla="*/ 12821 w 21660"/>
                <a:gd name="connsiteY9-292" fmla="*/ 6042 h 21487"/>
                <a:gd name="connsiteX10-293" fmla="*/ 12820 w 21660"/>
                <a:gd name="connsiteY10-294" fmla="*/ 9349 h 21487"/>
                <a:gd name="connsiteX11-295" fmla="*/ 12727 w 21660"/>
                <a:gd name="connsiteY11-296" fmla="*/ 9349 h 21487"/>
                <a:gd name="connsiteX12-297" fmla="*/ 12689 w 21660"/>
                <a:gd name="connsiteY12-298" fmla="*/ 9412 h 21487"/>
                <a:gd name="connsiteX13-299" fmla="*/ 12685 w 21660"/>
                <a:gd name="connsiteY13-300" fmla="*/ 9555 h 21487"/>
                <a:gd name="connsiteX14-301" fmla="*/ 12873 w 21660"/>
                <a:gd name="connsiteY14-302" fmla="*/ 10735 h 21487"/>
                <a:gd name="connsiteX15-303" fmla="*/ 12913 w 21660"/>
                <a:gd name="connsiteY15-304" fmla="*/ 10812 h 21487"/>
                <a:gd name="connsiteX16-305" fmla="*/ 12953 w 21660"/>
                <a:gd name="connsiteY16-306" fmla="*/ 10735 h 21487"/>
                <a:gd name="connsiteX17-307" fmla="*/ 13142 w 21660"/>
                <a:gd name="connsiteY17-308" fmla="*/ 9551 h 21487"/>
                <a:gd name="connsiteX18-309" fmla="*/ 13135 w 21660"/>
                <a:gd name="connsiteY18-310" fmla="*/ 9409 h 21487"/>
                <a:gd name="connsiteX19-311" fmla="*/ 13096 w 21660"/>
                <a:gd name="connsiteY19-312" fmla="*/ 9348 h 21487"/>
                <a:gd name="connsiteX20-313" fmla="*/ 13009 w 21660"/>
                <a:gd name="connsiteY20-314" fmla="*/ 9348 h 21487"/>
                <a:gd name="connsiteX21-315" fmla="*/ 13011 w 21660"/>
                <a:gd name="connsiteY21-316" fmla="*/ 6046 h 21487"/>
                <a:gd name="connsiteX22-317" fmla="*/ 10842 w 21660"/>
                <a:gd name="connsiteY22-318" fmla="*/ 1 h 21487"/>
                <a:gd name="connsiteX23-319" fmla="*/ 19287 w 21660"/>
                <a:gd name="connsiteY23-320" fmla="*/ 1 h 21487"/>
                <a:gd name="connsiteX24-321" fmla="*/ 17035 w 21660"/>
                <a:gd name="connsiteY24-322" fmla="*/ 6041 h 21487"/>
                <a:gd name="connsiteX25-323" fmla="*/ 17039 w 21660"/>
                <a:gd name="connsiteY25-324" fmla="*/ 9457 h 21487"/>
                <a:gd name="connsiteX26-325" fmla="*/ 17132 w 21660"/>
                <a:gd name="connsiteY26-326" fmla="*/ 9748 h 21487"/>
                <a:gd name="connsiteX27-327" fmla="*/ 17232 w 21660"/>
                <a:gd name="connsiteY27-328" fmla="*/ 9457 h 21487"/>
                <a:gd name="connsiteX28-329" fmla="*/ 17227 w 21660"/>
                <a:gd name="connsiteY28-330" fmla="*/ 6040 h 21487"/>
                <a:gd name="connsiteX29-331" fmla="*/ 19269 w 21660"/>
                <a:gd name="connsiteY29-332" fmla="*/ 536 h 21487"/>
                <a:gd name="connsiteX30-333" fmla="*/ 21267 w 21660"/>
                <a:gd name="connsiteY30-334" fmla="*/ 6042 h 21487"/>
                <a:gd name="connsiteX31-335" fmla="*/ 21271 w 21660"/>
                <a:gd name="connsiteY31-336" fmla="*/ 13317 h 21487"/>
                <a:gd name="connsiteX32-337" fmla="*/ 21176 w 21660"/>
                <a:gd name="connsiteY32-338" fmla="*/ 13317 h 21487"/>
                <a:gd name="connsiteX33-339" fmla="*/ 21139 w 21660"/>
                <a:gd name="connsiteY33-340" fmla="*/ 13380 h 21487"/>
                <a:gd name="connsiteX34-341" fmla="*/ 21323 w 21660"/>
                <a:gd name="connsiteY34-342" fmla="*/ 14703 h 21487"/>
                <a:gd name="connsiteX35-343" fmla="*/ 21363 w 21660"/>
                <a:gd name="connsiteY35-344" fmla="*/ 14780 h 21487"/>
                <a:gd name="connsiteX36-345" fmla="*/ 21403 w 21660"/>
                <a:gd name="connsiteY36-346" fmla="*/ 14703 h 21487"/>
                <a:gd name="connsiteX37-347" fmla="*/ 21592 w 21660"/>
                <a:gd name="connsiteY37-348" fmla="*/ 13519 h 21487"/>
                <a:gd name="connsiteX38-349" fmla="*/ 21585 w 21660"/>
                <a:gd name="connsiteY38-350" fmla="*/ 13377 h 21487"/>
                <a:gd name="connsiteX39-351" fmla="*/ 21456 w 21660"/>
                <a:gd name="connsiteY39-352" fmla="*/ 6046 h 21487"/>
                <a:gd name="connsiteX40-353" fmla="*/ 19287 w 21660"/>
                <a:gd name="connsiteY40-354" fmla="*/ 1 h 21487"/>
                <a:gd name="connsiteX41-355" fmla="*/ 2387 w 21660"/>
                <a:gd name="connsiteY41-356" fmla="*/ 8 h 21487"/>
                <a:gd name="connsiteX42-357" fmla="*/ 135 w 21660"/>
                <a:gd name="connsiteY42-358" fmla="*/ 6048 h 21487"/>
                <a:gd name="connsiteX43-359" fmla="*/ 139 w 21660"/>
                <a:gd name="connsiteY43-360" fmla="*/ 12147 h 21487"/>
                <a:gd name="connsiteX44-361" fmla="*/ 246 w 21660"/>
                <a:gd name="connsiteY44-362" fmla="*/ 12419 h 21487"/>
                <a:gd name="connsiteX45-363" fmla="*/ 326 w 21660"/>
                <a:gd name="connsiteY45-364" fmla="*/ 12147 h 21487"/>
                <a:gd name="connsiteX46-365" fmla="*/ 327 w 21660"/>
                <a:gd name="connsiteY46-366" fmla="*/ 6047 h 21487"/>
                <a:gd name="connsiteX47-367" fmla="*/ 2368 w 21660"/>
                <a:gd name="connsiteY47-368" fmla="*/ 543 h 21487"/>
                <a:gd name="connsiteX48-369" fmla="*/ 4366 w 21660"/>
                <a:gd name="connsiteY48-370" fmla="*/ 6049 h 21487"/>
                <a:gd name="connsiteX49-371" fmla="*/ 4365 w 21660"/>
                <a:gd name="connsiteY49-372" fmla="*/ 9349 h 21487"/>
                <a:gd name="connsiteX50-373" fmla="*/ 4277 w 21660"/>
                <a:gd name="connsiteY50-374" fmla="*/ 9349 h 21487"/>
                <a:gd name="connsiteX51-375" fmla="*/ 4240 w 21660"/>
                <a:gd name="connsiteY51-376" fmla="*/ 9412 h 21487"/>
                <a:gd name="connsiteX52-377" fmla="*/ 4236 w 21660"/>
                <a:gd name="connsiteY52-378" fmla="*/ 9555 h 21487"/>
                <a:gd name="connsiteX53-379" fmla="*/ 4424 w 21660"/>
                <a:gd name="connsiteY53-380" fmla="*/ 10735 h 21487"/>
                <a:gd name="connsiteX54-381" fmla="*/ 4463 w 21660"/>
                <a:gd name="connsiteY54-382" fmla="*/ 10812 h 21487"/>
                <a:gd name="connsiteX55-383" fmla="*/ 4504 w 21660"/>
                <a:gd name="connsiteY55-384" fmla="*/ 10735 h 21487"/>
                <a:gd name="connsiteX56-385" fmla="*/ 4692 w 21660"/>
                <a:gd name="connsiteY56-386" fmla="*/ 9551 h 21487"/>
                <a:gd name="connsiteX57-387" fmla="*/ 4686 w 21660"/>
                <a:gd name="connsiteY57-388" fmla="*/ 9409 h 21487"/>
                <a:gd name="connsiteX58-389" fmla="*/ 4647 w 21660"/>
                <a:gd name="connsiteY58-390" fmla="*/ 9348 h 21487"/>
                <a:gd name="connsiteX59-391" fmla="*/ 4554 w 21660"/>
                <a:gd name="connsiteY59-392" fmla="*/ 9348 h 21487"/>
                <a:gd name="connsiteX60-393" fmla="*/ 4555 w 21660"/>
                <a:gd name="connsiteY60-394" fmla="*/ 6053 h 21487"/>
                <a:gd name="connsiteX61-395" fmla="*/ 2387 w 21660"/>
                <a:gd name="connsiteY61-396" fmla="*/ 8 h 21487"/>
                <a:gd name="connsiteX62-397" fmla="*/ 8681 w 21660"/>
                <a:gd name="connsiteY62-398" fmla="*/ 10845 h 21487"/>
                <a:gd name="connsiteX63-399" fmla="*/ 8641 w 21660"/>
                <a:gd name="connsiteY63-400" fmla="*/ 10922 h 21487"/>
                <a:gd name="connsiteX64-401" fmla="*/ 8452 w 21660"/>
                <a:gd name="connsiteY64-402" fmla="*/ 12106 h 21487"/>
                <a:gd name="connsiteX65-403" fmla="*/ 8459 w 21660"/>
                <a:gd name="connsiteY65-404" fmla="*/ 12249 h 21487"/>
                <a:gd name="connsiteX66-405" fmla="*/ 8498 w 21660"/>
                <a:gd name="connsiteY66-406" fmla="*/ 12310 h 21487"/>
                <a:gd name="connsiteX67-407" fmla="*/ 8591 w 21660"/>
                <a:gd name="connsiteY67-408" fmla="*/ 12310 h 21487"/>
                <a:gd name="connsiteX68-409" fmla="*/ 8590 w 21660"/>
                <a:gd name="connsiteY68-410" fmla="*/ 15448 h 21487"/>
                <a:gd name="connsiteX69-411" fmla="*/ 6549 w 21660"/>
                <a:gd name="connsiteY69-412" fmla="*/ 20951 h 21487"/>
                <a:gd name="connsiteX70-413" fmla="*/ 4551 w 21660"/>
                <a:gd name="connsiteY70-414" fmla="*/ 15446 h 21487"/>
                <a:gd name="connsiteX71-415" fmla="*/ 4552 w 21660"/>
                <a:gd name="connsiteY71-416" fmla="*/ 12020 h 21487"/>
                <a:gd name="connsiteX72-417" fmla="*/ 4472 w 21660"/>
                <a:gd name="connsiteY72-418" fmla="*/ 11738 h 21487"/>
                <a:gd name="connsiteX73-419" fmla="*/ 4363 w 21660"/>
                <a:gd name="connsiteY73-420" fmla="*/ 12020 h 21487"/>
                <a:gd name="connsiteX74-421" fmla="*/ 4362 w 21660"/>
                <a:gd name="connsiteY74-422" fmla="*/ 15442 h 21487"/>
                <a:gd name="connsiteX75-423" fmla="*/ 6530 w 21660"/>
                <a:gd name="connsiteY75-424" fmla="*/ 21487 h 21487"/>
                <a:gd name="connsiteX76-425" fmla="*/ 8782 w 21660"/>
                <a:gd name="connsiteY76-426" fmla="*/ 15446 h 21487"/>
                <a:gd name="connsiteX77-427" fmla="*/ 8780 w 21660"/>
                <a:gd name="connsiteY77-428" fmla="*/ 12309 h 21487"/>
                <a:gd name="connsiteX78-429" fmla="*/ 8868 w 21660"/>
                <a:gd name="connsiteY78-430" fmla="*/ 12309 h 21487"/>
                <a:gd name="connsiteX79-431" fmla="*/ 8905 w 21660"/>
                <a:gd name="connsiteY79-432" fmla="*/ 12245 h 21487"/>
                <a:gd name="connsiteX80-433" fmla="*/ 8909 w 21660"/>
                <a:gd name="connsiteY80-434" fmla="*/ 12103 h 21487"/>
                <a:gd name="connsiteX81-435" fmla="*/ 8721 w 21660"/>
                <a:gd name="connsiteY81-436" fmla="*/ 10922 h 21487"/>
                <a:gd name="connsiteX82-437" fmla="*/ 8681 w 21660"/>
                <a:gd name="connsiteY82-438" fmla="*/ 10845 h 21487"/>
                <a:gd name="connsiteX83-439" fmla="*/ 17143 w 21660"/>
                <a:gd name="connsiteY83-440" fmla="*/ 10845 h 21487"/>
                <a:gd name="connsiteX84-441" fmla="*/ 17103 w 21660"/>
                <a:gd name="connsiteY84-442" fmla="*/ 10922 h 21487"/>
                <a:gd name="connsiteX85-443" fmla="*/ 16914 w 21660"/>
                <a:gd name="connsiteY85-444" fmla="*/ 12106 h 21487"/>
                <a:gd name="connsiteX86-445" fmla="*/ 16921 w 21660"/>
                <a:gd name="connsiteY86-446" fmla="*/ 12249 h 21487"/>
                <a:gd name="connsiteX87-447" fmla="*/ 16960 w 21660"/>
                <a:gd name="connsiteY87-448" fmla="*/ 12310 h 21487"/>
                <a:gd name="connsiteX88-449" fmla="*/ 17043 w 21660"/>
                <a:gd name="connsiteY88-450" fmla="*/ 12310 h 21487"/>
                <a:gd name="connsiteX89-451" fmla="*/ 17047 w 21660"/>
                <a:gd name="connsiteY89-452" fmla="*/ 15448 h 21487"/>
                <a:gd name="connsiteX90-453" fmla="*/ 15005 w 21660"/>
                <a:gd name="connsiteY90-454" fmla="*/ 20951 h 21487"/>
                <a:gd name="connsiteX91-455" fmla="*/ 13007 w 21660"/>
                <a:gd name="connsiteY91-456" fmla="*/ 15446 h 21487"/>
                <a:gd name="connsiteX92-457" fmla="*/ 13008 w 21660"/>
                <a:gd name="connsiteY92-458" fmla="*/ 12020 h 21487"/>
                <a:gd name="connsiteX93-459" fmla="*/ 12928 w 21660"/>
                <a:gd name="connsiteY93-460" fmla="*/ 11751 h 21487"/>
                <a:gd name="connsiteX94-461" fmla="*/ 12819 w 21660"/>
                <a:gd name="connsiteY94-462" fmla="*/ 12020 h 21487"/>
                <a:gd name="connsiteX95-463" fmla="*/ 12818 w 21660"/>
                <a:gd name="connsiteY95-464" fmla="*/ 15442 h 21487"/>
                <a:gd name="connsiteX96-465" fmla="*/ 14986 w 21660"/>
                <a:gd name="connsiteY96-466" fmla="*/ 21487 h 21487"/>
                <a:gd name="connsiteX97-467" fmla="*/ 17239 w 21660"/>
                <a:gd name="connsiteY97-468" fmla="*/ 15446 h 21487"/>
                <a:gd name="connsiteX98-469" fmla="*/ 17235 w 21660"/>
                <a:gd name="connsiteY98-470" fmla="*/ 12309 h 21487"/>
                <a:gd name="connsiteX99-471" fmla="*/ 17330 w 21660"/>
                <a:gd name="connsiteY99-472" fmla="*/ 12309 h 21487"/>
                <a:gd name="connsiteX100-473" fmla="*/ 17367 w 21660"/>
                <a:gd name="connsiteY100-474" fmla="*/ 12245 h 21487"/>
                <a:gd name="connsiteX101-475" fmla="*/ 17371 w 21660"/>
                <a:gd name="connsiteY101-476" fmla="*/ 12103 h 21487"/>
                <a:gd name="connsiteX102-477" fmla="*/ 17183 w 21660"/>
                <a:gd name="connsiteY102-478" fmla="*/ 10922 h 21487"/>
                <a:gd name="connsiteX103-479" fmla="*/ 17143 w 21660"/>
                <a:gd name="connsiteY103-480" fmla="*/ 10845 h 21487"/>
                <a:gd name="connsiteX104-481" fmla="*/ 231 w 21660"/>
                <a:gd name="connsiteY104-482" fmla="*/ 13316 h 21487"/>
                <a:gd name="connsiteX105-483" fmla="*/ 191 w 21660"/>
                <a:gd name="connsiteY105-484" fmla="*/ 13393 h 21487"/>
                <a:gd name="connsiteX106-485" fmla="*/ 2 w 21660"/>
                <a:gd name="connsiteY106-486" fmla="*/ 14577 h 21487"/>
                <a:gd name="connsiteX107-487" fmla="*/ 9 w 21660"/>
                <a:gd name="connsiteY107-488" fmla="*/ 14720 h 21487"/>
                <a:gd name="connsiteX108-489" fmla="*/ 48 w 21660"/>
                <a:gd name="connsiteY108-490" fmla="*/ 14780 h 21487"/>
                <a:gd name="connsiteX109-491" fmla="*/ 137 w 21660"/>
                <a:gd name="connsiteY109-492" fmla="*/ 14780 h 21487"/>
                <a:gd name="connsiteX110-493" fmla="*/ 137 w 21660"/>
                <a:gd name="connsiteY110-494" fmla="*/ 17618 h 21487"/>
                <a:gd name="connsiteX111-495" fmla="*/ 143 w 21660"/>
                <a:gd name="connsiteY111-496" fmla="*/ 17844 h 21487"/>
                <a:gd name="connsiteX112-497" fmla="*/ 200 w 21660"/>
                <a:gd name="connsiteY112-498" fmla="*/ 18000 h 21487"/>
                <a:gd name="connsiteX113-499" fmla="*/ 232 w 21660"/>
                <a:gd name="connsiteY113-500" fmla="*/ 18015 h 21487"/>
                <a:gd name="connsiteX114-501" fmla="*/ 264 w 21660"/>
                <a:gd name="connsiteY114-502" fmla="*/ 18000 h 21487"/>
                <a:gd name="connsiteX115-503" fmla="*/ 321 w 21660"/>
                <a:gd name="connsiteY115-504" fmla="*/ 17844 h 21487"/>
                <a:gd name="connsiteX116-505" fmla="*/ 327 w 21660"/>
                <a:gd name="connsiteY116-506" fmla="*/ 17618 h 21487"/>
                <a:gd name="connsiteX117-507" fmla="*/ 327 w 21660"/>
                <a:gd name="connsiteY117-508" fmla="*/ 14779 h 21487"/>
                <a:gd name="connsiteX118-509" fmla="*/ 418 w 21660"/>
                <a:gd name="connsiteY118-510" fmla="*/ 14779 h 21487"/>
                <a:gd name="connsiteX119-511" fmla="*/ 455 w 21660"/>
                <a:gd name="connsiteY119-512" fmla="*/ 14716 h 21487"/>
                <a:gd name="connsiteX120-513" fmla="*/ 460 w 21660"/>
                <a:gd name="connsiteY120-514" fmla="*/ 14573 h 21487"/>
                <a:gd name="connsiteX121-515" fmla="*/ 271 w 21660"/>
                <a:gd name="connsiteY121-516" fmla="*/ 13393 h 21487"/>
                <a:gd name="connsiteX122-517" fmla="*/ 231 w 21660"/>
                <a:gd name="connsiteY122-518" fmla="*/ 13316 h 21487"/>
                <a:gd name="connsiteX123-519" fmla="*/ 232 w 21660"/>
                <a:gd name="connsiteY123-520" fmla="*/ 18625 h 21487"/>
                <a:gd name="connsiteX124-521" fmla="*/ 164 w 21660"/>
                <a:gd name="connsiteY124-522" fmla="*/ 18703 h 21487"/>
                <a:gd name="connsiteX125-523" fmla="*/ 164 w 21660"/>
                <a:gd name="connsiteY125-524" fmla="*/ 19073 h 21487"/>
                <a:gd name="connsiteX126-525" fmla="*/ 299 w 21660"/>
                <a:gd name="connsiteY126-526" fmla="*/ 19073 h 21487"/>
                <a:gd name="connsiteX127-527" fmla="*/ 299 w 21660"/>
                <a:gd name="connsiteY127-528" fmla="*/ 18703 h 21487"/>
                <a:gd name="connsiteX128-529" fmla="*/ 232 w 21660"/>
                <a:gd name="connsiteY128-530" fmla="*/ 18625 h 21487"/>
                <a:gd name="connsiteX129-531" fmla="*/ 232 w 21660"/>
                <a:gd name="connsiteY129-532" fmla="*/ 19748 h 21487"/>
                <a:gd name="connsiteX130-533" fmla="*/ 164 w 21660"/>
                <a:gd name="connsiteY130-534" fmla="*/ 19826 h 21487"/>
                <a:gd name="connsiteX131-535" fmla="*/ 164 w 21660"/>
                <a:gd name="connsiteY131-536" fmla="*/ 20196 h 21487"/>
                <a:gd name="connsiteX132-537" fmla="*/ 300 w 21660"/>
                <a:gd name="connsiteY132-538" fmla="*/ 20196 h 21487"/>
                <a:gd name="connsiteX133-539" fmla="*/ 300 w 21660"/>
                <a:gd name="connsiteY133-540" fmla="*/ 19826 h 21487"/>
                <a:gd name="connsiteX134-541" fmla="*/ 232 w 21660"/>
                <a:gd name="connsiteY134-542" fmla="*/ 19748 h 21487"/>
                <a:gd name="connsiteX0-543" fmla="*/ 10842 w 21673"/>
                <a:gd name="connsiteY0-544" fmla="*/ 1 h 21487"/>
                <a:gd name="connsiteX1-545" fmla="*/ 8590 w 21673"/>
                <a:gd name="connsiteY1-546" fmla="*/ 6041 h 21487"/>
                <a:gd name="connsiteX2-547" fmla="*/ 8592 w 21673"/>
                <a:gd name="connsiteY2-548" fmla="*/ 9347 h 21487"/>
                <a:gd name="connsiteX3-549" fmla="*/ 8592 w 21673"/>
                <a:gd name="connsiteY3-550" fmla="*/ 9347 h 21487"/>
                <a:gd name="connsiteX4-551" fmla="*/ 8592 w 21673"/>
                <a:gd name="connsiteY4-552" fmla="*/ 9457 h 21487"/>
                <a:gd name="connsiteX5-553" fmla="*/ 8700 w 21673"/>
                <a:gd name="connsiteY5-554" fmla="*/ 9735 h 21487"/>
                <a:gd name="connsiteX6-555" fmla="*/ 8781 w 21673"/>
                <a:gd name="connsiteY6-556" fmla="*/ 9457 h 21487"/>
                <a:gd name="connsiteX7-557" fmla="*/ 8782 w 21673"/>
                <a:gd name="connsiteY7-558" fmla="*/ 6040 h 21487"/>
                <a:gd name="connsiteX8-559" fmla="*/ 10823 w 21673"/>
                <a:gd name="connsiteY8-560" fmla="*/ 536 h 21487"/>
                <a:gd name="connsiteX9-561" fmla="*/ 12821 w 21673"/>
                <a:gd name="connsiteY9-562" fmla="*/ 6042 h 21487"/>
                <a:gd name="connsiteX10-563" fmla="*/ 12820 w 21673"/>
                <a:gd name="connsiteY10-564" fmla="*/ 9349 h 21487"/>
                <a:gd name="connsiteX11-565" fmla="*/ 12727 w 21673"/>
                <a:gd name="connsiteY11-566" fmla="*/ 9349 h 21487"/>
                <a:gd name="connsiteX12-567" fmla="*/ 12689 w 21673"/>
                <a:gd name="connsiteY12-568" fmla="*/ 9412 h 21487"/>
                <a:gd name="connsiteX13-569" fmla="*/ 12685 w 21673"/>
                <a:gd name="connsiteY13-570" fmla="*/ 9555 h 21487"/>
                <a:gd name="connsiteX14-571" fmla="*/ 12873 w 21673"/>
                <a:gd name="connsiteY14-572" fmla="*/ 10735 h 21487"/>
                <a:gd name="connsiteX15-573" fmla="*/ 12913 w 21673"/>
                <a:gd name="connsiteY15-574" fmla="*/ 10812 h 21487"/>
                <a:gd name="connsiteX16-575" fmla="*/ 12953 w 21673"/>
                <a:gd name="connsiteY16-576" fmla="*/ 10735 h 21487"/>
                <a:gd name="connsiteX17-577" fmla="*/ 13142 w 21673"/>
                <a:gd name="connsiteY17-578" fmla="*/ 9551 h 21487"/>
                <a:gd name="connsiteX18-579" fmla="*/ 13135 w 21673"/>
                <a:gd name="connsiteY18-580" fmla="*/ 9409 h 21487"/>
                <a:gd name="connsiteX19-581" fmla="*/ 13096 w 21673"/>
                <a:gd name="connsiteY19-582" fmla="*/ 9348 h 21487"/>
                <a:gd name="connsiteX20-583" fmla="*/ 13009 w 21673"/>
                <a:gd name="connsiteY20-584" fmla="*/ 9348 h 21487"/>
                <a:gd name="connsiteX21-585" fmla="*/ 13011 w 21673"/>
                <a:gd name="connsiteY21-586" fmla="*/ 6046 h 21487"/>
                <a:gd name="connsiteX22-587" fmla="*/ 10842 w 21673"/>
                <a:gd name="connsiteY22-588" fmla="*/ 1 h 21487"/>
                <a:gd name="connsiteX23-589" fmla="*/ 19287 w 21673"/>
                <a:gd name="connsiteY23-590" fmla="*/ 1 h 21487"/>
                <a:gd name="connsiteX24-591" fmla="*/ 17035 w 21673"/>
                <a:gd name="connsiteY24-592" fmla="*/ 6041 h 21487"/>
                <a:gd name="connsiteX25-593" fmla="*/ 17039 w 21673"/>
                <a:gd name="connsiteY25-594" fmla="*/ 9457 h 21487"/>
                <a:gd name="connsiteX26-595" fmla="*/ 17132 w 21673"/>
                <a:gd name="connsiteY26-596" fmla="*/ 9748 h 21487"/>
                <a:gd name="connsiteX27-597" fmla="*/ 17232 w 21673"/>
                <a:gd name="connsiteY27-598" fmla="*/ 9457 h 21487"/>
                <a:gd name="connsiteX28-599" fmla="*/ 17227 w 21673"/>
                <a:gd name="connsiteY28-600" fmla="*/ 6040 h 21487"/>
                <a:gd name="connsiteX29-601" fmla="*/ 19269 w 21673"/>
                <a:gd name="connsiteY29-602" fmla="*/ 536 h 21487"/>
                <a:gd name="connsiteX30-603" fmla="*/ 21267 w 21673"/>
                <a:gd name="connsiteY30-604" fmla="*/ 6042 h 21487"/>
                <a:gd name="connsiteX31-605" fmla="*/ 21271 w 21673"/>
                <a:gd name="connsiteY31-606" fmla="*/ 13317 h 21487"/>
                <a:gd name="connsiteX32-607" fmla="*/ 21176 w 21673"/>
                <a:gd name="connsiteY32-608" fmla="*/ 13317 h 21487"/>
                <a:gd name="connsiteX33-609" fmla="*/ 21139 w 21673"/>
                <a:gd name="connsiteY33-610" fmla="*/ 13380 h 21487"/>
                <a:gd name="connsiteX34-611" fmla="*/ 21323 w 21673"/>
                <a:gd name="connsiteY34-612" fmla="*/ 14703 h 21487"/>
                <a:gd name="connsiteX35-613" fmla="*/ 21363 w 21673"/>
                <a:gd name="connsiteY35-614" fmla="*/ 14780 h 21487"/>
                <a:gd name="connsiteX36-615" fmla="*/ 21403 w 21673"/>
                <a:gd name="connsiteY36-616" fmla="*/ 14703 h 21487"/>
                <a:gd name="connsiteX37-617" fmla="*/ 21592 w 21673"/>
                <a:gd name="connsiteY37-618" fmla="*/ 13519 h 21487"/>
                <a:gd name="connsiteX38-619" fmla="*/ 21456 w 21673"/>
                <a:gd name="connsiteY38-620" fmla="*/ 6046 h 21487"/>
                <a:gd name="connsiteX39-621" fmla="*/ 19287 w 21673"/>
                <a:gd name="connsiteY39-622" fmla="*/ 1 h 21487"/>
                <a:gd name="connsiteX40-623" fmla="*/ 2387 w 21673"/>
                <a:gd name="connsiteY40-624" fmla="*/ 8 h 21487"/>
                <a:gd name="connsiteX41-625" fmla="*/ 135 w 21673"/>
                <a:gd name="connsiteY41-626" fmla="*/ 6048 h 21487"/>
                <a:gd name="connsiteX42-627" fmla="*/ 139 w 21673"/>
                <a:gd name="connsiteY42-628" fmla="*/ 12147 h 21487"/>
                <a:gd name="connsiteX43-629" fmla="*/ 246 w 21673"/>
                <a:gd name="connsiteY43-630" fmla="*/ 12419 h 21487"/>
                <a:gd name="connsiteX44-631" fmla="*/ 326 w 21673"/>
                <a:gd name="connsiteY44-632" fmla="*/ 12147 h 21487"/>
                <a:gd name="connsiteX45-633" fmla="*/ 327 w 21673"/>
                <a:gd name="connsiteY45-634" fmla="*/ 6047 h 21487"/>
                <a:gd name="connsiteX46-635" fmla="*/ 2368 w 21673"/>
                <a:gd name="connsiteY46-636" fmla="*/ 543 h 21487"/>
                <a:gd name="connsiteX47-637" fmla="*/ 4366 w 21673"/>
                <a:gd name="connsiteY47-638" fmla="*/ 6049 h 21487"/>
                <a:gd name="connsiteX48-639" fmla="*/ 4365 w 21673"/>
                <a:gd name="connsiteY48-640" fmla="*/ 9349 h 21487"/>
                <a:gd name="connsiteX49-641" fmla="*/ 4277 w 21673"/>
                <a:gd name="connsiteY49-642" fmla="*/ 9349 h 21487"/>
                <a:gd name="connsiteX50-643" fmla="*/ 4240 w 21673"/>
                <a:gd name="connsiteY50-644" fmla="*/ 9412 h 21487"/>
                <a:gd name="connsiteX51-645" fmla="*/ 4236 w 21673"/>
                <a:gd name="connsiteY51-646" fmla="*/ 9555 h 21487"/>
                <a:gd name="connsiteX52-647" fmla="*/ 4424 w 21673"/>
                <a:gd name="connsiteY52-648" fmla="*/ 10735 h 21487"/>
                <a:gd name="connsiteX53-649" fmla="*/ 4463 w 21673"/>
                <a:gd name="connsiteY53-650" fmla="*/ 10812 h 21487"/>
                <a:gd name="connsiteX54-651" fmla="*/ 4504 w 21673"/>
                <a:gd name="connsiteY54-652" fmla="*/ 10735 h 21487"/>
                <a:gd name="connsiteX55-653" fmla="*/ 4692 w 21673"/>
                <a:gd name="connsiteY55-654" fmla="*/ 9551 h 21487"/>
                <a:gd name="connsiteX56-655" fmla="*/ 4686 w 21673"/>
                <a:gd name="connsiteY56-656" fmla="*/ 9409 h 21487"/>
                <a:gd name="connsiteX57-657" fmla="*/ 4647 w 21673"/>
                <a:gd name="connsiteY57-658" fmla="*/ 9348 h 21487"/>
                <a:gd name="connsiteX58-659" fmla="*/ 4554 w 21673"/>
                <a:gd name="connsiteY58-660" fmla="*/ 9348 h 21487"/>
                <a:gd name="connsiteX59-661" fmla="*/ 4555 w 21673"/>
                <a:gd name="connsiteY59-662" fmla="*/ 6053 h 21487"/>
                <a:gd name="connsiteX60-663" fmla="*/ 2387 w 21673"/>
                <a:gd name="connsiteY60-664" fmla="*/ 8 h 21487"/>
                <a:gd name="connsiteX61-665" fmla="*/ 8681 w 21673"/>
                <a:gd name="connsiteY61-666" fmla="*/ 10845 h 21487"/>
                <a:gd name="connsiteX62-667" fmla="*/ 8641 w 21673"/>
                <a:gd name="connsiteY62-668" fmla="*/ 10922 h 21487"/>
                <a:gd name="connsiteX63-669" fmla="*/ 8452 w 21673"/>
                <a:gd name="connsiteY63-670" fmla="*/ 12106 h 21487"/>
                <a:gd name="connsiteX64-671" fmla="*/ 8459 w 21673"/>
                <a:gd name="connsiteY64-672" fmla="*/ 12249 h 21487"/>
                <a:gd name="connsiteX65-673" fmla="*/ 8498 w 21673"/>
                <a:gd name="connsiteY65-674" fmla="*/ 12310 h 21487"/>
                <a:gd name="connsiteX66-675" fmla="*/ 8591 w 21673"/>
                <a:gd name="connsiteY66-676" fmla="*/ 12310 h 21487"/>
                <a:gd name="connsiteX67-677" fmla="*/ 8590 w 21673"/>
                <a:gd name="connsiteY67-678" fmla="*/ 15448 h 21487"/>
                <a:gd name="connsiteX68-679" fmla="*/ 6549 w 21673"/>
                <a:gd name="connsiteY68-680" fmla="*/ 20951 h 21487"/>
                <a:gd name="connsiteX69-681" fmla="*/ 4551 w 21673"/>
                <a:gd name="connsiteY69-682" fmla="*/ 15446 h 21487"/>
                <a:gd name="connsiteX70-683" fmla="*/ 4552 w 21673"/>
                <a:gd name="connsiteY70-684" fmla="*/ 12020 h 21487"/>
                <a:gd name="connsiteX71-685" fmla="*/ 4472 w 21673"/>
                <a:gd name="connsiteY71-686" fmla="*/ 11738 h 21487"/>
                <a:gd name="connsiteX72-687" fmla="*/ 4363 w 21673"/>
                <a:gd name="connsiteY72-688" fmla="*/ 12020 h 21487"/>
                <a:gd name="connsiteX73-689" fmla="*/ 4362 w 21673"/>
                <a:gd name="connsiteY73-690" fmla="*/ 15442 h 21487"/>
                <a:gd name="connsiteX74-691" fmla="*/ 6530 w 21673"/>
                <a:gd name="connsiteY74-692" fmla="*/ 21487 h 21487"/>
                <a:gd name="connsiteX75-693" fmla="*/ 8782 w 21673"/>
                <a:gd name="connsiteY75-694" fmla="*/ 15446 h 21487"/>
                <a:gd name="connsiteX76-695" fmla="*/ 8780 w 21673"/>
                <a:gd name="connsiteY76-696" fmla="*/ 12309 h 21487"/>
                <a:gd name="connsiteX77-697" fmla="*/ 8868 w 21673"/>
                <a:gd name="connsiteY77-698" fmla="*/ 12309 h 21487"/>
                <a:gd name="connsiteX78-699" fmla="*/ 8905 w 21673"/>
                <a:gd name="connsiteY78-700" fmla="*/ 12245 h 21487"/>
                <a:gd name="connsiteX79-701" fmla="*/ 8909 w 21673"/>
                <a:gd name="connsiteY79-702" fmla="*/ 12103 h 21487"/>
                <a:gd name="connsiteX80-703" fmla="*/ 8721 w 21673"/>
                <a:gd name="connsiteY80-704" fmla="*/ 10922 h 21487"/>
                <a:gd name="connsiteX81-705" fmla="*/ 8681 w 21673"/>
                <a:gd name="connsiteY81-706" fmla="*/ 10845 h 21487"/>
                <a:gd name="connsiteX82-707" fmla="*/ 17143 w 21673"/>
                <a:gd name="connsiteY82-708" fmla="*/ 10845 h 21487"/>
                <a:gd name="connsiteX83-709" fmla="*/ 17103 w 21673"/>
                <a:gd name="connsiteY83-710" fmla="*/ 10922 h 21487"/>
                <a:gd name="connsiteX84-711" fmla="*/ 16914 w 21673"/>
                <a:gd name="connsiteY84-712" fmla="*/ 12106 h 21487"/>
                <a:gd name="connsiteX85-713" fmla="*/ 16921 w 21673"/>
                <a:gd name="connsiteY85-714" fmla="*/ 12249 h 21487"/>
                <a:gd name="connsiteX86-715" fmla="*/ 16960 w 21673"/>
                <a:gd name="connsiteY86-716" fmla="*/ 12310 h 21487"/>
                <a:gd name="connsiteX87-717" fmla="*/ 17043 w 21673"/>
                <a:gd name="connsiteY87-718" fmla="*/ 12310 h 21487"/>
                <a:gd name="connsiteX88-719" fmla="*/ 17047 w 21673"/>
                <a:gd name="connsiteY88-720" fmla="*/ 15448 h 21487"/>
                <a:gd name="connsiteX89-721" fmla="*/ 15005 w 21673"/>
                <a:gd name="connsiteY89-722" fmla="*/ 20951 h 21487"/>
                <a:gd name="connsiteX90-723" fmla="*/ 13007 w 21673"/>
                <a:gd name="connsiteY90-724" fmla="*/ 15446 h 21487"/>
                <a:gd name="connsiteX91-725" fmla="*/ 13008 w 21673"/>
                <a:gd name="connsiteY91-726" fmla="*/ 12020 h 21487"/>
                <a:gd name="connsiteX92-727" fmla="*/ 12928 w 21673"/>
                <a:gd name="connsiteY92-728" fmla="*/ 11751 h 21487"/>
                <a:gd name="connsiteX93-729" fmla="*/ 12819 w 21673"/>
                <a:gd name="connsiteY93-730" fmla="*/ 12020 h 21487"/>
                <a:gd name="connsiteX94-731" fmla="*/ 12818 w 21673"/>
                <a:gd name="connsiteY94-732" fmla="*/ 15442 h 21487"/>
                <a:gd name="connsiteX95-733" fmla="*/ 14986 w 21673"/>
                <a:gd name="connsiteY95-734" fmla="*/ 21487 h 21487"/>
                <a:gd name="connsiteX96-735" fmla="*/ 17239 w 21673"/>
                <a:gd name="connsiteY96-736" fmla="*/ 15446 h 21487"/>
                <a:gd name="connsiteX97-737" fmla="*/ 17235 w 21673"/>
                <a:gd name="connsiteY97-738" fmla="*/ 12309 h 21487"/>
                <a:gd name="connsiteX98-739" fmla="*/ 17330 w 21673"/>
                <a:gd name="connsiteY98-740" fmla="*/ 12309 h 21487"/>
                <a:gd name="connsiteX99-741" fmla="*/ 17367 w 21673"/>
                <a:gd name="connsiteY99-742" fmla="*/ 12245 h 21487"/>
                <a:gd name="connsiteX100-743" fmla="*/ 17371 w 21673"/>
                <a:gd name="connsiteY100-744" fmla="*/ 12103 h 21487"/>
                <a:gd name="connsiteX101-745" fmla="*/ 17183 w 21673"/>
                <a:gd name="connsiteY101-746" fmla="*/ 10922 h 21487"/>
                <a:gd name="connsiteX102-747" fmla="*/ 17143 w 21673"/>
                <a:gd name="connsiteY102-748" fmla="*/ 10845 h 21487"/>
                <a:gd name="connsiteX103-749" fmla="*/ 231 w 21673"/>
                <a:gd name="connsiteY103-750" fmla="*/ 13316 h 21487"/>
                <a:gd name="connsiteX104-751" fmla="*/ 191 w 21673"/>
                <a:gd name="connsiteY104-752" fmla="*/ 13393 h 21487"/>
                <a:gd name="connsiteX105-753" fmla="*/ 2 w 21673"/>
                <a:gd name="connsiteY105-754" fmla="*/ 14577 h 21487"/>
                <a:gd name="connsiteX106-755" fmla="*/ 9 w 21673"/>
                <a:gd name="connsiteY106-756" fmla="*/ 14720 h 21487"/>
                <a:gd name="connsiteX107-757" fmla="*/ 48 w 21673"/>
                <a:gd name="connsiteY107-758" fmla="*/ 14780 h 21487"/>
                <a:gd name="connsiteX108-759" fmla="*/ 137 w 21673"/>
                <a:gd name="connsiteY108-760" fmla="*/ 14780 h 21487"/>
                <a:gd name="connsiteX109-761" fmla="*/ 137 w 21673"/>
                <a:gd name="connsiteY109-762" fmla="*/ 17618 h 21487"/>
                <a:gd name="connsiteX110-763" fmla="*/ 143 w 21673"/>
                <a:gd name="connsiteY110-764" fmla="*/ 17844 h 21487"/>
                <a:gd name="connsiteX111-765" fmla="*/ 200 w 21673"/>
                <a:gd name="connsiteY111-766" fmla="*/ 18000 h 21487"/>
                <a:gd name="connsiteX112-767" fmla="*/ 232 w 21673"/>
                <a:gd name="connsiteY112-768" fmla="*/ 18015 h 21487"/>
                <a:gd name="connsiteX113-769" fmla="*/ 264 w 21673"/>
                <a:gd name="connsiteY113-770" fmla="*/ 18000 h 21487"/>
                <a:gd name="connsiteX114-771" fmla="*/ 321 w 21673"/>
                <a:gd name="connsiteY114-772" fmla="*/ 17844 h 21487"/>
                <a:gd name="connsiteX115-773" fmla="*/ 327 w 21673"/>
                <a:gd name="connsiteY115-774" fmla="*/ 17618 h 21487"/>
                <a:gd name="connsiteX116-775" fmla="*/ 327 w 21673"/>
                <a:gd name="connsiteY116-776" fmla="*/ 14779 h 21487"/>
                <a:gd name="connsiteX117-777" fmla="*/ 418 w 21673"/>
                <a:gd name="connsiteY117-778" fmla="*/ 14779 h 21487"/>
                <a:gd name="connsiteX118-779" fmla="*/ 455 w 21673"/>
                <a:gd name="connsiteY118-780" fmla="*/ 14716 h 21487"/>
                <a:gd name="connsiteX119-781" fmla="*/ 460 w 21673"/>
                <a:gd name="connsiteY119-782" fmla="*/ 14573 h 21487"/>
                <a:gd name="connsiteX120-783" fmla="*/ 271 w 21673"/>
                <a:gd name="connsiteY120-784" fmla="*/ 13393 h 21487"/>
                <a:gd name="connsiteX121-785" fmla="*/ 231 w 21673"/>
                <a:gd name="connsiteY121-786" fmla="*/ 13316 h 21487"/>
                <a:gd name="connsiteX122-787" fmla="*/ 232 w 21673"/>
                <a:gd name="connsiteY122-788" fmla="*/ 18625 h 21487"/>
                <a:gd name="connsiteX123-789" fmla="*/ 164 w 21673"/>
                <a:gd name="connsiteY123-790" fmla="*/ 18703 h 21487"/>
                <a:gd name="connsiteX124-791" fmla="*/ 164 w 21673"/>
                <a:gd name="connsiteY124-792" fmla="*/ 19073 h 21487"/>
                <a:gd name="connsiteX125-793" fmla="*/ 299 w 21673"/>
                <a:gd name="connsiteY125-794" fmla="*/ 19073 h 21487"/>
                <a:gd name="connsiteX126-795" fmla="*/ 299 w 21673"/>
                <a:gd name="connsiteY126-796" fmla="*/ 18703 h 21487"/>
                <a:gd name="connsiteX127-797" fmla="*/ 232 w 21673"/>
                <a:gd name="connsiteY127-798" fmla="*/ 18625 h 21487"/>
                <a:gd name="connsiteX128-799" fmla="*/ 232 w 21673"/>
                <a:gd name="connsiteY128-800" fmla="*/ 19748 h 21487"/>
                <a:gd name="connsiteX129-801" fmla="*/ 164 w 21673"/>
                <a:gd name="connsiteY129-802" fmla="*/ 19826 h 21487"/>
                <a:gd name="connsiteX130-803" fmla="*/ 164 w 21673"/>
                <a:gd name="connsiteY130-804" fmla="*/ 20196 h 21487"/>
                <a:gd name="connsiteX131-805" fmla="*/ 300 w 21673"/>
                <a:gd name="connsiteY131-806" fmla="*/ 20196 h 21487"/>
                <a:gd name="connsiteX132-807" fmla="*/ 300 w 21673"/>
                <a:gd name="connsiteY132-808" fmla="*/ 19826 h 21487"/>
                <a:gd name="connsiteX133-809" fmla="*/ 232 w 21673"/>
                <a:gd name="connsiteY133-810" fmla="*/ 19748 h 21487"/>
                <a:gd name="connsiteX0-811" fmla="*/ 10842 w 21456"/>
                <a:gd name="connsiteY0-812" fmla="*/ 1 h 21487"/>
                <a:gd name="connsiteX1-813" fmla="*/ 8590 w 21456"/>
                <a:gd name="connsiteY1-814" fmla="*/ 6041 h 21487"/>
                <a:gd name="connsiteX2-815" fmla="*/ 8592 w 21456"/>
                <a:gd name="connsiteY2-816" fmla="*/ 9347 h 21487"/>
                <a:gd name="connsiteX3-817" fmla="*/ 8592 w 21456"/>
                <a:gd name="connsiteY3-818" fmla="*/ 9347 h 21487"/>
                <a:gd name="connsiteX4-819" fmla="*/ 8592 w 21456"/>
                <a:gd name="connsiteY4-820" fmla="*/ 9457 h 21487"/>
                <a:gd name="connsiteX5-821" fmla="*/ 8700 w 21456"/>
                <a:gd name="connsiteY5-822" fmla="*/ 9735 h 21487"/>
                <a:gd name="connsiteX6-823" fmla="*/ 8781 w 21456"/>
                <a:gd name="connsiteY6-824" fmla="*/ 9457 h 21487"/>
                <a:gd name="connsiteX7-825" fmla="*/ 8782 w 21456"/>
                <a:gd name="connsiteY7-826" fmla="*/ 6040 h 21487"/>
                <a:gd name="connsiteX8-827" fmla="*/ 10823 w 21456"/>
                <a:gd name="connsiteY8-828" fmla="*/ 536 h 21487"/>
                <a:gd name="connsiteX9-829" fmla="*/ 12821 w 21456"/>
                <a:gd name="connsiteY9-830" fmla="*/ 6042 h 21487"/>
                <a:gd name="connsiteX10-831" fmla="*/ 12820 w 21456"/>
                <a:gd name="connsiteY10-832" fmla="*/ 9349 h 21487"/>
                <a:gd name="connsiteX11-833" fmla="*/ 12727 w 21456"/>
                <a:gd name="connsiteY11-834" fmla="*/ 9349 h 21487"/>
                <a:gd name="connsiteX12-835" fmla="*/ 12689 w 21456"/>
                <a:gd name="connsiteY12-836" fmla="*/ 9412 h 21487"/>
                <a:gd name="connsiteX13-837" fmla="*/ 12685 w 21456"/>
                <a:gd name="connsiteY13-838" fmla="*/ 9555 h 21487"/>
                <a:gd name="connsiteX14-839" fmla="*/ 12873 w 21456"/>
                <a:gd name="connsiteY14-840" fmla="*/ 10735 h 21487"/>
                <a:gd name="connsiteX15-841" fmla="*/ 12913 w 21456"/>
                <a:gd name="connsiteY15-842" fmla="*/ 10812 h 21487"/>
                <a:gd name="connsiteX16-843" fmla="*/ 12953 w 21456"/>
                <a:gd name="connsiteY16-844" fmla="*/ 10735 h 21487"/>
                <a:gd name="connsiteX17-845" fmla="*/ 13142 w 21456"/>
                <a:gd name="connsiteY17-846" fmla="*/ 9551 h 21487"/>
                <a:gd name="connsiteX18-847" fmla="*/ 13135 w 21456"/>
                <a:gd name="connsiteY18-848" fmla="*/ 9409 h 21487"/>
                <a:gd name="connsiteX19-849" fmla="*/ 13096 w 21456"/>
                <a:gd name="connsiteY19-850" fmla="*/ 9348 h 21487"/>
                <a:gd name="connsiteX20-851" fmla="*/ 13009 w 21456"/>
                <a:gd name="connsiteY20-852" fmla="*/ 9348 h 21487"/>
                <a:gd name="connsiteX21-853" fmla="*/ 13011 w 21456"/>
                <a:gd name="connsiteY21-854" fmla="*/ 6046 h 21487"/>
                <a:gd name="connsiteX22-855" fmla="*/ 10842 w 21456"/>
                <a:gd name="connsiteY22-856" fmla="*/ 1 h 21487"/>
                <a:gd name="connsiteX23-857" fmla="*/ 19287 w 21456"/>
                <a:gd name="connsiteY23-858" fmla="*/ 1 h 21487"/>
                <a:gd name="connsiteX24-859" fmla="*/ 17035 w 21456"/>
                <a:gd name="connsiteY24-860" fmla="*/ 6041 h 21487"/>
                <a:gd name="connsiteX25-861" fmla="*/ 17039 w 21456"/>
                <a:gd name="connsiteY25-862" fmla="*/ 9457 h 21487"/>
                <a:gd name="connsiteX26-863" fmla="*/ 17132 w 21456"/>
                <a:gd name="connsiteY26-864" fmla="*/ 9748 h 21487"/>
                <a:gd name="connsiteX27-865" fmla="*/ 17232 w 21456"/>
                <a:gd name="connsiteY27-866" fmla="*/ 9457 h 21487"/>
                <a:gd name="connsiteX28-867" fmla="*/ 17227 w 21456"/>
                <a:gd name="connsiteY28-868" fmla="*/ 6040 h 21487"/>
                <a:gd name="connsiteX29-869" fmla="*/ 19269 w 21456"/>
                <a:gd name="connsiteY29-870" fmla="*/ 536 h 21487"/>
                <a:gd name="connsiteX30-871" fmla="*/ 21267 w 21456"/>
                <a:gd name="connsiteY30-872" fmla="*/ 6042 h 21487"/>
                <a:gd name="connsiteX31-873" fmla="*/ 21271 w 21456"/>
                <a:gd name="connsiteY31-874" fmla="*/ 13317 h 21487"/>
                <a:gd name="connsiteX32-875" fmla="*/ 21176 w 21456"/>
                <a:gd name="connsiteY32-876" fmla="*/ 13317 h 21487"/>
                <a:gd name="connsiteX33-877" fmla="*/ 21139 w 21456"/>
                <a:gd name="connsiteY33-878" fmla="*/ 13380 h 21487"/>
                <a:gd name="connsiteX34-879" fmla="*/ 21323 w 21456"/>
                <a:gd name="connsiteY34-880" fmla="*/ 14703 h 21487"/>
                <a:gd name="connsiteX35-881" fmla="*/ 21363 w 21456"/>
                <a:gd name="connsiteY35-882" fmla="*/ 14780 h 21487"/>
                <a:gd name="connsiteX36-883" fmla="*/ 21403 w 21456"/>
                <a:gd name="connsiteY36-884" fmla="*/ 14703 h 21487"/>
                <a:gd name="connsiteX37-885" fmla="*/ 21456 w 21456"/>
                <a:gd name="connsiteY37-886" fmla="*/ 6046 h 21487"/>
                <a:gd name="connsiteX38-887" fmla="*/ 19287 w 21456"/>
                <a:gd name="connsiteY38-888" fmla="*/ 1 h 21487"/>
                <a:gd name="connsiteX39-889" fmla="*/ 2387 w 21456"/>
                <a:gd name="connsiteY39-890" fmla="*/ 8 h 21487"/>
                <a:gd name="connsiteX40-891" fmla="*/ 135 w 21456"/>
                <a:gd name="connsiteY40-892" fmla="*/ 6048 h 21487"/>
                <a:gd name="connsiteX41-893" fmla="*/ 139 w 21456"/>
                <a:gd name="connsiteY41-894" fmla="*/ 12147 h 21487"/>
                <a:gd name="connsiteX42-895" fmla="*/ 246 w 21456"/>
                <a:gd name="connsiteY42-896" fmla="*/ 12419 h 21487"/>
                <a:gd name="connsiteX43-897" fmla="*/ 326 w 21456"/>
                <a:gd name="connsiteY43-898" fmla="*/ 12147 h 21487"/>
                <a:gd name="connsiteX44-899" fmla="*/ 327 w 21456"/>
                <a:gd name="connsiteY44-900" fmla="*/ 6047 h 21487"/>
                <a:gd name="connsiteX45-901" fmla="*/ 2368 w 21456"/>
                <a:gd name="connsiteY45-902" fmla="*/ 543 h 21487"/>
                <a:gd name="connsiteX46-903" fmla="*/ 4366 w 21456"/>
                <a:gd name="connsiteY46-904" fmla="*/ 6049 h 21487"/>
                <a:gd name="connsiteX47-905" fmla="*/ 4365 w 21456"/>
                <a:gd name="connsiteY47-906" fmla="*/ 9349 h 21487"/>
                <a:gd name="connsiteX48-907" fmla="*/ 4277 w 21456"/>
                <a:gd name="connsiteY48-908" fmla="*/ 9349 h 21487"/>
                <a:gd name="connsiteX49-909" fmla="*/ 4240 w 21456"/>
                <a:gd name="connsiteY49-910" fmla="*/ 9412 h 21487"/>
                <a:gd name="connsiteX50-911" fmla="*/ 4236 w 21456"/>
                <a:gd name="connsiteY50-912" fmla="*/ 9555 h 21487"/>
                <a:gd name="connsiteX51-913" fmla="*/ 4424 w 21456"/>
                <a:gd name="connsiteY51-914" fmla="*/ 10735 h 21487"/>
                <a:gd name="connsiteX52-915" fmla="*/ 4463 w 21456"/>
                <a:gd name="connsiteY52-916" fmla="*/ 10812 h 21487"/>
                <a:gd name="connsiteX53-917" fmla="*/ 4504 w 21456"/>
                <a:gd name="connsiteY53-918" fmla="*/ 10735 h 21487"/>
                <a:gd name="connsiteX54-919" fmla="*/ 4692 w 21456"/>
                <a:gd name="connsiteY54-920" fmla="*/ 9551 h 21487"/>
                <a:gd name="connsiteX55-921" fmla="*/ 4686 w 21456"/>
                <a:gd name="connsiteY55-922" fmla="*/ 9409 h 21487"/>
                <a:gd name="connsiteX56-923" fmla="*/ 4647 w 21456"/>
                <a:gd name="connsiteY56-924" fmla="*/ 9348 h 21487"/>
                <a:gd name="connsiteX57-925" fmla="*/ 4554 w 21456"/>
                <a:gd name="connsiteY57-926" fmla="*/ 9348 h 21487"/>
                <a:gd name="connsiteX58-927" fmla="*/ 4555 w 21456"/>
                <a:gd name="connsiteY58-928" fmla="*/ 6053 h 21487"/>
                <a:gd name="connsiteX59-929" fmla="*/ 2387 w 21456"/>
                <a:gd name="connsiteY59-930" fmla="*/ 8 h 21487"/>
                <a:gd name="connsiteX60-931" fmla="*/ 8681 w 21456"/>
                <a:gd name="connsiteY60-932" fmla="*/ 10845 h 21487"/>
                <a:gd name="connsiteX61-933" fmla="*/ 8641 w 21456"/>
                <a:gd name="connsiteY61-934" fmla="*/ 10922 h 21487"/>
                <a:gd name="connsiteX62-935" fmla="*/ 8452 w 21456"/>
                <a:gd name="connsiteY62-936" fmla="*/ 12106 h 21487"/>
                <a:gd name="connsiteX63-937" fmla="*/ 8459 w 21456"/>
                <a:gd name="connsiteY63-938" fmla="*/ 12249 h 21487"/>
                <a:gd name="connsiteX64-939" fmla="*/ 8498 w 21456"/>
                <a:gd name="connsiteY64-940" fmla="*/ 12310 h 21487"/>
                <a:gd name="connsiteX65-941" fmla="*/ 8591 w 21456"/>
                <a:gd name="connsiteY65-942" fmla="*/ 12310 h 21487"/>
                <a:gd name="connsiteX66-943" fmla="*/ 8590 w 21456"/>
                <a:gd name="connsiteY66-944" fmla="*/ 15448 h 21487"/>
                <a:gd name="connsiteX67-945" fmla="*/ 6549 w 21456"/>
                <a:gd name="connsiteY67-946" fmla="*/ 20951 h 21487"/>
                <a:gd name="connsiteX68-947" fmla="*/ 4551 w 21456"/>
                <a:gd name="connsiteY68-948" fmla="*/ 15446 h 21487"/>
                <a:gd name="connsiteX69-949" fmla="*/ 4552 w 21456"/>
                <a:gd name="connsiteY69-950" fmla="*/ 12020 h 21487"/>
                <a:gd name="connsiteX70-951" fmla="*/ 4472 w 21456"/>
                <a:gd name="connsiteY70-952" fmla="*/ 11738 h 21487"/>
                <a:gd name="connsiteX71-953" fmla="*/ 4363 w 21456"/>
                <a:gd name="connsiteY71-954" fmla="*/ 12020 h 21487"/>
                <a:gd name="connsiteX72-955" fmla="*/ 4362 w 21456"/>
                <a:gd name="connsiteY72-956" fmla="*/ 15442 h 21487"/>
                <a:gd name="connsiteX73-957" fmla="*/ 6530 w 21456"/>
                <a:gd name="connsiteY73-958" fmla="*/ 21487 h 21487"/>
                <a:gd name="connsiteX74-959" fmla="*/ 8782 w 21456"/>
                <a:gd name="connsiteY74-960" fmla="*/ 15446 h 21487"/>
                <a:gd name="connsiteX75-961" fmla="*/ 8780 w 21456"/>
                <a:gd name="connsiteY75-962" fmla="*/ 12309 h 21487"/>
                <a:gd name="connsiteX76-963" fmla="*/ 8868 w 21456"/>
                <a:gd name="connsiteY76-964" fmla="*/ 12309 h 21487"/>
                <a:gd name="connsiteX77-965" fmla="*/ 8905 w 21456"/>
                <a:gd name="connsiteY77-966" fmla="*/ 12245 h 21487"/>
                <a:gd name="connsiteX78-967" fmla="*/ 8909 w 21456"/>
                <a:gd name="connsiteY78-968" fmla="*/ 12103 h 21487"/>
                <a:gd name="connsiteX79-969" fmla="*/ 8721 w 21456"/>
                <a:gd name="connsiteY79-970" fmla="*/ 10922 h 21487"/>
                <a:gd name="connsiteX80-971" fmla="*/ 8681 w 21456"/>
                <a:gd name="connsiteY80-972" fmla="*/ 10845 h 21487"/>
                <a:gd name="connsiteX81-973" fmla="*/ 17143 w 21456"/>
                <a:gd name="connsiteY81-974" fmla="*/ 10845 h 21487"/>
                <a:gd name="connsiteX82-975" fmla="*/ 17103 w 21456"/>
                <a:gd name="connsiteY82-976" fmla="*/ 10922 h 21487"/>
                <a:gd name="connsiteX83-977" fmla="*/ 16914 w 21456"/>
                <a:gd name="connsiteY83-978" fmla="*/ 12106 h 21487"/>
                <a:gd name="connsiteX84-979" fmla="*/ 16921 w 21456"/>
                <a:gd name="connsiteY84-980" fmla="*/ 12249 h 21487"/>
                <a:gd name="connsiteX85-981" fmla="*/ 16960 w 21456"/>
                <a:gd name="connsiteY85-982" fmla="*/ 12310 h 21487"/>
                <a:gd name="connsiteX86-983" fmla="*/ 17043 w 21456"/>
                <a:gd name="connsiteY86-984" fmla="*/ 12310 h 21487"/>
                <a:gd name="connsiteX87-985" fmla="*/ 17047 w 21456"/>
                <a:gd name="connsiteY87-986" fmla="*/ 15448 h 21487"/>
                <a:gd name="connsiteX88-987" fmla="*/ 15005 w 21456"/>
                <a:gd name="connsiteY88-988" fmla="*/ 20951 h 21487"/>
                <a:gd name="connsiteX89-989" fmla="*/ 13007 w 21456"/>
                <a:gd name="connsiteY89-990" fmla="*/ 15446 h 21487"/>
                <a:gd name="connsiteX90-991" fmla="*/ 13008 w 21456"/>
                <a:gd name="connsiteY90-992" fmla="*/ 12020 h 21487"/>
                <a:gd name="connsiteX91-993" fmla="*/ 12928 w 21456"/>
                <a:gd name="connsiteY91-994" fmla="*/ 11751 h 21487"/>
                <a:gd name="connsiteX92-995" fmla="*/ 12819 w 21456"/>
                <a:gd name="connsiteY92-996" fmla="*/ 12020 h 21487"/>
                <a:gd name="connsiteX93-997" fmla="*/ 12818 w 21456"/>
                <a:gd name="connsiteY93-998" fmla="*/ 15442 h 21487"/>
                <a:gd name="connsiteX94-999" fmla="*/ 14986 w 21456"/>
                <a:gd name="connsiteY94-1000" fmla="*/ 21487 h 21487"/>
                <a:gd name="connsiteX95-1001" fmla="*/ 17239 w 21456"/>
                <a:gd name="connsiteY95-1002" fmla="*/ 15446 h 21487"/>
                <a:gd name="connsiteX96-1003" fmla="*/ 17235 w 21456"/>
                <a:gd name="connsiteY96-1004" fmla="*/ 12309 h 21487"/>
                <a:gd name="connsiteX97-1005" fmla="*/ 17330 w 21456"/>
                <a:gd name="connsiteY97-1006" fmla="*/ 12309 h 21487"/>
                <a:gd name="connsiteX98-1007" fmla="*/ 17367 w 21456"/>
                <a:gd name="connsiteY98-1008" fmla="*/ 12245 h 21487"/>
                <a:gd name="connsiteX99-1009" fmla="*/ 17371 w 21456"/>
                <a:gd name="connsiteY99-1010" fmla="*/ 12103 h 21487"/>
                <a:gd name="connsiteX100-1011" fmla="*/ 17183 w 21456"/>
                <a:gd name="connsiteY100-1012" fmla="*/ 10922 h 21487"/>
                <a:gd name="connsiteX101-1013" fmla="*/ 17143 w 21456"/>
                <a:gd name="connsiteY101-1014" fmla="*/ 10845 h 21487"/>
                <a:gd name="connsiteX102-1015" fmla="*/ 231 w 21456"/>
                <a:gd name="connsiteY102-1016" fmla="*/ 13316 h 21487"/>
                <a:gd name="connsiteX103-1017" fmla="*/ 191 w 21456"/>
                <a:gd name="connsiteY103-1018" fmla="*/ 13393 h 21487"/>
                <a:gd name="connsiteX104-1019" fmla="*/ 2 w 21456"/>
                <a:gd name="connsiteY104-1020" fmla="*/ 14577 h 21487"/>
                <a:gd name="connsiteX105-1021" fmla="*/ 9 w 21456"/>
                <a:gd name="connsiteY105-1022" fmla="*/ 14720 h 21487"/>
                <a:gd name="connsiteX106-1023" fmla="*/ 48 w 21456"/>
                <a:gd name="connsiteY106-1024" fmla="*/ 14780 h 21487"/>
                <a:gd name="connsiteX107-1025" fmla="*/ 137 w 21456"/>
                <a:gd name="connsiteY107-1026" fmla="*/ 14780 h 21487"/>
                <a:gd name="connsiteX108-1027" fmla="*/ 137 w 21456"/>
                <a:gd name="connsiteY108-1028" fmla="*/ 17618 h 21487"/>
                <a:gd name="connsiteX109-1029" fmla="*/ 143 w 21456"/>
                <a:gd name="connsiteY109-1030" fmla="*/ 17844 h 21487"/>
                <a:gd name="connsiteX110-1031" fmla="*/ 200 w 21456"/>
                <a:gd name="connsiteY110-1032" fmla="*/ 18000 h 21487"/>
                <a:gd name="connsiteX111-1033" fmla="*/ 232 w 21456"/>
                <a:gd name="connsiteY111-1034" fmla="*/ 18015 h 21487"/>
                <a:gd name="connsiteX112-1035" fmla="*/ 264 w 21456"/>
                <a:gd name="connsiteY112-1036" fmla="*/ 18000 h 21487"/>
                <a:gd name="connsiteX113-1037" fmla="*/ 321 w 21456"/>
                <a:gd name="connsiteY113-1038" fmla="*/ 17844 h 21487"/>
                <a:gd name="connsiteX114-1039" fmla="*/ 327 w 21456"/>
                <a:gd name="connsiteY114-1040" fmla="*/ 17618 h 21487"/>
                <a:gd name="connsiteX115-1041" fmla="*/ 327 w 21456"/>
                <a:gd name="connsiteY115-1042" fmla="*/ 14779 h 21487"/>
                <a:gd name="connsiteX116-1043" fmla="*/ 418 w 21456"/>
                <a:gd name="connsiteY116-1044" fmla="*/ 14779 h 21487"/>
                <a:gd name="connsiteX117-1045" fmla="*/ 455 w 21456"/>
                <a:gd name="connsiteY117-1046" fmla="*/ 14716 h 21487"/>
                <a:gd name="connsiteX118-1047" fmla="*/ 460 w 21456"/>
                <a:gd name="connsiteY118-1048" fmla="*/ 14573 h 21487"/>
                <a:gd name="connsiteX119-1049" fmla="*/ 271 w 21456"/>
                <a:gd name="connsiteY119-1050" fmla="*/ 13393 h 21487"/>
                <a:gd name="connsiteX120-1051" fmla="*/ 231 w 21456"/>
                <a:gd name="connsiteY120-1052" fmla="*/ 13316 h 21487"/>
                <a:gd name="connsiteX121-1053" fmla="*/ 232 w 21456"/>
                <a:gd name="connsiteY121-1054" fmla="*/ 18625 h 21487"/>
                <a:gd name="connsiteX122-1055" fmla="*/ 164 w 21456"/>
                <a:gd name="connsiteY122-1056" fmla="*/ 18703 h 21487"/>
                <a:gd name="connsiteX123-1057" fmla="*/ 164 w 21456"/>
                <a:gd name="connsiteY123-1058" fmla="*/ 19073 h 21487"/>
                <a:gd name="connsiteX124-1059" fmla="*/ 299 w 21456"/>
                <a:gd name="connsiteY124-1060" fmla="*/ 19073 h 21487"/>
                <a:gd name="connsiteX125-1061" fmla="*/ 299 w 21456"/>
                <a:gd name="connsiteY125-1062" fmla="*/ 18703 h 21487"/>
                <a:gd name="connsiteX126-1063" fmla="*/ 232 w 21456"/>
                <a:gd name="connsiteY126-1064" fmla="*/ 18625 h 21487"/>
                <a:gd name="connsiteX127-1065" fmla="*/ 232 w 21456"/>
                <a:gd name="connsiteY127-1066" fmla="*/ 19748 h 21487"/>
                <a:gd name="connsiteX128-1067" fmla="*/ 164 w 21456"/>
                <a:gd name="connsiteY128-1068" fmla="*/ 19826 h 21487"/>
                <a:gd name="connsiteX129-1069" fmla="*/ 164 w 21456"/>
                <a:gd name="connsiteY129-1070" fmla="*/ 20196 h 21487"/>
                <a:gd name="connsiteX130-1071" fmla="*/ 300 w 21456"/>
                <a:gd name="connsiteY130-1072" fmla="*/ 20196 h 21487"/>
                <a:gd name="connsiteX131-1073" fmla="*/ 300 w 21456"/>
                <a:gd name="connsiteY131-1074" fmla="*/ 19826 h 21487"/>
                <a:gd name="connsiteX132-1075" fmla="*/ 232 w 21456"/>
                <a:gd name="connsiteY132-1076" fmla="*/ 19748 h 21487"/>
                <a:gd name="connsiteX0-1077" fmla="*/ 10842 w 21456"/>
                <a:gd name="connsiteY0-1078" fmla="*/ 1 h 21487"/>
                <a:gd name="connsiteX1-1079" fmla="*/ 8590 w 21456"/>
                <a:gd name="connsiteY1-1080" fmla="*/ 6041 h 21487"/>
                <a:gd name="connsiteX2-1081" fmla="*/ 8592 w 21456"/>
                <a:gd name="connsiteY2-1082" fmla="*/ 9347 h 21487"/>
                <a:gd name="connsiteX3-1083" fmla="*/ 8592 w 21456"/>
                <a:gd name="connsiteY3-1084" fmla="*/ 9347 h 21487"/>
                <a:gd name="connsiteX4-1085" fmla="*/ 8592 w 21456"/>
                <a:gd name="connsiteY4-1086" fmla="*/ 9457 h 21487"/>
                <a:gd name="connsiteX5-1087" fmla="*/ 8700 w 21456"/>
                <a:gd name="connsiteY5-1088" fmla="*/ 9735 h 21487"/>
                <a:gd name="connsiteX6-1089" fmla="*/ 8781 w 21456"/>
                <a:gd name="connsiteY6-1090" fmla="*/ 9457 h 21487"/>
                <a:gd name="connsiteX7-1091" fmla="*/ 8782 w 21456"/>
                <a:gd name="connsiteY7-1092" fmla="*/ 6040 h 21487"/>
                <a:gd name="connsiteX8-1093" fmla="*/ 10823 w 21456"/>
                <a:gd name="connsiteY8-1094" fmla="*/ 536 h 21487"/>
                <a:gd name="connsiteX9-1095" fmla="*/ 12821 w 21456"/>
                <a:gd name="connsiteY9-1096" fmla="*/ 6042 h 21487"/>
                <a:gd name="connsiteX10-1097" fmla="*/ 12820 w 21456"/>
                <a:gd name="connsiteY10-1098" fmla="*/ 9349 h 21487"/>
                <a:gd name="connsiteX11-1099" fmla="*/ 12727 w 21456"/>
                <a:gd name="connsiteY11-1100" fmla="*/ 9349 h 21487"/>
                <a:gd name="connsiteX12-1101" fmla="*/ 12689 w 21456"/>
                <a:gd name="connsiteY12-1102" fmla="*/ 9412 h 21487"/>
                <a:gd name="connsiteX13-1103" fmla="*/ 12685 w 21456"/>
                <a:gd name="connsiteY13-1104" fmla="*/ 9555 h 21487"/>
                <a:gd name="connsiteX14-1105" fmla="*/ 12873 w 21456"/>
                <a:gd name="connsiteY14-1106" fmla="*/ 10735 h 21487"/>
                <a:gd name="connsiteX15-1107" fmla="*/ 12913 w 21456"/>
                <a:gd name="connsiteY15-1108" fmla="*/ 10812 h 21487"/>
                <a:gd name="connsiteX16-1109" fmla="*/ 12953 w 21456"/>
                <a:gd name="connsiteY16-1110" fmla="*/ 10735 h 21487"/>
                <a:gd name="connsiteX17-1111" fmla="*/ 13142 w 21456"/>
                <a:gd name="connsiteY17-1112" fmla="*/ 9551 h 21487"/>
                <a:gd name="connsiteX18-1113" fmla="*/ 13135 w 21456"/>
                <a:gd name="connsiteY18-1114" fmla="*/ 9409 h 21487"/>
                <a:gd name="connsiteX19-1115" fmla="*/ 13096 w 21456"/>
                <a:gd name="connsiteY19-1116" fmla="*/ 9348 h 21487"/>
                <a:gd name="connsiteX20-1117" fmla="*/ 13009 w 21456"/>
                <a:gd name="connsiteY20-1118" fmla="*/ 9348 h 21487"/>
                <a:gd name="connsiteX21-1119" fmla="*/ 13011 w 21456"/>
                <a:gd name="connsiteY21-1120" fmla="*/ 6046 h 21487"/>
                <a:gd name="connsiteX22-1121" fmla="*/ 10842 w 21456"/>
                <a:gd name="connsiteY22-1122" fmla="*/ 1 h 21487"/>
                <a:gd name="connsiteX23-1123" fmla="*/ 19287 w 21456"/>
                <a:gd name="connsiteY23-1124" fmla="*/ 1 h 21487"/>
                <a:gd name="connsiteX24-1125" fmla="*/ 17035 w 21456"/>
                <a:gd name="connsiteY24-1126" fmla="*/ 6041 h 21487"/>
                <a:gd name="connsiteX25-1127" fmla="*/ 17039 w 21456"/>
                <a:gd name="connsiteY25-1128" fmla="*/ 9457 h 21487"/>
                <a:gd name="connsiteX26-1129" fmla="*/ 17132 w 21456"/>
                <a:gd name="connsiteY26-1130" fmla="*/ 9748 h 21487"/>
                <a:gd name="connsiteX27-1131" fmla="*/ 17232 w 21456"/>
                <a:gd name="connsiteY27-1132" fmla="*/ 9457 h 21487"/>
                <a:gd name="connsiteX28-1133" fmla="*/ 17227 w 21456"/>
                <a:gd name="connsiteY28-1134" fmla="*/ 6040 h 21487"/>
                <a:gd name="connsiteX29-1135" fmla="*/ 19269 w 21456"/>
                <a:gd name="connsiteY29-1136" fmla="*/ 536 h 21487"/>
                <a:gd name="connsiteX30-1137" fmla="*/ 21267 w 21456"/>
                <a:gd name="connsiteY30-1138" fmla="*/ 6042 h 21487"/>
                <a:gd name="connsiteX31-1139" fmla="*/ 21271 w 21456"/>
                <a:gd name="connsiteY31-1140" fmla="*/ 13317 h 21487"/>
                <a:gd name="connsiteX32-1141" fmla="*/ 21176 w 21456"/>
                <a:gd name="connsiteY32-1142" fmla="*/ 13317 h 21487"/>
                <a:gd name="connsiteX33-1143" fmla="*/ 21323 w 21456"/>
                <a:gd name="connsiteY33-1144" fmla="*/ 14703 h 21487"/>
                <a:gd name="connsiteX34-1145" fmla="*/ 21363 w 21456"/>
                <a:gd name="connsiteY34-1146" fmla="*/ 14780 h 21487"/>
                <a:gd name="connsiteX35-1147" fmla="*/ 21403 w 21456"/>
                <a:gd name="connsiteY35-1148" fmla="*/ 14703 h 21487"/>
                <a:gd name="connsiteX36-1149" fmla="*/ 21456 w 21456"/>
                <a:gd name="connsiteY36-1150" fmla="*/ 6046 h 21487"/>
                <a:gd name="connsiteX37-1151" fmla="*/ 19287 w 21456"/>
                <a:gd name="connsiteY37-1152" fmla="*/ 1 h 21487"/>
                <a:gd name="connsiteX38-1153" fmla="*/ 2387 w 21456"/>
                <a:gd name="connsiteY38-1154" fmla="*/ 8 h 21487"/>
                <a:gd name="connsiteX39-1155" fmla="*/ 135 w 21456"/>
                <a:gd name="connsiteY39-1156" fmla="*/ 6048 h 21487"/>
                <a:gd name="connsiteX40-1157" fmla="*/ 139 w 21456"/>
                <a:gd name="connsiteY40-1158" fmla="*/ 12147 h 21487"/>
                <a:gd name="connsiteX41-1159" fmla="*/ 246 w 21456"/>
                <a:gd name="connsiteY41-1160" fmla="*/ 12419 h 21487"/>
                <a:gd name="connsiteX42-1161" fmla="*/ 326 w 21456"/>
                <a:gd name="connsiteY42-1162" fmla="*/ 12147 h 21487"/>
                <a:gd name="connsiteX43-1163" fmla="*/ 327 w 21456"/>
                <a:gd name="connsiteY43-1164" fmla="*/ 6047 h 21487"/>
                <a:gd name="connsiteX44-1165" fmla="*/ 2368 w 21456"/>
                <a:gd name="connsiteY44-1166" fmla="*/ 543 h 21487"/>
                <a:gd name="connsiteX45-1167" fmla="*/ 4366 w 21456"/>
                <a:gd name="connsiteY45-1168" fmla="*/ 6049 h 21487"/>
                <a:gd name="connsiteX46-1169" fmla="*/ 4365 w 21456"/>
                <a:gd name="connsiteY46-1170" fmla="*/ 9349 h 21487"/>
                <a:gd name="connsiteX47-1171" fmla="*/ 4277 w 21456"/>
                <a:gd name="connsiteY47-1172" fmla="*/ 9349 h 21487"/>
                <a:gd name="connsiteX48-1173" fmla="*/ 4240 w 21456"/>
                <a:gd name="connsiteY48-1174" fmla="*/ 9412 h 21487"/>
                <a:gd name="connsiteX49-1175" fmla="*/ 4236 w 21456"/>
                <a:gd name="connsiteY49-1176" fmla="*/ 9555 h 21487"/>
                <a:gd name="connsiteX50-1177" fmla="*/ 4424 w 21456"/>
                <a:gd name="connsiteY50-1178" fmla="*/ 10735 h 21487"/>
                <a:gd name="connsiteX51-1179" fmla="*/ 4463 w 21456"/>
                <a:gd name="connsiteY51-1180" fmla="*/ 10812 h 21487"/>
                <a:gd name="connsiteX52-1181" fmla="*/ 4504 w 21456"/>
                <a:gd name="connsiteY52-1182" fmla="*/ 10735 h 21487"/>
                <a:gd name="connsiteX53-1183" fmla="*/ 4692 w 21456"/>
                <a:gd name="connsiteY53-1184" fmla="*/ 9551 h 21487"/>
                <a:gd name="connsiteX54-1185" fmla="*/ 4686 w 21456"/>
                <a:gd name="connsiteY54-1186" fmla="*/ 9409 h 21487"/>
                <a:gd name="connsiteX55-1187" fmla="*/ 4647 w 21456"/>
                <a:gd name="connsiteY55-1188" fmla="*/ 9348 h 21487"/>
                <a:gd name="connsiteX56-1189" fmla="*/ 4554 w 21456"/>
                <a:gd name="connsiteY56-1190" fmla="*/ 9348 h 21487"/>
                <a:gd name="connsiteX57-1191" fmla="*/ 4555 w 21456"/>
                <a:gd name="connsiteY57-1192" fmla="*/ 6053 h 21487"/>
                <a:gd name="connsiteX58-1193" fmla="*/ 2387 w 21456"/>
                <a:gd name="connsiteY58-1194" fmla="*/ 8 h 21487"/>
                <a:gd name="connsiteX59-1195" fmla="*/ 8681 w 21456"/>
                <a:gd name="connsiteY59-1196" fmla="*/ 10845 h 21487"/>
                <a:gd name="connsiteX60-1197" fmla="*/ 8641 w 21456"/>
                <a:gd name="connsiteY60-1198" fmla="*/ 10922 h 21487"/>
                <a:gd name="connsiteX61-1199" fmla="*/ 8452 w 21456"/>
                <a:gd name="connsiteY61-1200" fmla="*/ 12106 h 21487"/>
                <a:gd name="connsiteX62-1201" fmla="*/ 8459 w 21456"/>
                <a:gd name="connsiteY62-1202" fmla="*/ 12249 h 21487"/>
                <a:gd name="connsiteX63-1203" fmla="*/ 8498 w 21456"/>
                <a:gd name="connsiteY63-1204" fmla="*/ 12310 h 21487"/>
                <a:gd name="connsiteX64-1205" fmla="*/ 8591 w 21456"/>
                <a:gd name="connsiteY64-1206" fmla="*/ 12310 h 21487"/>
                <a:gd name="connsiteX65-1207" fmla="*/ 8590 w 21456"/>
                <a:gd name="connsiteY65-1208" fmla="*/ 15448 h 21487"/>
                <a:gd name="connsiteX66-1209" fmla="*/ 6549 w 21456"/>
                <a:gd name="connsiteY66-1210" fmla="*/ 20951 h 21487"/>
                <a:gd name="connsiteX67-1211" fmla="*/ 4551 w 21456"/>
                <a:gd name="connsiteY67-1212" fmla="*/ 15446 h 21487"/>
                <a:gd name="connsiteX68-1213" fmla="*/ 4552 w 21456"/>
                <a:gd name="connsiteY68-1214" fmla="*/ 12020 h 21487"/>
                <a:gd name="connsiteX69-1215" fmla="*/ 4472 w 21456"/>
                <a:gd name="connsiteY69-1216" fmla="*/ 11738 h 21487"/>
                <a:gd name="connsiteX70-1217" fmla="*/ 4363 w 21456"/>
                <a:gd name="connsiteY70-1218" fmla="*/ 12020 h 21487"/>
                <a:gd name="connsiteX71-1219" fmla="*/ 4362 w 21456"/>
                <a:gd name="connsiteY71-1220" fmla="*/ 15442 h 21487"/>
                <a:gd name="connsiteX72-1221" fmla="*/ 6530 w 21456"/>
                <a:gd name="connsiteY72-1222" fmla="*/ 21487 h 21487"/>
                <a:gd name="connsiteX73-1223" fmla="*/ 8782 w 21456"/>
                <a:gd name="connsiteY73-1224" fmla="*/ 15446 h 21487"/>
                <a:gd name="connsiteX74-1225" fmla="*/ 8780 w 21456"/>
                <a:gd name="connsiteY74-1226" fmla="*/ 12309 h 21487"/>
                <a:gd name="connsiteX75-1227" fmla="*/ 8868 w 21456"/>
                <a:gd name="connsiteY75-1228" fmla="*/ 12309 h 21487"/>
                <a:gd name="connsiteX76-1229" fmla="*/ 8905 w 21456"/>
                <a:gd name="connsiteY76-1230" fmla="*/ 12245 h 21487"/>
                <a:gd name="connsiteX77-1231" fmla="*/ 8909 w 21456"/>
                <a:gd name="connsiteY77-1232" fmla="*/ 12103 h 21487"/>
                <a:gd name="connsiteX78-1233" fmla="*/ 8721 w 21456"/>
                <a:gd name="connsiteY78-1234" fmla="*/ 10922 h 21487"/>
                <a:gd name="connsiteX79-1235" fmla="*/ 8681 w 21456"/>
                <a:gd name="connsiteY79-1236" fmla="*/ 10845 h 21487"/>
                <a:gd name="connsiteX80-1237" fmla="*/ 17143 w 21456"/>
                <a:gd name="connsiteY80-1238" fmla="*/ 10845 h 21487"/>
                <a:gd name="connsiteX81-1239" fmla="*/ 17103 w 21456"/>
                <a:gd name="connsiteY81-1240" fmla="*/ 10922 h 21487"/>
                <a:gd name="connsiteX82-1241" fmla="*/ 16914 w 21456"/>
                <a:gd name="connsiteY82-1242" fmla="*/ 12106 h 21487"/>
                <a:gd name="connsiteX83-1243" fmla="*/ 16921 w 21456"/>
                <a:gd name="connsiteY83-1244" fmla="*/ 12249 h 21487"/>
                <a:gd name="connsiteX84-1245" fmla="*/ 16960 w 21456"/>
                <a:gd name="connsiteY84-1246" fmla="*/ 12310 h 21487"/>
                <a:gd name="connsiteX85-1247" fmla="*/ 17043 w 21456"/>
                <a:gd name="connsiteY85-1248" fmla="*/ 12310 h 21487"/>
                <a:gd name="connsiteX86-1249" fmla="*/ 17047 w 21456"/>
                <a:gd name="connsiteY86-1250" fmla="*/ 15448 h 21487"/>
                <a:gd name="connsiteX87-1251" fmla="*/ 15005 w 21456"/>
                <a:gd name="connsiteY87-1252" fmla="*/ 20951 h 21487"/>
                <a:gd name="connsiteX88-1253" fmla="*/ 13007 w 21456"/>
                <a:gd name="connsiteY88-1254" fmla="*/ 15446 h 21487"/>
                <a:gd name="connsiteX89-1255" fmla="*/ 13008 w 21456"/>
                <a:gd name="connsiteY89-1256" fmla="*/ 12020 h 21487"/>
                <a:gd name="connsiteX90-1257" fmla="*/ 12928 w 21456"/>
                <a:gd name="connsiteY90-1258" fmla="*/ 11751 h 21487"/>
                <a:gd name="connsiteX91-1259" fmla="*/ 12819 w 21456"/>
                <a:gd name="connsiteY91-1260" fmla="*/ 12020 h 21487"/>
                <a:gd name="connsiteX92-1261" fmla="*/ 12818 w 21456"/>
                <a:gd name="connsiteY92-1262" fmla="*/ 15442 h 21487"/>
                <a:gd name="connsiteX93-1263" fmla="*/ 14986 w 21456"/>
                <a:gd name="connsiteY93-1264" fmla="*/ 21487 h 21487"/>
                <a:gd name="connsiteX94-1265" fmla="*/ 17239 w 21456"/>
                <a:gd name="connsiteY94-1266" fmla="*/ 15446 h 21487"/>
                <a:gd name="connsiteX95-1267" fmla="*/ 17235 w 21456"/>
                <a:gd name="connsiteY95-1268" fmla="*/ 12309 h 21487"/>
                <a:gd name="connsiteX96-1269" fmla="*/ 17330 w 21456"/>
                <a:gd name="connsiteY96-1270" fmla="*/ 12309 h 21487"/>
                <a:gd name="connsiteX97-1271" fmla="*/ 17367 w 21456"/>
                <a:gd name="connsiteY97-1272" fmla="*/ 12245 h 21487"/>
                <a:gd name="connsiteX98-1273" fmla="*/ 17371 w 21456"/>
                <a:gd name="connsiteY98-1274" fmla="*/ 12103 h 21487"/>
                <a:gd name="connsiteX99-1275" fmla="*/ 17183 w 21456"/>
                <a:gd name="connsiteY99-1276" fmla="*/ 10922 h 21487"/>
                <a:gd name="connsiteX100-1277" fmla="*/ 17143 w 21456"/>
                <a:gd name="connsiteY100-1278" fmla="*/ 10845 h 21487"/>
                <a:gd name="connsiteX101-1279" fmla="*/ 231 w 21456"/>
                <a:gd name="connsiteY101-1280" fmla="*/ 13316 h 21487"/>
                <a:gd name="connsiteX102-1281" fmla="*/ 191 w 21456"/>
                <a:gd name="connsiteY102-1282" fmla="*/ 13393 h 21487"/>
                <a:gd name="connsiteX103-1283" fmla="*/ 2 w 21456"/>
                <a:gd name="connsiteY103-1284" fmla="*/ 14577 h 21487"/>
                <a:gd name="connsiteX104-1285" fmla="*/ 9 w 21456"/>
                <a:gd name="connsiteY104-1286" fmla="*/ 14720 h 21487"/>
                <a:gd name="connsiteX105-1287" fmla="*/ 48 w 21456"/>
                <a:gd name="connsiteY105-1288" fmla="*/ 14780 h 21487"/>
                <a:gd name="connsiteX106-1289" fmla="*/ 137 w 21456"/>
                <a:gd name="connsiteY106-1290" fmla="*/ 14780 h 21487"/>
                <a:gd name="connsiteX107-1291" fmla="*/ 137 w 21456"/>
                <a:gd name="connsiteY107-1292" fmla="*/ 17618 h 21487"/>
                <a:gd name="connsiteX108-1293" fmla="*/ 143 w 21456"/>
                <a:gd name="connsiteY108-1294" fmla="*/ 17844 h 21487"/>
                <a:gd name="connsiteX109-1295" fmla="*/ 200 w 21456"/>
                <a:gd name="connsiteY109-1296" fmla="*/ 18000 h 21487"/>
                <a:gd name="connsiteX110-1297" fmla="*/ 232 w 21456"/>
                <a:gd name="connsiteY110-1298" fmla="*/ 18015 h 21487"/>
                <a:gd name="connsiteX111-1299" fmla="*/ 264 w 21456"/>
                <a:gd name="connsiteY111-1300" fmla="*/ 18000 h 21487"/>
                <a:gd name="connsiteX112-1301" fmla="*/ 321 w 21456"/>
                <a:gd name="connsiteY112-1302" fmla="*/ 17844 h 21487"/>
                <a:gd name="connsiteX113-1303" fmla="*/ 327 w 21456"/>
                <a:gd name="connsiteY113-1304" fmla="*/ 17618 h 21487"/>
                <a:gd name="connsiteX114-1305" fmla="*/ 327 w 21456"/>
                <a:gd name="connsiteY114-1306" fmla="*/ 14779 h 21487"/>
                <a:gd name="connsiteX115-1307" fmla="*/ 418 w 21456"/>
                <a:gd name="connsiteY115-1308" fmla="*/ 14779 h 21487"/>
                <a:gd name="connsiteX116-1309" fmla="*/ 455 w 21456"/>
                <a:gd name="connsiteY116-1310" fmla="*/ 14716 h 21487"/>
                <a:gd name="connsiteX117-1311" fmla="*/ 460 w 21456"/>
                <a:gd name="connsiteY117-1312" fmla="*/ 14573 h 21487"/>
                <a:gd name="connsiteX118-1313" fmla="*/ 271 w 21456"/>
                <a:gd name="connsiteY118-1314" fmla="*/ 13393 h 21487"/>
                <a:gd name="connsiteX119-1315" fmla="*/ 231 w 21456"/>
                <a:gd name="connsiteY119-1316" fmla="*/ 13316 h 21487"/>
                <a:gd name="connsiteX120-1317" fmla="*/ 232 w 21456"/>
                <a:gd name="connsiteY120-1318" fmla="*/ 18625 h 21487"/>
                <a:gd name="connsiteX121-1319" fmla="*/ 164 w 21456"/>
                <a:gd name="connsiteY121-1320" fmla="*/ 18703 h 21487"/>
                <a:gd name="connsiteX122-1321" fmla="*/ 164 w 21456"/>
                <a:gd name="connsiteY122-1322" fmla="*/ 19073 h 21487"/>
                <a:gd name="connsiteX123-1323" fmla="*/ 299 w 21456"/>
                <a:gd name="connsiteY123-1324" fmla="*/ 19073 h 21487"/>
                <a:gd name="connsiteX124-1325" fmla="*/ 299 w 21456"/>
                <a:gd name="connsiteY124-1326" fmla="*/ 18703 h 21487"/>
                <a:gd name="connsiteX125-1327" fmla="*/ 232 w 21456"/>
                <a:gd name="connsiteY125-1328" fmla="*/ 18625 h 21487"/>
                <a:gd name="connsiteX126-1329" fmla="*/ 232 w 21456"/>
                <a:gd name="connsiteY126-1330" fmla="*/ 19748 h 21487"/>
                <a:gd name="connsiteX127-1331" fmla="*/ 164 w 21456"/>
                <a:gd name="connsiteY127-1332" fmla="*/ 19826 h 21487"/>
                <a:gd name="connsiteX128-1333" fmla="*/ 164 w 21456"/>
                <a:gd name="connsiteY128-1334" fmla="*/ 20196 h 21487"/>
                <a:gd name="connsiteX129-1335" fmla="*/ 300 w 21456"/>
                <a:gd name="connsiteY129-1336" fmla="*/ 20196 h 21487"/>
                <a:gd name="connsiteX130-1337" fmla="*/ 300 w 21456"/>
                <a:gd name="connsiteY130-1338" fmla="*/ 19826 h 21487"/>
                <a:gd name="connsiteX131-1339" fmla="*/ 232 w 21456"/>
                <a:gd name="connsiteY131-1340" fmla="*/ 19748 h 21487"/>
                <a:gd name="connsiteX0-1341" fmla="*/ 10842 w 21456"/>
                <a:gd name="connsiteY0-1342" fmla="*/ 1 h 21487"/>
                <a:gd name="connsiteX1-1343" fmla="*/ 8590 w 21456"/>
                <a:gd name="connsiteY1-1344" fmla="*/ 6041 h 21487"/>
                <a:gd name="connsiteX2-1345" fmla="*/ 8592 w 21456"/>
                <a:gd name="connsiteY2-1346" fmla="*/ 9347 h 21487"/>
                <a:gd name="connsiteX3-1347" fmla="*/ 8592 w 21456"/>
                <a:gd name="connsiteY3-1348" fmla="*/ 9347 h 21487"/>
                <a:gd name="connsiteX4-1349" fmla="*/ 8592 w 21456"/>
                <a:gd name="connsiteY4-1350" fmla="*/ 9457 h 21487"/>
                <a:gd name="connsiteX5-1351" fmla="*/ 8700 w 21456"/>
                <a:gd name="connsiteY5-1352" fmla="*/ 9735 h 21487"/>
                <a:gd name="connsiteX6-1353" fmla="*/ 8781 w 21456"/>
                <a:gd name="connsiteY6-1354" fmla="*/ 9457 h 21487"/>
                <a:gd name="connsiteX7-1355" fmla="*/ 8782 w 21456"/>
                <a:gd name="connsiteY7-1356" fmla="*/ 6040 h 21487"/>
                <a:gd name="connsiteX8-1357" fmla="*/ 10823 w 21456"/>
                <a:gd name="connsiteY8-1358" fmla="*/ 536 h 21487"/>
                <a:gd name="connsiteX9-1359" fmla="*/ 12821 w 21456"/>
                <a:gd name="connsiteY9-1360" fmla="*/ 6042 h 21487"/>
                <a:gd name="connsiteX10-1361" fmla="*/ 12820 w 21456"/>
                <a:gd name="connsiteY10-1362" fmla="*/ 9349 h 21487"/>
                <a:gd name="connsiteX11-1363" fmla="*/ 12727 w 21456"/>
                <a:gd name="connsiteY11-1364" fmla="*/ 9349 h 21487"/>
                <a:gd name="connsiteX12-1365" fmla="*/ 12689 w 21456"/>
                <a:gd name="connsiteY12-1366" fmla="*/ 9412 h 21487"/>
                <a:gd name="connsiteX13-1367" fmla="*/ 12685 w 21456"/>
                <a:gd name="connsiteY13-1368" fmla="*/ 9555 h 21487"/>
                <a:gd name="connsiteX14-1369" fmla="*/ 12873 w 21456"/>
                <a:gd name="connsiteY14-1370" fmla="*/ 10735 h 21487"/>
                <a:gd name="connsiteX15-1371" fmla="*/ 12913 w 21456"/>
                <a:gd name="connsiteY15-1372" fmla="*/ 10812 h 21487"/>
                <a:gd name="connsiteX16-1373" fmla="*/ 12953 w 21456"/>
                <a:gd name="connsiteY16-1374" fmla="*/ 10735 h 21487"/>
                <a:gd name="connsiteX17-1375" fmla="*/ 13142 w 21456"/>
                <a:gd name="connsiteY17-1376" fmla="*/ 9551 h 21487"/>
                <a:gd name="connsiteX18-1377" fmla="*/ 13135 w 21456"/>
                <a:gd name="connsiteY18-1378" fmla="*/ 9409 h 21487"/>
                <a:gd name="connsiteX19-1379" fmla="*/ 13096 w 21456"/>
                <a:gd name="connsiteY19-1380" fmla="*/ 9348 h 21487"/>
                <a:gd name="connsiteX20-1381" fmla="*/ 13009 w 21456"/>
                <a:gd name="connsiteY20-1382" fmla="*/ 9348 h 21487"/>
                <a:gd name="connsiteX21-1383" fmla="*/ 13011 w 21456"/>
                <a:gd name="connsiteY21-1384" fmla="*/ 6046 h 21487"/>
                <a:gd name="connsiteX22-1385" fmla="*/ 10842 w 21456"/>
                <a:gd name="connsiteY22-1386" fmla="*/ 1 h 21487"/>
                <a:gd name="connsiteX23-1387" fmla="*/ 19287 w 21456"/>
                <a:gd name="connsiteY23-1388" fmla="*/ 1 h 21487"/>
                <a:gd name="connsiteX24-1389" fmla="*/ 17035 w 21456"/>
                <a:gd name="connsiteY24-1390" fmla="*/ 6041 h 21487"/>
                <a:gd name="connsiteX25-1391" fmla="*/ 17039 w 21456"/>
                <a:gd name="connsiteY25-1392" fmla="*/ 9457 h 21487"/>
                <a:gd name="connsiteX26-1393" fmla="*/ 17132 w 21456"/>
                <a:gd name="connsiteY26-1394" fmla="*/ 9748 h 21487"/>
                <a:gd name="connsiteX27-1395" fmla="*/ 17232 w 21456"/>
                <a:gd name="connsiteY27-1396" fmla="*/ 9457 h 21487"/>
                <a:gd name="connsiteX28-1397" fmla="*/ 17227 w 21456"/>
                <a:gd name="connsiteY28-1398" fmla="*/ 6040 h 21487"/>
                <a:gd name="connsiteX29-1399" fmla="*/ 19269 w 21456"/>
                <a:gd name="connsiteY29-1400" fmla="*/ 536 h 21487"/>
                <a:gd name="connsiteX30-1401" fmla="*/ 21267 w 21456"/>
                <a:gd name="connsiteY30-1402" fmla="*/ 6042 h 21487"/>
                <a:gd name="connsiteX31-1403" fmla="*/ 21271 w 21456"/>
                <a:gd name="connsiteY31-1404" fmla="*/ 13317 h 21487"/>
                <a:gd name="connsiteX32-1405" fmla="*/ 21323 w 21456"/>
                <a:gd name="connsiteY32-1406" fmla="*/ 14703 h 21487"/>
                <a:gd name="connsiteX33-1407" fmla="*/ 21363 w 21456"/>
                <a:gd name="connsiteY33-1408" fmla="*/ 14780 h 21487"/>
                <a:gd name="connsiteX34-1409" fmla="*/ 21403 w 21456"/>
                <a:gd name="connsiteY34-1410" fmla="*/ 14703 h 21487"/>
                <a:gd name="connsiteX35-1411" fmla="*/ 21456 w 21456"/>
                <a:gd name="connsiteY35-1412" fmla="*/ 6046 h 21487"/>
                <a:gd name="connsiteX36-1413" fmla="*/ 19287 w 21456"/>
                <a:gd name="connsiteY36-1414" fmla="*/ 1 h 21487"/>
                <a:gd name="connsiteX37-1415" fmla="*/ 2387 w 21456"/>
                <a:gd name="connsiteY37-1416" fmla="*/ 8 h 21487"/>
                <a:gd name="connsiteX38-1417" fmla="*/ 135 w 21456"/>
                <a:gd name="connsiteY38-1418" fmla="*/ 6048 h 21487"/>
                <a:gd name="connsiteX39-1419" fmla="*/ 139 w 21456"/>
                <a:gd name="connsiteY39-1420" fmla="*/ 12147 h 21487"/>
                <a:gd name="connsiteX40-1421" fmla="*/ 246 w 21456"/>
                <a:gd name="connsiteY40-1422" fmla="*/ 12419 h 21487"/>
                <a:gd name="connsiteX41-1423" fmla="*/ 326 w 21456"/>
                <a:gd name="connsiteY41-1424" fmla="*/ 12147 h 21487"/>
                <a:gd name="connsiteX42-1425" fmla="*/ 327 w 21456"/>
                <a:gd name="connsiteY42-1426" fmla="*/ 6047 h 21487"/>
                <a:gd name="connsiteX43-1427" fmla="*/ 2368 w 21456"/>
                <a:gd name="connsiteY43-1428" fmla="*/ 543 h 21487"/>
                <a:gd name="connsiteX44-1429" fmla="*/ 4366 w 21456"/>
                <a:gd name="connsiteY44-1430" fmla="*/ 6049 h 21487"/>
                <a:gd name="connsiteX45-1431" fmla="*/ 4365 w 21456"/>
                <a:gd name="connsiteY45-1432" fmla="*/ 9349 h 21487"/>
                <a:gd name="connsiteX46-1433" fmla="*/ 4277 w 21456"/>
                <a:gd name="connsiteY46-1434" fmla="*/ 9349 h 21487"/>
                <a:gd name="connsiteX47-1435" fmla="*/ 4240 w 21456"/>
                <a:gd name="connsiteY47-1436" fmla="*/ 9412 h 21487"/>
                <a:gd name="connsiteX48-1437" fmla="*/ 4236 w 21456"/>
                <a:gd name="connsiteY48-1438" fmla="*/ 9555 h 21487"/>
                <a:gd name="connsiteX49-1439" fmla="*/ 4424 w 21456"/>
                <a:gd name="connsiteY49-1440" fmla="*/ 10735 h 21487"/>
                <a:gd name="connsiteX50-1441" fmla="*/ 4463 w 21456"/>
                <a:gd name="connsiteY50-1442" fmla="*/ 10812 h 21487"/>
                <a:gd name="connsiteX51-1443" fmla="*/ 4504 w 21456"/>
                <a:gd name="connsiteY51-1444" fmla="*/ 10735 h 21487"/>
                <a:gd name="connsiteX52-1445" fmla="*/ 4692 w 21456"/>
                <a:gd name="connsiteY52-1446" fmla="*/ 9551 h 21487"/>
                <a:gd name="connsiteX53-1447" fmla="*/ 4686 w 21456"/>
                <a:gd name="connsiteY53-1448" fmla="*/ 9409 h 21487"/>
                <a:gd name="connsiteX54-1449" fmla="*/ 4647 w 21456"/>
                <a:gd name="connsiteY54-1450" fmla="*/ 9348 h 21487"/>
                <a:gd name="connsiteX55-1451" fmla="*/ 4554 w 21456"/>
                <a:gd name="connsiteY55-1452" fmla="*/ 9348 h 21487"/>
                <a:gd name="connsiteX56-1453" fmla="*/ 4555 w 21456"/>
                <a:gd name="connsiteY56-1454" fmla="*/ 6053 h 21487"/>
                <a:gd name="connsiteX57-1455" fmla="*/ 2387 w 21456"/>
                <a:gd name="connsiteY57-1456" fmla="*/ 8 h 21487"/>
                <a:gd name="connsiteX58-1457" fmla="*/ 8681 w 21456"/>
                <a:gd name="connsiteY58-1458" fmla="*/ 10845 h 21487"/>
                <a:gd name="connsiteX59-1459" fmla="*/ 8641 w 21456"/>
                <a:gd name="connsiteY59-1460" fmla="*/ 10922 h 21487"/>
                <a:gd name="connsiteX60-1461" fmla="*/ 8452 w 21456"/>
                <a:gd name="connsiteY60-1462" fmla="*/ 12106 h 21487"/>
                <a:gd name="connsiteX61-1463" fmla="*/ 8459 w 21456"/>
                <a:gd name="connsiteY61-1464" fmla="*/ 12249 h 21487"/>
                <a:gd name="connsiteX62-1465" fmla="*/ 8498 w 21456"/>
                <a:gd name="connsiteY62-1466" fmla="*/ 12310 h 21487"/>
                <a:gd name="connsiteX63-1467" fmla="*/ 8591 w 21456"/>
                <a:gd name="connsiteY63-1468" fmla="*/ 12310 h 21487"/>
                <a:gd name="connsiteX64-1469" fmla="*/ 8590 w 21456"/>
                <a:gd name="connsiteY64-1470" fmla="*/ 15448 h 21487"/>
                <a:gd name="connsiteX65-1471" fmla="*/ 6549 w 21456"/>
                <a:gd name="connsiteY65-1472" fmla="*/ 20951 h 21487"/>
                <a:gd name="connsiteX66-1473" fmla="*/ 4551 w 21456"/>
                <a:gd name="connsiteY66-1474" fmla="*/ 15446 h 21487"/>
                <a:gd name="connsiteX67-1475" fmla="*/ 4552 w 21456"/>
                <a:gd name="connsiteY67-1476" fmla="*/ 12020 h 21487"/>
                <a:gd name="connsiteX68-1477" fmla="*/ 4472 w 21456"/>
                <a:gd name="connsiteY68-1478" fmla="*/ 11738 h 21487"/>
                <a:gd name="connsiteX69-1479" fmla="*/ 4363 w 21456"/>
                <a:gd name="connsiteY69-1480" fmla="*/ 12020 h 21487"/>
                <a:gd name="connsiteX70-1481" fmla="*/ 4362 w 21456"/>
                <a:gd name="connsiteY70-1482" fmla="*/ 15442 h 21487"/>
                <a:gd name="connsiteX71-1483" fmla="*/ 6530 w 21456"/>
                <a:gd name="connsiteY71-1484" fmla="*/ 21487 h 21487"/>
                <a:gd name="connsiteX72-1485" fmla="*/ 8782 w 21456"/>
                <a:gd name="connsiteY72-1486" fmla="*/ 15446 h 21487"/>
                <a:gd name="connsiteX73-1487" fmla="*/ 8780 w 21456"/>
                <a:gd name="connsiteY73-1488" fmla="*/ 12309 h 21487"/>
                <a:gd name="connsiteX74-1489" fmla="*/ 8868 w 21456"/>
                <a:gd name="connsiteY74-1490" fmla="*/ 12309 h 21487"/>
                <a:gd name="connsiteX75-1491" fmla="*/ 8905 w 21456"/>
                <a:gd name="connsiteY75-1492" fmla="*/ 12245 h 21487"/>
                <a:gd name="connsiteX76-1493" fmla="*/ 8909 w 21456"/>
                <a:gd name="connsiteY76-1494" fmla="*/ 12103 h 21487"/>
                <a:gd name="connsiteX77-1495" fmla="*/ 8721 w 21456"/>
                <a:gd name="connsiteY77-1496" fmla="*/ 10922 h 21487"/>
                <a:gd name="connsiteX78-1497" fmla="*/ 8681 w 21456"/>
                <a:gd name="connsiteY78-1498" fmla="*/ 10845 h 21487"/>
                <a:gd name="connsiteX79-1499" fmla="*/ 17143 w 21456"/>
                <a:gd name="connsiteY79-1500" fmla="*/ 10845 h 21487"/>
                <a:gd name="connsiteX80-1501" fmla="*/ 17103 w 21456"/>
                <a:gd name="connsiteY80-1502" fmla="*/ 10922 h 21487"/>
                <a:gd name="connsiteX81-1503" fmla="*/ 16914 w 21456"/>
                <a:gd name="connsiteY81-1504" fmla="*/ 12106 h 21487"/>
                <a:gd name="connsiteX82-1505" fmla="*/ 16921 w 21456"/>
                <a:gd name="connsiteY82-1506" fmla="*/ 12249 h 21487"/>
                <a:gd name="connsiteX83-1507" fmla="*/ 16960 w 21456"/>
                <a:gd name="connsiteY83-1508" fmla="*/ 12310 h 21487"/>
                <a:gd name="connsiteX84-1509" fmla="*/ 17043 w 21456"/>
                <a:gd name="connsiteY84-1510" fmla="*/ 12310 h 21487"/>
                <a:gd name="connsiteX85-1511" fmla="*/ 17047 w 21456"/>
                <a:gd name="connsiteY85-1512" fmla="*/ 15448 h 21487"/>
                <a:gd name="connsiteX86-1513" fmla="*/ 15005 w 21456"/>
                <a:gd name="connsiteY86-1514" fmla="*/ 20951 h 21487"/>
                <a:gd name="connsiteX87-1515" fmla="*/ 13007 w 21456"/>
                <a:gd name="connsiteY87-1516" fmla="*/ 15446 h 21487"/>
                <a:gd name="connsiteX88-1517" fmla="*/ 13008 w 21456"/>
                <a:gd name="connsiteY88-1518" fmla="*/ 12020 h 21487"/>
                <a:gd name="connsiteX89-1519" fmla="*/ 12928 w 21456"/>
                <a:gd name="connsiteY89-1520" fmla="*/ 11751 h 21487"/>
                <a:gd name="connsiteX90-1521" fmla="*/ 12819 w 21456"/>
                <a:gd name="connsiteY90-1522" fmla="*/ 12020 h 21487"/>
                <a:gd name="connsiteX91-1523" fmla="*/ 12818 w 21456"/>
                <a:gd name="connsiteY91-1524" fmla="*/ 15442 h 21487"/>
                <a:gd name="connsiteX92-1525" fmla="*/ 14986 w 21456"/>
                <a:gd name="connsiteY92-1526" fmla="*/ 21487 h 21487"/>
                <a:gd name="connsiteX93-1527" fmla="*/ 17239 w 21456"/>
                <a:gd name="connsiteY93-1528" fmla="*/ 15446 h 21487"/>
                <a:gd name="connsiteX94-1529" fmla="*/ 17235 w 21456"/>
                <a:gd name="connsiteY94-1530" fmla="*/ 12309 h 21487"/>
                <a:gd name="connsiteX95-1531" fmla="*/ 17330 w 21456"/>
                <a:gd name="connsiteY95-1532" fmla="*/ 12309 h 21487"/>
                <a:gd name="connsiteX96-1533" fmla="*/ 17367 w 21456"/>
                <a:gd name="connsiteY96-1534" fmla="*/ 12245 h 21487"/>
                <a:gd name="connsiteX97-1535" fmla="*/ 17371 w 21456"/>
                <a:gd name="connsiteY97-1536" fmla="*/ 12103 h 21487"/>
                <a:gd name="connsiteX98-1537" fmla="*/ 17183 w 21456"/>
                <a:gd name="connsiteY98-1538" fmla="*/ 10922 h 21487"/>
                <a:gd name="connsiteX99-1539" fmla="*/ 17143 w 21456"/>
                <a:gd name="connsiteY99-1540" fmla="*/ 10845 h 21487"/>
                <a:gd name="connsiteX100-1541" fmla="*/ 231 w 21456"/>
                <a:gd name="connsiteY100-1542" fmla="*/ 13316 h 21487"/>
                <a:gd name="connsiteX101-1543" fmla="*/ 191 w 21456"/>
                <a:gd name="connsiteY101-1544" fmla="*/ 13393 h 21487"/>
                <a:gd name="connsiteX102-1545" fmla="*/ 2 w 21456"/>
                <a:gd name="connsiteY102-1546" fmla="*/ 14577 h 21487"/>
                <a:gd name="connsiteX103-1547" fmla="*/ 9 w 21456"/>
                <a:gd name="connsiteY103-1548" fmla="*/ 14720 h 21487"/>
                <a:gd name="connsiteX104-1549" fmla="*/ 48 w 21456"/>
                <a:gd name="connsiteY104-1550" fmla="*/ 14780 h 21487"/>
                <a:gd name="connsiteX105-1551" fmla="*/ 137 w 21456"/>
                <a:gd name="connsiteY105-1552" fmla="*/ 14780 h 21487"/>
                <a:gd name="connsiteX106-1553" fmla="*/ 137 w 21456"/>
                <a:gd name="connsiteY106-1554" fmla="*/ 17618 h 21487"/>
                <a:gd name="connsiteX107-1555" fmla="*/ 143 w 21456"/>
                <a:gd name="connsiteY107-1556" fmla="*/ 17844 h 21487"/>
                <a:gd name="connsiteX108-1557" fmla="*/ 200 w 21456"/>
                <a:gd name="connsiteY108-1558" fmla="*/ 18000 h 21487"/>
                <a:gd name="connsiteX109-1559" fmla="*/ 232 w 21456"/>
                <a:gd name="connsiteY109-1560" fmla="*/ 18015 h 21487"/>
                <a:gd name="connsiteX110-1561" fmla="*/ 264 w 21456"/>
                <a:gd name="connsiteY110-1562" fmla="*/ 18000 h 21487"/>
                <a:gd name="connsiteX111-1563" fmla="*/ 321 w 21456"/>
                <a:gd name="connsiteY111-1564" fmla="*/ 17844 h 21487"/>
                <a:gd name="connsiteX112-1565" fmla="*/ 327 w 21456"/>
                <a:gd name="connsiteY112-1566" fmla="*/ 17618 h 21487"/>
                <a:gd name="connsiteX113-1567" fmla="*/ 327 w 21456"/>
                <a:gd name="connsiteY113-1568" fmla="*/ 14779 h 21487"/>
                <a:gd name="connsiteX114-1569" fmla="*/ 418 w 21456"/>
                <a:gd name="connsiteY114-1570" fmla="*/ 14779 h 21487"/>
                <a:gd name="connsiteX115-1571" fmla="*/ 455 w 21456"/>
                <a:gd name="connsiteY115-1572" fmla="*/ 14716 h 21487"/>
                <a:gd name="connsiteX116-1573" fmla="*/ 460 w 21456"/>
                <a:gd name="connsiteY116-1574" fmla="*/ 14573 h 21487"/>
                <a:gd name="connsiteX117-1575" fmla="*/ 271 w 21456"/>
                <a:gd name="connsiteY117-1576" fmla="*/ 13393 h 21487"/>
                <a:gd name="connsiteX118-1577" fmla="*/ 231 w 21456"/>
                <a:gd name="connsiteY118-1578" fmla="*/ 13316 h 21487"/>
                <a:gd name="connsiteX119-1579" fmla="*/ 232 w 21456"/>
                <a:gd name="connsiteY119-1580" fmla="*/ 18625 h 21487"/>
                <a:gd name="connsiteX120-1581" fmla="*/ 164 w 21456"/>
                <a:gd name="connsiteY120-1582" fmla="*/ 18703 h 21487"/>
                <a:gd name="connsiteX121-1583" fmla="*/ 164 w 21456"/>
                <a:gd name="connsiteY121-1584" fmla="*/ 19073 h 21487"/>
                <a:gd name="connsiteX122-1585" fmla="*/ 299 w 21456"/>
                <a:gd name="connsiteY122-1586" fmla="*/ 19073 h 21487"/>
                <a:gd name="connsiteX123-1587" fmla="*/ 299 w 21456"/>
                <a:gd name="connsiteY123-1588" fmla="*/ 18703 h 21487"/>
                <a:gd name="connsiteX124-1589" fmla="*/ 232 w 21456"/>
                <a:gd name="connsiteY124-1590" fmla="*/ 18625 h 21487"/>
                <a:gd name="connsiteX125-1591" fmla="*/ 232 w 21456"/>
                <a:gd name="connsiteY125-1592" fmla="*/ 19748 h 21487"/>
                <a:gd name="connsiteX126-1593" fmla="*/ 164 w 21456"/>
                <a:gd name="connsiteY126-1594" fmla="*/ 19826 h 21487"/>
                <a:gd name="connsiteX127-1595" fmla="*/ 164 w 21456"/>
                <a:gd name="connsiteY127-1596" fmla="*/ 20196 h 21487"/>
                <a:gd name="connsiteX128-1597" fmla="*/ 300 w 21456"/>
                <a:gd name="connsiteY128-1598" fmla="*/ 20196 h 21487"/>
                <a:gd name="connsiteX129-1599" fmla="*/ 300 w 21456"/>
                <a:gd name="connsiteY129-1600" fmla="*/ 19826 h 21487"/>
                <a:gd name="connsiteX130-1601" fmla="*/ 232 w 21456"/>
                <a:gd name="connsiteY130-1602" fmla="*/ 19748 h 21487"/>
                <a:gd name="connsiteX0-1603" fmla="*/ 10842 w 21456"/>
                <a:gd name="connsiteY0-1604" fmla="*/ 1 h 21487"/>
                <a:gd name="connsiteX1-1605" fmla="*/ 8590 w 21456"/>
                <a:gd name="connsiteY1-1606" fmla="*/ 6041 h 21487"/>
                <a:gd name="connsiteX2-1607" fmla="*/ 8592 w 21456"/>
                <a:gd name="connsiteY2-1608" fmla="*/ 9347 h 21487"/>
                <a:gd name="connsiteX3-1609" fmla="*/ 8592 w 21456"/>
                <a:gd name="connsiteY3-1610" fmla="*/ 9347 h 21487"/>
                <a:gd name="connsiteX4-1611" fmla="*/ 8592 w 21456"/>
                <a:gd name="connsiteY4-1612" fmla="*/ 9457 h 21487"/>
                <a:gd name="connsiteX5-1613" fmla="*/ 8700 w 21456"/>
                <a:gd name="connsiteY5-1614" fmla="*/ 9735 h 21487"/>
                <a:gd name="connsiteX6-1615" fmla="*/ 8781 w 21456"/>
                <a:gd name="connsiteY6-1616" fmla="*/ 9457 h 21487"/>
                <a:gd name="connsiteX7-1617" fmla="*/ 8782 w 21456"/>
                <a:gd name="connsiteY7-1618" fmla="*/ 6040 h 21487"/>
                <a:gd name="connsiteX8-1619" fmla="*/ 10823 w 21456"/>
                <a:gd name="connsiteY8-1620" fmla="*/ 536 h 21487"/>
                <a:gd name="connsiteX9-1621" fmla="*/ 12821 w 21456"/>
                <a:gd name="connsiteY9-1622" fmla="*/ 6042 h 21487"/>
                <a:gd name="connsiteX10-1623" fmla="*/ 12820 w 21456"/>
                <a:gd name="connsiteY10-1624" fmla="*/ 9349 h 21487"/>
                <a:gd name="connsiteX11-1625" fmla="*/ 12727 w 21456"/>
                <a:gd name="connsiteY11-1626" fmla="*/ 9349 h 21487"/>
                <a:gd name="connsiteX12-1627" fmla="*/ 12689 w 21456"/>
                <a:gd name="connsiteY12-1628" fmla="*/ 9412 h 21487"/>
                <a:gd name="connsiteX13-1629" fmla="*/ 12685 w 21456"/>
                <a:gd name="connsiteY13-1630" fmla="*/ 9555 h 21487"/>
                <a:gd name="connsiteX14-1631" fmla="*/ 12873 w 21456"/>
                <a:gd name="connsiteY14-1632" fmla="*/ 10735 h 21487"/>
                <a:gd name="connsiteX15-1633" fmla="*/ 12913 w 21456"/>
                <a:gd name="connsiteY15-1634" fmla="*/ 10812 h 21487"/>
                <a:gd name="connsiteX16-1635" fmla="*/ 12953 w 21456"/>
                <a:gd name="connsiteY16-1636" fmla="*/ 10735 h 21487"/>
                <a:gd name="connsiteX17-1637" fmla="*/ 13142 w 21456"/>
                <a:gd name="connsiteY17-1638" fmla="*/ 9551 h 21487"/>
                <a:gd name="connsiteX18-1639" fmla="*/ 13135 w 21456"/>
                <a:gd name="connsiteY18-1640" fmla="*/ 9409 h 21487"/>
                <a:gd name="connsiteX19-1641" fmla="*/ 13096 w 21456"/>
                <a:gd name="connsiteY19-1642" fmla="*/ 9348 h 21487"/>
                <a:gd name="connsiteX20-1643" fmla="*/ 13009 w 21456"/>
                <a:gd name="connsiteY20-1644" fmla="*/ 9348 h 21487"/>
                <a:gd name="connsiteX21-1645" fmla="*/ 13011 w 21456"/>
                <a:gd name="connsiteY21-1646" fmla="*/ 6046 h 21487"/>
                <a:gd name="connsiteX22-1647" fmla="*/ 10842 w 21456"/>
                <a:gd name="connsiteY22-1648" fmla="*/ 1 h 21487"/>
                <a:gd name="connsiteX23-1649" fmla="*/ 19287 w 21456"/>
                <a:gd name="connsiteY23-1650" fmla="*/ 1 h 21487"/>
                <a:gd name="connsiteX24-1651" fmla="*/ 17035 w 21456"/>
                <a:gd name="connsiteY24-1652" fmla="*/ 6041 h 21487"/>
                <a:gd name="connsiteX25-1653" fmla="*/ 17039 w 21456"/>
                <a:gd name="connsiteY25-1654" fmla="*/ 9457 h 21487"/>
                <a:gd name="connsiteX26-1655" fmla="*/ 17132 w 21456"/>
                <a:gd name="connsiteY26-1656" fmla="*/ 9748 h 21487"/>
                <a:gd name="connsiteX27-1657" fmla="*/ 17232 w 21456"/>
                <a:gd name="connsiteY27-1658" fmla="*/ 9457 h 21487"/>
                <a:gd name="connsiteX28-1659" fmla="*/ 17227 w 21456"/>
                <a:gd name="connsiteY28-1660" fmla="*/ 6040 h 21487"/>
                <a:gd name="connsiteX29-1661" fmla="*/ 19269 w 21456"/>
                <a:gd name="connsiteY29-1662" fmla="*/ 536 h 21487"/>
                <a:gd name="connsiteX30-1663" fmla="*/ 21267 w 21456"/>
                <a:gd name="connsiteY30-1664" fmla="*/ 6042 h 21487"/>
                <a:gd name="connsiteX31-1665" fmla="*/ 21323 w 21456"/>
                <a:gd name="connsiteY31-1666" fmla="*/ 14703 h 21487"/>
                <a:gd name="connsiteX32-1667" fmla="*/ 21363 w 21456"/>
                <a:gd name="connsiteY32-1668" fmla="*/ 14780 h 21487"/>
                <a:gd name="connsiteX33-1669" fmla="*/ 21403 w 21456"/>
                <a:gd name="connsiteY33-1670" fmla="*/ 14703 h 21487"/>
                <a:gd name="connsiteX34-1671" fmla="*/ 21456 w 21456"/>
                <a:gd name="connsiteY34-1672" fmla="*/ 6046 h 21487"/>
                <a:gd name="connsiteX35-1673" fmla="*/ 19287 w 21456"/>
                <a:gd name="connsiteY35-1674" fmla="*/ 1 h 21487"/>
                <a:gd name="connsiteX36-1675" fmla="*/ 2387 w 21456"/>
                <a:gd name="connsiteY36-1676" fmla="*/ 8 h 21487"/>
                <a:gd name="connsiteX37-1677" fmla="*/ 135 w 21456"/>
                <a:gd name="connsiteY37-1678" fmla="*/ 6048 h 21487"/>
                <a:gd name="connsiteX38-1679" fmla="*/ 139 w 21456"/>
                <a:gd name="connsiteY38-1680" fmla="*/ 12147 h 21487"/>
                <a:gd name="connsiteX39-1681" fmla="*/ 246 w 21456"/>
                <a:gd name="connsiteY39-1682" fmla="*/ 12419 h 21487"/>
                <a:gd name="connsiteX40-1683" fmla="*/ 326 w 21456"/>
                <a:gd name="connsiteY40-1684" fmla="*/ 12147 h 21487"/>
                <a:gd name="connsiteX41-1685" fmla="*/ 327 w 21456"/>
                <a:gd name="connsiteY41-1686" fmla="*/ 6047 h 21487"/>
                <a:gd name="connsiteX42-1687" fmla="*/ 2368 w 21456"/>
                <a:gd name="connsiteY42-1688" fmla="*/ 543 h 21487"/>
                <a:gd name="connsiteX43-1689" fmla="*/ 4366 w 21456"/>
                <a:gd name="connsiteY43-1690" fmla="*/ 6049 h 21487"/>
                <a:gd name="connsiteX44-1691" fmla="*/ 4365 w 21456"/>
                <a:gd name="connsiteY44-1692" fmla="*/ 9349 h 21487"/>
                <a:gd name="connsiteX45-1693" fmla="*/ 4277 w 21456"/>
                <a:gd name="connsiteY45-1694" fmla="*/ 9349 h 21487"/>
                <a:gd name="connsiteX46-1695" fmla="*/ 4240 w 21456"/>
                <a:gd name="connsiteY46-1696" fmla="*/ 9412 h 21487"/>
                <a:gd name="connsiteX47-1697" fmla="*/ 4236 w 21456"/>
                <a:gd name="connsiteY47-1698" fmla="*/ 9555 h 21487"/>
                <a:gd name="connsiteX48-1699" fmla="*/ 4424 w 21456"/>
                <a:gd name="connsiteY48-1700" fmla="*/ 10735 h 21487"/>
                <a:gd name="connsiteX49-1701" fmla="*/ 4463 w 21456"/>
                <a:gd name="connsiteY49-1702" fmla="*/ 10812 h 21487"/>
                <a:gd name="connsiteX50-1703" fmla="*/ 4504 w 21456"/>
                <a:gd name="connsiteY50-1704" fmla="*/ 10735 h 21487"/>
                <a:gd name="connsiteX51-1705" fmla="*/ 4692 w 21456"/>
                <a:gd name="connsiteY51-1706" fmla="*/ 9551 h 21487"/>
                <a:gd name="connsiteX52-1707" fmla="*/ 4686 w 21456"/>
                <a:gd name="connsiteY52-1708" fmla="*/ 9409 h 21487"/>
                <a:gd name="connsiteX53-1709" fmla="*/ 4647 w 21456"/>
                <a:gd name="connsiteY53-1710" fmla="*/ 9348 h 21487"/>
                <a:gd name="connsiteX54-1711" fmla="*/ 4554 w 21456"/>
                <a:gd name="connsiteY54-1712" fmla="*/ 9348 h 21487"/>
                <a:gd name="connsiteX55-1713" fmla="*/ 4555 w 21456"/>
                <a:gd name="connsiteY55-1714" fmla="*/ 6053 h 21487"/>
                <a:gd name="connsiteX56-1715" fmla="*/ 2387 w 21456"/>
                <a:gd name="connsiteY56-1716" fmla="*/ 8 h 21487"/>
                <a:gd name="connsiteX57-1717" fmla="*/ 8681 w 21456"/>
                <a:gd name="connsiteY57-1718" fmla="*/ 10845 h 21487"/>
                <a:gd name="connsiteX58-1719" fmla="*/ 8641 w 21456"/>
                <a:gd name="connsiteY58-1720" fmla="*/ 10922 h 21487"/>
                <a:gd name="connsiteX59-1721" fmla="*/ 8452 w 21456"/>
                <a:gd name="connsiteY59-1722" fmla="*/ 12106 h 21487"/>
                <a:gd name="connsiteX60-1723" fmla="*/ 8459 w 21456"/>
                <a:gd name="connsiteY60-1724" fmla="*/ 12249 h 21487"/>
                <a:gd name="connsiteX61-1725" fmla="*/ 8498 w 21456"/>
                <a:gd name="connsiteY61-1726" fmla="*/ 12310 h 21487"/>
                <a:gd name="connsiteX62-1727" fmla="*/ 8591 w 21456"/>
                <a:gd name="connsiteY62-1728" fmla="*/ 12310 h 21487"/>
                <a:gd name="connsiteX63-1729" fmla="*/ 8590 w 21456"/>
                <a:gd name="connsiteY63-1730" fmla="*/ 15448 h 21487"/>
                <a:gd name="connsiteX64-1731" fmla="*/ 6549 w 21456"/>
                <a:gd name="connsiteY64-1732" fmla="*/ 20951 h 21487"/>
                <a:gd name="connsiteX65-1733" fmla="*/ 4551 w 21456"/>
                <a:gd name="connsiteY65-1734" fmla="*/ 15446 h 21487"/>
                <a:gd name="connsiteX66-1735" fmla="*/ 4552 w 21456"/>
                <a:gd name="connsiteY66-1736" fmla="*/ 12020 h 21487"/>
                <a:gd name="connsiteX67-1737" fmla="*/ 4472 w 21456"/>
                <a:gd name="connsiteY67-1738" fmla="*/ 11738 h 21487"/>
                <a:gd name="connsiteX68-1739" fmla="*/ 4363 w 21456"/>
                <a:gd name="connsiteY68-1740" fmla="*/ 12020 h 21487"/>
                <a:gd name="connsiteX69-1741" fmla="*/ 4362 w 21456"/>
                <a:gd name="connsiteY69-1742" fmla="*/ 15442 h 21487"/>
                <a:gd name="connsiteX70-1743" fmla="*/ 6530 w 21456"/>
                <a:gd name="connsiteY70-1744" fmla="*/ 21487 h 21487"/>
                <a:gd name="connsiteX71-1745" fmla="*/ 8782 w 21456"/>
                <a:gd name="connsiteY71-1746" fmla="*/ 15446 h 21487"/>
                <a:gd name="connsiteX72-1747" fmla="*/ 8780 w 21456"/>
                <a:gd name="connsiteY72-1748" fmla="*/ 12309 h 21487"/>
                <a:gd name="connsiteX73-1749" fmla="*/ 8868 w 21456"/>
                <a:gd name="connsiteY73-1750" fmla="*/ 12309 h 21487"/>
                <a:gd name="connsiteX74-1751" fmla="*/ 8905 w 21456"/>
                <a:gd name="connsiteY74-1752" fmla="*/ 12245 h 21487"/>
                <a:gd name="connsiteX75-1753" fmla="*/ 8909 w 21456"/>
                <a:gd name="connsiteY75-1754" fmla="*/ 12103 h 21487"/>
                <a:gd name="connsiteX76-1755" fmla="*/ 8721 w 21456"/>
                <a:gd name="connsiteY76-1756" fmla="*/ 10922 h 21487"/>
                <a:gd name="connsiteX77-1757" fmla="*/ 8681 w 21456"/>
                <a:gd name="connsiteY77-1758" fmla="*/ 10845 h 21487"/>
                <a:gd name="connsiteX78-1759" fmla="*/ 17143 w 21456"/>
                <a:gd name="connsiteY78-1760" fmla="*/ 10845 h 21487"/>
                <a:gd name="connsiteX79-1761" fmla="*/ 17103 w 21456"/>
                <a:gd name="connsiteY79-1762" fmla="*/ 10922 h 21487"/>
                <a:gd name="connsiteX80-1763" fmla="*/ 16914 w 21456"/>
                <a:gd name="connsiteY80-1764" fmla="*/ 12106 h 21487"/>
                <a:gd name="connsiteX81-1765" fmla="*/ 16921 w 21456"/>
                <a:gd name="connsiteY81-1766" fmla="*/ 12249 h 21487"/>
                <a:gd name="connsiteX82-1767" fmla="*/ 16960 w 21456"/>
                <a:gd name="connsiteY82-1768" fmla="*/ 12310 h 21487"/>
                <a:gd name="connsiteX83-1769" fmla="*/ 17043 w 21456"/>
                <a:gd name="connsiteY83-1770" fmla="*/ 12310 h 21487"/>
                <a:gd name="connsiteX84-1771" fmla="*/ 17047 w 21456"/>
                <a:gd name="connsiteY84-1772" fmla="*/ 15448 h 21487"/>
                <a:gd name="connsiteX85-1773" fmla="*/ 15005 w 21456"/>
                <a:gd name="connsiteY85-1774" fmla="*/ 20951 h 21487"/>
                <a:gd name="connsiteX86-1775" fmla="*/ 13007 w 21456"/>
                <a:gd name="connsiteY86-1776" fmla="*/ 15446 h 21487"/>
                <a:gd name="connsiteX87-1777" fmla="*/ 13008 w 21456"/>
                <a:gd name="connsiteY87-1778" fmla="*/ 12020 h 21487"/>
                <a:gd name="connsiteX88-1779" fmla="*/ 12928 w 21456"/>
                <a:gd name="connsiteY88-1780" fmla="*/ 11751 h 21487"/>
                <a:gd name="connsiteX89-1781" fmla="*/ 12819 w 21456"/>
                <a:gd name="connsiteY89-1782" fmla="*/ 12020 h 21487"/>
                <a:gd name="connsiteX90-1783" fmla="*/ 12818 w 21456"/>
                <a:gd name="connsiteY90-1784" fmla="*/ 15442 h 21487"/>
                <a:gd name="connsiteX91-1785" fmla="*/ 14986 w 21456"/>
                <a:gd name="connsiteY91-1786" fmla="*/ 21487 h 21487"/>
                <a:gd name="connsiteX92-1787" fmla="*/ 17239 w 21456"/>
                <a:gd name="connsiteY92-1788" fmla="*/ 15446 h 21487"/>
                <a:gd name="connsiteX93-1789" fmla="*/ 17235 w 21456"/>
                <a:gd name="connsiteY93-1790" fmla="*/ 12309 h 21487"/>
                <a:gd name="connsiteX94-1791" fmla="*/ 17330 w 21456"/>
                <a:gd name="connsiteY94-1792" fmla="*/ 12309 h 21487"/>
                <a:gd name="connsiteX95-1793" fmla="*/ 17367 w 21456"/>
                <a:gd name="connsiteY95-1794" fmla="*/ 12245 h 21487"/>
                <a:gd name="connsiteX96-1795" fmla="*/ 17371 w 21456"/>
                <a:gd name="connsiteY96-1796" fmla="*/ 12103 h 21487"/>
                <a:gd name="connsiteX97-1797" fmla="*/ 17183 w 21456"/>
                <a:gd name="connsiteY97-1798" fmla="*/ 10922 h 21487"/>
                <a:gd name="connsiteX98-1799" fmla="*/ 17143 w 21456"/>
                <a:gd name="connsiteY98-1800" fmla="*/ 10845 h 21487"/>
                <a:gd name="connsiteX99-1801" fmla="*/ 231 w 21456"/>
                <a:gd name="connsiteY99-1802" fmla="*/ 13316 h 21487"/>
                <a:gd name="connsiteX100-1803" fmla="*/ 191 w 21456"/>
                <a:gd name="connsiteY100-1804" fmla="*/ 13393 h 21487"/>
                <a:gd name="connsiteX101-1805" fmla="*/ 2 w 21456"/>
                <a:gd name="connsiteY101-1806" fmla="*/ 14577 h 21487"/>
                <a:gd name="connsiteX102-1807" fmla="*/ 9 w 21456"/>
                <a:gd name="connsiteY102-1808" fmla="*/ 14720 h 21487"/>
                <a:gd name="connsiteX103-1809" fmla="*/ 48 w 21456"/>
                <a:gd name="connsiteY103-1810" fmla="*/ 14780 h 21487"/>
                <a:gd name="connsiteX104-1811" fmla="*/ 137 w 21456"/>
                <a:gd name="connsiteY104-1812" fmla="*/ 14780 h 21487"/>
                <a:gd name="connsiteX105-1813" fmla="*/ 137 w 21456"/>
                <a:gd name="connsiteY105-1814" fmla="*/ 17618 h 21487"/>
                <a:gd name="connsiteX106-1815" fmla="*/ 143 w 21456"/>
                <a:gd name="connsiteY106-1816" fmla="*/ 17844 h 21487"/>
                <a:gd name="connsiteX107-1817" fmla="*/ 200 w 21456"/>
                <a:gd name="connsiteY107-1818" fmla="*/ 18000 h 21487"/>
                <a:gd name="connsiteX108-1819" fmla="*/ 232 w 21456"/>
                <a:gd name="connsiteY108-1820" fmla="*/ 18015 h 21487"/>
                <a:gd name="connsiteX109-1821" fmla="*/ 264 w 21456"/>
                <a:gd name="connsiteY109-1822" fmla="*/ 18000 h 21487"/>
                <a:gd name="connsiteX110-1823" fmla="*/ 321 w 21456"/>
                <a:gd name="connsiteY110-1824" fmla="*/ 17844 h 21487"/>
                <a:gd name="connsiteX111-1825" fmla="*/ 327 w 21456"/>
                <a:gd name="connsiteY111-1826" fmla="*/ 17618 h 21487"/>
                <a:gd name="connsiteX112-1827" fmla="*/ 327 w 21456"/>
                <a:gd name="connsiteY112-1828" fmla="*/ 14779 h 21487"/>
                <a:gd name="connsiteX113-1829" fmla="*/ 418 w 21456"/>
                <a:gd name="connsiteY113-1830" fmla="*/ 14779 h 21487"/>
                <a:gd name="connsiteX114-1831" fmla="*/ 455 w 21456"/>
                <a:gd name="connsiteY114-1832" fmla="*/ 14716 h 21487"/>
                <a:gd name="connsiteX115-1833" fmla="*/ 460 w 21456"/>
                <a:gd name="connsiteY115-1834" fmla="*/ 14573 h 21487"/>
                <a:gd name="connsiteX116-1835" fmla="*/ 271 w 21456"/>
                <a:gd name="connsiteY116-1836" fmla="*/ 13393 h 21487"/>
                <a:gd name="connsiteX117-1837" fmla="*/ 231 w 21456"/>
                <a:gd name="connsiteY117-1838" fmla="*/ 13316 h 21487"/>
                <a:gd name="connsiteX118-1839" fmla="*/ 232 w 21456"/>
                <a:gd name="connsiteY118-1840" fmla="*/ 18625 h 21487"/>
                <a:gd name="connsiteX119-1841" fmla="*/ 164 w 21456"/>
                <a:gd name="connsiteY119-1842" fmla="*/ 18703 h 21487"/>
                <a:gd name="connsiteX120-1843" fmla="*/ 164 w 21456"/>
                <a:gd name="connsiteY120-1844" fmla="*/ 19073 h 21487"/>
                <a:gd name="connsiteX121-1845" fmla="*/ 299 w 21456"/>
                <a:gd name="connsiteY121-1846" fmla="*/ 19073 h 21487"/>
                <a:gd name="connsiteX122-1847" fmla="*/ 299 w 21456"/>
                <a:gd name="connsiteY122-1848" fmla="*/ 18703 h 21487"/>
                <a:gd name="connsiteX123-1849" fmla="*/ 232 w 21456"/>
                <a:gd name="connsiteY123-1850" fmla="*/ 18625 h 21487"/>
                <a:gd name="connsiteX124-1851" fmla="*/ 232 w 21456"/>
                <a:gd name="connsiteY124-1852" fmla="*/ 19748 h 21487"/>
                <a:gd name="connsiteX125-1853" fmla="*/ 164 w 21456"/>
                <a:gd name="connsiteY125-1854" fmla="*/ 19826 h 21487"/>
                <a:gd name="connsiteX126-1855" fmla="*/ 164 w 21456"/>
                <a:gd name="connsiteY126-1856" fmla="*/ 20196 h 21487"/>
                <a:gd name="connsiteX127-1857" fmla="*/ 300 w 21456"/>
                <a:gd name="connsiteY127-1858" fmla="*/ 20196 h 21487"/>
                <a:gd name="connsiteX128-1859" fmla="*/ 300 w 21456"/>
                <a:gd name="connsiteY128-1860" fmla="*/ 19826 h 21487"/>
                <a:gd name="connsiteX129-1861" fmla="*/ 232 w 21456"/>
                <a:gd name="connsiteY129-1862" fmla="*/ 19748 h 21487"/>
                <a:gd name="connsiteX0-1863" fmla="*/ 10842 w 21592"/>
                <a:gd name="connsiteY0-1864" fmla="*/ 1 h 21487"/>
                <a:gd name="connsiteX1-1865" fmla="*/ 8590 w 21592"/>
                <a:gd name="connsiteY1-1866" fmla="*/ 6041 h 21487"/>
                <a:gd name="connsiteX2-1867" fmla="*/ 8592 w 21592"/>
                <a:gd name="connsiteY2-1868" fmla="*/ 9347 h 21487"/>
                <a:gd name="connsiteX3-1869" fmla="*/ 8592 w 21592"/>
                <a:gd name="connsiteY3-1870" fmla="*/ 9347 h 21487"/>
                <a:gd name="connsiteX4-1871" fmla="*/ 8592 w 21592"/>
                <a:gd name="connsiteY4-1872" fmla="*/ 9457 h 21487"/>
                <a:gd name="connsiteX5-1873" fmla="*/ 8700 w 21592"/>
                <a:gd name="connsiteY5-1874" fmla="*/ 9735 h 21487"/>
                <a:gd name="connsiteX6-1875" fmla="*/ 8781 w 21592"/>
                <a:gd name="connsiteY6-1876" fmla="*/ 9457 h 21487"/>
                <a:gd name="connsiteX7-1877" fmla="*/ 8782 w 21592"/>
                <a:gd name="connsiteY7-1878" fmla="*/ 6040 h 21487"/>
                <a:gd name="connsiteX8-1879" fmla="*/ 10823 w 21592"/>
                <a:gd name="connsiteY8-1880" fmla="*/ 536 h 21487"/>
                <a:gd name="connsiteX9-1881" fmla="*/ 12821 w 21592"/>
                <a:gd name="connsiteY9-1882" fmla="*/ 6042 h 21487"/>
                <a:gd name="connsiteX10-1883" fmla="*/ 12820 w 21592"/>
                <a:gd name="connsiteY10-1884" fmla="*/ 9349 h 21487"/>
                <a:gd name="connsiteX11-1885" fmla="*/ 12727 w 21592"/>
                <a:gd name="connsiteY11-1886" fmla="*/ 9349 h 21487"/>
                <a:gd name="connsiteX12-1887" fmla="*/ 12689 w 21592"/>
                <a:gd name="connsiteY12-1888" fmla="*/ 9412 h 21487"/>
                <a:gd name="connsiteX13-1889" fmla="*/ 12685 w 21592"/>
                <a:gd name="connsiteY13-1890" fmla="*/ 9555 h 21487"/>
                <a:gd name="connsiteX14-1891" fmla="*/ 12873 w 21592"/>
                <a:gd name="connsiteY14-1892" fmla="*/ 10735 h 21487"/>
                <a:gd name="connsiteX15-1893" fmla="*/ 12913 w 21592"/>
                <a:gd name="connsiteY15-1894" fmla="*/ 10812 h 21487"/>
                <a:gd name="connsiteX16-1895" fmla="*/ 12953 w 21592"/>
                <a:gd name="connsiteY16-1896" fmla="*/ 10735 h 21487"/>
                <a:gd name="connsiteX17-1897" fmla="*/ 13142 w 21592"/>
                <a:gd name="connsiteY17-1898" fmla="*/ 9551 h 21487"/>
                <a:gd name="connsiteX18-1899" fmla="*/ 13135 w 21592"/>
                <a:gd name="connsiteY18-1900" fmla="*/ 9409 h 21487"/>
                <a:gd name="connsiteX19-1901" fmla="*/ 13096 w 21592"/>
                <a:gd name="connsiteY19-1902" fmla="*/ 9348 h 21487"/>
                <a:gd name="connsiteX20-1903" fmla="*/ 13009 w 21592"/>
                <a:gd name="connsiteY20-1904" fmla="*/ 9348 h 21487"/>
                <a:gd name="connsiteX21-1905" fmla="*/ 13011 w 21592"/>
                <a:gd name="connsiteY21-1906" fmla="*/ 6046 h 21487"/>
                <a:gd name="connsiteX22-1907" fmla="*/ 10842 w 21592"/>
                <a:gd name="connsiteY22-1908" fmla="*/ 1 h 21487"/>
                <a:gd name="connsiteX23-1909" fmla="*/ 19287 w 21592"/>
                <a:gd name="connsiteY23-1910" fmla="*/ 1 h 21487"/>
                <a:gd name="connsiteX24-1911" fmla="*/ 17035 w 21592"/>
                <a:gd name="connsiteY24-1912" fmla="*/ 6041 h 21487"/>
                <a:gd name="connsiteX25-1913" fmla="*/ 17039 w 21592"/>
                <a:gd name="connsiteY25-1914" fmla="*/ 9457 h 21487"/>
                <a:gd name="connsiteX26-1915" fmla="*/ 17132 w 21592"/>
                <a:gd name="connsiteY26-1916" fmla="*/ 9748 h 21487"/>
                <a:gd name="connsiteX27-1917" fmla="*/ 17232 w 21592"/>
                <a:gd name="connsiteY27-1918" fmla="*/ 9457 h 21487"/>
                <a:gd name="connsiteX28-1919" fmla="*/ 17227 w 21592"/>
                <a:gd name="connsiteY28-1920" fmla="*/ 6040 h 21487"/>
                <a:gd name="connsiteX29-1921" fmla="*/ 19269 w 21592"/>
                <a:gd name="connsiteY29-1922" fmla="*/ 536 h 21487"/>
                <a:gd name="connsiteX30-1923" fmla="*/ 21267 w 21592"/>
                <a:gd name="connsiteY30-1924" fmla="*/ 6042 h 21487"/>
                <a:gd name="connsiteX31-1925" fmla="*/ 21323 w 21592"/>
                <a:gd name="connsiteY31-1926" fmla="*/ 14703 h 21487"/>
                <a:gd name="connsiteX32-1927" fmla="*/ 21363 w 21592"/>
                <a:gd name="connsiteY32-1928" fmla="*/ 14780 h 21487"/>
                <a:gd name="connsiteX33-1929" fmla="*/ 21456 w 21592"/>
                <a:gd name="connsiteY33-1930" fmla="*/ 6046 h 21487"/>
                <a:gd name="connsiteX34-1931" fmla="*/ 19287 w 21592"/>
                <a:gd name="connsiteY34-1932" fmla="*/ 1 h 21487"/>
                <a:gd name="connsiteX35-1933" fmla="*/ 2387 w 21592"/>
                <a:gd name="connsiteY35-1934" fmla="*/ 8 h 21487"/>
                <a:gd name="connsiteX36-1935" fmla="*/ 135 w 21592"/>
                <a:gd name="connsiteY36-1936" fmla="*/ 6048 h 21487"/>
                <a:gd name="connsiteX37-1937" fmla="*/ 139 w 21592"/>
                <a:gd name="connsiteY37-1938" fmla="*/ 12147 h 21487"/>
                <a:gd name="connsiteX38-1939" fmla="*/ 246 w 21592"/>
                <a:gd name="connsiteY38-1940" fmla="*/ 12419 h 21487"/>
                <a:gd name="connsiteX39-1941" fmla="*/ 326 w 21592"/>
                <a:gd name="connsiteY39-1942" fmla="*/ 12147 h 21487"/>
                <a:gd name="connsiteX40-1943" fmla="*/ 327 w 21592"/>
                <a:gd name="connsiteY40-1944" fmla="*/ 6047 h 21487"/>
                <a:gd name="connsiteX41-1945" fmla="*/ 2368 w 21592"/>
                <a:gd name="connsiteY41-1946" fmla="*/ 543 h 21487"/>
                <a:gd name="connsiteX42-1947" fmla="*/ 4366 w 21592"/>
                <a:gd name="connsiteY42-1948" fmla="*/ 6049 h 21487"/>
                <a:gd name="connsiteX43-1949" fmla="*/ 4365 w 21592"/>
                <a:gd name="connsiteY43-1950" fmla="*/ 9349 h 21487"/>
                <a:gd name="connsiteX44-1951" fmla="*/ 4277 w 21592"/>
                <a:gd name="connsiteY44-1952" fmla="*/ 9349 h 21487"/>
                <a:gd name="connsiteX45-1953" fmla="*/ 4240 w 21592"/>
                <a:gd name="connsiteY45-1954" fmla="*/ 9412 h 21487"/>
                <a:gd name="connsiteX46-1955" fmla="*/ 4236 w 21592"/>
                <a:gd name="connsiteY46-1956" fmla="*/ 9555 h 21487"/>
                <a:gd name="connsiteX47-1957" fmla="*/ 4424 w 21592"/>
                <a:gd name="connsiteY47-1958" fmla="*/ 10735 h 21487"/>
                <a:gd name="connsiteX48-1959" fmla="*/ 4463 w 21592"/>
                <a:gd name="connsiteY48-1960" fmla="*/ 10812 h 21487"/>
                <a:gd name="connsiteX49-1961" fmla="*/ 4504 w 21592"/>
                <a:gd name="connsiteY49-1962" fmla="*/ 10735 h 21487"/>
                <a:gd name="connsiteX50-1963" fmla="*/ 4692 w 21592"/>
                <a:gd name="connsiteY50-1964" fmla="*/ 9551 h 21487"/>
                <a:gd name="connsiteX51-1965" fmla="*/ 4686 w 21592"/>
                <a:gd name="connsiteY51-1966" fmla="*/ 9409 h 21487"/>
                <a:gd name="connsiteX52-1967" fmla="*/ 4647 w 21592"/>
                <a:gd name="connsiteY52-1968" fmla="*/ 9348 h 21487"/>
                <a:gd name="connsiteX53-1969" fmla="*/ 4554 w 21592"/>
                <a:gd name="connsiteY53-1970" fmla="*/ 9348 h 21487"/>
                <a:gd name="connsiteX54-1971" fmla="*/ 4555 w 21592"/>
                <a:gd name="connsiteY54-1972" fmla="*/ 6053 h 21487"/>
                <a:gd name="connsiteX55-1973" fmla="*/ 2387 w 21592"/>
                <a:gd name="connsiteY55-1974" fmla="*/ 8 h 21487"/>
                <a:gd name="connsiteX56-1975" fmla="*/ 8681 w 21592"/>
                <a:gd name="connsiteY56-1976" fmla="*/ 10845 h 21487"/>
                <a:gd name="connsiteX57-1977" fmla="*/ 8641 w 21592"/>
                <a:gd name="connsiteY57-1978" fmla="*/ 10922 h 21487"/>
                <a:gd name="connsiteX58-1979" fmla="*/ 8452 w 21592"/>
                <a:gd name="connsiteY58-1980" fmla="*/ 12106 h 21487"/>
                <a:gd name="connsiteX59-1981" fmla="*/ 8459 w 21592"/>
                <a:gd name="connsiteY59-1982" fmla="*/ 12249 h 21487"/>
                <a:gd name="connsiteX60-1983" fmla="*/ 8498 w 21592"/>
                <a:gd name="connsiteY60-1984" fmla="*/ 12310 h 21487"/>
                <a:gd name="connsiteX61-1985" fmla="*/ 8591 w 21592"/>
                <a:gd name="connsiteY61-1986" fmla="*/ 12310 h 21487"/>
                <a:gd name="connsiteX62-1987" fmla="*/ 8590 w 21592"/>
                <a:gd name="connsiteY62-1988" fmla="*/ 15448 h 21487"/>
                <a:gd name="connsiteX63-1989" fmla="*/ 6549 w 21592"/>
                <a:gd name="connsiteY63-1990" fmla="*/ 20951 h 21487"/>
                <a:gd name="connsiteX64-1991" fmla="*/ 4551 w 21592"/>
                <a:gd name="connsiteY64-1992" fmla="*/ 15446 h 21487"/>
                <a:gd name="connsiteX65-1993" fmla="*/ 4552 w 21592"/>
                <a:gd name="connsiteY65-1994" fmla="*/ 12020 h 21487"/>
                <a:gd name="connsiteX66-1995" fmla="*/ 4472 w 21592"/>
                <a:gd name="connsiteY66-1996" fmla="*/ 11738 h 21487"/>
                <a:gd name="connsiteX67-1997" fmla="*/ 4363 w 21592"/>
                <a:gd name="connsiteY67-1998" fmla="*/ 12020 h 21487"/>
                <a:gd name="connsiteX68-1999" fmla="*/ 4362 w 21592"/>
                <a:gd name="connsiteY68-2000" fmla="*/ 15442 h 21487"/>
                <a:gd name="connsiteX69-2001" fmla="*/ 6530 w 21592"/>
                <a:gd name="connsiteY69-2002" fmla="*/ 21487 h 21487"/>
                <a:gd name="connsiteX70-2003" fmla="*/ 8782 w 21592"/>
                <a:gd name="connsiteY70-2004" fmla="*/ 15446 h 21487"/>
                <a:gd name="connsiteX71-2005" fmla="*/ 8780 w 21592"/>
                <a:gd name="connsiteY71-2006" fmla="*/ 12309 h 21487"/>
                <a:gd name="connsiteX72-2007" fmla="*/ 8868 w 21592"/>
                <a:gd name="connsiteY72-2008" fmla="*/ 12309 h 21487"/>
                <a:gd name="connsiteX73-2009" fmla="*/ 8905 w 21592"/>
                <a:gd name="connsiteY73-2010" fmla="*/ 12245 h 21487"/>
                <a:gd name="connsiteX74-2011" fmla="*/ 8909 w 21592"/>
                <a:gd name="connsiteY74-2012" fmla="*/ 12103 h 21487"/>
                <a:gd name="connsiteX75-2013" fmla="*/ 8721 w 21592"/>
                <a:gd name="connsiteY75-2014" fmla="*/ 10922 h 21487"/>
                <a:gd name="connsiteX76-2015" fmla="*/ 8681 w 21592"/>
                <a:gd name="connsiteY76-2016" fmla="*/ 10845 h 21487"/>
                <a:gd name="connsiteX77-2017" fmla="*/ 17143 w 21592"/>
                <a:gd name="connsiteY77-2018" fmla="*/ 10845 h 21487"/>
                <a:gd name="connsiteX78-2019" fmla="*/ 17103 w 21592"/>
                <a:gd name="connsiteY78-2020" fmla="*/ 10922 h 21487"/>
                <a:gd name="connsiteX79-2021" fmla="*/ 16914 w 21592"/>
                <a:gd name="connsiteY79-2022" fmla="*/ 12106 h 21487"/>
                <a:gd name="connsiteX80-2023" fmla="*/ 16921 w 21592"/>
                <a:gd name="connsiteY80-2024" fmla="*/ 12249 h 21487"/>
                <a:gd name="connsiteX81-2025" fmla="*/ 16960 w 21592"/>
                <a:gd name="connsiteY81-2026" fmla="*/ 12310 h 21487"/>
                <a:gd name="connsiteX82-2027" fmla="*/ 17043 w 21592"/>
                <a:gd name="connsiteY82-2028" fmla="*/ 12310 h 21487"/>
                <a:gd name="connsiteX83-2029" fmla="*/ 17047 w 21592"/>
                <a:gd name="connsiteY83-2030" fmla="*/ 15448 h 21487"/>
                <a:gd name="connsiteX84-2031" fmla="*/ 15005 w 21592"/>
                <a:gd name="connsiteY84-2032" fmla="*/ 20951 h 21487"/>
                <a:gd name="connsiteX85-2033" fmla="*/ 13007 w 21592"/>
                <a:gd name="connsiteY85-2034" fmla="*/ 15446 h 21487"/>
                <a:gd name="connsiteX86-2035" fmla="*/ 13008 w 21592"/>
                <a:gd name="connsiteY86-2036" fmla="*/ 12020 h 21487"/>
                <a:gd name="connsiteX87-2037" fmla="*/ 12928 w 21592"/>
                <a:gd name="connsiteY87-2038" fmla="*/ 11751 h 21487"/>
                <a:gd name="connsiteX88-2039" fmla="*/ 12819 w 21592"/>
                <a:gd name="connsiteY88-2040" fmla="*/ 12020 h 21487"/>
                <a:gd name="connsiteX89-2041" fmla="*/ 12818 w 21592"/>
                <a:gd name="connsiteY89-2042" fmla="*/ 15442 h 21487"/>
                <a:gd name="connsiteX90-2043" fmla="*/ 14986 w 21592"/>
                <a:gd name="connsiteY90-2044" fmla="*/ 21487 h 21487"/>
                <a:gd name="connsiteX91-2045" fmla="*/ 17239 w 21592"/>
                <a:gd name="connsiteY91-2046" fmla="*/ 15446 h 21487"/>
                <a:gd name="connsiteX92-2047" fmla="*/ 17235 w 21592"/>
                <a:gd name="connsiteY92-2048" fmla="*/ 12309 h 21487"/>
                <a:gd name="connsiteX93-2049" fmla="*/ 17330 w 21592"/>
                <a:gd name="connsiteY93-2050" fmla="*/ 12309 h 21487"/>
                <a:gd name="connsiteX94-2051" fmla="*/ 17367 w 21592"/>
                <a:gd name="connsiteY94-2052" fmla="*/ 12245 h 21487"/>
                <a:gd name="connsiteX95-2053" fmla="*/ 17371 w 21592"/>
                <a:gd name="connsiteY95-2054" fmla="*/ 12103 h 21487"/>
                <a:gd name="connsiteX96-2055" fmla="*/ 17183 w 21592"/>
                <a:gd name="connsiteY96-2056" fmla="*/ 10922 h 21487"/>
                <a:gd name="connsiteX97-2057" fmla="*/ 17143 w 21592"/>
                <a:gd name="connsiteY97-2058" fmla="*/ 10845 h 21487"/>
                <a:gd name="connsiteX98-2059" fmla="*/ 231 w 21592"/>
                <a:gd name="connsiteY98-2060" fmla="*/ 13316 h 21487"/>
                <a:gd name="connsiteX99-2061" fmla="*/ 191 w 21592"/>
                <a:gd name="connsiteY99-2062" fmla="*/ 13393 h 21487"/>
                <a:gd name="connsiteX100-2063" fmla="*/ 2 w 21592"/>
                <a:gd name="connsiteY100-2064" fmla="*/ 14577 h 21487"/>
                <a:gd name="connsiteX101-2065" fmla="*/ 9 w 21592"/>
                <a:gd name="connsiteY101-2066" fmla="*/ 14720 h 21487"/>
                <a:gd name="connsiteX102-2067" fmla="*/ 48 w 21592"/>
                <a:gd name="connsiteY102-2068" fmla="*/ 14780 h 21487"/>
                <a:gd name="connsiteX103-2069" fmla="*/ 137 w 21592"/>
                <a:gd name="connsiteY103-2070" fmla="*/ 14780 h 21487"/>
                <a:gd name="connsiteX104-2071" fmla="*/ 137 w 21592"/>
                <a:gd name="connsiteY104-2072" fmla="*/ 17618 h 21487"/>
                <a:gd name="connsiteX105-2073" fmla="*/ 143 w 21592"/>
                <a:gd name="connsiteY105-2074" fmla="*/ 17844 h 21487"/>
                <a:gd name="connsiteX106-2075" fmla="*/ 200 w 21592"/>
                <a:gd name="connsiteY106-2076" fmla="*/ 18000 h 21487"/>
                <a:gd name="connsiteX107-2077" fmla="*/ 232 w 21592"/>
                <a:gd name="connsiteY107-2078" fmla="*/ 18015 h 21487"/>
                <a:gd name="connsiteX108-2079" fmla="*/ 264 w 21592"/>
                <a:gd name="connsiteY108-2080" fmla="*/ 18000 h 21487"/>
                <a:gd name="connsiteX109-2081" fmla="*/ 321 w 21592"/>
                <a:gd name="connsiteY109-2082" fmla="*/ 17844 h 21487"/>
                <a:gd name="connsiteX110-2083" fmla="*/ 327 w 21592"/>
                <a:gd name="connsiteY110-2084" fmla="*/ 17618 h 21487"/>
                <a:gd name="connsiteX111-2085" fmla="*/ 327 w 21592"/>
                <a:gd name="connsiteY111-2086" fmla="*/ 14779 h 21487"/>
                <a:gd name="connsiteX112-2087" fmla="*/ 418 w 21592"/>
                <a:gd name="connsiteY112-2088" fmla="*/ 14779 h 21487"/>
                <a:gd name="connsiteX113-2089" fmla="*/ 455 w 21592"/>
                <a:gd name="connsiteY113-2090" fmla="*/ 14716 h 21487"/>
                <a:gd name="connsiteX114-2091" fmla="*/ 460 w 21592"/>
                <a:gd name="connsiteY114-2092" fmla="*/ 14573 h 21487"/>
                <a:gd name="connsiteX115-2093" fmla="*/ 271 w 21592"/>
                <a:gd name="connsiteY115-2094" fmla="*/ 13393 h 21487"/>
                <a:gd name="connsiteX116-2095" fmla="*/ 231 w 21592"/>
                <a:gd name="connsiteY116-2096" fmla="*/ 13316 h 21487"/>
                <a:gd name="connsiteX117-2097" fmla="*/ 232 w 21592"/>
                <a:gd name="connsiteY117-2098" fmla="*/ 18625 h 21487"/>
                <a:gd name="connsiteX118-2099" fmla="*/ 164 w 21592"/>
                <a:gd name="connsiteY118-2100" fmla="*/ 18703 h 21487"/>
                <a:gd name="connsiteX119-2101" fmla="*/ 164 w 21592"/>
                <a:gd name="connsiteY119-2102" fmla="*/ 19073 h 21487"/>
                <a:gd name="connsiteX120-2103" fmla="*/ 299 w 21592"/>
                <a:gd name="connsiteY120-2104" fmla="*/ 19073 h 21487"/>
                <a:gd name="connsiteX121-2105" fmla="*/ 299 w 21592"/>
                <a:gd name="connsiteY121-2106" fmla="*/ 18703 h 21487"/>
                <a:gd name="connsiteX122-2107" fmla="*/ 232 w 21592"/>
                <a:gd name="connsiteY122-2108" fmla="*/ 18625 h 21487"/>
                <a:gd name="connsiteX123-2109" fmla="*/ 232 w 21592"/>
                <a:gd name="connsiteY123-2110" fmla="*/ 19748 h 21487"/>
                <a:gd name="connsiteX124-2111" fmla="*/ 164 w 21592"/>
                <a:gd name="connsiteY124-2112" fmla="*/ 19826 h 21487"/>
                <a:gd name="connsiteX125-2113" fmla="*/ 164 w 21592"/>
                <a:gd name="connsiteY125-2114" fmla="*/ 20196 h 21487"/>
                <a:gd name="connsiteX126-2115" fmla="*/ 300 w 21592"/>
                <a:gd name="connsiteY126-2116" fmla="*/ 20196 h 21487"/>
                <a:gd name="connsiteX127-2117" fmla="*/ 300 w 21592"/>
                <a:gd name="connsiteY127-2118" fmla="*/ 19826 h 21487"/>
                <a:gd name="connsiteX128-2119" fmla="*/ 232 w 21592"/>
                <a:gd name="connsiteY128-2120" fmla="*/ 19748 h 21487"/>
                <a:gd name="connsiteX0-2121" fmla="*/ 10842 w 21583"/>
                <a:gd name="connsiteY0-2122" fmla="*/ 1 h 21487"/>
                <a:gd name="connsiteX1-2123" fmla="*/ 8590 w 21583"/>
                <a:gd name="connsiteY1-2124" fmla="*/ 6041 h 21487"/>
                <a:gd name="connsiteX2-2125" fmla="*/ 8592 w 21583"/>
                <a:gd name="connsiteY2-2126" fmla="*/ 9347 h 21487"/>
                <a:gd name="connsiteX3-2127" fmla="*/ 8592 w 21583"/>
                <a:gd name="connsiteY3-2128" fmla="*/ 9347 h 21487"/>
                <a:gd name="connsiteX4-2129" fmla="*/ 8592 w 21583"/>
                <a:gd name="connsiteY4-2130" fmla="*/ 9457 h 21487"/>
                <a:gd name="connsiteX5-2131" fmla="*/ 8700 w 21583"/>
                <a:gd name="connsiteY5-2132" fmla="*/ 9735 h 21487"/>
                <a:gd name="connsiteX6-2133" fmla="*/ 8781 w 21583"/>
                <a:gd name="connsiteY6-2134" fmla="*/ 9457 h 21487"/>
                <a:gd name="connsiteX7-2135" fmla="*/ 8782 w 21583"/>
                <a:gd name="connsiteY7-2136" fmla="*/ 6040 h 21487"/>
                <a:gd name="connsiteX8-2137" fmla="*/ 10823 w 21583"/>
                <a:gd name="connsiteY8-2138" fmla="*/ 536 h 21487"/>
                <a:gd name="connsiteX9-2139" fmla="*/ 12821 w 21583"/>
                <a:gd name="connsiteY9-2140" fmla="*/ 6042 h 21487"/>
                <a:gd name="connsiteX10-2141" fmla="*/ 12820 w 21583"/>
                <a:gd name="connsiteY10-2142" fmla="*/ 9349 h 21487"/>
                <a:gd name="connsiteX11-2143" fmla="*/ 12727 w 21583"/>
                <a:gd name="connsiteY11-2144" fmla="*/ 9349 h 21487"/>
                <a:gd name="connsiteX12-2145" fmla="*/ 12689 w 21583"/>
                <a:gd name="connsiteY12-2146" fmla="*/ 9412 h 21487"/>
                <a:gd name="connsiteX13-2147" fmla="*/ 12685 w 21583"/>
                <a:gd name="connsiteY13-2148" fmla="*/ 9555 h 21487"/>
                <a:gd name="connsiteX14-2149" fmla="*/ 12873 w 21583"/>
                <a:gd name="connsiteY14-2150" fmla="*/ 10735 h 21487"/>
                <a:gd name="connsiteX15-2151" fmla="*/ 12913 w 21583"/>
                <a:gd name="connsiteY15-2152" fmla="*/ 10812 h 21487"/>
                <a:gd name="connsiteX16-2153" fmla="*/ 12953 w 21583"/>
                <a:gd name="connsiteY16-2154" fmla="*/ 10735 h 21487"/>
                <a:gd name="connsiteX17-2155" fmla="*/ 13142 w 21583"/>
                <a:gd name="connsiteY17-2156" fmla="*/ 9551 h 21487"/>
                <a:gd name="connsiteX18-2157" fmla="*/ 13135 w 21583"/>
                <a:gd name="connsiteY18-2158" fmla="*/ 9409 h 21487"/>
                <a:gd name="connsiteX19-2159" fmla="*/ 13096 w 21583"/>
                <a:gd name="connsiteY19-2160" fmla="*/ 9348 h 21487"/>
                <a:gd name="connsiteX20-2161" fmla="*/ 13009 w 21583"/>
                <a:gd name="connsiteY20-2162" fmla="*/ 9348 h 21487"/>
                <a:gd name="connsiteX21-2163" fmla="*/ 13011 w 21583"/>
                <a:gd name="connsiteY21-2164" fmla="*/ 6046 h 21487"/>
                <a:gd name="connsiteX22-2165" fmla="*/ 10842 w 21583"/>
                <a:gd name="connsiteY22-2166" fmla="*/ 1 h 21487"/>
                <a:gd name="connsiteX23-2167" fmla="*/ 19287 w 21583"/>
                <a:gd name="connsiteY23-2168" fmla="*/ 1 h 21487"/>
                <a:gd name="connsiteX24-2169" fmla="*/ 17035 w 21583"/>
                <a:gd name="connsiteY24-2170" fmla="*/ 6041 h 21487"/>
                <a:gd name="connsiteX25-2171" fmla="*/ 17039 w 21583"/>
                <a:gd name="connsiteY25-2172" fmla="*/ 9457 h 21487"/>
                <a:gd name="connsiteX26-2173" fmla="*/ 17132 w 21583"/>
                <a:gd name="connsiteY26-2174" fmla="*/ 9748 h 21487"/>
                <a:gd name="connsiteX27-2175" fmla="*/ 17232 w 21583"/>
                <a:gd name="connsiteY27-2176" fmla="*/ 9457 h 21487"/>
                <a:gd name="connsiteX28-2177" fmla="*/ 17227 w 21583"/>
                <a:gd name="connsiteY28-2178" fmla="*/ 6040 h 21487"/>
                <a:gd name="connsiteX29-2179" fmla="*/ 19269 w 21583"/>
                <a:gd name="connsiteY29-2180" fmla="*/ 536 h 21487"/>
                <a:gd name="connsiteX30-2181" fmla="*/ 21267 w 21583"/>
                <a:gd name="connsiteY30-2182" fmla="*/ 6042 h 21487"/>
                <a:gd name="connsiteX31-2183" fmla="*/ 21323 w 21583"/>
                <a:gd name="connsiteY31-2184" fmla="*/ 14703 h 21487"/>
                <a:gd name="connsiteX32-2185" fmla="*/ 21456 w 21583"/>
                <a:gd name="connsiteY32-2186" fmla="*/ 6046 h 21487"/>
                <a:gd name="connsiteX33-2187" fmla="*/ 19287 w 21583"/>
                <a:gd name="connsiteY33-2188" fmla="*/ 1 h 21487"/>
                <a:gd name="connsiteX34-2189" fmla="*/ 2387 w 21583"/>
                <a:gd name="connsiteY34-2190" fmla="*/ 8 h 21487"/>
                <a:gd name="connsiteX35-2191" fmla="*/ 135 w 21583"/>
                <a:gd name="connsiteY35-2192" fmla="*/ 6048 h 21487"/>
                <a:gd name="connsiteX36-2193" fmla="*/ 139 w 21583"/>
                <a:gd name="connsiteY36-2194" fmla="*/ 12147 h 21487"/>
                <a:gd name="connsiteX37-2195" fmla="*/ 246 w 21583"/>
                <a:gd name="connsiteY37-2196" fmla="*/ 12419 h 21487"/>
                <a:gd name="connsiteX38-2197" fmla="*/ 326 w 21583"/>
                <a:gd name="connsiteY38-2198" fmla="*/ 12147 h 21487"/>
                <a:gd name="connsiteX39-2199" fmla="*/ 327 w 21583"/>
                <a:gd name="connsiteY39-2200" fmla="*/ 6047 h 21487"/>
                <a:gd name="connsiteX40-2201" fmla="*/ 2368 w 21583"/>
                <a:gd name="connsiteY40-2202" fmla="*/ 543 h 21487"/>
                <a:gd name="connsiteX41-2203" fmla="*/ 4366 w 21583"/>
                <a:gd name="connsiteY41-2204" fmla="*/ 6049 h 21487"/>
                <a:gd name="connsiteX42-2205" fmla="*/ 4365 w 21583"/>
                <a:gd name="connsiteY42-2206" fmla="*/ 9349 h 21487"/>
                <a:gd name="connsiteX43-2207" fmla="*/ 4277 w 21583"/>
                <a:gd name="connsiteY43-2208" fmla="*/ 9349 h 21487"/>
                <a:gd name="connsiteX44-2209" fmla="*/ 4240 w 21583"/>
                <a:gd name="connsiteY44-2210" fmla="*/ 9412 h 21487"/>
                <a:gd name="connsiteX45-2211" fmla="*/ 4236 w 21583"/>
                <a:gd name="connsiteY45-2212" fmla="*/ 9555 h 21487"/>
                <a:gd name="connsiteX46-2213" fmla="*/ 4424 w 21583"/>
                <a:gd name="connsiteY46-2214" fmla="*/ 10735 h 21487"/>
                <a:gd name="connsiteX47-2215" fmla="*/ 4463 w 21583"/>
                <a:gd name="connsiteY47-2216" fmla="*/ 10812 h 21487"/>
                <a:gd name="connsiteX48-2217" fmla="*/ 4504 w 21583"/>
                <a:gd name="connsiteY48-2218" fmla="*/ 10735 h 21487"/>
                <a:gd name="connsiteX49-2219" fmla="*/ 4692 w 21583"/>
                <a:gd name="connsiteY49-2220" fmla="*/ 9551 h 21487"/>
                <a:gd name="connsiteX50-2221" fmla="*/ 4686 w 21583"/>
                <a:gd name="connsiteY50-2222" fmla="*/ 9409 h 21487"/>
                <a:gd name="connsiteX51-2223" fmla="*/ 4647 w 21583"/>
                <a:gd name="connsiteY51-2224" fmla="*/ 9348 h 21487"/>
                <a:gd name="connsiteX52-2225" fmla="*/ 4554 w 21583"/>
                <a:gd name="connsiteY52-2226" fmla="*/ 9348 h 21487"/>
                <a:gd name="connsiteX53-2227" fmla="*/ 4555 w 21583"/>
                <a:gd name="connsiteY53-2228" fmla="*/ 6053 h 21487"/>
                <a:gd name="connsiteX54-2229" fmla="*/ 2387 w 21583"/>
                <a:gd name="connsiteY54-2230" fmla="*/ 8 h 21487"/>
                <a:gd name="connsiteX55-2231" fmla="*/ 8681 w 21583"/>
                <a:gd name="connsiteY55-2232" fmla="*/ 10845 h 21487"/>
                <a:gd name="connsiteX56-2233" fmla="*/ 8641 w 21583"/>
                <a:gd name="connsiteY56-2234" fmla="*/ 10922 h 21487"/>
                <a:gd name="connsiteX57-2235" fmla="*/ 8452 w 21583"/>
                <a:gd name="connsiteY57-2236" fmla="*/ 12106 h 21487"/>
                <a:gd name="connsiteX58-2237" fmla="*/ 8459 w 21583"/>
                <a:gd name="connsiteY58-2238" fmla="*/ 12249 h 21487"/>
                <a:gd name="connsiteX59-2239" fmla="*/ 8498 w 21583"/>
                <a:gd name="connsiteY59-2240" fmla="*/ 12310 h 21487"/>
                <a:gd name="connsiteX60-2241" fmla="*/ 8591 w 21583"/>
                <a:gd name="connsiteY60-2242" fmla="*/ 12310 h 21487"/>
                <a:gd name="connsiteX61-2243" fmla="*/ 8590 w 21583"/>
                <a:gd name="connsiteY61-2244" fmla="*/ 15448 h 21487"/>
                <a:gd name="connsiteX62-2245" fmla="*/ 6549 w 21583"/>
                <a:gd name="connsiteY62-2246" fmla="*/ 20951 h 21487"/>
                <a:gd name="connsiteX63-2247" fmla="*/ 4551 w 21583"/>
                <a:gd name="connsiteY63-2248" fmla="*/ 15446 h 21487"/>
                <a:gd name="connsiteX64-2249" fmla="*/ 4552 w 21583"/>
                <a:gd name="connsiteY64-2250" fmla="*/ 12020 h 21487"/>
                <a:gd name="connsiteX65-2251" fmla="*/ 4472 w 21583"/>
                <a:gd name="connsiteY65-2252" fmla="*/ 11738 h 21487"/>
                <a:gd name="connsiteX66-2253" fmla="*/ 4363 w 21583"/>
                <a:gd name="connsiteY66-2254" fmla="*/ 12020 h 21487"/>
                <a:gd name="connsiteX67-2255" fmla="*/ 4362 w 21583"/>
                <a:gd name="connsiteY67-2256" fmla="*/ 15442 h 21487"/>
                <a:gd name="connsiteX68-2257" fmla="*/ 6530 w 21583"/>
                <a:gd name="connsiteY68-2258" fmla="*/ 21487 h 21487"/>
                <a:gd name="connsiteX69-2259" fmla="*/ 8782 w 21583"/>
                <a:gd name="connsiteY69-2260" fmla="*/ 15446 h 21487"/>
                <a:gd name="connsiteX70-2261" fmla="*/ 8780 w 21583"/>
                <a:gd name="connsiteY70-2262" fmla="*/ 12309 h 21487"/>
                <a:gd name="connsiteX71-2263" fmla="*/ 8868 w 21583"/>
                <a:gd name="connsiteY71-2264" fmla="*/ 12309 h 21487"/>
                <a:gd name="connsiteX72-2265" fmla="*/ 8905 w 21583"/>
                <a:gd name="connsiteY72-2266" fmla="*/ 12245 h 21487"/>
                <a:gd name="connsiteX73-2267" fmla="*/ 8909 w 21583"/>
                <a:gd name="connsiteY73-2268" fmla="*/ 12103 h 21487"/>
                <a:gd name="connsiteX74-2269" fmla="*/ 8721 w 21583"/>
                <a:gd name="connsiteY74-2270" fmla="*/ 10922 h 21487"/>
                <a:gd name="connsiteX75-2271" fmla="*/ 8681 w 21583"/>
                <a:gd name="connsiteY75-2272" fmla="*/ 10845 h 21487"/>
                <a:gd name="connsiteX76-2273" fmla="*/ 17143 w 21583"/>
                <a:gd name="connsiteY76-2274" fmla="*/ 10845 h 21487"/>
                <a:gd name="connsiteX77-2275" fmla="*/ 17103 w 21583"/>
                <a:gd name="connsiteY77-2276" fmla="*/ 10922 h 21487"/>
                <a:gd name="connsiteX78-2277" fmla="*/ 16914 w 21583"/>
                <a:gd name="connsiteY78-2278" fmla="*/ 12106 h 21487"/>
                <a:gd name="connsiteX79-2279" fmla="*/ 16921 w 21583"/>
                <a:gd name="connsiteY79-2280" fmla="*/ 12249 h 21487"/>
                <a:gd name="connsiteX80-2281" fmla="*/ 16960 w 21583"/>
                <a:gd name="connsiteY80-2282" fmla="*/ 12310 h 21487"/>
                <a:gd name="connsiteX81-2283" fmla="*/ 17043 w 21583"/>
                <a:gd name="connsiteY81-2284" fmla="*/ 12310 h 21487"/>
                <a:gd name="connsiteX82-2285" fmla="*/ 17047 w 21583"/>
                <a:gd name="connsiteY82-2286" fmla="*/ 15448 h 21487"/>
                <a:gd name="connsiteX83-2287" fmla="*/ 15005 w 21583"/>
                <a:gd name="connsiteY83-2288" fmla="*/ 20951 h 21487"/>
                <a:gd name="connsiteX84-2289" fmla="*/ 13007 w 21583"/>
                <a:gd name="connsiteY84-2290" fmla="*/ 15446 h 21487"/>
                <a:gd name="connsiteX85-2291" fmla="*/ 13008 w 21583"/>
                <a:gd name="connsiteY85-2292" fmla="*/ 12020 h 21487"/>
                <a:gd name="connsiteX86-2293" fmla="*/ 12928 w 21583"/>
                <a:gd name="connsiteY86-2294" fmla="*/ 11751 h 21487"/>
                <a:gd name="connsiteX87-2295" fmla="*/ 12819 w 21583"/>
                <a:gd name="connsiteY87-2296" fmla="*/ 12020 h 21487"/>
                <a:gd name="connsiteX88-2297" fmla="*/ 12818 w 21583"/>
                <a:gd name="connsiteY88-2298" fmla="*/ 15442 h 21487"/>
                <a:gd name="connsiteX89-2299" fmla="*/ 14986 w 21583"/>
                <a:gd name="connsiteY89-2300" fmla="*/ 21487 h 21487"/>
                <a:gd name="connsiteX90-2301" fmla="*/ 17239 w 21583"/>
                <a:gd name="connsiteY90-2302" fmla="*/ 15446 h 21487"/>
                <a:gd name="connsiteX91-2303" fmla="*/ 17235 w 21583"/>
                <a:gd name="connsiteY91-2304" fmla="*/ 12309 h 21487"/>
                <a:gd name="connsiteX92-2305" fmla="*/ 17330 w 21583"/>
                <a:gd name="connsiteY92-2306" fmla="*/ 12309 h 21487"/>
                <a:gd name="connsiteX93-2307" fmla="*/ 17367 w 21583"/>
                <a:gd name="connsiteY93-2308" fmla="*/ 12245 h 21487"/>
                <a:gd name="connsiteX94-2309" fmla="*/ 17371 w 21583"/>
                <a:gd name="connsiteY94-2310" fmla="*/ 12103 h 21487"/>
                <a:gd name="connsiteX95-2311" fmla="*/ 17183 w 21583"/>
                <a:gd name="connsiteY95-2312" fmla="*/ 10922 h 21487"/>
                <a:gd name="connsiteX96-2313" fmla="*/ 17143 w 21583"/>
                <a:gd name="connsiteY96-2314" fmla="*/ 10845 h 21487"/>
                <a:gd name="connsiteX97-2315" fmla="*/ 231 w 21583"/>
                <a:gd name="connsiteY97-2316" fmla="*/ 13316 h 21487"/>
                <a:gd name="connsiteX98-2317" fmla="*/ 191 w 21583"/>
                <a:gd name="connsiteY98-2318" fmla="*/ 13393 h 21487"/>
                <a:gd name="connsiteX99-2319" fmla="*/ 2 w 21583"/>
                <a:gd name="connsiteY99-2320" fmla="*/ 14577 h 21487"/>
                <a:gd name="connsiteX100-2321" fmla="*/ 9 w 21583"/>
                <a:gd name="connsiteY100-2322" fmla="*/ 14720 h 21487"/>
                <a:gd name="connsiteX101-2323" fmla="*/ 48 w 21583"/>
                <a:gd name="connsiteY101-2324" fmla="*/ 14780 h 21487"/>
                <a:gd name="connsiteX102-2325" fmla="*/ 137 w 21583"/>
                <a:gd name="connsiteY102-2326" fmla="*/ 14780 h 21487"/>
                <a:gd name="connsiteX103-2327" fmla="*/ 137 w 21583"/>
                <a:gd name="connsiteY103-2328" fmla="*/ 17618 h 21487"/>
                <a:gd name="connsiteX104-2329" fmla="*/ 143 w 21583"/>
                <a:gd name="connsiteY104-2330" fmla="*/ 17844 h 21487"/>
                <a:gd name="connsiteX105-2331" fmla="*/ 200 w 21583"/>
                <a:gd name="connsiteY105-2332" fmla="*/ 18000 h 21487"/>
                <a:gd name="connsiteX106-2333" fmla="*/ 232 w 21583"/>
                <a:gd name="connsiteY106-2334" fmla="*/ 18015 h 21487"/>
                <a:gd name="connsiteX107-2335" fmla="*/ 264 w 21583"/>
                <a:gd name="connsiteY107-2336" fmla="*/ 18000 h 21487"/>
                <a:gd name="connsiteX108-2337" fmla="*/ 321 w 21583"/>
                <a:gd name="connsiteY108-2338" fmla="*/ 17844 h 21487"/>
                <a:gd name="connsiteX109-2339" fmla="*/ 327 w 21583"/>
                <a:gd name="connsiteY109-2340" fmla="*/ 17618 h 21487"/>
                <a:gd name="connsiteX110-2341" fmla="*/ 327 w 21583"/>
                <a:gd name="connsiteY110-2342" fmla="*/ 14779 h 21487"/>
                <a:gd name="connsiteX111-2343" fmla="*/ 418 w 21583"/>
                <a:gd name="connsiteY111-2344" fmla="*/ 14779 h 21487"/>
                <a:gd name="connsiteX112-2345" fmla="*/ 455 w 21583"/>
                <a:gd name="connsiteY112-2346" fmla="*/ 14716 h 21487"/>
                <a:gd name="connsiteX113-2347" fmla="*/ 460 w 21583"/>
                <a:gd name="connsiteY113-2348" fmla="*/ 14573 h 21487"/>
                <a:gd name="connsiteX114-2349" fmla="*/ 271 w 21583"/>
                <a:gd name="connsiteY114-2350" fmla="*/ 13393 h 21487"/>
                <a:gd name="connsiteX115-2351" fmla="*/ 231 w 21583"/>
                <a:gd name="connsiteY115-2352" fmla="*/ 13316 h 21487"/>
                <a:gd name="connsiteX116-2353" fmla="*/ 232 w 21583"/>
                <a:gd name="connsiteY116-2354" fmla="*/ 18625 h 21487"/>
                <a:gd name="connsiteX117-2355" fmla="*/ 164 w 21583"/>
                <a:gd name="connsiteY117-2356" fmla="*/ 18703 h 21487"/>
                <a:gd name="connsiteX118-2357" fmla="*/ 164 w 21583"/>
                <a:gd name="connsiteY118-2358" fmla="*/ 19073 h 21487"/>
                <a:gd name="connsiteX119-2359" fmla="*/ 299 w 21583"/>
                <a:gd name="connsiteY119-2360" fmla="*/ 19073 h 21487"/>
                <a:gd name="connsiteX120-2361" fmla="*/ 299 w 21583"/>
                <a:gd name="connsiteY120-2362" fmla="*/ 18703 h 21487"/>
                <a:gd name="connsiteX121-2363" fmla="*/ 232 w 21583"/>
                <a:gd name="connsiteY121-2364" fmla="*/ 18625 h 21487"/>
                <a:gd name="connsiteX122-2365" fmla="*/ 232 w 21583"/>
                <a:gd name="connsiteY122-2366" fmla="*/ 19748 h 21487"/>
                <a:gd name="connsiteX123-2367" fmla="*/ 164 w 21583"/>
                <a:gd name="connsiteY123-2368" fmla="*/ 19826 h 21487"/>
                <a:gd name="connsiteX124-2369" fmla="*/ 164 w 21583"/>
                <a:gd name="connsiteY124-2370" fmla="*/ 20196 h 21487"/>
                <a:gd name="connsiteX125-2371" fmla="*/ 300 w 21583"/>
                <a:gd name="connsiteY125-2372" fmla="*/ 20196 h 21487"/>
                <a:gd name="connsiteX126-2373" fmla="*/ 300 w 21583"/>
                <a:gd name="connsiteY126-2374" fmla="*/ 19826 h 21487"/>
                <a:gd name="connsiteX127-2375" fmla="*/ 232 w 21583"/>
                <a:gd name="connsiteY127-2376" fmla="*/ 19748 h 21487"/>
                <a:gd name="connsiteX0-2377" fmla="*/ 10842 w 21637"/>
                <a:gd name="connsiteY0-2378" fmla="*/ 1 h 21487"/>
                <a:gd name="connsiteX1-2379" fmla="*/ 8590 w 21637"/>
                <a:gd name="connsiteY1-2380" fmla="*/ 6041 h 21487"/>
                <a:gd name="connsiteX2-2381" fmla="*/ 8592 w 21637"/>
                <a:gd name="connsiteY2-2382" fmla="*/ 9347 h 21487"/>
                <a:gd name="connsiteX3-2383" fmla="*/ 8592 w 21637"/>
                <a:gd name="connsiteY3-2384" fmla="*/ 9347 h 21487"/>
                <a:gd name="connsiteX4-2385" fmla="*/ 8592 w 21637"/>
                <a:gd name="connsiteY4-2386" fmla="*/ 9457 h 21487"/>
                <a:gd name="connsiteX5-2387" fmla="*/ 8700 w 21637"/>
                <a:gd name="connsiteY5-2388" fmla="*/ 9735 h 21487"/>
                <a:gd name="connsiteX6-2389" fmla="*/ 8781 w 21637"/>
                <a:gd name="connsiteY6-2390" fmla="*/ 9457 h 21487"/>
                <a:gd name="connsiteX7-2391" fmla="*/ 8782 w 21637"/>
                <a:gd name="connsiteY7-2392" fmla="*/ 6040 h 21487"/>
                <a:gd name="connsiteX8-2393" fmla="*/ 10823 w 21637"/>
                <a:gd name="connsiteY8-2394" fmla="*/ 536 h 21487"/>
                <a:gd name="connsiteX9-2395" fmla="*/ 12821 w 21637"/>
                <a:gd name="connsiteY9-2396" fmla="*/ 6042 h 21487"/>
                <a:gd name="connsiteX10-2397" fmla="*/ 12820 w 21637"/>
                <a:gd name="connsiteY10-2398" fmla="*/ 9349 h 21487"/>
                <a:gd name="connsiteX11-2399" fmla="*/ 12727 w 21637"/>
                <a:gd name="connsiteY11-2400" fmla="*/ 9349 h 21487"/>
                <a:gd name="connsiteX12-2401" fmla="*/ 12689 w 21637"/>
                <a:gd name="connsiteY12-2402" fmla="*/ 9412 h 21487"/>
                <a:gd name="connsiteX13-2403" fmla="*/ 12685 w 21637"/>
                <a:gd name="connsiteY13-2404" fmla="*/ 9555 h 21487"/>
                <a:gd name="connsiteX14-2405" fmla="*/ 12873 w 21637"/>
                <a:gd name="connsiteY14-2406" fmla="*/ 10735 h 21487"/>
                <a:gd name="connsiteX15-2407" fmla="*/ 12913 w 21637"/>
                <a:gd name="connsiteY15-2408" fmla="*/ 10812 h 21487"/>
                <a:gd name="connsiteX16-2409" fmla="*/ 12953 w 21637"/>
                <a:gd name="connsiteY16-2410" fmla="*/ 10735 h 21487"/>
                <a:gd name="connsiteX17-2411" fmla="*/ 13142 w 21637"/>
                <a:gd name="connsiteY17-2412" fmla="*/ 9551 h 21487"/>
                <a:gd name="connsiteX18-2413" fmla="*/ 13135 w 21637"/>
                <a:gd name="connsiteY18-2414" fmla="*/ 9409 h 21487"/>
                <a:gd name="connsiteX19-2415" fmla="*/ 13096 w 21637"/>
                <a:gd name="connsiteY19-2416" fmla="*/ 9348 h 21487"/>
                <a:gd name="connsiteX20-2417" fmla="*/ 13009 w 21637"/>
                <a:gd name="connsiteY20-2418" fmla="*/ 9348 h 21487"/>
                <a:gd name="connsiteX21-2419" fmla="*/ 13011 w 21637"/>
                <a:gd name="connsiteY21-2420" fmla="*/ 6046 h 21487"/>
                <a:gd name="connsiteX22-2421" fmla="*/ 10842 w 21637"/>
                <a:gd name="connsiteY22-2422" fmla="*/ 1 h 21487"/>
                <a:gd name="connsiteX23-2423" fmla="*/ 19287 w 21637"/>
                <a:gd name="connsiteY23-2424" fmla="*/ 1 h 21487"/>
                <a:gd name="connsiteX24-2425" fmla="*/ 17035 w 21637"/>
                <a:gd name="connsiteY24-2426" fmla="*/ 6041 h 21487"/>
                <a:gd name="connsiteX25-2427" fmla="*/ 17039 w 21637"/>
                <a:gd name="connsiteY25-2428" fmla="*/ 9457 h 21487"/>
                <a:gd name="connsiteX26-2429" fmla="*/ 17132 w 21637"/>
                <a:gd name="connsiteY26-2430" fmla="*/ 9748 h 21487"/>
                <a:gd name="connsiteX27-2431" fmla="*/ 17232 w 21637"/>
                <a:gd name="connsiteY27-2432" fmla="*/ 9457 h 21487"/>
                <a:gd name="connsiteX28-2433" fmla="*/ 17227 w 21637"/>
                <a:gd name="connsiteY28-2434" fmla="*/ 6040 h 21487"/>
                <a:gd name="connsiteX29-2435" fmla="*/ 19269 w 21637"/>
                <a:gd name="connsiteY29-2436" fmla="*/ 536 h 21487"/>
                <a:gd name="connsiteX30-2437" fmla="*/ 21267 w 21637"/>
                <a:gd name="connsiteY30-2438" fmla="*/ 6042 h 21487"/>
                <a:gd name="connsiteX31-2439" fmla="*/ 21456 w 21637"/>
                <a:gd name="connsiteY31-2440" fmla="*/ 6046 h 21487"/>
                <a:gd name="connsiteX32-2441" fmla="*/ 19287 w 21637"/>
                <a:gd name="connsiteY32-2442" fmla="*/ 1 h 21487"/>
                <a:gd name="connsiteX33-2443" fmla="*/ 2387 w 21637"/>
                <a:gd name="connsiteY33-2444" fmla="*/ 8 h 21487"/>
                <a:gd name="connsiteX34-2445" fmla="*/ 135 w 21637"/>
                <a:gd name="connsiteY34-2446" fmla="*/ 6048 h 21487"/>
                <a:gd name="connsiteX35-2447" fmla="*/ 139 w 21637"/>
                <a:gd name="connsiteY35-2448" fmla="*/ 12147 h 21487"/>
                <a:gd name="connsiteX36-2449" fmla="*/ 246 w 21637"/>
                <a:gd name="connsiteY36-2450" fmla="*/ 12419 h 21487"/>
                <a:gd name="connsiteX37-2451" fmla="*/ 326 w 21637"/>
                <a:gd name="connsiteY37-2452" fmla="*/ 12147 h 21487"/>
                <a:gd name="connsiteX38-2453" fmla="*/ 327 w 21637"/>
                <a:gd name="connsiteY38-2454" fmla="*/ 6047 h 21487"/>
                <a:gd name="connsiteX39-2455" fmla="*/ 2368 w 21637"/>
                <a:gd name="connsiteY39-2456" fmla="*/ 543 h 21487"/>
                <a:gd name="connsiteX40-2457" fmla="*/ 4366 w 21637"/>
                <a:gd name="connsiteY40-2458" fmla="*/ 6049 h 21487"/>
                <a:gd name="connsiteX41-2459" fmla="*/ 4365 w 21637"/>
                <a:gd name="connsiteY41-2460" fmla="*/ 9349 h 21487"/>
                <a:gd name="connsiteX42-2461" fmla="*/ 4277 w 21637"/>
                <a:gd name="connsiteY42-2462" fmla="*/ 9349 h 21487"/>
                <a:gd name="connsiteX43-2463" fmla="*/ 4240 w 21637"/>
                <a:gd name="connsiteY43-2464" fmla="*/ 9412 h 21487"/>
                <a:gd name="connsiteX44-2465" fmla="*/ 4236 w 21637"/>
                <a:gd name="connsiteY44-2466" fmla="*/ 9555 h 21487"/>
                <a:gd name="connsiteX45-2467" fmla="*/ 4424 w 21637"/>
                <a:gd name="connsiteY45-2468" fmla="*/ 10735 h 21487"/>
                <a:gd name="connsiteX46-2469" fmla="*/ 4463 w 21637"/>
                <a:gd name="connsiteY46-2470" fmla="*/ 10812 h 21487"/>
                <a:gd name="connsiteX47-2471" fmla="*/ 4504 w 21637"/>
                <a:gd name="connsiteY47-2472" fmla="*/ 10735 h 21487"/>
                <a:gd name="connsiteX48-2473" fmla="*/ 4692 w 21637"/>
                <a:gd name="connsiteY48-2474" fmla="*/ 9551 h 21487"/>
                <a:gd name="connsiteX49-2475" fmla="*/ 4686 w 21637"/>
                <a:gd name="connsiteY49-2476" fmla="*/ 9409 h 21487"/>
                <a:gd name="connsiteX50-2477" fmla="*/ 4647 w 21637"/>
                <a:gd name="connsiteY50-2478" fmla="*/ 9348 h 21487"/>
                <a:gd name="connsiteX51-2479" fmla="*/ 4554 w 21637"/>
                <a:gd name="connsiteY51-2480" fmla="*/ 9348 h 21487"/>
                <a:gd name="connsiteX52-2481" fmla="*/ 4555 w 21637"/>
                <a:gd name="connsiteY52-2482" fmla="*/ 6053 h 21487"/>
                <a:gd name="connsiteX53-2483" fmla="*/ 2387 w 21637"/>
                <a:gd name="connsiteY53-2484" fmla="*/ 8 h 21487"/>
                <a:gd name="connsiteX54-2485" fmla="*/ 8681 w 21637"/>
                <a:gd name="connsiteY54-2486" fmla="*/ 10845 h 21487"/>
                <a:gd name="connsiteX55-2487" fmla="*/ 8641 w 21637"/>
                <a:gd name="connsiteY55-2488" fmla="*/ 10922 h 21487"/>
                <a:gd name="connsiteX56-2489" fmla="*/ 8452 w 21637"/>
                <a:gd name="connsiteY56-2490" fmla="*/ 12106 h 21487"/>
                <a:gd name="connsiteX57-2491" fmla="*/ 8459 w 21637"/>
                <a:gd name="connsiteY57-2492" fmla="*/ 12249 h 21487"/>
                <a:gd name="connsiteX58-2493" fmla="*/ 8498 w 21637"/>
                <a:gd name="connsiteY58-2494" fmla="*/ 12310 h 21487"/>
                <a:gd name="connsiteX59-2495" fmla="*/ 8591 w 21637"/>
                <a:gd name="connsiteY59-2496" fmla="*/ 12310 h 21487"/>
                <a:gd name="connsiteX60-2497" fmla="*/ 8590 w 21637"/>
                <a:gd name="connsiteY60-2498" fmla="*/ 15448 h 21487"/>
                <a:gd name="connsiteX61-2499" fmla="*/ 6549 w 21637"/>
                <a:gd name="connsiteY61-2500" fmla="*/ 20951 h 21487"/>
                <a:gd name="connsiteX62-2501" fmla="*/ 4551 w 21637"/>
                <a:gd name="connsiteY62-2502" fmla="*/ 15446 h 21487"/>
                <a:gd name="connsiteX63-2503" fmla="*/ 4552 w 21637"/>
                <a:gd name="connsiteY63-2504" fmla="*/ 12020 h 21487"/>
                <a:gd name="connsiteX64-2505" fmla="*/ 4472 w 21637"/>
                <a:gd name="connsiteY64-2506" fmla="*/ 11738 h 21487"/>
                <a:gd name="connsiteX65-2507" fmla="*/ 4363 w 21637"/>
                <a:gd name="connsiteY65-2508" fmla="*/ 12020 h 21487"/>
                <a:gd name="connsiteX66-2509" fmla="*/ 4362 w 21637"/>
                <a:gd name="connsiteY66-2510" fmla="*/ 15442 h 21487"/>
                <a:gd name="connsiteX67-2511" fmla="*/ 6530 w 21637"/>
                <a:gd name="connsiteY67-2512" fmla="*/ 21487 h 21487"/>
                <a:gd name="connsiteX68-2513" fmla="*/ 8782 w 21637"/>
                <a:gd name="connsiteY68-2514" fmla="*/ 15446 h 21487"/>
                <a:gd name="connsiteX69-2515" fmla="*/ 8780 w 21637"/>
                <a:gd name="connsiteY69-2516" fmla="*/ 12309 h 21487"/>
                <a:gd name="connsiteX70-2517" fmla="*/ 8868 w 21637"/>
                <a:gd name="connsiteY70-2518" fmla="*/ 12309 h 21487"/>
                <a:gd name="connsiteX71-2519" fmla="*/ 8905 w 21637"/>
                <a:gd name="connsiteY71-2520" fmla="*/ 12245 h 21487"/>
                <a:gd name="connsiteX72-2521" fmla="*/ 8909 w 21637"/>
                <a:gd name="connsiteY72-2522" fmla="*/ 12103 h 21487"/>
                <a:gd name="connsiteX73-2523" fmla="*/ 8721 w 21637"/>
                <a:gd name="connsiteY73-2524" fmla="*/ 10922 h 21487"/>
                <a:gd name="connsiteX74-2525" fmla="*/ 8681 w 21637"/>
                <a:gd name="connsiteY74-2526" fmla="*/ 10845 h 21487"/>
                <a:gd name="connsiteX75-2527" fmla="*/ 17143 w 21637"/>
                <a:gd name="connsiteY75-2528" fmla="*/ 10845 h 21487"/>
                <a:gd name="connsiteX76-2529" fmla="*/ 17103 w 21637"/>
                <a:gd name="connsiteY76-2530" fmla="*/ 10922 h 21487"/>
                <a:gd name="connsiteX77-2531" fmla="*/ 16914 w 21637"/>
                <a:gd name="connsiteY77-2532" fmla="*/ 12106 h 21487"/>
                <a:gd name="connsiteX78-2533" fmla="*/ 16921 w 21637"/>
                <a:gd name="connsiteY78-2534" fmla="*/ 12249 h 21487"/>
                <a:gd name="connsiteX79-2535" fmla="*/ 16960 w 21637"/>
                <a:gd name="connsiteY79-2536" fmla="*/ 12310 h 21487"/>
                <a:gd name="connsiteX80-2537" fmla="*/ 17043 w 21637"/>
                <a:gd name="connsiteY80-2538" fmla="*/ 12310 h 21487"/>
                <a:gd name="connsiteX81-2539" fmla="*/ 17047 w 21637"/>
                <a:gd name="connsiteY81-2540" fmla="*/ 15448 h 21487"/>
                <a:gd name="connsiteX82-2541" fmla="*/ 15005 w 21637"/>
                <a:gd name="connsiteY82-2542" fmla="*/ 20951 h 21487"/>
                <a:gd name="connsiteX83-2543" fmla="*/ 13007 w 21637"/>
                <a:gd name="connsiteY83-2544" fmla="*/ 15446 h 21487"/>
                <a:gd name="connsiteX84-2545" fmla="*/ 13008 w 21637"/>
                <a:gd name="connsiteY84-2546" fmla="*/ 12020 h 21487"/>
                <a:gd name="connsiteX85-2547" fmla="*/ 12928 w 21637"/>
                <a:gd name="connsiteY85-2548" fmla="*/ 11751 h 21487"/>
                <a:gd name="connsiteX86-2549" fmla="*/ 12819 w 21637"/>
                <a:gd name="connsiteY86-2550" fmla="*/ 12020 h 21487"/>
                <a:gd name="connsiteX87-2551" fmla="*/ 12818 w 21637"/>
                <a:gd name="connsiteY87-2552" fmla="*/ 15442 h 21487"/>
                <a:gd name="connsiteX88-2553" fmla="*/ 14986 w 21637"/>
                <a:gd name="connsiteY88-2554" fmla="*/ 21487 h 21487"/>
                <a:gd name="connsiteX89-2555" fmla="*/ 17239 w 21637"/>
                <a:gd name="connsiteY89-2556" fmla="*/ 15446 h 21487"/>
                <a:gd name="connsiteX90-2557" fmla="*/ 17235 w 21637"/>
                <a:gd name="connsiteY90-2558" fmla="*/ 12309 h 21487"/>
                <a:gd name="connsiteX91-2559" fmla="*/ 17330 w 21637"/>
                <a:gd name="connsiteY91-2560" fmla="*/ 12309 h 21487"/>
                <a:gd name="connsiteX92-2561" fmla="*/ 17367 w 21637"/>
                <a:gd name="connsiteY92-2562" fmla="*/ 12245 h 21487"/>
                <a:gd name="connsiteX93-2563" fmla="*/ 17371 w 21637"/>
                <a:gd name="connsiteY93-2564" fmla="*/ 12103 h 21487"/>
                <a:gd name="connsiteX94-2565" fmla="*/ 17183 w 21637"/>
                <a:gd name="connsiteY94-2566" fmla="*/ 10922 h 21487"/>
                <a:gd name="connsiteX95-2567" fmla="*/ 17143 w 21637"/>
                <a:gd name="connsiteY95-2568" fmla="*/ 10845 h 21487"/>
                <a:gd name="connsiteX96-2569" fmla="*/ 231 w 21637"/>
                <a:gd name="connsiteY96-2570" fmla="*/ 13316 h 21487"/>
                <a:gd name="connsiteX97-2571" fmla="*/ 191 w 21637"/>
                <a:gd name="connsiteY97-2572" fmla="*/ 13393 h 21487"/>
                <a:gd name="connsiteX98-2573" fmla="*/ 2 w 21637"/>
                <a:gd name="connsiteY98-2574" fmla="*/ 14577 h 21487"/>
                <a:gd name="connsiteX99-2575" fmla="*/ 9 w 21637"/>
                <a:gd name="connsiteY99-2576" fmla="*/ 14720 h 21487"/>
                <a:gd name="connsiteX100-2577" fmla="*/ 48 w 21637"/>
                <a:gd name="connsiteY100-2578" fmla="*/ 14780 h 21487"/>
                <a:gd name="connsiteX101-2579" fmla="*/ 137 w 21637"/>
                <a:gd name="connsiteY101-2580" fmla="*/ 14780 h 21487"/>
                <a:gd name="connsiteX102-2581" fmla="*/ 137 w 21637"/>
                <a:gd name="connsiteY102-2582" fmla="*/ 17618 h 21487"/>
                <a:gd name="connsiteX103-2583" fmla="*/ 143 w 21637"/>
                <a:gd name="connsiteY103-2584" fmla="*/ 17844 h 21487"/>
                <a:gd name="connsiteX104-2585" fmla="*/ 200 w 21637"/>
                <a:gd name="connsiteY104-2586" fmla="*/ 18000 h 21487"/>
                <a:gd name="connsiteX105-2587" fmla="*/ 232 w 21637"/>
                <a:gd name="connsiteY105-2588" fmla="*/ 18015 h 21487"/>
                <a:gd name="connsiteX106-2589" fmla="*/ 264 w 21637"/>
                <a:gd name="connsiteY106-2590" fmla="*/ 18000 h 21487"/>
                <a:gd name="connsiteX107-2591" fmla="*/ 321 w 21637"/>
                <a:gd name="connsiteY107-2592" fmla="*/ 17844 h 21487"/>
                <a:gd name="connsiteX108-2593" fmla="*/ 327 w 21637"/>
                <a:gd name="connsiteY108-2594" fmla="*/ 17618 h 21487"/>
                <a:gd name="connsiteX109-2595" fmla="*/ 327 w 21637"/>
                <a:gd name="connsiteY109-2596" fmla="*/ 14779 h 21487"/>
                <a:gd name="connsiteX110-2597" fmla="*/ 418 w 21637"/>
                <a:gd name="connsiteY110-2598" fmla="*/ 14779 h 21487"/>
                <a:gd name="connsiteX111-2599" fmla="*/ 455 w 21637"/>
                <a:gd name="connsiteY111-2600" fmla="*/ 14716 h 21487"/>
                <a:gd name="connsiteX112-2601" fmla="*/ 460 w 21637"/>
                <a:gd name="connsiteY112-2602" fmla="*/ 14573 h 21487"/>
                <a:gd name="connsiteX113-2603" fmla="*/ 271 w 21637"/>
                <a:gd name="connsiteY113-2604" fmla="*/ 13393 h 21487"/>
                <a:gd name="connsiteX114-2605" fmla="*/ 231 w 21637"/>
                <a:gd name="connsiteY114-2606" fmla="*/ 13316 h 21487"/>
                <a:gd name="connsiteX115-2607" fmla="*/ 232 w 21637"/>
                <a:gd name="connsiteY115-2608" fmla="*/ 18625 h 21487"/>
                <a:gd name="connsiteX116-2609" fmla="*/ 164 w 21637"/>
                <a:gd name="connsiteY116-2610" fmla="*/ 18703 h 21487"/>
                <a:gd name="connsiteX117-2611" fmla="*/ 164 w 21637"/>
                <a:gd name="connsiteY117-2612" fmla="*/ 19073 h 21487"/>
                <a:gd name="connsiteX118-2613" fmla="*/ 299 w 21637"/>
                <a:gd name="connsiteY118-2614" fmla="*/ 19073 h 21487"/>
                <a:gd name="connsiteX119-2615" fmla="*/ 299 w 21637"/>
                <a:gd name="connsiteY119-2616" fmla="*/ 18703 h 21487"/>
                <a:gd name="connsiteX120-2617" fmla="*/ 232 w 21637"/>
                <a:gd name="connsiteY120-2618" fmla="*/ 18625 h 21487"/>
                <a:gd name="connsiteX121-2619" fmla="*/ 232 w 21637"/>
                <a:gd name="connsiteY121-2620" fmla="*/ 19748 h 21487"/>
                <a:gd name="connsiteX122-2621" fmla="*/ 164 w 21637"/>
                <a:gd name="connsiteY122-2622" fmla="*/ 19826 h 21487"/>
                <a:gd name="connsiteX123-2623" fmla="*/ 164 w 21637"/>
                <a:gd name="connsiteY123-2624" fmla="*/ 20196 h 21487"/>
                <a:gd name="connsiteX124-2625" fmla="*/ 300 w 21637"/>
                <a:gd name="connsiteY124-2626" fmla="*/ 20196 h 21487"/>
                <a:gd name="connsiteX125-2627" fmla="*/ 300 w 21637"/>
                <a:gd name="connsiteY125-2628" fmla="*/ 19826 h 21487"/>
                <a:gd name="connsiteX126-2629" fmla="*/ 232 w 21637"/>
                <a:gd name="connsiteY126-2630" fmla="*/ 19748 h 21487"/>
                <a:gd name="connsiteX0-2631" fmla="*/ 10842 w 21481"/>
                <a:gd name="connsiteY0-2632" fmla="*/ 1 h 21487"/>
                <a:gd name="connsiteX1-2633" fmla="*/ 8590 w 21481"/>
                <a:gd name="connsiteY1-2634" fmla="*/ 6041 h 21487"/>
                <a:gd name="connsiteX2-2635" fmla="*/ 8592 w 21481"/>
                <a:gd name="connsiteY2-2636" fmla="*/ 9347 h 21487"/>
                <a:gd name="connsiteX3-2637" fmla="*/ 8592 w 21481"/>
                <a:gd name="connsiteY3-2638" fmla="*/ 9347 h 21487"/>
                <a:gd name="connsiteX4-2639" fmla="*/ 8592 w 21481"/>
                <a:gd name="connsiteY4-2640" fmla="*/ 9457 h 21487"/>
                <a:gd name="connsiteX5-2641" fmla="*/ 8700 w 21481"/>
                <a:gd name="connsiteY5-2642" fmla="*/ 9735 h 21487"/>
                <a:gd name="connsiteX6-2643" fmla="*/ 8781 w 21481"/>
                <a:gd name="connsiteY6-2644" fmla="*/ 9457 h 21487"/>
                <a:gd name="connsiteX7-2645" fmla="*/ 8782 w 21481"/>
                <a:gd name="connsiteY7-2646" fmla="*/ 6040 h 21487"/>
                <a:gd name="connsiteX8-2647" fmla="*/ 10823 w 21481"/>
                <a:gd name="connsiteY8-2648" fmla="*/ 536 h 21487"/>
                <a:gd name="connsiteX9-2649" fmla="*/ 12821 w 21481"/>
                <a:gd name="connsiteY9-2650" fmla="*/ 6042 h 21487"/>
                <a:gd name="connsiteX10-2651" fmla="*/ 12820 w 21481"/>
                <a:gd name="connsiteY10-2652" fmla="*/ 9349 h 21487"/>
                <a:gd name="connsiteX11-2653" fmla="*/ 12727 w 21481"/>
                <a:gd name="connsiteY11-2654" fmla="*/ 9349 h 21487"/>
                <a:gd name="connsiteX12-2655" fmla="*/ 12689 w 21481"/>
                <a:gd name="connsiteY12-2656" fmla="*/ 9412 h 21487"/>
                <a:gd name="connsiteX13-2657" fmla="*/ 12685 w 21481"/>
                <a:gd name="connsiteY13-2658" fmla="*/ 9555 h 21487"/>
                <a:gd name="connsiteX14-2659" fmla="*/ 12873 w 21481"/>
                <a:gd name="connsiteY14-2660" fmla="*/ 10735 h 21487"/>
                <a:gd name="connsiteX15-2661" fmla="*/ 12913 w 21481"/>
                <a:gd name="connsiteY15-2662" fmla="*/ 10812 h 21487"/>
                <a:gd name="connsiteX16-2663" fmla="*/ 12953 w 21481"/>
                <a:gd name="connsiteY16-2664" fmla="*/ 10735 h 21487"/>
                <a:gd name="connsiteX17-2665" fmla="*/ 13142 w 21481"/>
                <a:gd name="connsiteY17-2666" fmla="*/ 9551 h 21487"/>
                <a:gd name="connsiteX18-2667" fmla="*/ 13135 w 21481"/>
                <a:gd name="connsiteY18-2668" fmla="*/ 9409 h 21487"/>
                <a:gd name="connsiteX19-2669" fmla="*/ 13096 w 21481"/>
                <a:gd name="connsiteY19-2670" fmla="*/ 9348 h 21487"/>
                <a:gd name="connsiteX20-2671" fmla="*/ 13009 w 21481"/>
                <a:gd name="connsiteY20-2672" fmla="*/ 9348 h 21487"/>
                <a:gd name="connsiteX21-2673" fmla="*/ 13011 w 21481"/>
                <a:gd name="connsiteY21-2674" fmla="*/ 6046 h 21487"/>
                <a:gd name="connsiteX22-2675" fmla="*/ 10842 w 21481"/>
                <a:gd name="connsiteY22-2676" fmla="*/ 1 h 21487"/>
                <a:gd name="connsiteX23-2677" fmla="*/ 19287 w 21481"/>
                <a:gd name="connsiteY23-2678" fmla="*/ 1 h 21487"/>
                <a:gd name="connsiteX24-2679" fmla="*/ 17035 w 21481"/>
                <a:gd name="connsiteY24-2680" fmla="*/ 6041 h 21487"/>
                <a:gd name="connsiteX25-2681" fmla="*/ 17039 w 21481"/>
                <a:gd name="connsiteY25-2682" fmla="*/ 9457 h 21487"/>
                <a:gd name="connsiteX26-2683" fmla="*/ 17132 w 21481"/>
                <a:gd name="connsiteY26-2684" fmla="*/ 9748 h 21487"/>
                <a:gd name="connsiteX27-2685" fmla="*/ 17232 w 21481"/>
                <a:gd name="connsiteY27-2686" fmla="*/ 9457 h 21487"/>
                <a:gd name="connsiteX28-2687" fmla="*/ 17227 w 21481"/>
                <a:gd name="connsiteY28-2688" fmla="*/ 6040 h 21487"/>
                <a:gd name="connsiteX29-2689" fmla="*/ 19269 w 21481"/>
                <a:gd name="connsiteY29-2690" fmla="*/ 536 h 21487"/>
                <a:gd name="connsiteX30-2691" fmla="*/ 21267 w 21481"/>
                <a:gd name="connsiteY30-2692" fmla="*/ 6042 h 21487"/>
                <a:gd name="connsiteX31-2693" fmla="*/ 21456 w 21481"/>
                <a:gd name="connsiteY31-2694" fmla="*/ 6046 h 21487"/>
                <a:gd name="connsiteX32-2695" fmla="*/ 19287 w 21481"/>
                <a:gd name="connsiteY32-2696" fmla="*/ 1 h 21487"/>
                <a:gd name="connsiteX33-2697" fmla="*/ 2387 w 21481"/>
                <a:gd name="connsiteY33-2698" fmla="*/ 8 h 21487"/>
                <a:gd name="connsiteX34-2699" fmla="*/ 135 w 21481"/>
                <a:gd name="connsiteY34-2700" fmla="*/ 6048 h 21487"/>
                <a:gd name="connsiteX35-2701" fmla="*/ 139 w 21481"/>
                <a:gd name="connsiteY35-2702" fmla="*/ 12147 h 21487"/>
                <a:gd name="connsiteX36-2703" fmla="*/ 246 w 21481"/>
                <a:gd name="connsiteY36-2704" fmla="*/ 12419 h 21487"/>
                <a:gd name="connsiteX37-2705" fmla="*/ 326 w 21481"/>
                <a:gd name="connsiteY37-2706" fmla="*/ 12147 h 21487"/>
                <a:gd name="connsiteX38-2707" fmla="*/ 327 w 21481"/>
                <a:gd name="connsiteY38-2708" fmla="*/ 6047 h 21487"/>
                <a:gd name="connsiteX39-2709" fmla="*/ 2368 w 21481"/>
                <a:gd name="connsiteY39-2710" fmla="*/ 543 h 21487"/>
                <a:gd name="connsiteX40-2711" fmla="*/ 4366 w 21481"/>
                <a:gd name="connsiteY40-2712" fmla="*/ 6049 h 21487"/>
                <a:gd name="connsiteX41-2713" fmla="*/ 4365 w 21481"/>
                <a:gd name="connsiteY41-2714" fmla="*/ 9349 h 21487"/>
                <a:gd name="connsiteX42-2715" fmla="*/ 4277 w 21481"/>
                <a:gd name="connsiteY42-2716" fmla="*/ 9349 h 21487"/>
                <a:gd name="connsiteX43-2717" fmla="*/ 4240 w 21481"/>
                <a:gd name="connsiteY43-2718" fmla="*/ 9412 h 21487"/>
                <a:gd name="connsiteX44-2719" fmla="*/ 4236 w 21481"/>
                <a:gd name="connsiteY44-2720" fmla="*/ 9555 h 21487"/>
                <a:gd name="connsiteX45-2721" fmla="*/ 4424 w 21481"/>
                <a:gd name="connsiteY45-2722" fmla="*/ 10735 h 21487"/>
                <a:gd name="connsiteX46-2723" fmla="*/ 4463 w 21481"/>
                <a:gd name="connsiteY46-2724" fmla="*/ 10812 h 21487"/>
                <a:gd name="connsiteX47-2725" fmla="*/ 4504 w 21481"/>
                <a:gd name="connsiteY47-2726" fmla="*/ 10735 h 21487"/>
                <a:gd name="connsiteX48-2727" fmla="*/ 4692 w 21481"/>
                <a:gd name="connsiteY48-2728" fmla="*/ 9551 h 21487"/>
                <a:gd name="connsiteX49-2729" fmla="*/ 4686 w 21481"/>
                <a:gd name="connsiteY49-2730" fmla="*/ 9409 h 21487"/>
                <a:gd name="connsiteX50-2731" fmla="*/ 4647 w 21481"/>
                <a:gd name="connsiteY50-2732" fmla="*/ 9348 h 21487"/>
                <a:gd name="connsiteX51-2733" fmla="*/ 4554 w 21481"/>
                <a:gd name="connsiteY51-2734" fmla="*/ 9348 h 21487"/>
                <a:gd name="connsiteX52-2735" fmla="*/ 4555 w 21481"/>
                <a:gd name="connsiteY52-2736" fmla="*/ 6053 h 21487"/>
                <a:gd name="connsiteX53-2737" fmla="*/ 2387 w 21481"/>
                <a:gd name="connsiteY53-2738" fmla="*/ 8 h 21487"/>
                <a:gd name="connsiteX54-2739" fmla="*/ 8681 w 21481"/>
                <a:gd name="connsiteY54-2740" fmla="*/ 10845 h 21487"/>
                <a:gd name="connsiteX55-2741" fmla="*/ 8641 w 21481"/>
                <a:gd name="connsiteY55-2742" fmla="*/ 10922 h 21487"/>
                <a:gd name="connsiteX56-2743" fmla="*/ 8452 w 21481"/>
                <a:gd name="connsiteY56-2744" fmla="*/ 12106 h 21487"/>
                <a:gd name="connsiteX57-2745" fmla="*/ 8459 w 21481"/>
                <a:gd name="connsiteY57-2746" fmla="*/ 12249 h 21487"/>
                <a:gd name="connsiteX58-2747" fmla="*/ 8498 w 21481"/>
                <a:gd name="connsiteY58-2748" fmla="*/ 12310 h 21487"/>
                <a:gd name="connsiteX59-2749" fmla="*/ 8591 w 21481"/>
                <a:gd name="connsiteY59-2750" fmla="*/ 12310 h 21487"/>
                <a:gd name="connsiteX60-2751" fmla="*/ 8590 w 21481"/>
                <a:gd name="connsiteY60-2752" fmla="*/ 15448 h 21487"/>
                <a:gd name="connsiteX61-2753" fmla="*/ 6549 w 21481"/>
                <a:gd name="connsiteY61-2754" fmla="*/ 20951 h 21487"/>
                <a:gd name="connsiteX62-2755" fmla="*/ 4551 w 21481"/>
                <a:gd name="connsiteY62-2756" fmla="*/ 15446 h 21487"/>
                <a:gd name="connsiteX63-2757" fmla="*/ 4552 w 21481"/>
                <a:gd name="connsiteY63-2758" fmla="*/ 12020 h 21487"/>
                <a:gd name="connsiteX64-2759" fmla="*/ 4472 w 21481"/>
                <a:gd name="connsiteY64-2760" fmla="*/ 11738 h 21487"/>
                <a:gd name="connsiteX65-2761" fmla="*/ 4363 w 21481"/>
                <a:gd name="connsiteY65-2762" fmla="*/ 12020 h 21487"/>
                <a:gd name="connsiteX66-2763" fmla="*/ 4362 w 21481"/>
                <a:gd name="connsiteY66-2764" fmla="*/ 15442 h 21487"/>
                <a:gd name="connsiteX67-2765" fmla="*/ 6530 w 21481"/>
                <a:gd name="connsiteY67-2766" fmla="*/ 21487 h 21487"/>
                <a:gd name="connsiteX68-2767" fmla="*/ 8782 w 21481"/>
                <a:gd name="connsiteY68-2768" fmla="*/ 15446 h 21487"/>
                <a:gd name="connsiteX69-2769" fmla="*/ 8780 w 21481"/>
                <a:gd name="connsiteY69-2770" fmla="*/ 12309 h 21487"/>
                <a:gd name="connsiteX70-2771" fmla="*/ 8868 w 21481"/>
                <a:gd name="connsiteY70-2772" fmla="*/ 12309 h 21487"/>
                <a:gd name="connsiteX71-2773" fmla="*/ 8905 w 21481"/>
                <a:gd name="connsiteY71-2774" fmla="*/ 12245 h 21487"/>
                <a:gd name="connsiteX72-2775" fmla="*/ 8909 w 21481"/>
                <a:gd name="connsiteY72-2776" fmla="*/ 12103 h 21487"/>
                <a:gd name="connsiteX73-2777" fmla="*/ 8721 w 21481"/>
                <a:gd name="connsiteY73-2778" fmla="*/ 10922 h 21487"/>
                <a:gd name="connsiteX74-2779" fmla="*/ 8681 w 21481"/>
                <a:gd name="connsiteY74-2780" fmla="*/ 10845 h 21487"/>
                <a:gd name="connsiteX75-2781" fmla="*/ 17143 w 21481"/>
                <a:gd name="connsiteY75-2782" fmla="*/ 10845 h 21487"/>
                <a:gd name="connsiteX76-2783" fmla="*/ 17103 w 21481"/>
                <a:gd name="connsiteY76-2784" fmla="*/ 10922 h 21487"/>
                <a:gd name="connsiteX77-2785" fmla="*/ 16914 w 21481"/>
                <a:gd name="connsiteY77-2786" fmla="*/ 12106 h 21487"/>
                <a:gd name="connsiteX78-2787" fmla="*/ 16921 w 21481"/>
                <a:gd name="connsiteY78-2788" fmla="*/ 12249 h 21487"/>
                <a:gd name="connsiteX79-2789" fmla="*/ 16960 w 21481"/>
                <a:gd name="connsiteY79-2790" fmla="*/ 12310 h 21487"/>
                <a:gd name="connsiteX80-2791" fmla="*/ 17043 w 21481"/>
                <a:gd name="connsiteY80-2792" fmla="*/ 12310 h 21487"/>
                <a:gd name="connsiteX81-2793" fmla="*/ 17047 w 21481"/>
                <a:gd name="connsiteY81-2794" fmla="*/ 15448 h 21487"/>
                <a:gd name="connsiteX82-2795" fmla="*/ 15005 w 21481"/>
                <a:gd name="connsiteY82-2796" fmla="*/ 20951 h 21487"/>
                <a:gd name="connsiteX83-2797" fmla="*/ 13007 w 21481"/>
                <a:gd name="connsiteY83-2798" fmla="*/ 15446 h 21487"/>
                <a:gd name="connsiteX84-2799" fmla="*/ 13008 w 21481"/>
                <a:gd name="connsiteY84-2800" fmla="*/ 12020 h 21487"/>
                <a:gd name="connsiteX85-2801" fmla="*/ 12928 w 21481"/>
                <a:gd name="connsiteY85-2802" fmla="*/ 11751 h 21487"/>
                <a:gd name="connsiteX86-2803" fmla="*/ 12819 w 21481"/>
                <a:gd name="connsiteY86-2804" fmla="*/ 12020 h 21487"/>
                <a:gd name="connsiteX87-2805" fmla="*/ 12818 w 21481"/>
                <a:gd name="connsiteY87-2806" fmla="*/ 15442 h 21487"/>
                <a:gd name="connsiteX88-2807" fmla="*/ 14986 w 21481"/>
                <a:gd name="connsiteY88-2808" fmla="*/ 21487 h 21487"/>
                <a:gd name="connsiteX89-2809" fmla="*/ 17239 w 21481"/>
                <a:gd name="connsiteY89-2810" fmla="*/ 15446 h 21487"/>
                <a:gd name="connsiteX90-2811" fmla="*/ 17235 w 21481"/>
                <a:gd name="connsiteY90-2812" fmla="*/ 12309 h 21487"/>
                <a:gd name="connsiteX91-2813" fmla="*/ 17330 w 21481"/>
                <a:gd name="connsiteY91-2814" fmla="*/ 12309 h 21487"/>
                <a:gd name="connsiteX92-2815" fmla="*/ 17367 w 21481"/>
                <a:gd name="connsiteY92-2816" fmla="*/ 12245 h 21487"/>
                <a:gd name="connsiteX93-2817" fmla="*/ 17371 w 21481"/>
                <a:gd name="connsiteY93-2818" fmla="*/ 12103 h 21487"/>
                <a:gd name="connsiteX94-2819" fmla="*/ 17183 w 21481"/>
                <a:gd name="connsiteY94-2820" fmla="*/ 10922 h 21487"/>
                <a:gd name="connsiteX95-2821" fmla="*/ 17143 w 21481"/>
                <a:gd name="connsiteY95-2822" fmla="*/ 10845 h 21487"/>
                <a:gd name="connsiteX96-2823" fmla="*/ 231 w 21481"/>
                <a:gd name="connsiteY96-2824" fmla="*/ 13316 h 21487"/>
                <a:gd name="connsiteX97-2825" fmla="*/ 191 w 21481"/>
                <a:gd name="connsiteY97-2826" fmla="*/ 13393 h 21487"/>
                <a:gd name="connsiteX98-2827" fmla="*/ 2 w 21481"/>
                <a:gd name="connsiteY98-2828" fmla="*/ 14577 h 21487"/>
                <a:gd name="connsiteX99-2829" fmla="*/ 9 w 21481"/>
                <a:gd name="connsiteY99-2830" fmla="*/ 14720 h 21487"/>
                <a:gd name="connsiteX100-2831" fmla="*/ 48 w 21481"/>
                <a:gd name="connsiteY100-2832" fmla="*/ 14780 h 21487"/>
                <a:gd name="connsiteX101-2833" fmla="*/ 137 w 21481"/>
                <a:gd name="connsiteY101-2834" fmla="*/ 14780 h 21487"/>
                <a:gd name="connsiteX102-2835" fmla="*/ 137 w 21481"/>
                <a:gd name="connsiteY102-2836" fmla="*/ 17618 h 21487"/>
                <a:gd name="connsiteX103-2837" fmla="*/ 143 w 21481"/>
                <a:gd name="connsiteY103-2838" fmla="*/ 17844 h 21487"/>
                <a:gd name="connsiteX104-2839" fmla="*/ 200 w 21481"/>
                <a:gd name="connsiteY104-2840" fmla="*/ 18000 h 21487"/>
                <a:gd name="connsiteX105-2841" fmla="*/ 232 w 21481"/>
                <a:gd name="connsiteY105-2842" fmla="*/ 18015 h 21487"/>
                <a:gd name="connsiteX106-2843" fmla="*/ 264 w 21481"/>
                <a:gd name="connsiteY106-2844" fmla="*/ 18000 h 21487"/>
                <a:gd name="connsiteX107-2845" fmla="*/ 321 w 21481"/>
                <a:gd name="connsiteY107-2846" fmla="*/ 17844 h 21487"/>
                <a:gd name="connsiteX108-2847" fmla="*/ 327 w 21481"/>
                <a:gd name="connsiteY108-2848" fmla="*/ 17618 h 21487"/>
                <a:gd name="connsiteX109-2849" fmla="*/ 327 w 21481"/>
                <a:gd name="connsiteY109-2850" fmla="*/ 14779 h 21487"/>
                <a:gd name="connsiteX110-2851" fmla="*/ 418 w 21481"/>
                <a:gd name="connsiteY110-2852" fmla="*/ 14779 h 21487"/>
                <a:gd name="connsiteX111-2853" fmla="*/ 455 w 21481"/>
                <a:gd name="connsiteY111-2854" fmla="*/ 14716 h 21487"/>
                <a:gd name="connsiteX112-2855" fmla="*/ 460 w 21481"/>
                <a:gd name="connsiteY112-2856" fmla="*/ 14573 h 21487"/>
                <a:gd name="connsiteX113-2857" fmla="*/ 271 w 21481"/>
                <a:gd name="connsiteY113-2858" fmla="*/ 13393 h 21487"/>
                <a:gd name="connsiteX114-2859" fmla="*/ 231 w 21481"/>
                <a:gd name="connsiteY114-2860" fmla="*/ 13316 h 21487"/>
                <a:gd name="connsiteX115-2861" fmla="*/ 232 w 21481"/>
                <a:gd name="connsiteY115-2862" fmla="*/ 18625 h 21487"/>
                <a:gd name="connsiteX116-2863" fmla="*/ 164 w 21481"/>
                <a:gd name="connsiteY116-2864" fmla="*/ 18703 h 21487"/>
                <a:gd name="connsiteX117-2865" fmla="*/ 164 w 21481"/>
                <a:gd name="connsiteY117-2866" fmla="*/ 19073 h 21487"/>
                <a:gd name="connsiteX118-2867" fmla="*/ 299 w 21481"/>
                <a:gd name="connsiteY118-2868" fmla="*/ 19073 h 21487"/>
                <a:gd name="connsiteX119-2869" fmla="*/ 299 w 21481"/>
                <a:gd name="connsiteY119-2870" fmla="*/ 18703 h 21487"/>
                <a:gd name="connsiteX120-2871" fmla="*/ 232 w 21481"/>
                <a:gd name="connsiteY120-2872" fmla="*/ 18625 h 21487"/>
                <a:gd name="connsiteX121-2873" fmla="*/ 232 w 21481"/>
                <a:gd name="connsiteY121-2874" fmla="*/ 19748 h 21487"/>
                <a:gd name="connsiteX122-2875" fmla="*/ 164 w 21481"/>
                <a:gd name="connsiteY122-2876" fmla="*/ 19826 h 21487"/>
                <a:gd name="connsiteX123-2877" fmla="*/ 164 w 21481"/>
                <a:gd name="connsiteY123-2878" fmla="*/ 20196 h 21487"/>
                <a:gd name="connsiteX124-2879" fmla="*/ 300 w 21481"/>
                <a:gd name="connsiteY124-2880" fmla="*/ 20196 h 21487"/>
                <a:gd name="connsiteX125-2881" fmla="*/ 300 w 21481"/>
                <a:gd name="connsiteY125-2882" fmla="*/ 19826 h 21487"/>
                <a:gd name="connsiteX126-2883" fmla="*/ 232 w 21481"/>
                <a:gd name="connsiteY126-2884" fmla="*/ 19748 h 21487"/>
                <a:gd name="connsiteX0-2885" fmla="*/ 10842 w 21456"/>
                <a:gd name="connsiteY0-2886" fmla="*/ 1 h 21487"/>
                <a:gd name="connsiteX1-2887" fmla="*/ 8590 w 21456"/>
                <a:gd name="connsiteY1-2888" fmla="*/ 6041 h 21487"/>
                <a:gd name="connsiteX2-2889" fmla="*/ 8592 w 21456"/>
                <a:gd name="connsiteY2-2890" fmla="*/ 9347 h 21487"/>
                <a:gd name="connsiteX3-2891" fmla="*/ 8592 w 21456"/>
                <a:gd name="connsiteY3-2892" fmla="*/ 9347 h 21487"/>
                <a:gd name="connsiteX4-2893" fmla="*/ 8592 w 21456"/>
                <a:gd name="connsiteY4-2894" fmla="*/ 9457 h 21487"/>
                <a:gd name="connsiteX5-2895" fmla="*/ 8700 w 21456"/>
                <a:gd name="connsiteY5-2896" fmla="*/ 9735 h 21487"/>
                <a:gd name="connsiteX6-2897" fmla="*/ 8781 w 21456"/>
                <a:gd name="connsiteY6-2898" fmla="*/ 9457 h 21487"/>
                <a:gd name="connsiteX7-2899" fmla="*/ 8782 w 21456"/>
                <a:gd name="connsiteY7-2900" fmla="*/ 6040 h 21487"/>
                <a:gd name="connsiteX8-2901" fmla="*/ 10823 w 21456"/>
                <a:gd name="connsiteY8-2902" fmla="*/ 536 h 21487"/>
                <a:gd name="connsiteX9-2903" fmla="*/ 12821 w 21456"/>
                <a:gd name="connsiteY9-2904" fmla="*/ 6042 h 21487"/>
                <a:gd name="connsiteX10-2905" fmla="*/ 12820 w 21456"/>
                <a:gd name="connsiteY10-2906" fmla="*/ 9349 h 21487"/>
                <a:gd name="connsiteX11-2907" fmla="*/ 12727 w 21456"/>
                <a:gd name="connsiteY11-2908" fmla="*/ 9349 h 21487"/>
                <a:gd name="connsiteX12-2909" fmla="*/ 12689 w 21456"/>
                <a:gd name="connsiteY12-2910" fmla="*/ 9412 h 21487"/>
                <a:gd name="connsiteX13-2911" fmla="*/ 12685 w 21456"/>
                <a:gd name="connsiteY13-2912" fmla="*/ 9555 h 21487"/>
                <a:gd name="connsiteX14-2913" fmla="*/ 12873 w 21456"/>
                <a:gd name="connsiteY14-2914" fmla="*/ 10735 h 21487"/>
                <a:gd name="connsiteX15-2915" fmla="*/ 12913 w 21456"/>
                <a:gd name="connsiteY15-2916" fmla="*/ 10812 h 21487"/>
                <a:gd name="connsiteX16-2917" fmla="*/ 12953 w 21456"/>
                <a:gd name="connsiteY16-2918" fmla="*/ 10735 h 21487"/>
                <a:gd name="connsiteX17-2919" fmla="*/ 13142 w 21456"/>
                <a:gd name="connsiteY17-2920" fmla="*/ 9551 h 21487"/>
                <a:gd name="connsiteX18-2921" fmla="*/ 13135 w 21456"/>
                <a:gd name="connsiteY18-2922" fmla="*/ 9409 h 21487"/>
                <a:gd name="connsiteX19-2923" fmla="*/ 13096 w 21456"/>
                <a:gd name="connsiteY19-2924" fmla="*/ 9348 h 21487"/>
                <a:gd name="connsiteX20-2925" fmla="*/ 13009 w 21456"/>
                <a:gd name="connsiteY20-2926" fmla="*/ 9348 h 21487"/>
                <a:gd name="connsiteX21-2927" fmla="*/ 13011 w 21456"/>
                <a:gd name="connsiteY21-2928" fmla="*/ 6046 h 21487"/>
                <a:gd name="connsiteX22-2929" fmla="*/ 10842 w 21456"/>
                <a:gd name="connsiteY22-2930" fmla="*/ 1 h 21487"/>
                <a:gd name="connsiteX23-2931" fmla="*/ 19287 w 21456"/>
                <a:gd name="connsiteY23-2932" fmla="*/ 1 h 21487"/>
                <a:gd name="connsiteX24-2933" fmla="*/ 17035 w 21456"/>
                <a:gd name="connsiteY24-2934" fmla="*/ 6041 h 21487"/>
                <a:gd name="connsiteX25-2935" fmla="*/ 17039 w 21456"/>
                <a:gd name="connsiteY25-2936" fmla="*/ 9457 h 21487"/>
                <a:gd name="connsiteX26-2937" fmla="*/ 17132 w 21456"/>
                <a:gd name="connsiteY26-2938" fmla="*/ 9748 h 21487"/>
                <a:gd name="connsiteX27-2939" fmla="*/ 17232 w 21456"/>
                <a:gd name="connsiteY27-2940" fmla="*/ 9457 h 21487"/>
                <a:gd name="connsiteX28-2941" fmla="*/ 17227 w 21456"/>
                <a:gd name="connsiteY28-2942" fmla="*/ 6040 h 21487"/>
                <a:gd name="connsiteX29-2943" fmla="*/ 19269 w 21456"/>
                <a:gd name="connsiteY29-2944" fmla="*/ 536 h 21487"/>
                <a:gd name="connsiteX30-2945" fmla="*/ 21267 w 21456"/>
                <a:gd name="connsiteY30-2946" fmla="*/ 6042 h 21487"/>
                <a:gd name="connsiteX31-2947" fmla="*/ 21456 w 21456"/>
                <a:gd name="connsiteY31-2948" fmla="*/ 6046 h 21487"/>
                <a:gd name="connsiteX32-2949" fmla="*/ 19287 w 21456"/>
                <a:gd name="connsiteY32-2950" fmla="*/ 1 h 21487"/>
                <a:gd name="connsiteX33-2951" fmla="*/ 2387 w 21456"/>
                <a:gd name="connsiteY33-2952" fmla="*/ 8 h 21487"/>
                <a:gd name="connsiteX34-2953" fmla="*/ 135 w 21456"/>
                <a:gd name="connsiteY34-2954" fmla="*/ 6048 h 21487"/>
                <a:gd name="connsiteX35-2955" fmla="*/ 139 w 21456"/>
                <a:gd name="connsiteY35-2956" fmla="*/ 12147 h 21487"/>
                <a:gd name="connsiteX36-2957" fmla="*/ 246 w 21456"/>
                <a:gd name="connsiteY36-2958" fmla="*/ 12419 h 21487"/>
                <a:gd name="connsiteX37-2959" fmla="*/ 326 w 21456"/>
                <a:gd name="connsiteY37-2960" fmla="*/ 12147 h 21487"/>
                <a:gd name="connsiteX38-2961" fmla="*/ 327 w 21456"/>
                <a:gd name="connsiteY38-2962" fmla="*/ 6047 h 21487"/>
                <a:gd name="connsiteX39-2963" fmla="*/ 2368 w 21456"/>
                <a:gd name="connsiteY39-2964" fmla="*/ 543 h 21487"/>
                <a:gd name="connsiteX40-2965" fmla="*/ 4366 w 21456"/>
                <a:gd name="connsiteY40-2966" fmla="*/ 6049 h 21487"/>
                <a:gd name="connsiteX41-2967" fmla="*/ 4365 w 21456"/>
                <a:gd name="connsiteY41-2968" fmla="*/ 9349 h 21487"/>
                <a:gd name="connsiteX42-2969" fmla="*/ 4277 w 21456"/>
                <a:gd name="connsiteY42-2970" fmla="*/ 9349 h 21487"/>
                <a:gd name="connsiteX43-2971" fmla="*/ 4240 w 21456"/>
                <a:gd name="connsiteY43-2972" fmla="*/ 9412 h 21487"/>
                <a:gd name="connsiteX44-2973" fmla="*/ 4236 w 21456"/>
                <a:gd name="connsiteY44-2974" fmla="*/ 9555 h 21487"/>
                <a:gd name="connsiteX45-2975" fmla="*/ 4424 w 21456"/>
                <a:gd name="connsiteY45-2976" fmla="*/ 10735 h 21487"/>
                <a:gd name="connsiteX46-2977" fmla="*/ 4463 w 21456"/>
                <a:gd name="connsiteY46-2978" fmla="*/ 10812 h 21487"/>
                <a:gd name="connsiteX47-2979" fmla="*/ 4504 w 21456"/>
                <a:gd name="connsiteY47-2980" fmla="*/ 10735 h 21487"/>
                <a:gd name="connsiteX48-2981" fmla="*/ 4692 w 21456"/>
                <a:gd name="connsiteY48-2982" fmla="*/ 9551 h 21487"/>
                <a:gd name="connsiteX49-2983" fmla="*/ 4686 w 21456"/>
                <a:gd name="connsiteY49-2984" fmla="*/ 9409 h 21487"/>
                <a:gd name="connsiteX50-2985" fmla="*/ 4647 w 21456"/>
                <a:gd name="connsiteY50-2986" fmla="*/ 9348 h 21487"/>
                <a:gd name="connsiteX51-2987" fmla="*/ 4554 w 21456"/>
                <a:gd name="connsiteY51-2988" fmla="*/ 9348 h 21487"/>
                <a:gd name="connsiteX52-2989" fmla="*/ 4555 w 21456"/>
                <a:gd name="connsiteY52-2990" fmla="*/ 6053 h 21487"/>
                <a:gd name="connsiteX53-2991" fmla="*/ 2387 w 21456"/>
                <a:gd name="connsiteY53-2992" fmla="*/ 8 h 21487"/>
                <a:gd name="connsiteX54-2993" fmla="*/ 8681 w 21456"/>
                <a:gd name="connsiteY54-2994" fmla="*/ 10845 h 21487"/>
                <a:gd name="connsiteX55-2995" fmla="*/ 8641 w 21456"/>
                <a:gd name="connsiteY55-2996" fmla="*/ 10922 h 21487"/>
                <a:gd name="connsiteX56-2997" fmla="*/ 8452 w 21456"/>
                <a:gd name="connsiteY56-2998" fmla="*/ 12106 h 21487"/>
                <a:gd name="connsiteX57-2999" fmla="*/ 8459 w 21456"/>
                <a:gd name="connsiteY57-3000" fmla="*/ 12249 h 21487"/>
                <a:gd name="connsiteX58-3001" fmla="*/ 8498 w 21456"/>
                <a:gd name="connsiteY58-3002" fmla="*/ 12310 h 21487"/>
                <a:gd name="connsiteX59-3003" fmla="*/ 8591 w 21456"/>
                <a:gd name="connsiteY59-3004" fmla="*/ 12310 h 21487"/>
                <a:gd name="connsiteX60-3005" fmla="*/ 8590 w 21456"/>
                <a:gd name="connsiteY60-3006" fmla="*/ 15448 h 21487"/>
                <a:gd name="connsiteX61-3007" fmla="*/ 6549 w 21456"/>
                <a:gd name="connsiteY61-3008" fmla="*/ 20951 h 21487"/>
                <a:gd name="connsiteX62-3009" fmla="*/ 4551 w 21456"/>
                <a:gd name="connsiteY62-3010" fmla="*/ 15446 h 21487"/>
                <a:gd name="connsiteX63-3011" fmla="*/ 4552 w 21456"/>
                <a:gd name="connsiteY63-3012" fmla="*/ 12020 h 21487"/>
                <a:gd name="connsiteX64-3013" fmla="*/ 4472 w 21456"/>
                <a:gd name="connsiteY64-3014" fmla="*/ 11738 h 21487"/>
                <a:gd name="connsiteX65-3015" fmla="*/ 4363 w 21456"/>
                <a:gd name="connsiteY65-3016" fmla="*/ 12020 h 21487"/>
                <a:gd name="connsiteX66-3017" fmla="*/ 4362 w 21456"/>
                <a:gd name="connsiteY66-3018" fmla="*/ 15442 h 21487"/>
                <a:gd name="connsiteX67-3019" fmla="*/ 6530 w 21456"/>
                <a:gd name="connsiteY67-3020" fmla="*/ 21487 h 21487"/>
                <a:gd name="connsiteX68-3021" fmla="*/ 8782 w 21456"/>
                <a:gd name="connsiteY68-3022" fmla="*/ 15446 h 21487"/>
                <a:gd name="connsiteX69-3023" fmla="*/ 8780 w 21456"/>
                <a:gd name="connsiteY69-3024" fmla="*/ 12309 h 21487"/>
                <a:gd name="connsiteX70-3025" fmla="*/ 8868 w 21456"/>
                <a:gd name="connsiteY70-3026" fmla="*/ 12309 h 21487"/>
                <a:gd name="connsiteX71-3027" fmla="*/ 8905 w 21456"/>
                <a:gd name="connsiteY71-3028" fmla="*/ 12245 h 21487"/>
                <a:gd name="connsiteX72-3029" fmla="*/ 8909 w 21456"/>
                <a:gd name="connsiteY72-3030" fmla="*/ 12103 h 21487"/>
                <a:gd name="connsiteX73-3031" fmla="*/ 8721 w 21456"/>
                <a:gd name="connsiteY73-3032" fmla="*/ 10922 h 21487"/>
                <a:gd name="connsiteX74-3033" fmla="*/ 8681 w 21456"/>
                <a:gd name="connsiteY74-3034" fmla="*/ 10845 h 21487"/>
                <a:gd name="connsiteX75-3035" fmla="*/ 17143 w 21456"/>
                <a:gd name="connsiteY75-3036" fmla="*/ 10845 h 21487"/>
                <a:gd name="connsiteX76-3037" fmla="*/ 17103 w 21456"/>
                <a:gd name="connsiteY76-3038" fmla="*/ 10922 h 21487"/>
                <a:gd name="connsiteX77-3039" fmla="*/ 16914 w 21456"/>
                <a:gd name="connsiteY77-3040" fmla="*/ 12106 h 21487"/>
                <a:gd name="connsiteX78-3041" fmla="*/ 16921 w 21456"/>
                <a:gd name="connsiteY78-3042" fmla="*/ 12249 h 21487"/>
                <a:gd name="connsiteX79-3043" fmla="*/ 16960 w 21456"/>
                <a:gd name="connsiteY79-3044" fmla="*/ 12310 h 21487"/>
                <a:gd name="connsiteX80-3045" fmla="*/ 17043 w 21456"/>
                <a:gd name="connsiteY80-3046" fmla="*/ 12310 h 21487"/>
                <a:gd name="connsiteX81-3047" fmla="*/ 17047 w 21456"/>
                <a:gd name="connsiteY81-3048" fmla="*/ 15448 h 21487"/>
                <a:gd name="connsiteX82-3049" fmla="*/ 15005 w 21456"/>
                <a:gd name="connsiteY82-3050" fmla="*/ 20951 h 21487"/>
                <a:gd name="connsiteX83-3051" fmla="*/ 13007 w 21456"/>
                <a:gd name="connsiteY83-3052" fmla="*/ 15446 h 21487"/>
                <a:gd name="connsiteX84-3053" fmla="*/ 13008 w 21456"/>
                <a:gd name="connsiteY84-3054" fmla="*/ 12020 h 21487"/>
                <a:gd name="connsiteX85-3055" fmla="*/ 12928 w 21456"/>
                <a:gd name="connsiteY85-3056" fmla="*/ 11751 h 21487"/>
                <a:gd name="connsiteX86-3057" fmla="*/ 12819 w 21456"/>
                <a:gd name="connsiteY86-3058" fmla="*/ 12020 h 21487"/>
                <a:gd name="connsiteX87-3059" fmla="*/ 12818 w 21456"/>
                <a:gd name="connsiteY87-3060" fmla="*/ 15442 h 21487"/>
                <a:gd name="connsiteX88-3061" fmla="*/ 14986 w 21456"/>
                <a:gd name="connsiteY88-3062" fmla="*/ 21487 h 21487"/>
                <a:gd name="connsiteX89-3063" fmla="*/ 17239 w 21456"/>
                <a:gd name="connsiteY89-3064" fmla="*/ 15446 h 21487"/>
                <a:gd name="connsiteX90-3065" fmla="*/ 17235 w 21456"/>
                <a:gd name="connsiteY90-3066" fmla="*/ 12309 h 21487"/>
                <a:gd name="connsiteX91-3067" fmla="*/ 17330 w 21456"/>
                <a:gd name="connsiteY91-3068" fmla="*/ 12309 h 21487"/>
                <a:gd name="connsiteX92-3069" fmla="*/ 17367 w 21456"/>
                <a:gd name="connsiteY92-3070" fmla="*/ 12245 h 21487"/>
                <a:gd name="connsiteX93-3071" fmla="*/ 17371 w 21456"/>
                <a:gd name="connsiteY93-3072" fmla="*/ 12103 h 21487"/>
                <a:gd name="connsiteX94-3073" fmla="*/ 17183 w 21456"/>
                <a:gd name="connsiteY94-3074" fmla="*/ 10922 h 21487"/>
                <a:gd name="connsiteX95-3075" fmla="*/ 17143 w 21456"/>
                <a:gd name="connsiteY95-3076" fmla="*/ 10845 h 21487"/>
                <a:gd name="connsiteX96-3077" fmla="*/ 231 w 21456"/>
                <a:gd name="connsiteY96-3078" fmla="*/ 13316 h 21487"/>
                <a:gd name="connsiteX97-3079" fmla="*/ 191 w 21456"/>
                <a:gd name="connsiteY97-3080" fmla="*/ 13393 h 21487"/>
                <a:gd name="connsiteX98-3081" fmla="*/ 2 w 21456"/>
                <a:gd name="connsiteY98-3082" fmla="*/ 14577 h 21487"/>
                <a:gd name="connsiteX99-3083" fmla="*/ 9 w 21456"/>
                <a:gd name="connsiteY99-3084" fmla="*/ 14720 h 21487"/>
                <a:gd name="connsiteX100-3085" fmla="*/ 48 w 21456"/>
                <a:gd name="connsiteY100-3086" fmla="*/ 14780 h 21487"/>
                <a:gd name="connsiteX101-3087" fmla="*/ 137 w 21456"/>
                <a:gd name="connsiteY101-3088" fmla="*/ 14780 h 21487"/>
                <a:gd name="connsiteX102-3089" fmla="*/ 137 w 21456"/>
                <a:gd name="connsiteY102-3090" fmla="*/ 17618 h 21487"/>
                <a:gd name="connsiteX103-3091" fmla="*/ 143 w 21456"/>
                <a:gd name="connsiteY103-3092" fmla="*/ 17844 h 21487"/>
                <a:gd name="connsiteX104-3093" fmla="*/ 200 w 21456"/>
                <a:gd name="connsiteY104-3094" fmla="*/ 18000 h 21487"/>
                <a:gd name="connsiteX105-3095" fmla="*/ 232 w 21456"/>
                <a:gd name="connsiteY105-3096" fmla="*/ 18015 h 21487"/>
                <a:gd name="connsiteX106-3097" fmla="*/ 264 w 21456"/>
                <a:gd name="connsiteY106-3098" fmla="*/ 18000 h 21487"/>
                <a:gd name="connsiteX107-3099" fmla="*/ 321 w 21456"/>
                <a:gd name="connsiteY107-3100" fmla="*/ 17844 h 21487"/>
                <a:gd name="connsiteX108-3101" fmla="*/ 327 w 21456"/>
                <a:gd name="connsiteY108-3102" fmla="*/ 17618 h 21487"/>
                <a:gd name="connsiteX109-3103" fmla="*/ 327 w 21456"/>
                <a:gd name="connsiteY109-3104" fmla="*/ 14779 h 21487"/>
                <a:gd name="connsiteX110-3105" fmla="*/ 418 w 21456"/>
                <a:gd name="connsiteY110-3106" fmla="*/ 14779 h 21487"/>
                <a:gd name="connsiteX111-3107" fmla="*/ 455 w 21456"/>
                <a:gd name="connsiteY111-3108" fmla="*/ 14716 h 21487"/>
                <a:gd name="connsiteX112-3109" fmla="*/ 460 w 21456"/>
                <a:gd name="connsiteY112-3110" fmla="*/ 14573 h 21487"/>
                <a:gd name="connsiteX113-3111" fmla="*/ 271 w 21456"/>
                <a:gd name="connsiteY113-3112" fmla="*/ 13393 h 21487"/>
                <a:gd name="connsiteX114-3113" fmla="*/ 231 w 21456"/>
                <a:gd name="connsiteY114-3114" fmla="*/ 13316 h 21487"/>
                <a:gd name="connsiteX115-3115" fmla="*/ 232 w 21456"/>
                <a:gd name="connsiteY115-3116" fmla="*/ 18625 h 21487"/>
                <a:gd name="connsiteX116-3117" fmla="*/ 164 w 21456"/>
                <a:gd name="connsiteY116-3118" fmla="*/ 18703 h 21487"/>
                <a:gd name="connsiteX117-3119" fmla="*/ 164 w 21456"/>
                <a:gd name="connsiteY117-3120" fmla="*/ 19073 h 21487"/>
                <a:gd name="connsiteX118-3121" fmla="*/ 299 w 21456"/>
                <a:gd name="connsiteY118-3122" fmla="*/ 19073 h 21487"/>
                <a:gd name="connsiteX119-3123" fmla="*/ 299 w 21456"/>
                <a:gd name="connsiteY119-3124" fmla="*/ 18703 h 21487"/>
                <a:gd name="connsiteX120-3125" fmla="*/ 232 w 21456"/>
                <a:gd name="connsiteY120-3126" fmla="*/ 18625 h 21487"/>
                <a:gd name="connsiteX121-3127" fmla="*/ 232 w 21456"/>
                <a:gd name="connsiteY121-3128" fmla="*/ 19748 h 21487"/>
                <a:gd name="connsiteX122-3129" fmla="*/ 164 w 21456"/>
                <a:gd name="connsiteY122-3130" fmla="*/ 19826 h 21487"/>
                <a:gd name="connsiteX123-3131" fmla="*/ 164 w 21456"/>
                <a:gd name="connsiteY123-3132" fmla="*/ 20196 h 21487"/>
                <a:gd name="connsiteX124-3133" fmla="*/ 300 w 21456"/>
                <a:gd name="connsiteY124-3134" fmla="*/ 20196 h 21487"/>
                <a:gd name="connsiteX125-3135" fmla="*/ 300 w 21456"/>
                <a:gd name="connsiteY125-3136" fmla="*/ 19826 h 21487"/>
                <a:gd name="connsiteX126-3137" fmla="*/ 232 w 21456"/>
                <a:gd name="connsiteY126-3138" fmla="*/ 19748 h 21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123" y="connsiteY61-124"/>
                </a:cxn>
                <a:cxn ang="0">
                  <a:pos x="connsiteX62-125" y="connsiteY62-126"/>
                </a:cxn>
                <a:cxn ang="0">
                  <a:pos x="connsiteX63-127" y="connsiteY63-128"/>
                </a:cxn>
                <a:cxn ang="0">
                  <a:pos x="connsiteX64-129" y="connsiteY64-130"/>
                </a:cxn>
                <a:cxn ang="0">
                  <a:pos x="connsiteX65-131" y="connsiteY65-132"/>
                </a:cxn>
                <a:cxn ang="0">
                  <a:pos x="connsiteX66-133" y="connsiteY66-134"/>
                </a:cxn>
                <a:cxn ang="0">
                  <a:pos x="connsiteX67-135" y="connsiteY67-136"/>
                </a:cxn>
                <a:cxn ang="0">
                  <a:pos x="connsiteX68-137" y="connsiteY68-138"/>
                </a:cxn>
                <a:cxn ang="0">
                  <a:pos x="connsiteX69-139" y="connsiteY69-140"/>
                </a:cxn>
                <a:cxn ang="0">
                  <a:pos x="connsiteX70-141" y="connsiteY70-142"/>
                </a:cxn>
                <a:cxn ang="0">
                  <a:pos x="connsiteX71-143" y="connsiteY71-144"/>
                </a:cxn>
                <a:cxn ang="0">
                  <a:pos x="connsiteX72-145" y="connsiteY72-146"/>
                </a:cxn>
                <a:cxn ang="0">
                  <a:pos x="connsiteX73-147" y="connsiteY73-148"/>
                </a:cxn>
                <a:cxn ang="0">
                  <a:pos x="connsiteX74-149" y="connsiteY74-150"/>
                </a:cxn>
                <a:cxn ang="0">
                  <a:pos x="connsiteX75-151" y="connsiteY75-152"/>
                </a:cxn>
                <a:cxn ang="0">
                  <a:pos x="connsiteX76-153" y="connsiteY76-154"/>
                </a:cxn>
                <a:cxn ang="0">
                  <a:pos x="connsiteX77-155" y="connsiteY77-156"/>
                </a:cxn>
                <a:cxn ang="0">
                  <a:pos x="connsiteX78-157" y="connsiteY78-158"/>
                </a:cxn>
                <a:cxn ang="0">
                  <a:pos x="connsiteX79-159" y="connsiteY79-160"/>
                </a:cxn>
                <a:cxn ang="0">
                  <a:pos x="connsiteX80-161" y="connsiteY80-162"/>
                </a:cxn>
                <a:cxn ang="0">
                  <a:pos x="connsiteX81-163" y="connsiteY81-164"/>
                </a:cxn>
                <a:cxn ang="0">
                  <a:pos x="connsiteX82-165" y="connsiteY82-166"/>
                </a:cxn>
                <a:cxn ang="0">
                  <a:pos x="connsiteX83-167" y="connsiteY83-168"/>
                </a:cxn>
                <a:cxn ang="0">
                  <a:pos x="connsiteX84-169" y="connsiteY84-170"/>
                </a:cxn>
                <a:cxn ang="0">
                  <a:pos x="connsiteX85-171" y="connsiteY85-172"/>
                </a:cxn>
                <a:cxn ang="0">
                  <a:pos x="connsiteX86-173" y="connsiteY86-174"/>
                </a:cxn>
                <a:cxn ang="0">
                  <a:pos x="connsiteX87-175" y="connsiteY87-176"/>
                </a:cxn>
                <a:cxn ang="0">
                  <a:pos x="connsiteX88-177" y="connsiteY88-178"/>
                </a:cxn>
                <a:cxn ang="0">
                  <a:pos x="connsiteX89-179" y="connsiteY89-180"/>
                </a:cxn>
                <a:cxn ang="0">
                  <a:pos x="connsiteX90-181" y="connsiteY90-182"/>
                </a:cxn>
                <a:cxn ang="0">
                  <a:pos x="connsiteX91-183" y="connsiteY91-184"/>
                </a:cxn>
                <a:cxn ang="0">
                  <a:pos x="connsiteX92-185" y="connsiteY92-186"/>
                </a:cxn>
                <a:cxn ang="0">
                  <a:pos x="connsiteX93-187" y="connsiteY93-188"/>
                </a:cxn>
                <a:cxn ang="0">
                  <a:pos x="connsiteX94-189" y="connsiteY94-190"/>
                </a:cxn>
                <a:cxn ang="0">
                  <a:pos x="connsiteX95-191" y="connsiteY95-192"/>
                </a:cxn>
                <a:cxn ang="0">
                  <a:pos x="connsiteX96-193" y="connsiteY96-194"/>
                </a:cxn>
                <a:cxn ang="0">
                  <a:pos x="connsiteX97-195" y="connsiteY97-196"/>
                </a:cxn>
                <a:cxn ang="0">
                  <a:pos x="connsiteX98-197" y="connsiteY98-198"/>
                </a:cxn>
                <a:cxn ang="0">
                  <a:pos x="connsiteX99-199" y="connsiteY99-200"/>
                </a:cxn>
                <a:cxn ang="0">
                  <a:pos x="connsiteX100-201" y="connsiteY100-202"/>
                </a:cxn>
                <a:cxn ang="0">
                  <a:pos x="connsiteX101-203" y="connsiteY101-204"/>
                </a:cxn>
                <a:cxn ang="0">
                  <a:pos x="connsiteX102-205" y="connsiteY102-206"/>
                </a:cxn>
                <a:cxn ang="0">
                  <a:pos x="connsiteX103-207" y="connsiteY103-208"/>
                </a:cxn>
                <a:cxn ang="0">
                  <a:pos x="connsiteX104-209" y="connsiteY104-210"/>
                </a:cxn>
                <a:cxn ang="0">
                  <a:pos x="connsiteX105-211" y="connsiteY105-212"/>
                </a:cxn>
                <a:cxn ang="0">
                  <a:pos x="connsiteX106-213" y="connsiteY106-214"/>
                </a:cxn>
                <a:cxn ang="0">
                  <a:pos x="connsiteX107-215" y="connsiteY107-216"/>
                </a:cxn>
                <a:cxn ang="0">
                  <a:pos x="connsiteX108-217" y="connsiteY108-218"/>
                </a:cxn>
                <a:cxn ang="0">
                  <a:pos x="connsiteX109-219" y="connsiteY109-220"/>
                </a:cxn>
                <a:cxn ang="0">
                  <a:pos x="connsiteX110-221" y="connsiteY110-222"/>
                </a:cxn>
                <a:cxn ang="0">
                  <a:pos x="connsiteX111-223" y="connsiteY111-224"/>
                </a:cxn>
                <a:cxn ang="0">
                  <a:pos x="connsiteX112-225" y="connsiteY112-226"/>
                </a:cxn>
                <a:cxn ang="0">
                  <a:pos x="connsiteX113-227" y="connsiteY113-228"/>
                </a:cxn>
                <a:cxn ang="0">
                  <a:pos x="connsiteX114-229" y="connsiteY114-230"/>
                </a:cxn>
                <a:cxn ang="0">
                  <a:pos x="connsiteX115-231" y="connsiteY115-232"/>
                </a:cxn>
                <a:cxn ang="0">
                  <a:pos x="connsiteX116-233" y="connsiteY116-234"/>
                </a:cxn>
                <a:cxn ang="0">
                  <a:pos x="connsiteX117-235" y="connsiteY117-236"/>
                </a:cxn>
                <a:cxn ang="0">
                  <a:pos x="connsiteX118-237" y="connsiteY118-238"/>
                </a:cxn>
                <a:cxn ang="0">
                  <a:pos x="connsiteX119-239" y="connsiteY119-240"/>
                </a:cxn>
                <a:cxn ang="0">
                  <a:pos x="connsiteX120-241" y="connsiteY120-242"/>
                </a:cxn>
                <a:cxn ang="0">
                  <a:pos x="connsiteX121-243" y="connsiteY121-244"/>
                </a:cxn>
                <a:cxn ang="0">
                  <a:pos x="connsiteX122-245" y="connsiteY122-246"/>
                </a:cxn>
                <a:cxn ang="0">
                  <a:pos x="connsiteX123-247" y="connsiteY123-248"/>
                </a:cxn>
                <a:cxn ang="0">
                  <a:pos x="connsiteX124-249" y="connsiteY124-250"/>
                </a:cxn>
                <a:cxn ang="0">
                  <a:pos x="connsiteX125-251" y="connsiteY125-252"/>
                </a:cxn>
                <a:cxn ang="0">
                  <a:pos x="connsiteX126-253" y="connsiteY126-254"/>
                </a:cxn>
              </a:cxnLst>
              <a:rect l="l" t="t" r="r" b="b"/>
              <a:pathLst>
                <a:path w="21456" h="21487" extrusionOk="0">
                  <a:moveTo>
                    <a:pt x="10842" y="1"/>
                  </a:moveTo>
                  <a:cubicBezTo>
                    <a:pt x="9606" y="-56"/>
                    <a:pt x="8593" y="2663"/>
                    <a:pt x="8590" y="6041"/>
                  </a:cubicBezTo>
                  <a:cubicBezTo>
                    <a:pt x="8591" y="7143"/>
                    <a:pt x="8591" y="8245"/>
                    <a:pt x="8592" y="9347"/>
                  </a:cubicBezTo>
                  <a:lnTo>
                    <a:pt x="8592" y="9347"/>
                  </a:lnTo>
                  <a:lnTo>
                    <a:pt x="8592" y="9457"/>
                  </a:lnTo>
                  <a:cubicBezTo>
                    <a:pt x="8588" y="9622"/>
                    <a:pt x="8640" y="9756"/>
                    <a:pt x="8700" y="9735"/>
                  </a:cubicBezTo>
                  <a:cubicBezTo>
                    <a:pt x="8750" y="9718"/>
                    <a:pt x="8786" y="9594"/>
                    <a:pt x="8781" y="9457"/>
                  </a:cubicBezTo>
                  <a:cubicBezTo>
                    <a:pt x="8781" y="8318"/>
                    <a:pt x="8782" y="7179"/>
                    <a:pt x="8782" y="6040"/>
                  </a:cubicBezTo>
                  <a:cubicBezTo>
                    <a:pt x="8786" y="2976"/>
                    <a:pt x="9702" y="507"/>
                    <a:pt x="10823" y="536"/>
                  </a:cubicBezTo>
                  <a:cubicBezTo>
                    <a:pt x="11928" y="565"/>
                    <a:pt x="12819" y="3020"/>
                    <a:pt x="12821" y="6042"/>
                  </a:cubicBezTo>
                  <a:cubicBezTo>
                    <a:pt x="12821" y="7144"/>
                    <a:pt x="12820" y="8247"/>
                    <a:pt x="12820" y="9349"/>
                  </a:cubicBezTo>
                  <a:lnTo>
                    <a:pt x="12727" y="9349"/>
                  </a:lnTo>
                  <a:cubicBezTo>
                    <a:pt x="12712" y="9349"/>
                    <a:pt x="12698" y="9373"/>
                    <a:pt x="12689" y="9412"/>
                  </a:cubicBezTo>
                  <a:cubicBezTo>
                    <a:pt x="12680" y="9454"/>
                    <a:pt x="12679" y="9508"/>
                    <a:pt x="12685" y="9555"/>
                  </a:cubicBezTo>
                  <a:cubicBezTo>
                    <a:pt x="12748" y="9948"/>
                    <a:pt x="12810" y="10342"/>
                    <a:pt x="12873" y="10735"/>
                  </a:cubicBezTo>
                  <a:cubicBezTo>
                    <a:pt x="12881" y="10782"/>
                    <a:pt x="12896" y="10812"/>
                    <a:pt x="12913" y="10812"/>
                  </a:cubicBezTo>
                  <a:cubicBezTo>
                    <a:pt x="12930" y="10813"/>
                    <a:pt x="12945" y="10783"/>
                    <a:pt x="12953" y="10735"/>
                  </a:cubicBezTo>
                  <a:lnTo>
                    <a:pt x="13142" y="9551"/>
                  </a:lnTo>
                  <a:cubicBezTo>
                    <a:pt x="13147" y="9503"/>
                    <a:pt x="13145" y="9450"/>
                    <a:pt x="13135" y="9409"/>
                  </a:cubicBezTo>
                  <a:cubicBezTo>
                    <a:pt x="13126" y="9370"/>
                    <a:pt x="13111" y="9348"/>
                    <a:pt x="13096" y="9348"/>
                  </a:cubicBezTo>
                  <a:lnTo>
                    <a:pt x="13009" y="9348"/>
                  </a:lnTo>
                  <a:cubicBezTo>
                    <a:pt x="13010" y="8247"/>
                    <a:pt x="13010" y="7147"/>
                    <a:pt x="13011" y="6046"/>
                  </a:cubicBezTo>
                  <a:cubicBezTo>
                    <a:pt x="13014" y="2749"/>
                    <a:pt x="12048" y="57"/>
                    <a:pt x="10842" y="1"/>
                  </a:cubicBezTo>
                  <a:close/>
                  <a:moveTo>
                    <a:pt x="19287" y="1"/>
                  </a:moveTo>
                  <a:cubicBezTo>
                    <a:pt x="18052" y="-56"/>
                    <a:pt x="17038" y="2663"/>
                    <a:pt x="17035" y="6041"/>
                  </a:cubicBezTo>
                  <a:cubicBezTo>
                    <a:pt x="17036" y="7180"/>
                    <a:pt x="17038" y="8318"/>
                    <a:pt x="17039" y="9457"/>
                  </a:cubicBezTo>
                  <a:cubicBezTo>
                    <a:pt x="17033" y="9609"/>
                    <a:pt x="17076" y="9744"/>
                    <a:pt x="17132" y="9748"/>
                  </a:cubicBezTo>
                  <a:cubicBezTo>
                    <a:pt x="17191" y="9752"/>
                    <a:pt x="17237" y="9616"/>
                    <a:pt x="17232" y="9457"/>
                  </a:cubicBezTo>
                  <a:cubicBezTo>
                    <a:pt x="17230" y="8318"/>
                    <a:pt x="17229" y="7179"/>
                    <a:pt x="17227" y="6040"/>
                  </a:cubicBezTo>
                  <a:cubicBezTo>
                    <a:pt x="17232" y="2976"/>
                    <a:pt x="18148" y="507"/>
                    <a:pt x="19269" y="536"/>
                  </a:cubicBezTo>
                  <a:cubicBezTo>
                    <a:pt x="20374" y="565"/>
                    <a:pt x="21265" y="3020"/>
                    <a:pt x="21267" y="6042"/>
                  </a:cubicBezTo>
                  <a:cubicBezTo>
                    <a:pt x="21325" y="6106"/>
                    <a:pt x="21410" y="5967"/>
                    <a:pt x="21456" y="6046"/>
                  </a:cubicBezTo>
                  <a:cubicBezTo>
                    <a:pt x="21459" y="2749"/>
                    <a:pt x="20493" y="57"/>
                    <a:pt x="19287" y="1"/>
                  </a:cubicBezTo>
                  <a:close/>
                  <a:moveTo>
                    <a:pt x="2387" y="8"/>
                  </a:moveTo>
                  <a:cubicBezTo>
                    <a:pt x="1151" y="-49"/>
                    <a:pt x="137" y="2670"/>
                    <a:pt x="135" y="6048"/>
                  </a:cubicBezTo>
                  <a:cubicBezTo>
                    <a:pt x="136" y="8081"/>
                    <a:pt x="138" y="10114"/>
                    <a:pt x="139" y="12147"/>
                  </a:cubicBezTo>
                  <a:cubicBezTo>
                    <a:pt x="136" y="12309"/>
                    <a:pt x="187" y="12440"/>
                    <a:pt x="246" y="12419"/>
                  </a:cubicBezTo>
                  <a:cubicBezTo>
                    <a:pt x="295" y="12401"/>
                    <a:pt x="330" y="12281"/>
                    <a:pt x="326" y="12147"/>
                  </a:cubicBezTo>
                  <a:cubicBezTo>
                    <a:pt x="326" y="10114"/>
                    <a:pt x="327" y="8080"/>
                    <a:pt x="327" y="6047"/>
                  </a:cubicBezTo>
                  <a:cubicBezTo>
                    <a:pt x="332" y="2983"/>
                    <a:pt x="1247" y="514"/>
                    <a:pt x="2368" y="543"/>
                  </a:cubicBezTo>
                  <a:cubicBezTo>
                    <a:pt x="3474" y="572"/>
                    <a:pt x="4365" y="3027"/>
                    <a:pt x="4366" y="6049"/>
                  </a:cubicBezTo>
                  <a:cubicBezTo>
                    <a:pt x="4366" y="7149"/>
                    <a:pt x="4365" y="8249"/>
                    <a:pt x="4365" y="9349"/>
                  </a:cubicBezTo>
                  <a:lnTo>
                    <a:pt x="4277" y="9349"/>
                  </a:lnTo>
                  <a:cubicBezTo>
                    <a:pt x="4262" y="9349"/>
                    <a:pt x="4248" y="9373"/>
                    <a:pt x="4240" y="9412"/>
                  </a:cubicBezTo>
                  <a:cubicBezTo>
                    <a:pt x="4230" y="9454"/>
                    <a:pt x="4229" y="9508"/>
                    <a:pt x="4236" y="9555"/>
                  </a:cubicBezTo>
                  <a:cubicBezTo>
                    <a:pt x="4299" y="9948"/>
                    <a:pt x="4361" y="10342"/>
                    <a:pt x="4424" y="10735"/>
                  </a:cubicBezTo>
                  <a:cubicBezTo>
                    <a:pt x="4431" y="10782"/>
                    <a:pt x="4447" y="10812"/>
                    <a:pt x="4463" y="10812"/>
                  </a:cubicBezTo>
                  <a:cubicBezTo>
                    <a:pt x="4480" y="10813"/>
                    <a:pt x="4496" y="10783"/>
                    <a:pt x="4504" y="10735"/>
                  </a:cubicBezTo>
                  <a:cubicBezTo>
                    <a:pt x="4567" y="10340"/>
                    <a:pt x="4629" y="9946"/>
                    <a:pt x="4692" y="9551"/>
                  </a:cubicBezTo>
                  <a:cubicBezTo>
                    <a:pt x="4698" y="9503"/>
                    <a:pt x="4695" y="9450"/>
                    <a:pt x="4686" y="9409"/>
                  </a:cubicBezTo>
                  <a:cubicBezTo>
                    <a:pt x="4676" y="9370"/>
                    <a:pt x="4662" y="9348"/>
                    <a:pt x="4647" y="9348"/>
                  </a:cubicBezTo>
                  <a:lnTo>
                    <a:pt x="4554" y="9348"/>
                  </a:lnTo>
                  <a:cubicBezTo>
                    <a:pt x="4554" y="8250"/>
                    <a:pt x="4555" y="7151"/>
                    <a:pt x="4555" y="6053"/>
                  </a:cubicBezTo>
                  <a:cubicBezTo>
                    <a:pt x="4559" y="2756"/>
                    <a:pt x="3593" y="64"/>
                    <a:pt x="2387" y="8"/>
                  </a:cubicBezTo>
                  <a:close/>
                  <a:moveTo>
                    <a:pt x="8681" y="10845"/>
                  </a:moveTo>
                  <a:cubicBezTo>
                    <a:pt x="8664" y="10845"/>
                    <a:pt x="8649" y="10875"/>
                    <a:pt x="8641" y="10922"/>
                  </a:cubicBezTo>
                  <a:lnTo>
                    <a:pt x="8452" y="12106"/>
                  </a:lnTo>
                  <a:cubicBezTo>
                    <a:pt x="8447" y="12154"/>
                    <a:pt x="8449" y="12208"/>
                    <a:pt x="8459" y="12249"/>
                  </a:cubicBezTo>
                  <a:cubicBezTo>
                    <a:pt x="8468" y="12287"/>
                    <a:pt x="8483" y="12310"/>
                    <a:pt x="8498" y="12310"/>
                  </a:cubicBezTo>
                  <a:lnTo>
                    <a:pt x="8591" y="12310"/>
                  </a:lnTo>
                  <a:cubicBezTo>
                    <a:pt x="8591" y="13356"/>
                    <a:pt x="8590" y="14402"/>
                    <a:pt x="8590" y="15448"/>
                  </a:cubicBezTo>
                  <a:cubicBezTo>
                    <a:pt x="8585" y="18512"/>
                    <a:pt x="7670" y="20980"/>
                    <a:pt x="6549" y="20951"/>
                  </a:cubicBezTo>
                  <a:cubicBezTo>
                    <a:pt x="5443" y="20922"/>
                    <a:pt x="4552" y="18468"/>
                    <a:pt x="4551" y="15446"/>
                  </a:cubicBezTo>
                  <a:cubicBezTo>
                    <a:pt x="4551" y="14304"/>
                    <a:pt x="4552" y="13162"/>
                    <a:pt x="4552" y="12020"/>
                  </a:cubicBezTo>
                  <a:cubicBezTo>
                    <a:pt x="4558" y="11881"/>
                    <a:pt x="4522" y="11755"/>
                    <a:pt x="4472" y="11738"/>
                  </a:cubicBezTo>
                  <a:cubicBezTo>
                    <a:pt x="4411" y="11717"/>
                    <a:pt x="4359" y="11853"/>
                    <a:pt x="4363" y="12020"/>
                  </a:cubicBezTo>
                  <a:cubicBezTo>
                    <a:pt x="4363" y="13161"/>
                    <a:pt x="4362" y="14301"/>
                    <a:pt x="4362" y="15442"/>
                  </a:cubicBezTo>
                  <a:cubicBezTo>
                    <a:pt x="4359" y="18739"/>
                    <a:pt x="5324" y="21431"/>
                    <a:pt x="6530" y="21487"/>
                  </a:cubicBezTo>
                  <a:cubicBezTo>
                    <a:pt x="7766" y="21544"/>
                    <a:pt x="8780" y="18824"/>
                    <a:pt x="8782" y="15446"/>
                  </a:cubicBezTo>
                  <a:cubicBezTo>
                    <a:pt x="8781" y="14400"/>
                    <a:pt x="8781" y="13355"/>
                    <a:pt x="8780" y="12309"/>
                  </a:cubicBezTo>
                  <a:lnTo>
                    <a:pt x="8868" y="12309"/>
                  </a:lnTo>
                  <a:cubicBezTo>
                    <a:pt x="8883" y="12308"/>
                    <a:pt x="8896" y="12285"/>
                    <a:pt x="8905" y="12245"/>
                  </a:cubicBezTo>
                  <a:cubicBezTo>
                    <a:pt x="8914" y="12203"/>
                    <a:pt x="8916" y="12149"/>
                    <a:pt x="8909" y="12103"/>
                  </a:cubicBezTo>
                  <a:cubicBezTo>
                    <a:pt x="8846" y="11709"/>
                    <a:pt x="8784" y="11316"/>
                    <a:pt x="8721" y="10922"/>
                  </a:cubicBezTo>
                  <a:cubicBezTo>
                    <a:pt x="8713" y="10876"/>
                    <a:pt x="8698" y="10846"/>
                    <a:pt x="8681" y="10845"/>
                  </a:cubicBezTo>
                  <a:close/>
                  <a:moveTo>
                    <a:pt x="17143" y="10845"/>
                  </a:moveTo>
                  <a:cubicBezTo>
                    <a:pt x="17126" y="10845"/>
                    <a:pt x="17111" y="10875"/>
                    <a:pt x="17103" y="10922"/>
                  </a:cubicBezTo>
                  <a:lnTo>
                    <a:pt x="16914" y="12106"/>
                  </a:lnTo>
                  <a:cubicBezTo>
                    <a:pt x="16909" y="12154"/>
                    <a:pt x="16911" y="12208"/>
                    <a:pt x="16921" y="12249"/>
                  </a:cubicBezTo>
                  <a:cubicBezTo>
                    <a:pt x="16930" y="12287"/>
                    <a:pt x="16945" y="12310"/>
                    <a:pt x="16960" y="12310"/>
                  </a:cubicBezTo>
                  <a:lnTo>
                    <a:pt x="17043" y="12310"/>
                  </a:lnTo>
                  <a:cubicBezTo>
                    <a:pt x="17044" y="13356"/>
                    <a:pt x="17046" y="14402"/>
                    <a:pt x="17047" y="15448"/>
                  </a:cubicBezTo>
                  <a:cubicBezTo>
                    <a:pt x="17042" y="18512"/>
                    <a:pt x="16126" y="20980"/>
                    <a:pt x="15005" y="20951"/>
                  </a:cubicBezTo>
                  <a:cubicBezTo>
                    <a:pt x="13900" y="20922"/>
                    <a:pt x="13009" y="18468"/>
                    <a:pt x="13007" y="15446"/>
                  </a:cubicBezTo>
                  <a:cubicBezTo>
                    <a:pt x="13007" y="14304"/>
                    <a:pt x="13008" y="13162"/>
                    <a:pt x="13008" y="12020"/>
                  </a:cubicBezTo>
                  <a:cubicBezTo>
                    <a:pt x="13012" y="11886"/>
                    <a:pt x="12976" y="11768"/>
                    <a:pt x="12928" y="11751"/>
                  </a:cubicBezTo>
                  <a:cubicBezTo>
                    <a:pt x="12869" y="11730"/>
                    <a:pt x="12817" y="11858"/>
                    <a:pt x="12819" y="12020"/>
                  </a:cubicBezTo>
                  <a:cubicBezTo>
                    <a:pt x="12819" y="13161"/>
                    <a:pt x="12818" y="14301"/>
                    <a:pt x="12818" y="15442"/>
                  </a:cubicBezTo>
                  <a:cubicBezTo>
                    <a:pt x="12815" y="18739"/>
                    <a:pt x="13781" y="21431"/>
                    <a:pt x="14986" y="21487"/>
                  </a:cubicBezTo>
                  <a:cubicBezTo>
                    <a:pt x="16222" y="21544"/>
                    <a:pt x="17236" y="18824"/>
                    <a:pt x="17239" y="15446"/>
                  </a:cubicBezTo>
                  <a:cubicBezTo>
                    <a:pt x="17238" y="14400"/>
                    <a:pt x="17236" y="13355"/>
                    <a:pt x="17235" y="12309"/>
                  </a:cubicBezTo>
                  <a:lnTo>
                    <a:pt x="17330" y="12309"/>
                  </a:lnTo>
                  <a:cubicBezTo>
                    <a:pt x="17345" y="12308"/>
                    <a:pt x="17359" y="12285"/>
                    <a:pt x="17367" y="12245"/>
                  </a:cubicBezTo>
                  <a:cubicBezTo>
                    <a:pt x="17376" y="12203"/>
                    <a:pt x="17378" y="12149"/>
                    <a:pt x="17371" y="12103"/>
                  </a:cubicBezTo>
                  <a:cubicBezTo>
                    <a:pt x="17308" y="11709"/>
                    <a:pt x="17246" y="11316"/>
                    <a:pt x="17183" y="10922"/>
                  </a:cubicBezTo>
                  <a:cubicBezTo>
                    <a:pt x="17175" y="10876"/>
                    <a:pt x="17160" y="10846"/>
                    <a:pt x="17143" y="10845"/>
                  </a:cubicBezTo>
                  <a:close/>
                  <a:moveTo>
                    <a:pt x="231" y="13316"/>
                  </a:moveTo>
                  <a:cubicBezTo>
                    <a:pt x="215" y="13315"/>
                    <a:pt x="199" y="13346"/>
                    <a:pt x="191" y="13393"/>
                  </a:cubicBezTo>
                  <a:lnTo>
                    <a:pt x="2" y="14577"/>
                  </a:lnTo>
                  <a:cubicBezTo>
                    <a:pt x="-3" y="14625"/>
                    <a:pt x="0" y="14678"/>
                    <a:pt x="9" y="14720"/>
                  </a:cubicBezTo>
                  <a:cubicBezTo>
                    <a:pt x="18" y="14758"/>
                    <a:pt x="33" y="14781"/>
                    <a:pt x="48" y="14780"/>
                  </a:cubicBezTo>
                  <a:lnTo>
                    <a:pt x="137" y="14780"/>
                  </a:lnTo>
                  <a:lnTo>
                    <a:pt x="137" y="17618"/>
                  </a:lnTo>
                  <a:cubicBezTo>
                    <a:pt x="137" y="17731"/>
                    <a:pt x="137" y="17799"/>
                    <a:pt x="143" y="17844"/>
                  </a:cubicBezTo>
                  <a:cubicBezTo>
                    <a:pt x="152" y="17916"/>
                    <a:pt x="173" y="17973"/>
                    <a:pt x="200" y="18000"/>
                  </a:cubicBezTo>
                  <a:cubicBezTo>
                    <a:pt x="210" y="18010"/>
                    <a:pt x="221" y="18015"/>
                    <a:pt x="232" y="18015"/>
                  </a:cubicBezTo>
                  <a:cubicBezTo>
                    <a:pt x="243" y="18015"/>
                    <a:pt x="254" y="18010"/>
                    <a:pt x="264" y="18000"/>
                  </a:cubicBezTo>
                  <a:cubicBezTo>
                    <a:pt x="291" y="17973"/>
                    <a:pt x="312" y="17916"/>
                    <a:pt x="321" y="17844"/>
                  </a:cubicBezTo>
                  <a:cubicBezTo>
                    <a:pt x="327" y="17799"/>
                    <a:pt x="327" y="17731"/>
                    <a:pt x="327" y="17618"/>
                  </a:cubicBezTo>
                  <a:lnTo>
                    <a:pt x="327" y="14779"/>
                  </a:lnTo>
                  <a:lnTo>
                    <a:pt x="418" y="14779"/>
                  </a:lnTo>
                  <a:cubicBezTo>
                    <a:pt x="433" y="14779"/>
                    <a:pt x="447" y="14755"/>
                    <a:pt x="455" y="14716"/>
                  </a:cubicBezTo>
                  <a:cubicBezTo>
                    <a:pt x="464" y="14674"/>
                    <a:pt x="466" y="14620"/>
                    <a:pt x="460" y="14573"/>
                  </a:cubicBezTo>
                  <a:lnTo>
                    <a:pt x="271" y="13393"/>
                  </a:lnTo>
                  <a:cubicBezTo>
                    <a:pt x="264" y="13346"/>
                    <a:pt x="248" y="13316"/>
                    <a:pt x="231" y="13316"/>
                  </a:cubicBezTo>
                  <a:close/>
                  <a:moveTo>
                    <a:pt x="232" y="18625"/>
                  </a:moveTo>
                  <a:cubicBezTo>
                    <a:pt x="207" y="18625"/>
                    <a:pt x="183" y="18651"/>
                    <a:pt x="164" y="18703"/>
                  </a:cubicBezTo>
                  <a:cubicBezTo>
                    <a:pt x="126" y="18805"/>
                    <a:pt x="126" y="18971"/>
                    <a:pt x="164" y="19073"/>
                  </a:cubicBezTo>
                  <a:cubicBezTo>
                    <a:pt x="201" y="19176"/>
                    <a:pt x="262" y="19176"/>
                    <a:pt x="299" y="19073"/>
                  </a:cubicBezTo>
                  <a:cubicBezTo>
                    <a:pt x="337" y="18971"/>
                    <a:pt x="337" y="18805"/>
                    <a:pt x="299" y="18703"/>
                  </a:cubicBezTo>
                  <a:cubicBezTo>
                    <a:pt x="281" y="18651"/>
                    <a:pt x="256" y="18625"/>
                    <a:pt x="232" y="18625"/>
                  </a:cubicBezTo>
                  <a:close/>
                  <a:moveTo>
                    <a:pt x="232" y="19748"/>
                  </a:moveTo>
                  <a:cubicBezTo>
                    <a:pt x="207" y="19748"/>
                    <a:pt x="183" y="19774"/>
                    <a:pt x="164" y="19826"/>
                  </a:cubicBezTo>
                  <a:cubicBezTo>
                    <a:pt x="127" y="19928"/>
                    <a:pt x="127" y="20094"/>
                    <a:pt x="164" y="20196"/>
                  </a:cubicBezTo>
                  <a:cubicBezTo>
                    <a:pt x="202" y="20299"/>
                    <a:pt x="262" y="20299"/>
                    <a:pt x="300" y="20196"/>
                  </a:cubicBezTo>
                  <a:cubicBezTo>
                    <a:pt x="337" y="20094"/>
                    <a:pt x="337" y="19928"/>
                    <a:pt x="300" y="19826"/>
                  </a:cubicBezTo>
                  <a:cubicBezTo>
                    <a:pt x="281" y="19774"/>
                    <a:pt x="256" y="19748"/>
                    <a:pt x="232" y="19748"/>
                  </a:cubicBezTo>
                  <a:close/>
                </a:path>
              </a:pathLst>
            </a:custGeom>
            <a:solidFill>
              <a:schemeClr val="accent1">
                <a:alpha val="15000"/>
              </a:schemeClr>
            </a:solidFill>
            <a:ln w="12700">
              <a:miter lim="400000"/>
            </a:ln>
          </p:spPr>
          <p:txBody>
            <a:bodyPr lIns="45718" tIns="45718" rIns="45718" bIns="45718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551171" y="2674755"/>
              <a:ext cx="1621034" cy="1773219"/>
              <a:chOff x="712217" y="2556246"/>
              <a:chExt cx="1935264" cy="2116951"/>
            </a:xfrm>
          </p:grpSpPr>
          <p:sp>
            <p:nvSpPr>
              <p:cNvPr id="45" name="椭圆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1085694" y="2556246"/>
                <a:ext cx="1352598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6" name="椭圆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1204755" y="2671811"/>
                <a:ext cx="1114477" cy="10817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一</a:t>
                </a: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12217" y="4164520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确定实验目的</a:t>
                </a:r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438671" y="3028058"/>
              <a:ext cx="1706627" cy="2422161"/>
              <a:chOff x="2965601" y="2978036"/>
              <a:chExt cx="2037450" cy="2891687"/>
            </a:xfrm>
          </p:grpSpPr>
          <p:sp>
            <p:nvSpPr>
              <p:cNvPr id="41" name="椭圆 40"/>
              <p:cNvSpPr/>
              <p:nvPr>
                <p:custDataLst>
                  <p:tags r:id="rId13"/>
                </p:custDataLst>
              </p:nvPr>
            </p:nvSpPr>
            <p:spPr>
              <a:xfrm>
                <a:off x="3299809" y="4556868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2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2" name="椭圆 41"/>
              <p:cNvSpPr/>
              <p:nvPr>
                <p:custDataLst>
                  <p:tags r:id="rId14"/>
                </p:custDataLst>
              </p:nvPr>
            </p:nvSpPr>
            <p:spPr>
              <a:xfrm>
                <a:off x="3418870" y="4672433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二</a:t>
                </a:r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5"/>
                </p:custDataLst>
              </p:nvPr>
            </p:nvSpPr>
            <p:spPr>
              <a:xfrm>
                <a:off x="2967831" y="2978036"/>
                <a:ext cx="2035220" cy="1463267"/>
              </a:xfrm>
              <a:prstGeom prst="rect">
                <a:avLst/>
              </a:prstGeom>
            </p:spPr>
            <p:txBody>
              <a:bodyPr wrap="square" rtlCol="0" anchor="t" anchorCtr="0">
                <a:normAutofit/>
              </a:bodyPr>
              <a:lstStyle>
                <a:defPPr>
                  <a:defRPr lang="en-US"/>
                </a:defPPr>
                <a:lvl1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1200" b="1"/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defRPr/>
                </a:pPr>
                <a:endPara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4" name="文本框 43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2965601" y="3556765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实验</a:t>
                </a:r>
                <a:r>
                  <a:rPr kumimoji="1" lang="zh-CN" altLang="en-US" b="1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sym typeface="+mn-ea"/>
                  </a:rPr>
                  <a:t>准备</a:t>
                </a:r>
                <a:endParaRPr kumimoji="1" lang="zh-CN" altLang="en-US" b="1" i="0" u="none" strike="noStrike" kern="1200" cap="none" spc="0" normalizeH="0" baseline="0" noProof="0" dirty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  <a:sym typeface="+mn-ea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4256509" y="2654561"/>
              <a:ext cx="1621033" cy="1793413"/>
              <a:chOff x="5135818" y="2532138"/>
              <a:chExt cx="1935264" cy="2141059"/>
            </a:xfrm>
          </p:grpSpPr>
          <p:sp>
            <p:nvSpPr>
              <p:cNvPr id="37" name="椭圆 36"/>
              <p:cNvSpPr/>
              <p:nvPr>
                <p:custDataLst>
                  <p:tags r:id="rId10"/>
                </p:custDataLst>
              </p:nvPr>
            </p:nvSpPr>
            <p:spPr>
              <a:xfrm>
                <a:off x="5427151" y="2532138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8" name="椭圆 37"/>
              <p:cNvSpPr/>
              <p:nvPr>
                <p:custDataLst>
                  <p:tags r:id="rId11"/>
                </p:custDataLst>
              </p:nvPr>
            </p:nvSpPr>
            <p:spPr>
              <a:xfrm>
                <a:off x="5546212" y="2647703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三</a:t>
                </a: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5135818" y="4164520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进行实验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6075216" y="3595754"/>
              <a:ext cx="1621033" cy="1854466"/>
              <a:chOff x="7307075" y="3655778"/>
              <a:chExt cx="1935264" cy="2213946"/>
            </a:xfrm>
          </p:grpSpPr>
          <p:sp>
            <p:nvSpPr>
              <p:cNvPr id="33" name="椭圆 32"/>
              <p:cNvSpPr/>
              <p:nvPr>
                <p:custDataLst>
                  <p:tags r:id="rId7"/>
                </p:custDataLst>
              </p:nvPr>
            </p:nvSpPr>
            <p:spPr>
              <a:xfrm>
                <a:off x="7554497" y="4556869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2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4" name="椭圆 33"/>
              <p:cNvSpPr/>
              <p:nvPr>
                <p:custDataLst>
                  <p:tags r:id="rId8"/>
                </p:custDataLst>
              </p:nvPr>
            </p:nvSpPr>
            <p:spPr>
              <a:xfrm>
                <a:off x="7673558" y="4672434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</a:schemeClr>
                  </a:gs>
                  <a:gs pos="50000">
                    <a:schemeClr val="accent2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四</a:t>
                </a:r>
              </a:p>
            </p:txBody>
          </p:sp>
          <p:sp>
            <p:nvSpPr>
              <p:cNvPr id="36" name="文本框 35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07075" y="3655778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分析评估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实验结果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876421" y="2620184"/>
              <a:ext cx="1621034" cy="1827790"/>
              <a:chOff x="9457436" y="2491097"/>
              <a:chExt cx="1935264" cy="2182100"/>
            </a:xfrm>
          </p:grpSpPr>
          <p:sp>
            <p:nvSpPr>
              <p:cNvPr id="29" name="椭圆 28"/>
              <p:cNvSpPr/>
              <p:nvPr>
                <p:custDataLst>
                  <p:tags r:id="rId4"/>
                </p:custDataLst>
              </p:nvPr>
            </p:nvSpPr>
            <p:spPr>
              <a:xfrm>
                <a:off x="9768610" y="2491097"/>
                <a:ext cx="1352599" cy="1312855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chemeClr val="accent1">
                    <a:alpha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0" name="椭圆 29"/>
              <p:cNvSpPr/>
              <p:nvPr>
                <p:custDataLst>
                  <p:tags r:id="rId5"/>
                </p:custDataLst>
              </p:nvPr>
            </p:nvSpPr>
            <p:spPr>
              <a:xfrm>
                <a:off x="9887671" y="2606662"/>
                <a:ext cx="1114478" cy="108172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/>
                  </a:gs>
                </a:gsLst>
                <a:lin ang="2700000" scaled="0"/>
              </a:gradFill>
            </p:spPr>
            <p:txBody>
              <a:bodyPr wrap="none" lIns="91440" tIns="45720" rIns="91440" bIns="45720" rtlCol="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五</a:t>
                </a:r>
              </a:p>
            </p:txBody>
          </p:sp>
          <p:sp>
            <p:nvSpPr>
              <p:cNvPr id="32" name="文本框 31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9457436" y="4164520"/>
                <a:ext cx="1935264" cy="508677"/>
              </a:xfrm>
              <a:prstGeom prst="rect">
                <a:avLst/>
              </a:prstGeom>
              <a:noFill/>
            </p:spPr>
            <p:txBody>
              <a:bodyPr wrap="square" rtlCol="0" anchor="b" anchorCtr="0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实验拓展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2F2F2F"/>
                    </a:solidFill>
                    <a:effectLst/>
                    <a:uLnTx/>
                    <a:uFillTx/>
                    <a:latin typeface="Arial" panose="020B0604020202020204"/>
                    <a:ea typeface="微软雅黑" panose="020B0503020204020204" pitchFamily="34" charset="-122"/>
                    <a:cs typeface="+mn-cs"/>
                  </a:rPr>
                  <a:t>应用提升</a:t>
                </a:r>
              </a:p>
            </p:txBody>
          </p:sp>
        </p:grpSp>
        <p:pic>
          <p:nvPicPr>
            <p:cNvPr id="51" name="图片 5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9553" y="3173312"/>
              <a:ext cx="316536" cy="911008"/>
            </a:xfrm>
            <a:prstGeom prst="rect">
              <a:avLst/>
            </a:prstGeom>
          </p:spPr>
        </p:pic>
      </p:grpSp>
      <p:pic>
        <p:nvPicPr>
          <p:cNvPr id="5" name="图片 4" descr="boshi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4135" y="-73660"/>
            <a:ext cx="1982470" cy="198247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933065" y="2436495"/>
            <a:ext cx="7209155" cy="146240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一、</a:t>
            </a:r>
            <a:r>
              <a:rPr dirty="0"/>
              <a:t>确定实验目的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726415" y="2280955"/>
            <a:ext cx="3665998" cy="2655086"/>
            <a:chOff x="6435407" y="1726552"/>
            <a:chExt cx="5027572" cy="3853631"/>
          </a:xfrm>
        </p:grpSpPr>
        <p:sp>
          <p:nvSpPr>
            <p:cNvPr id="10" name="任意多边形: 形状 2"/>
            <p:cNvSpPr/>
            <p:nvPr/>
          </p:nvSpPr>
          <p:spPr bwMode="auto">
            <a:xfrm>
              <a:off x="6440396" y="2234815"/>
              <a:ext cx="5017594" cy="3258386"/>
            </a:xfrm>
            <a:custGeom>
              <a:avLst/>
              <a:gdLst>
                <a:gd name="T0" fmla="*/ 602 w 1837"/>
                <a:gd name="T1" fmla="*/ 0 h 1192"/>
                <a:gd name="T2" fmla="*/ 5 w 1837"/>
                <a:gd name="T3" fmla="*/ 605 h 1192"/>
                <a:gd name="T4" fmla="*/ 602 w 1837"/>
                <a:gd name="T5" fmla="*/ 1192 h 1192"/>
                <a:gd name="T6" fmla="*/ 775 w 1837"/>
                <a:gd name="T7" fmla="*/ 1167 h 1192"/>
                <a:gd name="T8" fmla="*/ 1012 w 1837"/>
                <a:gd name="T9" fmla="*/ 1132 h 1192"/>
                <a:gd name="T10" fmla="*/ 1238 w 1837"/>
                <a:gd name="T11" fmla="*/ 1163 h 1192"/>
                <a:gd name="T12" fmla="*/ 1365 w 1837"/>
                <a:gd name="T13" fmla="*/ 1180 h 1192"/>
                <a:gd name="T14" fmla="*/ 1836 w 1837"/>
                <a:gd name="T15" fmla="*/ 709 h 1192"/>
                <a:gd name="T16" fmla="*/ 1365 w 1837"/>
                <a:gd name="T17" fmla="*/ 237 h 1192"/>
                <a:gd name="T18" fmla="*/ 1365 w 1837"/>
                <a:gd name="T19" fmla="*/ 237 h 1192"/>
                <a:gd name="T20" fmla="*/ 1278 w 1837"/>
                <a:gd name="T21" fmla="*/ 245 h 1192"/>
                <a:gd name="T22" fmla="*/ 1221 w 1837"/>
                <a:gd name="T23" fmla="*/ 250 h 1192"/>
                <a:gd name="T24" fmla="*/ 1016 w 1837"/>
                <a:gd name="T25" fmla="*/ 168 h 1192"/>
                <a:gd name="T26" fmla="*/ 602 w 1837"/>
                <a:gd name="T27" fmla="*/ 0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37" h="1192">
                  <a:moveTo>
                    <a:pt x="602" y="0"/>
                  </a:moveTo>
                  <a:cubicBezTo>
                    <a:pt x="271" y="0"/>
                    <a:pt x="0" y="275"/>
                    <a:pt x="5" y="605"/>
                  </a:cubicBezTo>
                  <a:cubicBezTo>
                    <a:pt x="10" y="930"/>
                    <a:pt x="275" y="1192"/>
                    <a:pt x="602" y="1192"/>
                  </a:cubicBezTo>
                  <a:cubicBezTo>
                    <a:pt x="662" y="1192"/>
                    <a:pt x="720" y="1183"/>
                    <a:pt x="775" y="1167"/>
                  </a:cubicBezTo>
                  <a:cubicBezTo>
                    <a:pt x="852" y="1143"/>
                    <a:pt x="932" y="1132"/>
                    <a:pt x="1012" y="1132"/>
                  </a:cubicBezTo>
                  <a:cubicBezTo>
                    <a:pt x="1088" y="1132"/>
                    <a:pt x="1164" y="1142"/>
                    <a:pt x="1238" y="1163"/>
                  </a:cubicBezTo>
                  <a:cubicBezTo>
                    <a:pt x="1278" y="1174"/>
                    <a:pt x="1321" y="1180"/>
                    <a:pt x="1365" y="1180"/>
                  </a:cubicBezTo>
                  <a:cubicBezTo>
                    <a:pt x="1625" y="1180"/>
                    <a:pt x="1836" y="969"/>
                    <a:pt x="1836" y="709"/>
                  </a:cubicBezTo>
                  <a:cubicBezTo>
                    <a:pt x="1837" y="449"/>
                    <a:pt x="1625" y="237"/>
                    <a:pt x="1365" y="237"/>
                  </a:cubicBezTo>
                  <a:cubicBezTo>
                    <a:pt x="1365" y="237"/>
                    <a:pt x="1365" y="237"/>
                    <a:pt x="1365" y="237"/>
                  </a:cubicBezTo>
                  <a:cubicBezTo>
                    <a:pt x="1335" y="237"/>
                    <a:pt x="1306" y="239"/>
                    <a:pt x="1278" y="245"/>
                  </a:cubicBezTo>
                  <a:cubicBezTo>
                    <a:pt x="1259" y="248"/>
                    <a:pt x="1240" y="250"/>
                    <a:pt x="1221" y="250"/>
                  </a:cubicBezTo>
                  <a:cubicBezTo>
                    <a:pt x="1146" y="250"/>
                    <a:pt x="1072" y="221"/>
                    <a:pt x="1016" y="168"/>
                  </a:cubicBezTo>
                  <a:cubicBezTo>
                    <a:pt x="909" y="64"/>
                    <a:pt x="763" y="0"/>
                    <a:pt x="602" y="0"/>
                  </a:cubicBezTo>
                </a:path>
              </a:pathLst>
            </a:custGeom>
            <a:solidFill>
              <a:srgbClr val="DFF7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: 形状 6"/>
            <p:cNvSpPr/>
            <p:nvPr/>
          </p:nvSpPr>
          <p:spPr bwMode="auto">
            <a:xfrm>
              <a:off x="6435407" y="5300692"/>
              <a:ext cx="5027572" cy="279491"/>
            </a:xfrm>
            <a:custGeom>
              <a:avLst/>
              <a:gdLst>
                <a:gd name="T0" fmla="*/ 1464 w 1715"/>
                <a:gd name="T1" fmla="*/ 48 h 95"/>
                <a:gd name="T2" fmla="*/ 1464 w 1715"/>
                <a:gd name="T3" fmla="*/ 48 h 95"/>
                <a:gd name="T4" fmla="*/ 1479 w 1715"/>
                <a:gd name="T5" fmla="*/ 32 h 95"/>
                <a:gd name="T6" fmla="*/ 1539 w 1715"/>
                <a:gd name="T7" fmla="*/ 32 h 95"/>
                <a:gd name="T8" fmla="*/ 1555 w 1715"/>
                <a:gd name="T9" fmla="*/ 16 h 95"/>
                <a:gd name="T10" fmla="*/ 1539 w 1715"/>
                <a:gd name="T11" fmla="*/ 0 h 95"/>
                <a:gd name="T12" fmla="*/ 227 w 1715"/>
                <a:gd name="T13" fmla="*/ 0 h 95"/>
                <a:gd name="T14" fmla="*/ 211 w 1715"/>
                <a:gd name="T15" fmla="*/ 16 h 95"/>
                <a:gd name="T16" fmla="*/ 227 w 1715"/>
                <a:gd name="T17" fmla="*/ 32 h 95"/>
                <a:gd name="T18" fmla="*/ 293 w 1715"/>
                <a:gd name="T19" fmla="*/ 32 h 95"/>
                <a:gd name="T20" fmla="*/ 309 w 1715"/>
                <a:gd name="T21" fmla="*/ 48 h 95"/>
                <a:gd name="T22" fmla="*/ 293 w 1715"/>
                <a:gd name="T23" fmla="*/ 64 h 95"/>
                <a:gd name="T24" fmla="*/ 16 w 1715"/>
                <a:gd name="T25" fmla="*/ 64 h 95"/>
                <a:gd name="T26" fmla="*/ 0 w 1715"/>
                <a:gd name="T27" fmla="*/ 79 h 95"/>
                <a:gd name="T28" fmla="*/ 16 w 1715"/>
                <a:gd name="T29" fmla="*/ 95 h 95"/>
                <a:gd name="T30" fmla="*/ 1699 w 1715"/>
                <a:gd name="T31" fmla="*/ 95 h 95"/>
                <a:gd name="T32" fmla="*/ 1715 w 1715"/>
                <a:gd name="T33" fmla="*/ 79 h 95"/>
                <a:gd name="T34" fmla="*/ 1699 w 1715"/>
                <a:gd name="T35" fmla="*/ 64 h 95"/>
                <a:gd name="T36" fmla="*/ 1479 w 1715"/>
                <a:gd name="T37" fmla="*/ 64 h 95"/>
                <a:gd name="T38" fmla="*/ 1464 w 1715"/>
                <a:gd name="T39" fmla="*/ 4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15" h="95">
                  <a:moveTo>
                    <a:pt x="1464" y="48"/>
                  </a:moveTo>
                  <a:cubicBezTo>
                    <a:pt x="1464" y="48"/>
                    <a:pt x="1464" y="48"/>
                    <a:pt x="1464" y="48"/>
                  </a:cubicBezTo>
                  <a:cubicBezTo>
                    <a:pt x="1464" y="39"/>
                    <a:pt x="1471" y="32"/>
                    <a:pt x="1479" y="32"/>
                  </a:cubicBezTo>
                  <a:cubicBezTo>
                    <a:pt x="1539" y="32"/>
                    <a:pt x="1539" y="32"/>
                    <a:pt x="1539" y="32"/>
                  </a:cubicBezTo>
                  <a:cubicBezTo>
                    <a:pt x="1548" y="32"/>
                    <a:pt x="1555" y="25"/>
                    <a:pt x="1555" y="16"/>
                  </a:cubicBezTo>
                  <a:cubicBezTo>
                    <a:pt x="1555" y="8"/>
                    <a:pt x="1548" y="0"/>
                    <a:pt x="1539" y="0"/>
                  </a:cubicBezTo>
                  <a:cubicBezTo>
                    <a:pt x="227" y="0"/>
                    <a:pt x="227" y="0"/>
                    <a:pt x="227" y="0"/>
                  </a:cubicBezTo>
                  <a:cubicBezTo>
                    <a:pt x="218" y="0"/>
                    <a:pt x="211" y="8"/>
                    <a:pt x="211" y="16"/>
                  </a:cubicBezTo>
                  <a:cubicBezTo>
                    <a:pt x="211" y="25"/>
                    <a:pt x="218" y="32"/>
                    <a:pt x="227" y="32"/>
                  </a:cubicBezTo>
                  <a:cubicBezTo>
                    <a:pt x="293" y="32"/>
                    <a:pt x="293" y="32"/>
                    <a:pt x="293" y="32"/>
                  </a:cubicBezTo>
                  <a:cubicBezTo>
                    <a:pt x="302" y="32"/>
                    <a:pt x="309" y="39"/>
                    <a:pt x="309" y="48"/>
                  </a:cubicBezTo>
                  <a:cubicBezTo>
                    <a:pt x="309" y="57"/>
                    <a:pt x="302" y="64"/>
                    <a:pt x="293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7" y="64"/>
                    <a:pt x="0" y="71"/>
                    <a:pt x="0" y="79"/>
                  </a:cubicBezTo>
                  <a:cubicBezTo>
                    <a:pt x="0" y="88"/>
                    <a:pt x="7" y="95"/>
                    <a:pt x="16" y="95"/>
                  </a:cubicBezTo>
                  <a:cubicBezTo>
                    <a:pt x="1699" y="95"/>
                    <a:pt x="1699" y="95"/>
                    <a:pt x="1699" y="95"/>
                  </a:cubicBezTo>
                  <a:cubicBezTo>
                    <a:pt x="1708" y="95"/>
                    <a:pt x="1715" y="88"/>
                    <a:pt x="1715" y="79"/>
                  </a:cubicBezTo>
                  <a:cubicBezTo>
                    <a:pt x="1715" y="71"/>
                    <a:pt x="1708" y="64"/>
                    <a:pt x="1699" y="64"/>
                  </a:cubicBezTo>
                  <a:cubicBezTo>
                    <a:pt x="1479" y="64"/>
                    <a:pt x="1479" y="64"/>
                    <a:pt x="1479" y="64"/>
                  </a:cubicBezTo>
                  <a:cubicBezTo>
                    <a:pt x="1471" y="64"/>
                    <a:pt x="1464" y="57"/>
                    <a:pt x="1464" y="48"/>
                  </a:cubicBezTo>
                  <a:close/>
                </a:path>
              </a:pathLst>
            </a:custGeom>
            <a:solidFill>
              <a:srgbClr val="1053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10060363" y="2586660"/>
              <a:ext cx="515308" cy="8904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10060363" y="2753377"/>
              <a:ext cx="475524" cy="92831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/>
            <p:cNvSpPr>
              <a:spLocks noChangeArrowheads="1"/>
            </p:cNvSpPr>
            <p:nvPr/>
          </p:nvSpPr>
          <p:spPr bwMode="auto">
            <a:xfrm>
              <a:off x="10060363" y="2978823"/>
              <a:ext cx="515308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5" name="矩形 14"/>
            <p:cNvSpPr>
              <a:spLocks noChangeArrowheads="1"/>
            </p:cNvSpPr>
            <p:nvPr/>
          </p:nvSpPr>
          <p:spPr bwMode="auto">
            <a:xfrm>
              <a:off x="10060363" y="3145539"/>
              <a:ext cx="236816" cy="90937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>
              <a:spLocks noChangeArrowheads="1"/>
            </p:cNvSpPr>
            <p:nvPr/>
          </p:nvSpPr>
          <p:spPr bwMode="auto">
            <a:xfrm>
              <a:off x="10060363" y="4522852"/>
              <a:ext cx="413005" cy="77674"/>
            </a:xfrm>
            <a:prstGeom prst="rect">
              <a:avLst/>
            </a:prstGeom>
            <a:solidFill>
              <a:srgbClr val="91EA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7" name="任意多边形: 形状 210"/>
            <p:cNvSpPr/>
            <p:nvPr/>
          </p:nvSpPr>
          <p:spPr bwMode="auto">
            <a:xfrm>
              <a:off x="8531489" y="2342267"/>
              <a:ext cx="2013871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7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7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5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5" y="841"/>
                    <a:pt x="554" y="841"/>
                  </a:cubicBezTo>
                </a:path>
              </a:pathLst>
            </a:custGeom>
            <a:solidFill>
              <a:srgbClr val="4B93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8" name="任意多边形: 形状 211"/>
            <p:cNvSpPr/>
            <p:nvPr/>
          </p:nvSpPr>
          <p:spPr bwMode="auto">
            <a:xfrm>
              <a:off x="8404558" y="2342268"/>
              <a:ext cx="2015765" cy="2860713"/>
            </a:xfrm>
            <a:custGeom>
              <a:avLst/>
              <a:gdLst>
                <a:gd name="T0" fmla="*/ 554 w 593"/>
                <a:gd name="T1" fmla="*/ 841 h 841"/>
                <a:gd name="T2" fmla="*/ 39 w 593"/>
                <a:gd name="T3" fmla="*/ 841 h 841"/>
                <a:gd name="T4" fmla="*/ 0 w 593"/>
                <a:gd name="T5" fmla="*/ 802 h 841"/>
                <a:gd name="T6" fmla="*/ 0 w 593"/>
                <a:gd name="T7" fmla="*/ 39 h 841"/>
                <a:gd name="T8" fmla="*/ 39 w 593"/>
                <a:gd name="T9" fmla="*/ 0 h 841"/>
                <a:gd name="T10" fmla="*/ 554 w 593"/>
                <a:gd name="T11" fmla="*/ 0 h 841"/>
                <a:gd name="T12" fmla="*/ 593 w 593"/>
                <a:gd name="T13" fmla="*/ 39 h 841"/>
                <a:gd name="T14" fmla="*/ 593 w 593"/>
                <a:gd name="T15" fmla="*/ 802 h 841"/>
                <a:gd name="T16" fmla="*/ 554 w 593"/>
                <a:gd name="T17" fmla="*/ 841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3" h="841">
                  <a:moveTo>
                    <a:pt x="554" y="841"/>
                  </a:moveTo>
                  <a:cubicBezTo>
                    <a:pt x="39" y="841"/>
                    <a:pt x="39" y="841"/>
                    <a:pt x="39" y="841"/>
                  </a:cubicBezTo>
                  <a:cubicBezTo>
                    <a:pt x="18" y="841"/>
                    <a:pt x="0" y="824"/>
                    <a:pt x="0" y="802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17"/>
                    <a:pt x="18" y="0"/>
                    <a:pt x="39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76" y="0"/>
                    <a:pt x="593" y="17"/>
                    <a:pt x="593" y="39"/>
                  </a:cubicBezTo>
                  <a:cubicBezTo>
                    <a:pt x="593" y="802"/>
                    <a:pt x="593" y="802"/>
                    <a:pt x="593" y="802"/>
                  </a:cubicBezTo>
                  <a:cubicBezTo>
                    <a:pt x="593" y="824"/>
                    <a:pt x="576" y="841"/>
                    <a:pt x="554" y="841"/>
                  </a:cubicBezTo>
                </a:path>
              </a:pathLst>
            </a:cu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19" name="矩形 18"/>
            <p:cNvSpPr>
              <a:spLocks noChangeArrowheads="1"/>
            </p:cNvSpPr>
            <p:nvPr/>
          </p:nvSpPr>
          <p:spPr bwMode="auto">
            <a:xfrm>
              <a:off x="8563698" y="2503302"/>
              <a:ext cx="1699382" cy="2542436"/>
            </a:xfrm>
            <a:prstGeom prst="rect">
              <a:avLst/>
            </a:prstGeom>
            <a:solidFill>
              <a:srgbClr val="E7FA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>
              <a:spLocks noChangeArrowheads="1"/>
            </p:cNvSpPr>
            <p:nvPr/>
          </p:nvSpPr>
          <p:spPr bwMode="auto">
            <a:xfrm>
              <a:off x="8563699" y="2503302"/>
              <a:ext cx="1699382" cy="2542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>
              <a:spLocks noChangeArrowheads="1"/>
            </p:cNvSpPr>
            <p:nvPr/>
          </p:nvSpPr>
          <p:spPr bwMode="auto">
            <a:xfrm>
              <a:off x="8666003" y="3710105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2" name="矩形 21"/>
            <p:cNvSpPr>
              <a:spLocks noChangeArrowheads="1"/>
            </p:cNvSpPr>
            <p:nvPr/>
          </p:nvSpPr>
          <p:spPr bwMode="auto">
            <a:xfrm>
              <a:off x="8666003" y="3852194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>
              <a:spLocks noChangeArrowheads="1"/>
            </p:cNvSpPr>
            <p:nvPr/>
          </p:nvSpPr>
          <p:spPr bwMode="auto">
            <a:xfrm>
              <a:off x="8666003" y="4178050"/>
              <a:ext cx="1489090" cy="79570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4" name="矩形 23"/>
            <p:cNvSpPr>
              <a:spLocks noChangeArrowheads="1"/>
            </p:cNvSpPr>
            <p:nvPr/>
          </p:nvSpPr>
          <p:spPr bwMode="auto">
            <a:xfrm>
              <a:off x="8666003" y="4322033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5" name="矩形 24"/>
            <p:cNvSpPr>
              <a:spLocks noChangeArrowheads="1"/>
            </p:cNvSpPr>
            <p:nvPr/>
          </p:nvSpPr>
          <p:spPr bwMode="auto">
            <a:xfrm>
              <a:off x="8666003" y="4460332"/>
              <a:ext cx="1288271" cy="83359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>
              <a:spLocks noChangeArrowheads="1"/>
            </p:cNvSpPr>
            <p:nvPr/>
          </p:nvSpPr>
          <p:spPr bwMode="auto">
            <a:xfrm>
              <a:off x="8666003" y="4647889"/>
              <a:ext cx="1489090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>
              <a:spLocks noChangeArrowheads="1"/>
            </p:cNvSpPr>
            <p:nvPr/>
          </p:nvSpPr>
          <p:spPr bwMode="auto">
            <a:xfrm>
              <a:off x="8666003" y="4791872"/>
              <a:ext cx="411111" cy="77674"/>
            </a:xfrm>
            <a:prstGeom prst="rect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8" name="椭圆 27"/>
            <p:cNvSpPr>
              <a:spLocks noChangeArrowheads="1"/>
            </p:cNvSpPr>
            <p:nvPr/>
          </p:nvSpPr>
          <p:spPr bwMode="auto">
            <a:xfrm>
              <a:off x="9325295" y="2770428"/>
              <a:ext cx="829798" cy="833586"/>
            </a:xfrm>
            <a:prstGeom prst="ellipse">
              <a:avLst/>
            </a:prstGeom>
            <a:solidFill>
              <a:srgbClr val="4B93E8">
                <a:lumMod val="40000"/>
                <a:lumOff val="6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29" name="任意多边形: 形状 222"/>
            <p:cNvSpPr/>
            <p:nvPr/>
          </p:nvSpPr>
          <p:spPr bwMode="auto">
            <a:xfrm>
              <a:off x="9740197" y="2281644"/>
              <a:ext cx="176191" cy="269021"/>
            </a:xfrm>
            <a:custGeom>
              <a:avLst/>
              <a:gdLst>
                <a:gd name="T0" fmla="*/ 10 w 52"/>
                <a:gd name="T1" fmla="*/ 79 h 79"/>
                <a:gd name="T2" fmla="*/ 10 w 52"/>
                <a:gd name="T3" fmla="*/ 34 h 79"/>
                <a:gd name="T4" fmla="*/ 25 w 52"/>
                <a:gd name="T5" fmla="*/ 18 h 79"/>
                <a:gd name="T6" fmla="*/ 52 w 52"/>
                <a:gd name="T7" fmla="*/ 18 h 79"/>
                <a:gd name="T8" fmla="*/ 29 w 52"/>
                <a:gd name="T9" fmla="*/ 0 h 79"/>
                <a:gd name="T10" fmla="*/ 0 w 52"/>
                <a:gd name="T11" fmla="*/ 18 h 79"/>
                <a:gd name="T12" fmla="*/ 10 w 52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79">
                  <a:moveTo>
                    <a:pt x="10" y="79"/>
                  </a:moveTo>
                  <a:cubicBezTo>
                    <a:pt x="10" y="34"/>
                    <a:pt x="10" y="34"/>
                    <a:pt x="10" y="34"/>
                  </a:cubicBezTo>
                  <a:cubicBezTo>
                    <a:pt x="10" y="25"/>
                    <a:pt x="17" y="18"/>
                    <a:pt x="25" y="18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10" y="79"/>
                  </a:lnTo>
                  <a:close/>
                </a:path>
              </a:pathLst>
            </a:custGeom>
            <a:solidFill>
              <a:srgbClr val="F0BF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0" name="任意多边形: 形状 223"/>
            <p:cNvSpPr/>
            <p:nvPr/>
          </p:nvSpPr>
          <p:spPr bwMode="auto">
            <a:xfrm>
              <a:off x="8904715" y="2342268"/>
              <a:ext cx="869584" cy="208396"/>
            </a:xfrm>
            <a:custGeom>
              <a:avLst/>
              <a:gdLst>
                <a:gd name="T0" fmla="*/ 0 w 459"/>
                <a:gd name="T1" fmla="*/ 0 h 110"/>
                <a:gd name="T2" fmla="*/ 18 w 459"/>
                <a:gd name="T3" fmla="*/ 110 h 110"/>
                <a:gd name="T4" fmla="*/ 459 w 459"/>
                <a:gd name="T5" fmla="*/ 110 h 110"/>
                <a:gd name="T6" fmla="*/ 441 w 459"/>
                <a:gd name="T7" fmla="*/ 0 h 110"/>
                <a:gd name="T8" fmla="*/ 0 w 459"/>
                <a:gd name="T9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9" h="110">
                  <a:moveTo>
                    <a:pt x="0" y="0"/>
                  </a:moveTo>
                  <a:lnTo>
                    <a:pt x="18" y="110"/>
                  </a:lnTo>
                  <a:lnTo>
                    <a:pt x="459" y="110"/>
                  </a:lnTo>
                  <a:lnTo>
                    <a:pt x="4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BD44">
                <a:lumMod val="60000"/>
                <a:lumOff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: 形状 224"/>
            <p:cNvSpPr/>
            <p:nvPr/>
          </p:nvSpPr>
          <p:spPr bwMode="auto">
            <a:xfrm>
              <a:off x="8904715" y="2281644"/>
              <a:ext cx="933997" cy="60624"/>
            </a:xfrm>
            <a:custGeom>
              <a:avLst/>
              <a:gdLst>
                <a:gd name="T0" fmla="*/ 493 w 493"/>
                <a:gd name="T1" fmla="*/ 0 h 32"/>
                <a:gd name="T2" fmla="*/ 52 w 493"/>
                <a:gd name="T3" fmla="*/ 0 h 32"/>
                <a:gd name="T4" fmla="*/ 0 w 493"/>
                <a:gd name="T5" fmla="*/ 32 h 32"/>
                <a:gd name="T6" fmla="*/ 441 w 493"/>
                <a:gd name="T7" fmla="*/ 32 h 32"/>
                <a:gd name="T8" fmla="*/ 493 w 49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32">
                  <a:moveTo>
                    <a:pt x="493" y="0"/>
                  </a:moveTo>
                  <a:lnTo>
                    <a:pt x="52" y="0"/>
                  </a:lnTo>
                  <a:lnTo>
                    <a:pt x="0" y="32"/>
                  </a:lnTo>
                  <a:lnTo>
                    <a:pt x="441" y="32"/>
                  </a:lnTo>
                  <a:lnTo>
                    <a:pt x="493" y="0"/>
                  </a:lnTo>
                  <a:close/>
                </a:path>
              </a:pathLst>
            </a:custGeom>
            <a:solidFill>
              <a:srgbClr val="E9BD44">
                <a:lumMod val="20000"/>
                <a:lumOff val="8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sp>
          <p:nvSpPr>
            <p:cNvPr id="32" name="任意多边形: 形状 225"/>
            <p:cNvSpPr/>
            <p:nvPr/>
          </p:nvSpPr>
          <p:spPr bwMode="auto">
            <a:xfrm>
              <a:off x="6716549" y="3848404"/>
              <a:ext cx="754017" cy="1095028"/>
            </a:xfrm>
            <a:custGeom>
              <a:avLst/>
              <a:gdLst>
                <a:gd name="T0" fmla="*/ 36 w 222"/>
                <a:gd name="T1" fmla="*/ 309 h 322"/>
                <a:gd name="T2" fmla="*/ 4 w 222"/>
                <a:gd name="T3" fmla="*/ 273 h 322"/>
                <a:gd name="T4" fmla="*/ 142 w 222"/>
                <a:gd name="T5" fmla="*/ 0 h 322"/>
                <a:gd name="T6" fmla="*/ 222 w 222"/>
                <a:gd name="T7" fmla="*/ 40 h 322"/>
                <a:gd name="T8" fmla="*/ 84 w 222"/>
                <a:gd name="T9" fmla="*/ 313 h 322"/>
                <a:gd name="T10" fmla="*/ 36 w 222"/>
                <a:gd name="T11" fmla="*/ 309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2" h="322">
                  <a:moveTo>
                    <a:pt x="36" y="309"/>
                  </a:moveTo>
                  <a:cubicBezTo>
                    <a:pt x="14" y="298"/>
                    <a:pt x="0" y="282"/>
                    <a:pt x="4" y="273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222" y="40"/>
                    <a:pt x="222" y="40"/>
                    <a:pt x="222" y="40"/>
                  </a:cubicBezTo>
                  <a:cubicBezTo>
                    <a:pt x="84" y="313"/>
                    <a:pt x="84" y="313"/>
                    <a:pt x="84" y="313"/>
                  </a:cubicBezTo>
                  <a:cubicBezTo>
                    <a:pt x="80" y="322"/>
                    <a:pt x="58" y="320"/>
                    <a:pt x="36" y="309"/>
                  </a:cubicBezTo>
                  <a:close/>
                </a:path>
              </a:pathLst>
            </a:custGeom>
            <a:solidFill>
              <a:srgbClr val="3AB0CC">
                <a:lumMod val="5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2F2F2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</a:endParaRPr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2796" y="2853263"/>
              <a:ext cx="661943" cy="661943"/>
            </a:xfrm>
            <a:prstGeom prst="rect">
              <a:avLst/>
            </a:prstGeom>
          </p:spPr>
        </p:pic>
        <p:grpSp>
          <p:nvGrpSpPr>
            <p:cNvPr id="34" name="组合 33"/>
            <p:cNvGrpSpPr/>
            <p:nvPr/>
          </p:nvGrpSpPr>
          <p:grpSpPr>
            <a:xfrm>
              <a:off x="6974204" y="1726552"/>
              <a:ext cx="2623903" cy="2921337"/>
              <a:chOff x="6974204" y="1726552"/>
              <a:chExt cx="2623903" cy="2921337"/>
            </a:xfrm>
          </p:grpSpPr>
          <p:sp>
            <p:nvSpPr>
              <p:cNvPr id="35" name="矩形 34"/>
              <p:cNvSpPr>
                <a:spLocks noChangeArrowheads="1"/>
              </p:cNvSpPr>
              <p:nvPr/>
            </p:nvSpPr>
            <p:spPr bwMode="auto">
              <a:xfrm>
                <a:off x="8666003" y="3244056"/>
                <a:ext cx="513414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8666003" y="3414561"/>
                <a:ext cx="234920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矩形 36"/>
              <p:cNvSpPr>
                <a:spLocks noChangeArrowheads="1"/>
              </p:cNvSpPr>
              <p:nvPr/>
            </p:nvSpPr>
            <p:spPr bwMode="auto">
              <a:xfrm>
                <a:off x="8666003" y="3992388"/>
                <a:ext cx="666870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8" name="任意多边形: 形状 231"/>
              <p:cNvSpPr/>
              <p:nvPr/>
            </p:nvSpPr>
            <p:spPr bwMode="auto">
              <a:xfrm>
                <a:off x="7582341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8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任意多边形: 形状 232"/>
              <p:cNvSpPr/>
              <p:nvPr/>
            </p:nvSpPr>
            <p:spPr bwMode="auto">
              <a:xfrm>
                <a:off x="7459196" y="1789071"/>
                <a:ext cx="2015766" cy="2858818"/>
              </a:xfrm>
              <a:custGeom>
                <a:avLst/>
                <a:gdLst>
                  <a:gd name="T0" fmla="*/ 554 w 593"/>
                  <a:gd name="T1" fmla="*/ 841 h 841"/>
                  <a:gd name="T2" fmla="*/ 39 w 593"/>
                  <a:gd name="T3" fmla="*/ 841 h 841"/>
                  <a:gd name="T4" fmla="*/ 0 w 593"/>
                  <a:gd name="T5" fmla="*/ 802 h 841"/>
                  <a:gd name="T6" fmla="*/ 0 w 593"/>
                  <a:gd name="T7" fmla="*/ 39 h 841"/>
                  <a:gd name="T8" fmla="*/ 39 w 593"/>
                  <a:gd name="T9" fmla="*/ 0 h 841"/>
                  <a:gd name="T10" fmla="*/ 554 w 593"/>
                  <a:gd name="T11" fmla="*/ 0 h 841"/>
                  <a:gd name="T12" fmla="*/ 593 w 593"/>
                  <a:gd name="T13" fmla="*/ 39 h 841"/>
                  <a:gd name="T14" fmla="*/ 593 w 593"/>
                  <a:gd name="T15" fmla="*/ 802 h 841"/>
                  <a:gd name="T16" fmla="*/ 554 w 593"/>
                  <a:gd name="T17" fmla="*/ 84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3" h="841">
                    <a:moveTo>
                      <a:pt x="554" y="841"/>
                    </a:moveTo>
                    <a:cubicBezTo>
                      <a:pt x="39" y="841"/>
                      <a:pt x="39" y="841"/>
                      <a:pt x="39" y="841"/>
                    </a:cubicBezTo>
                    <a:cubicBezTo>
                      <a:pt x="17" y="841"/>
                      <a:pt x="0" y="824"/>
                      <a:pt x="0" y="802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7" y="0"/>
                      <a:pt x="39" y="0"/>
                    </a:cubicBezTo>
                    <a:cubicBezTo>
                      <a:pt x="554" y="0"/>
                      <a:pt x="554" y="0"/>
                      <a:pt x="554" y="0"/>
                    </a:cubicBezTo>
                    <a:cubicBezTo>
                      <a:pt x="576" y="0"/>
                      <a:pt x="593" y="17"/>
                      <a:pt x="593" y="39"/>
                    </a:cubicBezTo>
                    <a:cubicBezTo>
                      <a:pt x="593" y="802"/>
                      <a:pt x="593" y="802"/>
                      <a:pt x="593" y="802"/>
                    </a:cubicBezTo>
                    <a:cubicBezTo>
                      <a:pt x="593" y="824"/>
                      <a:pt x="576" y="841"/>
                      <a:pt x="554" y="841"/>
                    </a:cubicBezTo>
                  </a:path>
                </a:pathLst>
              </a:custGeom>
              <a:solidFill>
                <a:srgbClr val="4B93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矩形 39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solidFill>
                <a:srgbClr val="E7F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>
                <a:spLocks noChangeArrowheads="1"/>
              </p:cNvSpPr>
              <p:nvPr/>
            </p:nvSpPr>
            <p:spPr bwMode="auto">
              <a:xfrm>
                <a:off x="7620231" y="1948208"/>
                <a:ext cx="1695593" cy="2540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矩形 41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矩形 42"/>
              <p:cNvSpPr>
                <a:spLocks noChangeArrowheads="1"/>
              </p:cNvSpPr>
              <p:nvPr/>
            </p:nvSpPr>
            <p:spPr bwMode="auto">
              <a:xfrm>
                <a:off x="7718746" y="2298695"/>
                <a:ext cx="515308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矩形 43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5" name="矩形 44"/>
              <p:cNvSpPr>
                <a:spLocks noChangeArrowheads="1"/>
              </p:cNvSpPr>
              <p:nvPr/>
            </p:nvSpPr>
            <p:spPr bwMode="auto">
              <a:xfrm>
                <a:off x="7718746" y="2465412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6" name="矩形 45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矩形 46"/>
              <p:cNvSpPr>
                <a:spLocks noChangeArrowheads="1"/>
              </p:cNvSpPr>
              <p:nvPr/>
            </p:nvSpPr>
            <p:spPr bwMode="auto">
              <a:xfrm>
                <a:off x="7718746" y="2688963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矩形 48"/>
              <p:cNvSpPr>
                <a:spLocks noChangeArrowheads="1"/>
              </p:cNvSpPr>
              <p:nvPr/>
            </p:nvSpPr>
            <p:spPr bwMode="auto">
              <a:xfrm>
                <a:off x="7718746" y="2859471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0" name="矩形 49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1" name="矩形 50"/>
              <p:cNvSpPr>
                <a:spLocks noChangeArrowheads="1"/>
              </p:cNvSpPr>
              <p:nvPr/>
            </p:nvSpPr>
            <p:spPr bwMode="auto">
              <a:xfrm>
                <a:off x="7718746" y="3155013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2" name="矩形 51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矩形 52"/>
              <p:cNvSpPr>
                <a:spLocks noChangeArrowheads="1"/>
              </p:cNvSpPr>
              <p:nvPr/>
            </p:nvSpPr>
            <p:spPr bwMode="auto">
              <a:xfrm>
                <a:off x="7718746" y="3298996"/>
                <a:ext cx="1490986" cy="776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矩形 53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矩形 54"/>
              <p:cNvSpPr>
                <a:spLocks noChangeArrowheads="1"/>
              </p:cNvSpPr>
              <p:nvPr/>
            </p:nvSpPr>
            <p:spPr bwMode="auto">
              <a:xfrm>
                <a:off x="7718746" y="3437295"/>
                <a:ext cx="668765" cy="814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/>
              <p:cNvSpPr>
                <a:spLocks noChangeArrowheads="1"/>
              </p:cNvSpPr>
              <p:nvPr/>
            </p:nvSpPr>
            <p:spPr bwMode="auto">
              <a:xfrm>
                <a:off x="7718746" y="3624854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矩形 56"/>
              <p:cNvSpPr>
                <a:spLocks noChangeArrowheads="1"/>
              </p:cNvSpPr>
              <p:nvPr/>
            </p:nvSpPr>
            <p:spPr bwMode="auto">
              <a:xfrm>
                <a:off x="7718746" y="3763151"/>
                <a:ext cx="1490986" cy="83359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>
                <a:spLocks noChangeArrowheads="1"/>
              </p:cNvSpPr>
              <p:nvPr/>
            </p:nvSpPr>
            <p:spPr bwMode="auto">
              <a:xfrm>
                <a:off x="7718746" y="3907134"/>
                <a:ext cx="1290166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矩形 58"/>
              <p:cNvSpPr>
                <a:spLocks noChangeArrowheads="1"/>
              </p:cNvSpPr>
              <p:nvPr/>
            </p:nvSpPr>
            <p:spPr bwMode="auto">
              <a:xfrm>
                <a:off x="7718746" y="4094693"/>
                <a:ext cx="1490986" cy="77674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矩形 59"/>
              <p:cNvSpPr>
                <a:spLocks noChangeArrowheads="1"/>
              </p:cNvSpPr>
              <p:nvPr/>
            </p:nvSpPr>
            <p:spPr bwMode="auto">
              <a:xfrm>
                <a:off x="7718746" y="4232992"/>
                <a:ext cx="414900" cy="81463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椭圆 60"/>
              <p:cNvSpPr>
                <a:spLocks noChangeArrowheads="1"/>
              </p:cNvSpPr>
              <p:nvPr/>
            </p:nvSpPr>
            <p:spPr bwMode="auto">
              <a:xfrm>
                <a:off x="8378037" y="2217229"/>
                <a:ext cx="831691" cy="833586"/>
              </a:xfrm>
              <a:prstGeom prst="ellipse">
                <a:avLst/>
              </a:prstGeom>
              <a:solidFill>
                <a:srgbClr val="91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任意多边形: 形状 255"/>
              <p:cNvSpPr/>
              <p:nvPr/>
            </p:nvSpPr>
            <p:spPr bwMode="auto">
              <a:xfrm>
                <a:off x="7959352" y="1789069"/>
                <a:ext cx="867690" cy="206501"/>
              </a:xfrm>
              <a:custGeom>
                <a:avLst/>
                <a:gdLst>
                  <a:gd name="T0" fmla="*/ 0 w 458"/>
                  <a:gd name="T1" fmla="*/ 0 h 109"/>
                  <a:gd name="T2" fmla="*/ 16 w 458"/>
                  <a:gd name="T3" fmla="*/ 109 h 109"/>
                  <a:gd name="T4" fmla="*/ 458 w 458"/>
                  <a:gd name="T5" fmla="*/ 109 h 109"/>
                  <a:gd name="T6" fmla="*/ 440 w 458"/>
                  <a:gd name="T7" fmla="*/ 0 h 109"/>
                  <a:gd name="T8" fmla="*/ 0 w 458"/>
                  <a:gd name="T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8" h="109">
                    <a:moveTo>
                      <a:pt x="0" y="0"/>
                    </a:moveTo>
                    <a:lnTo>
                      <a:pt x="16" y="109"/>
                    </a:lnTo>
                    <a:lnTo>
                      <a:pt x="458" y="109"/>
                    </a:lnTo>
                    <a:lnTo>
                      <a:pt x="44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BD44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任意多边形: 形状 256"/>
              <p:cNvSpPr/>
              <p:nvPr/>
            </p:nvSpPr>
            <p:spPr bwMode="auto">
              <a:xfrm>
                <a:off x="7959352" y="1726552"/>
                <a:ext cx="933997" cy="62518"/>
              </a:xfrm>
              <a:custGeom>
                <a:avLst/>
                <a:gdLst>
                  <a:gd name="T0" fmla="*/ 493 w 493"/>
                  <a:gd name="T1" fmla="*/ 0 h 33"/>
                  <a:gd name="T2" fmla="*/ 52 w 493"/>
                  <a:gd name="T3" fmla="*/ 0 h 33"/>
                  <a:gd name="T4" fmla="*/ 0 w 493"/>
                  <a:gd name="T5" fmla="*/ 33 h 33"/>
                  <a:gd name="T6" fmla="*/ 440 w 493"/>
                  <a:gd name="T7" fmla="*/ 33 h 33"/>
                  <a:gd name="T8" fmla="*/ 493 w 493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3" h="33">
                    <a:moveTo>
                      <a:pt x="493" y="0"/>
                    </a:moveTo>
                    <a:lnTo>
                      <a:pt x="52" y="0"/>
                    </a:lnTo>
                    <a:lnTo>
                      <a:pt x="0" y="33"/>
                    </a:lnTo>
                    <a:lnTo>
                      <a:pt x="440" y="33"/>
                    </a:lnTo>
                    <a:lnTo>
                      <a:pt x="493" y="0"/>
                    </a:lnTo>
                    <a:close/>
                  </a:path>
                </a:pathLst>
              </a:custGeom>
              <a:solidFill>
                <a:srgbClr val="E9BD44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任意多边形: 形状 257"/>
              <p:cNvSpPr/>
              <p:nvPr/>
            </p:nvSpPr>
            <p:spPr bwMode="auto">
              <a:xfrm>
                <a:off x="7180706" y="3818093"/>
                <a:ext cx="306912" cy="197029"/>
              </a:xfrm>
              <a:custGeom>
                <a:avLst/>
                <a:gdLst>
                  <a:gd name="T0" fmla="*/ 85 w 90"/>
                  <a:gd name="T1" fmla="*/ 49 h 58"/>
                  <a:gd name="T2" fmla="*/ 53 w 90"/>
                  <a:gd name="T3" fmla="*/ 13 h 58"/>
                  <a:gd name="T4" fmla="*/ 5 w 90"/>
                  <a:gd name="T5" fmla="*/ 9 h 58"/>
                  <a:gd name="T6" fmla="*/ 37 w 90"/>
                  <a:gd name="T7" fmla="*/ 45 h 58"/>
                  <a:gd name="T8" fmla="*/ 85 w 90"/>
                  <a:gd name="T9" fmla="*/ 4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0" h="58">
                    <a:moveTo>
                      <a:pt x="85" y="49"/>
                    </a:moveTo>
                    <a:cubicBezTo>
                      <a:pt x="90" y="40"/>
                      <a:pt x="75" y="24"/>
                      <a:pt x="53" y="13"/>
                    </a:cubicBezTo>
                    <a:cubicBezTo>
                      <a:pt x="31" y="2"/>
                      <a:pt x="9" y="0"/>
                      <a:pt x="5" y="9"/>
                    </a:cubicBezTo>
                    <a:cubicBezTo>
                      <a:pt x="0" y="18"/>
                      <a:pt x="14" y="34"/>
                      <a:pt x="37" y="45"/>
                    </a:cubicBezTo>
                    <a:cubicBezTo>
                      <a:pt x="59" y="57"/>
                      <a:pt x="81" y="58"/>
                      <a:pt x="85" y="49"/>
                    </a:cubicBezTo>
                    <a:close/>
                  </a:path>
                </a:pathLst>
              </a:custGeom>
              <a:solidFill>
                <a:srgbClr val="797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任意多边形: 形状 258"/>
              <p:cNvSpPr/>
              <p:nvPr/>
            </p:nvSpPr>
            <p:spPr bwMode="auto">
              <a:xfrm>
                <a:off x="7252699" y="3448661"/>
                <a:ext cx="377010" cy="513412"/>
              </a:xfrm>
              <a:custGeom>
                <a:avLst/>
                <a:gdLst>
                  <a:gd name="T0" fmla="*/ 21 w 111"/>
                  <a:gd name="T1" fmla="*/ 143 h 151"/>
                  <a:gd name="T2" fmla="*/ 2 w 111"/>
                  <a:gd name="T3" fmla="*/ 122 h 151"/>
                  <a:gd name="T4" fmla="*/ 64 w 111"/>
                  <a:gd name="T5" fmla="*/ 0 h 151"/>
                  <a:gd name="T6" fmla="*/ 111 w 111"/>
                  <a:gd name="T7" fmla="*/ 23 h 151"/>
                  <a:gd name="T8" fmla="*/ 49 w 111"/>
                  <a:gd name="T9" fmla="*/ 146 h 151"/>
                  <a:gd name="T10" fmla="*/ 21 w 111"/>
                  <a:gd name="T11" fmla="*/ 143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151">
                    <a:moveTo>
                      <a:pt x="21" y="143"/>
                    </a:moveTo>
                    <a:cubicBezTo>
                      <a:pt x="8" y="137"/>
                      <a:pt x="0" y="128"/>
                      <a:pt x="2" y="12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111" y="23"/>
                      <a:pt x="111" y="23"/>
                      <a:pt x="111" y="23"/>
                    </a:cubicBezTo>
                    <a:cubicBezTo>
                      <a:pt x="49" y="146"/>
                      <a:pt x="49" y="146"/>
                      <a:pt x="49" y="146"/>
                    </a:cubicBezTo>
                    <a:cubicBezTo>
                      <a:pt x="46" y="151"/>
                      <a:pt x="33" y="150"/>
                      <a:pt x="21" y="143"/>
                    </a:cubicBezTo>
                    <a:close/>
                  </a:path>
                </a:pathLst>
              </a:custGeom>
              <a:solidFill>
                <a:srgbClr val="3AB0CC">
                  <a:lumMod val="60000"/>
                  <a:lumOff val="4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6" name="任意多边形: 形状 259"/>
              <p:cNvSpPr/>
              <p:nvPr/>
            </p:nvSpPr>
            <p:spPr bwMode="auto">
              <a:xfrm>
                <a:off x="7385314" y="3448661"/>
                <a:ext cx="244394" cy="250076"/>
              </a:xfrm>
              <a:custGeom>
                <a:avLst/>
                <a:gdLst>
                  <a:gd name="T0" fmla="*/ 25 w 72"/>
                  <a:gd name="T1" fmla="*/ 0 h 74"/>
                  <a:gd name="T2" fmla="*/ 0 w 72"/>
                  <a:gd name="T3" fmla="*/ 49 h 74"/>
                  <a:gd name="T4" fmla="*/ 46 w 72"/>
                  <a:gd name="T5" fmla="*/ 74 h 74"/>
                  <a:gd name="T6" fmla="*/ 72 w 72"/>
                  <a:gd name="T7" fmla="*/ 23 h 74"/>
                  <a:gd name="T8" fmla="*/ 25 w 72"/>
                  <a:gd name="T9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" h="74">
                    <a:moveTo>
                      <a:pt x="25" y="0"/>
                    </a:moveTo>
                    <a:cubicBezTo>
                      <a:pt x="0" y="49"/>
                      <a:pt x="0" y="49"/>
                      <a:pt x="0" y="49"/>
                    </a:cubicBezTo>
                    <a:cubicBezTo>
                      <a:pt x="13" y="60"/>
                      <a:pt x="29" y="69"/>
                      <a:pt x="46" y="74"/>
                    </a:cubicBezTo>
                    <a:cubicBezTo>
                      <a:pt x="72" y="23"/>
                      <a:pt x="72" y="23"/>
                      <a:pt x="72" y="23"/>
                    </a:cubicBez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7A869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7" name="任意多边形: 形状 260"/>
              <p:cNvSpPr>
                <a:spLocks noEditPoints="1"/>
              </p:cNvSpPr>
              <p:nvPr/>
            </p:nvSpPr>
            <p:spPr bwMode="auto">
              <a:xfrm>
                <a:off x="7894936" y="2234279"/>
                <a:ext cx="604351" cy="1297741"/>
              </a:xfrm>
              <a:custGeom>
                <a:avLst/>
                <a:gdLst>
                  <a:gd name="T0" fmla="*/ 28 w 178"/>
                  <a:gd name="T1" fmla="*/ 378 h 382"/>
                  <a:gd name="T2" fmla="*/ 28 w 178"/>
                  <a:gd name="T3" fmla="*/ 378 h 382"/>
                  <a:gd name="T4" fmla="*/ 0 w 178"/>
                  <a:gd name="T5" fmla="*/ 382 h 382"/>
                  <a:gd name="T6" fmla="*/ 0 w 178"/>
                  <a:gd name="T7" fmla="*/ 382 h 382"/>
                  <a:gd name="T8" fmla="*/ 28 w 178"/>
                  <a:gd name="T9" fmla="*/ 378 h 382"/>
                  <a:gd name="T10" fmla="*/ 111 w 178"/>
                  <a:gd name="T11" fmla="*/ 336 h 382"/>
                  <a:gd name="T12" fmla="*/ 111 w 178"/>
                  <a:gd name="T13" fmla="*/ 336 h 382"/>
                  <a:gd name="T14" fmla="*/ 86 w 178"/>
                  <a:gd name="T15" fmla="*/ 354 h 382"/>
                  <a:gd name="T16" fmla="*/ 86 w 178"/>
                  <a:gd name="T17" fmla="*/ 354 h 382"/>
                  <a:gd name="T18" fmla="*/ 111 w 178"/>
                  <a:gd name="T19" fmla="*/ 336 h 382"/>
                  <a:gd name="T20" fmla="*/ 178 w 178"/>
                  <a:gd name="T21" fmla="*/ 203 h 382"/>
                  <a:gd name="T22" fmla="*/ 160 w 178"/>
                  <a:gd name="T23" fmla="*/ 271 h 382"/>
                  <a:gd name="T24" fmla="*/ 160 w 178"/>
                  <a:gd name="T25" fmla="*/ 271 h 382"/>
                  <a:gd name="T26" fmla="*/ 178 w 178"/>
                  <a:gd name="T27" fmla="*/ 203 h 382"/>
                  <a:gd name="T28" fmla="*/ 178 w 178"/>
                  <a:gd name="T29" fmla="*/ 203 h 382"/>
                  <a:gd name="T30" fmla="*/ 1 w 178"/>
                  <a:gd name="T31" fmla="*/ 0 h 382"/>
                  <a:gd name="T32" fmla="*/ 1 w 178"/>
                  <a:gd name="T33" fmla="*/ 0 h 382"/>
                  <a:gd name="T34" fmla="*/ 15 w 178"/>
                  <a:gd name="T35" fmla="*/ 1 h 382"/>
                  <a:gd name="T36" fmla="*/ 1 w 178"/>
                  <a:gd name="T3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8" h="382">
                    <a:moveTo>
                      <a:pt x="28" y="378"/>
                    </a:moveTo>
                    <a:cubicBezTo>
                      <a:pt x="28" y="378"/>
                      <a:pt x="28" y="378"/>
                      <a:pt x="28" y="378"/>
                    </a:cubicBezTo>
                    <a:cubicBezTo>
                      <a:pt x="19" y="380"/>
                      <a:pt x="9" y="381"/>
                      <a:pt x="0" y="382"/>
                    </a:cubicBezTo>
                    <a:cubicBezTo>
                      <a:pt x="0" y="382"/>
                      <a:pt x="0" y="382"/>
                      <a:pt x="0" y="382"/>
                    </a:cubicBezTo>
                    <a:cubicBezTo>
                      <a:pt x="10" y="381"/>
                      <a:pt x="19" y="380"/>
                      <a:pt x="28" y="378"/>
                    </a:cubicBezTo>
                    <a:moveTo>
                      <a:pt x="111" y="336"/>
                    </a:moveTo>
                    <a:cubicBezTo>
                      <a:pt x="111" y="336"/>
                      <a:pt x="111" y="336"/>
                      <a:pt x="111" y="336"/>
                    </a:cubicBezTo>
                    <a:cubicBezTo>
                      <a:pt x="103" y="343"/>
                      <a:pt x="95" y="349"/>
                      <a:pt x="86" y="354"/>
                    </a:cubicBezTo>
                    <a:cubicBezTo>
                      <a:pt x="86" y="354"/>
                      <a:pt x="86" y="354"/>
                      <a:pt x="86" y="354"/>
                    </a:cubicBezTo>
                    <a:cubicBezTo>
                      <a:pt x="95" y="349"/>
                      <a:pt x="103" y="343"/>
                      <a:pt x="111" y="336"/>
                    </a:cubicBezTo>
                    <a:moveTo>
                      <a:pt x="178" y="203"/>
                    </a:moveTo>
                    <a:cubicBezTo>
                      <a:pt x="176" y="226"/>
                      <a:pt x="170" y="249"/>
                      <a:pt x="160" y="271"/>
                    </a:cubicBezTo>
                    <a:cubicBezTo>
                      <a:pt x="160" y="271"/>
                      <a:pt x="160" y="271"/>
                      <a:pt x="160" y="271"/>
                    </a:cubicBezTo>
                    <a:cubicBezTo>
                      <a:pt x="170" y="249"/>
                      <a:pt x="176" y="226"/>
                      <a:pt x="178" y="203"/>
                    </a:cubicBezTo>
                    <a:cubicBezTo>
                      <a:pt x="178" y="203"/>
                      <a:pt x="178" y="203"/>
                      <a:pt x="178" y="203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6" y="0"/>
                      <a:pt x="11" y="0"/>
                      <a:pt x="15" y="1"/>
                    </a:cubicBezTo>
                    <a:cubicBezTo>
                      <a:pt x="11" y="0"/>
                      <a:pt x="6" y="0"/>
                      <a:pt x="1" y="0"/>
                    </a:cubicBezTo>
                  </a:path>
                </a:pathLst>
              </a:custGeom>
              <a:solidFill>
                <a:srgbClr val="F3FD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任意多边形: 形状 261"/>
              <p:cNvSpPr>
                <a:spLocks noEditPoints="1"/>
              </p:cNvSpPr>
              <p:nvPr/>
            </p:nvSpPr>
            <p:spPr bwMode="auto">
              <a:xfrm>
                <a:off x="8417824" y="3155012"/>
                <a:ext cx="20840" cy="41679"/>
              </a:xfrm>
              <a:custGeom>
                <a:avLst/>
                <a:gdLst>
                  <a:gd name="T0" fmla="*/ 0 w 6"/>
                  <a:gd name="T1" fmla="*/ 12 h 12"/>
                  <a:gd name="T2" fmla="*/ 0 w 6"/>
                  <a:gd name="T3" fmla="*/ 12 h 12"/>
                  <a:gd name="T4" fmla="*/ 0 w 6"/>
                  <a:gd name="T5" fmla="*/ 12 h 12"/>
                  <a:gd name="T6" fmla="*/ 6 w 6"/>
                  <a:gd name="T7" fmla="*/ 0 h 12"/>
                  <a:gd name="T8" fmla="*/ 6 w 6"/>
                  <a:gd name="T9" fmla="*/ 0 h 12"/>
                  <a:gd name="T10" fmla="*/ 0 w 6"/>
                  <a:gd name="T11" fmla="*/ 12 h 12"/>
                  <a:gd name="T12" fmla="*/ 4 w 6"/>
                  <a:gd name="T13" fmla="*/ 5 h 12"/>
                  <a:gd name="T14" fmla="*/ 6 w 6"/>
                  <a:gd name="T1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moveTo>
                      <a:pt x="6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4" y="4"/>
                      <a:pt x="2" y="8"/>
                      <a:pt x="0" y="12"/>
                    </a:cubicBezTo>
                    <a:cubicBezTo>
                      <a:pt x="1" y="10"/>
                      <a:pt x="3" y="8"/>
                      <a:pt x="4" y="5"/>
                    </a:cubicBezTo>
                    <a:cubicBezTo>
                      <a:pt x="5" y="4"/>
                      <a:pt x="5" y="2"/>
                      <a:pt x="6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任意多边形: 形状 262"/>
              <p:cNvSpPr/>
              <p:nvPr/>
            </p:nvSpPr>
            <p:spPr bwMode="auto">
              <a:xfrm>
                <a:off x="8271946" y="3338781"/>
                <a:ext cx="41679" cy="37890"/>
              </a:xfrm>
              <a:custGeom>
                <a:avLst/>
                <a:gdLst>
                  <a:gd name="T0" fmla="*/ 12 w 12"/>
                  <a:gd name="T1" fmla="*/ 0 h 11"/>
                  <a:gd name="T2" fmla="*/ 0 w 12"/>
                  <a:gd name="T3" fmla="*/ 11 h 11"/>
                  <a:gd name="T4" fmla="*/ 0 w 12"/>
                  <a:gd name="T5" fmla="*/ 11 h 11"/>
                  <a:gd name="T6" fmla="*/ 12 w 12"/>
                  <a:gd name="T7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11">
                    <a:moveTo>
                      <a:pt x="12" y="0"/>
                    </a:moveTo>
                    <a:cubicBezTo>
                      <a:pt x="8" y="4"/>
                      <a:pt x="4" y="7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4" y="7"/>
                      <a:pt x="8" y="4"/>
                      <a:pt x="12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任意多边形: 形状 263"/>
              <p:cNvSpPr/>
              <p:nvPr/>
            </p:nvSpPr>
            <p:spPr bwMode="auto">
              <a:xfrm>
                <a:off x="7989662" y="3437294"/>
                <a:ext cx="197030" cy="81463"/>
              </a:xfrm>
              <a:custGeom>
                <a:avLst/>
                <a:gdLst>
                  <a:gd name="T0" fmla="*/ 58 w 58"/>
                  <a:gd name="T1" fmla="*/ 0 h 24"/>
                  <a:gd name="T2" fmla="*/ 58 w 58"/>
                  <a:gd name="T3" fmla="*/ 0 h 24"/>
                  <a:gd name="T4" fmla="*/ 0 w 58"/>
                  <a:gd name="T5" fmla="*/ 24 h 24"/>
                  <a:gd name="T6" fmla="*/ 0 w 58"/>
                  <a:gd name="T7" fmla="*/ 24 h 24"/>
                  <a:gd name="T8" fmla="*/ 58 w 58"/>
                  <a:gd name="T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24">
                    <a:moveTo>
                      <a:pt x="58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0" y="11"/>
                      <a:pt x="20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20" y="19"/>
                      <a:pt x="40" y="11"/>
                      <a:pt x="58" y="0"/>
                    </a:cubicBezTo>
                  </a:path>
                </a:pathLst>
              </a:custGeom>
              <a:solidFill>
                <a:srgbClr val="C8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1" name="任意多边形: 形状 264"/>
              <p:cNvSpPr>
                <a:spLocks noEditPoints="1"/>
              </p:cNvSpPr>
              <p:nvPr/>
            </p:nvSpPr>
            <p:spPr bwMode="auto">
              <a:xfrm>
                <a:off x="7294378" y="2918198"/>
                <a:ext cx="164824" cy="399742"/>
              </a:xfrm>
              <a:custGeom>
                <a:avLst/>
                <a:gdLst>
                  <a:gd name="T0" fmla="*/ 49 w 49"/>
                  <a:gd name="T1" fmla="*/ 118 h 118"/>
                  <a:gd name="T2" fmla="*/ 1 w 49"/>
                  <a:gd name="T3" fmla="*/ 10 h 118"/>
                  <a:gd name="T4" fmla="*/ 1 w 49"/>
                  <a:gd name="T5" fmla="*/ 10 h 118"/>
                  <a:gd name="T6" fmla="*/ 1 w 49"/>
                  <a:gd name="T7" fmla="*/ 10 h 118"/>
                  <a:gd name="T8" fmla="*/ 1 w 49"/>
                  <a:gd name="T9" fmla="*/ 10 h 118"/>
                  <a:gd name="T10" fmla="*/ 1 w 49"/>
                  <a:gd name="T11" fmla="*/ 9 h 118"/>
                  <a:gd name="T12" fmla="*/ 1 w 49"/>
                  <a:gd name="T13" fmla="*/ 9 h 118"/>
                  <a:gd name="T14" fmla="*/ 1 w 49"/>
                  <a:gd name="T15" fmla="*/ 9 h 118"/>
                  <a:gd name="T16" fmla="*/ 1 w 49"/>
                  <a:gd name="T17" fmla="*/ 9 h 118"/>
                  <a:gd name="T18" fmla="*/ 1 w 49"/>
                  <a:gd name="T19" fmla="*/ 8 h 118"/>
                  <a:gd name="T20" fmla="*/ 1 w 49"/>
                  <a:gd name="T21" fmla="*/ 8 h 118"/>
                  <a:gd name="T22" fmla="*/ 1 w 49"/>
                  <a:gd name="T23" fmla="*/ 8 h 118"/>
                  <a:gd name="T24" fmla="*/ 0 w 49"/>
                  <a:gd name="T25" fmla="*/ 7 h 118"/>
                  <a:gd name="T26" fmla="*/ 0 w 49"/>
                  <a:gd name="T27" fmla="*/ 7 h 118"/>
                  <a:gd name="T28" fmla="*/ 0 w 49"/>
                  <a:gd name="T29" fmla="*/ 7 h 118"/>
                  <a:gd name="T30" fmla="*/ 0 w 49"/>
                  <a:gd name="T31" fmla="*/ 6 h 118"/>
                  <a:gd name="T32" fmla="*/ 0 w 49"/>
                  <a:gd name="T33" fmla="*/ 6 h 118"/>
                  <a:gd name="T34" fmla="*/ 0 w 49"/>
                  <a:gd name="T35" fmla="*/ 6 h 118"/>
                  <a:gd name="T36" fmla="*/ 0 w 49"/>
                  <a:gd name="T37" fmla="*/ 6 h 118"/>
                  <a:gd name="T38" fmla="*/ 0 w 49"/>
                  <a:gd name="T39" fmla="*/ 6 h 118"/>
                  <a:gd name="T40" fmla="*/ 0 w 49"/>
                  <a:gd name="T41" fmla="*/ 5 h 118"/>
                  <a:gd name="T42" fmla="*/ 0 w 49"/>
                  <a:gd name="T43" fmla="*/ 5 h 118"/>
                  <a:gd name="T44" fmla="*/ 0 w 49"/>
                  <a:gd name="T45" fmla="*/ 5 h 118"/>
                  <a:gd name="T46" fmla="*/ 0 w 49"/>
                  <a:gd name="T47" fmla="*/ 5 h 118"/>
                  <a:gd name="T48" fmla="*/ 0 w 49"/>
                  <a:gd name="T49" fmla="*/ 4 h 118"/>
                  <a:gd name="T50" fmla="*/ 0 w 49"/>
                  <a:gd name="T51" fmla="*/ 4 h 118"/>
                  <a:gd name="T52" fmla="*/ 0 w 49"/>
                  <a:gd name="T53" fmla="*/ 4 h 118"/>
                  <a:gd name="T54" fmla="*/ 0 w 49"/>
                  <a:gd name="T55" fmla="*/ 3 h 118"/>
                  <a:gd name="T56" fmla="*/ 0 w 49"/>
                  <a:gd name="T57" fmla="*/ 3 h 118"/>
                  <a:gd name="T58" fmla="*/ 0 w 49"/>
                  <a:gd name="T59" fmla="*/ 3 h 118"/>
                  <a:gd name="T60" fmla="*/ 0 w 49"/>
                  <a:gd name="T61" fmla="*/ 3 h 118"/>
                  <a:gd name="T62" fmla="*/ 0 w 49"/>
                  <a:gd name="T63" fmla="*/ 3 h 118"/>
                  <a:gd name="T64" fmla="*/ 0 w 49"/>
                  <a:gd name="T65" fmla="*/ 3 h 118"/>
                  <a:gd name="T66" fmla="*/ 0 w 49"/>
                  <a:gd name="T67" fmla="*/ 2 h 118"/>
                  <a:gd name="T68" fmla="*/ 0 w 49"/>
                  <a:gd name="T69" fmla="*/ 2 h 118"/>
                  <a:gd name="T70" fmla="*/ 0 w 49"/>
                  <a:gd name="T71" fmla="*/ 2 h 118"/>
                  <a:gd name="T72" fmla="*/ 0 w 49"/>
                  <a:gd name="T73" fmla="*/ 2 h 118"/>
                  <a:gd name="T74" fmla="*/ 0 w 49"/>
                  <a:gd name="T75" fmla="*/ 2 h 118"/>
                  <a:gd name="T76" fmla="*/ 0 w 49"/>
                  <a:gd name="T77" fmla="*/ 1 h 118"/>
                  <a:gd name="T78" fmla="*/ 0 w 49"/>
                  <a:gd name="T79" fmla="*/ 1 h 118"/>
                  <a:gd name="T80" fmla="*/ 0 w 49"/>
                  <a:gd name="T81" fmla="*/ 1 h 118"/>
                  <a:gd name="T82" fmla="*/ 0 w 49"/>
                  <a:gd name="T83" fmla="*/ 1 h 118"/>
                  <a:gd name="T84" fmla="*/ 0 w 49"/>
                  <a:gd name="T85" fmla="*/ 0 h 118"/>
                  <a:gd name="T86" fmla="*/ 0 w 49"/>
                  <a:gd name="T87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49" h="118">
                    <a:moveTo>
                      <a:pt x="1" y="10"/>
                    </a:moveTo>
                    <a:cubicBezTo>
                      <a:pt x="5" y="50"/>
                      <a:pt x="22" y="88"/>
                      <a:pt x="49" y="118"/>
                    </a:cubicBezTo>
                    <a:cubicBezTo>
                      <a:pt x="49" y="118"/>
                      <a:pt x="49" y="118"/>
                      <a:pt x="49" y="118"/>
                    </a:cubicBezTo>
                    <a:cubicBezTo>
                      <a:pt x="22" y="88"/>
                      <a:pt x="5" y="5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9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moveTo>
                      <a:pt x="1" y="8"/>
                    </a:moveTo>
                    <a:cubicBezTo>
                      <a:pt x="1" y="8"/>
                      <a:pt x="1" y="8"/>
                      <a:pt x="1" y="9"/>
                    </a:cubicBezTo>
                    <a:cubicBezTo>
                      <a:pt x="1" y="8"/>
                      <a:pt x="1" y="8"/>
                      <a:pt x="1" y="8"/>
                    </a:cubicBezTo>
                    <a:moveTo>
                      <a:pt x="0" y="7"/>
                    </a:moveTo>
                    <a:cubicBezTo>
                      <a:pt x="0" y="7"/>
                      <a:pt x="1" y="8"/>
                      <a:pt x="1" y="8"/>
                    </a:cubicBezTo>
                    <a:cubicBezTo>
                      <a:pt x="1" y="8"/>
                      <a:pt x="0" y="7"/>
                      <a:pt x="0" y="7"/>
                    </a:cubicBezTo>
                    <a:moveTo>
                      <a:pt x="0" y="7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moveTo>
                      <a:pt x="0" y="6"/>
                    </a:moveTo>
                    <a:cubicBezTo>
                      <a:pt x="0" y="6"/>
                      <a:pt x="0" y="7"/>
                      <a:pt x="0" y="7"/>
                    </a:cubicBezTo>
                    <a:cubicBezTo>
                      <a:pt x="0" y="7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E7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任意多边形: 形状 265"/>
              <p:cNvSpPr>
                <a:spLocks noEditPoints="1"/>
              </p:cNvSpPr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0 w 47"/>
                  <a:gd name="T1" fmla="*/ 294 h 332"/>
                  <a:gd name="T2" fmla="*/ 0 w 47"/>
                  <a:gd name="T3" fmla="*/ 294 h 332"/>
                  <a:gd name="T4" fmla="*/ 47 w 47"/>
                  <a:gd name="T5" fmla="*/ 332 h 332"/>
                  <a:gd name="T6" fmla="*/ 47 w 47"/>
                  <a:gd name="T7" fmla="*/ 332 h 332"/>
                  <a:gd name="T8" fmla="*/ 0 w 47"/>
                  <a:gd name="T9" fmla="*/ 294 h 332"/>
                  <a:gd name="T10" fmla="*/ 47 w 47"/>
                  <a:gd name="T11" fmla="*/ 0 h 332"/>
                  <a:gd name="T12" fmla="*/ 5 w 47"/>
                  <a:gd name="T13" fmla="*/ 32 h 332"/>
                  <a:gd name="T14" fmla="*/ 47 w 47"/>
                  <a:gd name="T15" fmla="*/ 0 h 332"/>
                  <a:gd name="T16" fmla="*/ 47 w 47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332">
                    <a:moveTo>
                      <a:pt x="0" y="294"/>
                    </a:move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332"/>
                      <a:pt x="47" y="332"/>
                      <a:pt x="47" y="332"/>
                    </a:cubicBezTo>
                    <a:cubicBezTo>
                      <a:pt x="29" y="321"/>
                      <a:pt x="13" y="309"/>
                      <a:pt x="0" y="294"/>
                    </a:cubicBezTo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17" y="19"/>
                      <a:pt x="31" y="8"/>
                      <a:pt x="47" y="0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80B6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3" name="任意多边形: 形状 266"/>
              <p:cNvSpPr>
                <a:spLocks noEditPoints="1"/>
              </p:cNvSpPr>
              <p:nvPr/>
            </p:nvSpPr>
            <p:spPr bwMode="auto">
              <a:xfrm>
                <a:off x="7620234" y="2234279"/>
                <a:ext cx="278495" cy="1297741"/>
              </a:xfrm>
              <a:custGeom>
                <a:avLst/>
                <a:gdLst>
                  <a:gd name="T0" fmla="*/ 61 w 82"/>
                  <a:gd name="T1" fmla="*/ 379 h 382"/>
                  <a:gd name="T2" fmla="*/ 81 w 82"/>
                  <a:gd name="T3" fmla="*/ 382 h 382"/>
                  <a:gd name="T4" fmla="*/ 81 w 82"/>
                  <a:gd name="T5" fmla="*/ 382 h 382"/>
                  <a:gd name="T6" fmla="*/ 61 w 82"/>
                  <a:gd name="T7" fmla="*/ 379 h 382"/>
                  <a:gd name="T8" fmla="*/ 0 w 82"/>
                  <a:gd name="T9" fmla="*/ 357 h 382"/>
                  <a:gd name="T10" fmla="*/ 0 w 82"/>
                  <a:gd name="T11" fmla="*/ 357 h 382"/>
                  <a:gd name="T12" fmla="*/ 9 w 82"/>
                  <a:gd name="T13" fmla="*/ 362 h 382"/>
                  <a:gd name="T14" fmla="*/ 19 w 82"/>
                  <a:gd name="T15" fmla="*/ 366 h 382"/>
                  <a:gd name="T16" fmla="*/ 0 w 82"/>
                  <a:gd name="T17" fmla="*/ 357 h 382"/>
                  <a:gd name="T18" fmla="*/ 82 w 82"/>
                  <a:gd name="T19" fmla="*/ 0 h 382"/>
                  <a:gd name="T20" fmla="*/ 0 w 82"/>
                  <a:gd name="T21" fmla="*/ 25 h 382"/>
                  <a:gd name="T22" fmla="*/ 0 w 82"/>
                  <a:gd name="T23" fmla="*/ 25 h 382"/>
                  <a:gd name="T24" fmla="*/ 82 w 82"/>
                  <a:gd name="T25" fmla="*/ 0 h 382"/>
                  <a:gd name="T26" fmla="*/ 82 w 82"/>
                  <a:gd name="T27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382">
                    <a:moveTo>
                      <a:pt x="61" y="379"/>
                    </a:moveTo>
                    <a:cubicBezTo>
                      <a:pt x="68" y="380"/>
                      <a:pt x="74" y="381"/>
                      <a:pt x="81" y="382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74" y="381"/>
                      <a:pt x="68" y="380"/>
                      <a:pt x="61" y="379"/>
                    </a:cubicBezTo>
                    <a:moveTo>
                      <a:pt x="0" y="357"/>
                    </a:moveTo>
                    <a:cubicBezTo>
                      <a:pt x="0" y="357"/>
                      <a:pt x="0" y="357"/>
                      <a:pt x="0" y="357"/>
                    </a:cubicBezTo>
                    <a:cubicBezTo>
                      <a:pt x="3" y="359"/>
                      <a:pt x="6" y="360"/>
                      <a:pt x="9" y="362"/>
                    </a:cubicBezTo>
                    <a:cubicBezTo>
                      <a:pt x="13" y="364"/>
                      <a:pt x="16" y="365"/>
                      <a:pt x="19" y="366"/>
                    </a:cubicBezTo>
                    <a:cubicBezTo>
                      <a:pt x="12" y="364"/>
                      <a:pt x="6" y="360"/>
                      <a:pt x="0" y="357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25" y="10"/>
                      <a:pt x="53" y="2"/>
                      <a:pt x="82" y="0"/>
                    </a:cubicBezTo>
                    <a:cubicBezTo>
                      <a:pt x="82" y="0"/>
                      <a:pt x="82" y="0"/>
                      <a:pt x="82" y="0"/>
                    </a:cubicBezTo>
                  </a:path>
                </a:pathLst>
              </a:custGeom>
              <a:solidFill>
                <a:srgbClr val="EDF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任意多边形: 形状 267"/>
              <p:cNvSpPr/>
              <p:nvPr/>
            </p:nvSpPr>
            <p:spPr bwMode="auto">
              <a:xfrm>
                <a:off x="7180706" y="2230490"/>
                <a:ext cx="718023" cy="1301530"/>
              </a:xfrm>
              <a:custGeom>
                <a:avLst/>
                <a:gdLst>
                  <a:gd name="T0" fmla="*/ 59 w 211"/>
                  <a:gd name="T1" fmla="*/ 58 h 383"/>
                  <a:gd name="T2" fmla="*/ 12 w 211"/>
                  <a:gd name="T3" fmla="*/ 242 h 383"/>
                  <a:gd name="T4" fmla="*/ 12 w 211"/>
                  <a:gd name="T5" fmla="*/ 242 h 383"/>
                  <a:gd name="T6" fmla="*/ 12 w 211"/>
                  <a:gd name="T7" fmla="*/ 243 h 383"/>
                  <a:gd name="T8" fmla="*/ 12 w 211"/>
                  <a:gd name="T9" fmla="*/ 243 h 383"/>
                  <a:gd name="T10" fmla="*/ 12 w 211"/>
                  <a:gd name="T11" fmla="*/ 243 h 383"/>
                  <a:gd name="T12" fmla="*/ 12 w 211"/>
                  <a:gd name="T13" fmla="*/ 244 h 383"/>
                  <a:gd name="T14" fmla="*/ 12 w 211"/>
                  <a:gd name="T15" fmla="*/ 244 h 383"/>
                  <a:gd name="T16" fmla="*/ 12 w 211"/>
                  <a:gd name="T17" fmla="*/ 245 h 383"/>
                  <a:gd name="T18" fmla="*/ 12 w 211"/>
                  <a:gd name="T19" fmla="*/ 245 h 383"/>
                  <a:gd name="T20" fmla="*/ 12 w 211"/>
                  <a:gd name="T21" fmla="*/ 245 h 383"/>
                  <a:gd name="T22" fmla="*/ 13 w 211"/>
                  <a:gd name="T23" fmla="*/ 246 h 383"/>
                  <a:gd name="T24" fmla="*/ 13 w 211"/>
                  <a:gd name="T25" fmla="*/ 246 h 383"/>
                  <a:gd name="T26" fmla="*/ 13 w 211"/>
                  <a:gd name="T27" fmla="*/ 246 h 383"/>
                  <a:gd name="T28" fmla="*/ 13 w 211"/>
                  <a:gd name="T29" fmla="*/ 247 h 383"/>
                  <a:gd name="T30" fmla="*/ 13 w 211"/>
                  <a:gd name="T31" fmla="*/ 247 h 383"/>
                  <a:gd name="T32" fmla="*/ 13 w 211"/>
                  <a:gd name="T33" fmla="*/ 247 h 383"/>
                  <a:gd name="T34" fmla="*/ 13 w 211"/>
                  <a:gd name="T35" fmla="*/ 247 h 383"/>
                  <a:gd name="T36" fmla="*/ 13 w 211"/>
                  <a:gd name="T37" fmla="*/ 248 h 383"/>
                  <a:gd name="T38" fmla="*/ 162 w 211"/>
                  <a:gd name="T39" fmla="*/ 380 h 383"/>
                  <a:gd name="T40" fmla="*/ 210 w 211"/>
                  <a:gd name="T41" fmla="*/ 383 h 383"/>
                  <a:gd name="T42" fmla="*/ 150 w 211"/>
                  <a:gd name="T43" fmla="*/ 368 h 383"/>
                  <a:gd name="T44" fmla="*/ 138 w 211"/>
                  <a:gd name="T45" fmla="*/ 363 h 383"/>
                  <a:gd name="T46" fmla="*/ 82 w 211"/>
                  <a:gd name="T47" fmla="*/ 320 h 383"/>
                  <a:gd name="T48" fmla="*/ 34 w 211"/>
                  <a:gd name="T49" fmla="*/ 212 h 383"/>
                  <a:gd name="T50" fmla="*/ 34 w 211"/>
                  <a:gd name="T51" fmla="*/ 212 h 383"/>
                  <a:gd name="T52" fmla="*/ 34 w 211"/>
                  <a:gd name="T53" fmla="*/ 211 h 383"/>
                  <a:gd name="T54" fmla="*/ 34 w 211"/>
                  <a:gd name="T55" fmla="*/ 211 h 383"/>
                  <a:gd name="T56" fmla="*/ 34 w 211"/>
                  <a:gd name="T57" fmla="*/ 211 h 383"/>
                  <a:gd name="T58" fmla="*/ 34 w 211"/>
                  <a:gd name="T59" fmla="*/ 211 h 383"/>
                  <a:gd name="T60" fmla="*/ 34 w 211"/>
                  <a:gd name="T61" fmla="*/ 210 h 383"/>
                  <a:gd name="T62" fmla="*/ 33 w 211"/>
                  <a:gd name="T63" fmla="*/ 209 h 383"/>
                  <a:gd name="T64" fmla="*/ 33 w 211"/>
                  <a:gd name="T65" fmla="*/ 209 h 383"/>
                  <a:gd name="T66" fmla="*/ 33 w 211"/>
                  <a:gd name="T67" fmla="*/ 208 h 383"/>
                  <a:gd name="T68" fmla="*/ 33 w 211"/>
                  <a:gd name="T69" fmla="*/ 208 h 383"/>
                  <a:gd name="T70" fmla="*/ 33 w 211"/>
                  <a:gd name="T71" fmla="*/ 208 h 383"/>
                  <a:gd name="T72" fmla="*/ 33 w 211"/>
                  <a:gd name="T73" fmla="*/ 207 h 383"/>
                  <a:gd name="T74" fmla="*/ 33 w 211"/>
                  <a:gd name="T75" fmla="*/ 207 h 383"/>
                  <a:gd name="T76" fmla="*/ 33 w 211"/>
                  <a:gd name="T77" fmla="*/ 207 h 383"/>
                  <a:gd name="T78" fmla="*/ 33 w 211"/>
                  <a:gd name="T79" fmla="*/ 206 h 383"/>
                  <a:gd name="T80" fmla="*/ 33 w 211"/>
                  <a:gd name="T81" fmla="*/ 206 h 383"/>
                  <a:gd name="T82" fmla="*/ 33 w 211"/>
                  <a:gd name="T83" fmla="*/ 205 h 383"/>
                  <a:gd name="T84" fmla="*/ 33 w 211"/>
                  <a:gd name="T85" fmla="*/ 205 h 383"/>
                  <a:gd name="T86" fmla="*/ 33 w 211"/>
                  <a:gd name="T87" fmla="*/ 205 h 383"/>
                  <a:gd name="T88" fmla="*/ 33 w 211"/>
                  <a:gd name="T89" fmla="*/ 205 h 383"/>
                  <a:gd name="T90" fmla="*/ 33 w 211"/>
                  <a:gd name="T91" fmla="*/ 204 h 383"/>
                  <a:gd name="T92" fmla="*/ 33 w 211"/>
                  <a:gd name="T93" fmla="*/ 204 h 383"/>
                  <a:gd name="T94" fmla="*/ 33 w 211"/>
                  <a:gd name="T95" fmla="*/ 204 h 383"/>
                  <a:gd name="T96" fmla="*/ 33 w 211"/>
                  <a:gd name="T97" fmla="*/ 203 h 383"/>
                  <a:gd name="T98" fmla="*/ 33 w 211"/>
                  <a:gd name="T99" fmla="*/ 203 h 383"/>
                  <a:gd name="T100" fmla="*/ 33 w 211"/>
                  <a:gd name="T101" fmla="*/ 203 h 383"/>
                  <a:gd name="T102" fmla="*/ 33 w 211"/>
                  <a:gd name="T103" fmla="*/ 202 h 383"/>
                  <a:gd name="T104" fmla="*/ 59 w 211"/>
                  <a:gd name="T105" fmla="*/ 95 h 383"/>
                  <a:gd name="T106" fmla="*/ 129 w 211"/>
                  <a:gd name="T107" fmla="*/ 26 h 383"/>
                  <a:gd name="T108" fmla="*/ 197 w 211"/>
                  <a:gd name="T10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1" h="383">
                    <a:moveTo>
                      <a:pt x="197" y="0"/>
                    </a:moveTo>
                    <a:cubicBezTo>
                      <a:pt x="146" y="0"/>
                      <a:pt x="96" y="21"/>
                      <a:pt x="59" y="58"/>
                    </a:cubicBezTo>
                    <a:cubicBezTo>
                      <a:pt x="46" y="72"/>
                      <a:pt x="34" y="88"/>
                      <a:pt x="25" y="106"/>
                    </a:cubicBezTo>
                    <a:cubicBezTo>
                      <a:pt x="3" y="150"/>
                      <a:pt x="0" y="198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2"/>
                      <a:pt x="12" y="242"/>
                      <a:pt x="12" y="242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3"/>
                    </a:cubicBezTo>
                    <a:cubicBezTo>
                      <a:pt x="12" y="243"/>
                      <a:pt x="12" y="243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4"/>
                      <a:pt x="12" y="244"/>
                    </a:cubicBezTo>
                    <a:cubicBezTo>
                      <a:pt x="12" y="244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2" y="245"/>
                      <a:pt x="12" y="245"/>
                    </a:cubicBezTo>
                    <a:cubicBezTo>
                      <a:pt x="12" y="245"/>
                      <a:pt x="13" y="245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6"/>
                    </a:cubicBezTo>
                    <a:cubicBezTo>
                      <a:pt x="13" y="246"/>
                      <a:pt x="13" y="246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7"/>
                      <a:pt x="13" y="247"/>
                    </a:cubicBezTo>
                    <a:cubicBezTo>
                      <a:pt x="13" y="247"/>
                      <a:pt x="13" y="248"/>
                      <a:pt x="13" y="248"/>
                    </a:cubicBezTo>
                    <a:cubicBezTo>
                      <a:pt x="13" y="248"/>
                      <a:pt x="13" y="248"/>
                      <a:pt x="13" y="248"/>
                    </a:cubicBezTo>
                    <a:cubicBezTo>
                      <a:pt x="29" y="299"/>
                      <a:pt x="66" y="344"/>
                      <a:pt x="120" y="367"/>
                    </a:cubicBezTo>
                    <a:cubicBezTo>
                      <a:pt x="134" y="373"/>
                      <a:pt x="148" y="378"/>
                      <a:pt x="162" y="380"/>
                    </a:cubicBezTo>
                    <a:cubicBezTo>
                      <a:pt x="173" y="382"/>
                      <a:pt x="185" y="383"/>
                      <a:pt x="196" y="383"/>
                    </a:cubicBezTo>
                    <a:cubicBezTo>
                      <a:pt x="200" y="383"/>
                      <a:pt x="205" y="383"/>
                      <a:pt x="210" y="383"/>
                    </a:cubicBezTo>
                    <a:cubicBezTo>
                      <a:pt x="203" y="382"/>
                      <a:pt x="197" y="381"/>
                      <a:pt x="190" y="380"/>
                    </a:cubicBezTo>
                    <a:cubicBezTo>
                      <a:pt x="177" y="378"/>
                      <a:pt x="163" y="374"/>
                      <a:pt x="150" y="368"/>
                    </a:cubicBezTo>
                    <a:cubicBezTo>
                      <a:pt x="149" y="368"/>
                      <a:pt x="149" y="368"/>
                      <a:pt x="148" y="367"/>
                    </a:cubicBezTo>
                    <a:cubicBezTo>
                      <a:pt x="145" y="366"/>
                      <a:pt x="142" y="365"/>
                      <a:pt x="138" y="363"/>
                    </a:cubicBezTo>
                    <a:cubicBezTo>
                      <a:pt x="135" y="361"/>
                      <a:pt x="132" y="360"/>
                      <a:pt x="129" y="358"/>
                    </a:cubicBezTo>
                    <a:cubicBezTo>
                      <a:pt x="111" y="347"/>
                      <a:pt x="95" y="335"/>
                      <a:pt x="82" y="320"/>
                    </a:cubicBezTo>
                    <a:cubicBezTo>
                      <a:pt x="55" y="290"/>
                      <a:pt x="38" y="25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2"/>
                      <a:pt x="34" y="212"/>
                      <a:pt x="34" y="212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1"/>
                      <a:pt x="34" y="211"/>
                      <a:pt x="34" y="211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4" y="210"/>
                      <a:pt x="34" y="210"/>
                    </a:cubicBezTo>
                    <a:cubicBezTo>
                      <a:pt x="34" y="210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9"/>
                      <a:pt x="33" y="209"/>
                    </a:cubicBezTo>
                    <a:cubicBezTo>
                      <a:pt x="33" y="209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8"/>
                      <a:pt x="33" y="208"/>
                      <a:pt x="33" y="208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7"/>
                    </a:cubicBezTo>
                    <a:cubicBezTo>
                      <a:pt x="33" y="207"/>
                      <a:pt x="33" y="207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6"/>
                    </a:cubicBezTo>
                    <a:cubicBezTo>
                      <a:pt x="33" y="206"/>
                      <a:pt x="33" y="206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5"/>
                      <a:pt x="33" y="205"/>
                      <a:pt x="33" y="205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4"/>
                      <a:pt x="33" y="204"/>
                      <a:pt x="33" y="204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3"/>
                    </a:cubicBezTo>
                    <a:cubicBezTo>
                      <a:pt x="33" y="203"/>
                      <a:pt x="33" y="203"/>
                      <a:pt x="33" y="202"/>
                    </a:cubicBezTo>
                    <a:cubicBezTo>
                      <a:pt x="33" y="202"/>
                      <a:pt x="33" y="202"/>
                      <a:pt x="33" y="202"/>
                    </a:cubicBezTo>
                    <a:cubicBezTo>
                      <a:pt x="31" y="166"/>
                      <a:pt x="39" y="129"/>
                      <a:pt x="59" y="95"/>
                    </a:cubicBezTo>
                    <a:cubicBezTo>
                      <a:pt x="67" y="81"/>
                      <a:pt x="76" y="69"/>
                      <a:pt x="87" y="58"/>
                    </a:cubicBezTo>
                    <a:cubicBezTo>
                      <a:pt x="99" y="45"/>
                      <a:pt x="113" y="34"/>
                      <a:pt x="129" y="26"/>
                    </a:cubicBezTo>
                    <a:cubicBezTo>
                      <a:pt x="154" y="11"/>
                      <a:pt x="182" y="3"/>
                      <a:pt x="211" y="1"/>
                    </a:cubicBezTo>
                    <a:cubicBezTo>
                      <a:pt x="206" y="0"/>
                      <a:pt x="201" y="0"/>
                      <a:pt x="197" y="0"/>
                    </a:cubicBezTo>
                  </a:path>
                </a:pathLst>
              </a:custGeom>
              <a:solidFill>
                <a:srgbClr val="777E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任意多边形: 形状 268"/>
              <p:cNvSpPr/>
              <p:nvPr/>
            </p:nvSpPr>
            <p:spPr bwMode="auto">
              <a:xfrm>
                <a:off x="7286800" y="2444571"/>
                <a:ext cx="172402" cy="873370"/>
              </a:xfrm>
              <a:custGeom>
                <a:avLst/>
                <a:gdLst>
                  <a:gd name="T0" fmla="*/ 51 w 51"/>
                  <a:gd name="T1" fmla="*/ 0 h 257"/>
                  <a:gd name="T2" fmla="*/ 22 w 51"/>
                  <a:gd name="T3" fmla="*/ 43 h 257"/>
                  <a:gd name="T4" fmla="*/ 2 w 51"/>
                  <a:gd name="T5" fmla="*/ 139 h 257"/>
                  <a:gd name="T6" fmla="*/ 2 w 51"/>
                  <a:gd name="T7" fmla="*/ 139 h 257"/>
                  <a:gd name="T8" fmla="*/ 2 w 51"/>
                  <a:gd name="T9" fmla="*/ 140 h 257"/>
                  <a:gd name="T10" fmla="*/ 2 w 51"/>
                  <a:gd name="T11" fmla="*/ 140 h 257"/>
                  <a:gd name="T12" fmla="*/ 2 w 51"/>
                  <a:gd name="T13" fmla="*/ 140 h 257"/>
                  <a:gd name="T14" fmla="*/ 2 w 51"/>
                  <a:gd name="T15" fmla="*/ 140 h 257"/>
                  <a:gd name="T16" fmla="*/ 2 w 51"/>
                  <a:gd name="T17" fmla="*/ 140 h 257"/>
                  <a:gd name="T18" fmla="*/ 2 w 51"/>
                  <a:gd name="T19" fmla="*/ 140 h 257"/>
                  <a:gd name="T20" fmla="*/ 2 w 51"/>
                  <a:gd name="T21" fmla="*/ 141 h 257"/>
                  <a:gd name="T22" fmla="*/ 2 w 51"/>
                  <a:gd name="T23" fmla="*/ 141 h 257"/>
                  <a:gd name="T24" fmla="*/ 2 w 51"/>
                  <a:gd name="T25" fmla="*/ 141 h 257"/>
                  <a:gd name="T26" fmla="*/ 2 w 51"/>
                  <a:gd name="T27" fmla="*/ 141 h 257"/>
                  <a:gd name="T28" fmla="*/ 2 w 51"/>
                  <a:gd name="T29" fmla="*/ 141 h 257"/>
                  <a:gd name="T30" fmla="*/ 2 w 51"/>
                  <a:gd name="T31" fmla="*/ 141 h 257"/>
                  <a:gd name="T32" fmla="*/ 2 w 51"/>
                  <a:gd name="T33" fmla="*/ 141 h 257"/>
                  <a:gd name="T34" fmla="*/ 2 w 51"/>
                  <a:gd name="T35" fmla="*/ 142 h 257"/>
                  <a:gd name="T36" fmla="*/ 2 w 51"/>
                  <a:gd name="T37" fmla="*/ 142 h 257"/>
                  <a:gd name="T38" fmla="*/ 2 w 51"/>
                  <a:gd name="T39" fmla="*/ 142 h 257"/>
                  <a:gd name="T40" fmla="*/ 2 w 51"/>
                  <a:gd name="T41" fmla="*/ 142 h 257"/>
                  <a:gd name="T42" fmla="*/ 2 w 51"/>
                  <a:gd name="T43" fmla="*/ 142 h 257"/>
                  <a:gd name="T44" fmla="*/ 2 w 51"/>
                  <a:gd name="T45" fmla="*/ 142 h 257"/>
                  <a:gd name="T46" fmla="*/ 2 w 51"/>
                  <a:gd name="T47" fmla="*/ 142 h 257"/>
                  <a:gd name="T48" fmla="*/ 2 w 51"/>
                  <a:gd name="T49" fmla="*/ 143 h 257"/>
                  <a:gd name="T50" fmla="*/ 2 w 51"/>
                  <a:gd name="T51" fmla="*/ 143 h 257"/>
                  <a:gd name="T52" fmla="*/ 2 w 51"/>
                  <a:gd name="T53" fmla="*/ 143 h 257"/>
                  <a:gd name="T54" fmla="*/ 2 w 51"/>
                  <a:gd name="T55" fmla="*/ 143 h 257"/>
                  <a:gd name="T56" fmla="*/ 2 w 51"/>
                  <a:gd name="T57" fmla="*/ 144 h 257"/>
                  <a:gd name="T58" fmla="*/ 2 w 51"/>
                  <a:gd name="T59" fmla="*/ 144 h 257"/>
                  <a:gd name="T60" fmla="*/ 2 w 51"/>
                  <a:gd name="T61" fmla="*/ 144 h 257"/>
                  <a:gd name="T62" fmla="*/ 2 w 51"/>
                  <a:gd name="T63" fmla="*/ 144 h 257"/>
                  <a:gd name="T64" fmla="*/ 2 w 51"/>
                  <a:gd name="T65" fmla="*/ 144 h 257"/>
                  <a:gd name="T66" fmla="*/ 2 w 51"/>
                  <a:gd name="T67" fmla="*/ 144 h 257"/>
                  <a:gd name="T68" fmla="*/ 2 w 51"/>
                  <a:gd name="T69" fmla="*/ 145 h 257"/>
                  <a:gd name="T70" fmla="*/ 2 w 51"/>
                  <a:gd name="T71" fmla="*/ 145 h 257"/>
                  <a:gd name="T72" fmla="*/ 2 w 51"/>
                  <a:gd name="T73" fmla="*/ 145 h 257"/>
                  <a:gd name="T74" fmla="*/ 2 w 51"/>
                  <a:gd name="T75" fmla="*/ 145 h 257"/>
                  <a:gd name="T76" fmla="*/ 2 w 51"/>
                  <a:gd name="T77" fmla="*/ 145 h 257"/>
                  <a:gd name="T78" fmla="*/ 2 w 51"/>
                  <a:gd name="T79" fmla="*/ 145 h 257"/>
                  <a:gd name="T80" fmla="*/ 2 w 51"/>
                  <a:gd name="T81" fmla="*/ 145 h 257"/>
                  <a:gd name="T82" fmla="*/ 2 w 51"/>
                  <a:gd name="T83" fmla="*/ 146 h 257"/>
                  <a:gd name="T84" fmla="*/ 2 w 51"/>
                  <a:gd name="T85" fmla="*/ 146 h 257"/>
                  <a:gd name="T86" fmla="*/ 2 w 51"/>
                  <a:gd name="T87" fmla="*/ 146 h 257"/>
                  <a:gd name="T88" fmla="*/ 2 w 51"/>
                  <a:gd name="T89" fmla="*/ 146 h 257"/>
                  <a:gd name="T90" fmla="*/ 3 w 51"/>
                  <a:gd name="T91" fmla="*/ 147 h 257"/>
                  <a:gd name="T92" fmla="*/ 3 w 51"/>
                  <a:gd name="T93" fmla="*/ 147 h 257"/>
                  <a:gd name="T94" fmla="*/ 3 w 51"/>
                  <a:gd name="T95" fmla="*/ 148 h 257"/>
                  <a:gd name="T96" fmla="*/ 3 w 51"/>
                  <a:gd name="T97" fmla="*/ 148 h 257"/>
                  <a:gd name="T98" fmla="*/ 3 w 51"/>
                  <a:gd name="T99" fmla="*/ 148 h 257"/>
                  <a:gd name="T100" fmla="*/ 3 w 51"/>
                  <a:gd name="T101" fmla="*/ 148 h 257"/>
                  <a:gd name="T102" fmla="*/ 3 w 51"/>
                  <a:gd name="T103" fmla="*/ 148 h 257"/>
                  <a:gd name="T104" fmla="*/ 3 w 51"/>
                  <a:gd name="T105" fmla="*/ 148 h 257"/>
                  <a:gd name="T106" fmla="*/ 3 w 51"/>
                  <a:gd name="T107" fmla="*/ 148 h 257"/>
                  <a:gd name="T108" fmla="*/ 3 w 51"/>
                  <a:gd name="T109" fmla="*/ 149 h 257"/>
                  <a:gd name="T110" fmla="*/ 3 w 51"/>
                  <a:gd name="T111" fmla="*/ 149 h 257"/>
                  <a:gd name="T112" fmla="*/ 3 w 51"/>
                  <a:gd name="T113" fmla="*/ 149 h 257"/>
                  <a:gd name="T114" fmla="*/ 3 w 51"/>
                  <a:gd name="T115" fmla="*/ 149 h 257"/>
                  <a:gd name="T116" fmla="*/ 3 w 51"/>
                  <a:gd name="T117" fmla="*/ 149 h 257"/>
                  <a:gd name="T118" fmla="*/ 51 w 51"/>
                  <a:gd name="T119" fmla="*/ 257 h 257"/>
                  <a:gd name="T120" fmla="*/ 51 w 51"/>
                  <a:gd name="T121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1" h="257">
                    <a:moveTo>
                      <a:pt x="51" y="0"/>
                    </a:moveTo>
                    <a:cubicBezTo>
                      <a:pt x="40" y="13"/>
                      <a:pt x="30" y="27"/>
                      <a:pt x="22" y="43"/>
                    </a:cubicBezTo>
                    <a:cubicBezTo>
                      <a:pt x="6" y="74"/>
                      <a:pt x="0" y="107"/>
                      <a:pt x="2" y="139"/>
                    </a:cubicBezTo>
                    <a:cubicBezTo>
                      <a:pt x="2" y="139"/>
                      <a:pt x="2" y="139"/>
                      <a:pt x="2" y="139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0"/>
                    </a:cubicBezTo>
                    <a:cubicBezTo>
                      <a:pt x="2" y="140"/>
                      <a:pt x="2" y="140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1"/>
                    </a:cubicBezTo>
                    <a:cubicBezTo>
                      <a:pt x="2" y="141"/>
                      <a:pt x="2" y="141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4"/>
                    </a:cubicBezTo>
                    <a:cubicBezTo>
                      <a:pt x="2" y="144"/>
                      <a:pt x="2" y="144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7"/>
                    </a:cubicBezTo>
                    <a:cubicBezTo>
                      <a:pt x="3" y="147"/>
                      <a:pt x="3" y="147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3" y="148"/>
                      <a:pt x="3" y="148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3" y="149"/>
                      <a:pt x="3" y="149"/>
                      <a:pt x="3" y="149"/>
                    </a:cubicBezTo>
                    <a:cubicBezTo>
                      <a:pt x="7" y="189"/>
                      <a:pt x="24" y="227"/>
                      <a:pt x="51" y="257"/>
                    </a:cubicBezTo>
                    <a:cubicBezTo>
                      <a:pt x="51" y="0"/>
                      <a:pt x="51" y="0"/>
                      <a:pt x="51" y="0"/>
                    </a:cubicBezTo>
                  </a:path>
                </a:pathLst>
              </a:custGeom>
              <a:solidFill>
                <a:srgbClr val="F3F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任意多边形: 形状 269"/>
              <p:cNvSpPr/>
              <p:nvPr/>
            </p:nvSpPr>
            <p:spPr bwMode="auto">
              <a:xfrm>
                <a:off x="7459199" y="2319532"/>
                <a:ext cx="161035" cy="1129130"/>
              </a:xfrm>
              <a:custGeom>
                <a:avLst/>
                <a:gdLst>
                  <a:gd name="T0" fmla="*/ 47 w 47"/>
                  <a:gd name="T1" fmla="*/ 0 h 332"/>
                  <a:gd name="T2" fmla="*/ 5 w 47"/>
                  <a:gd name="T3" fmla="*/ 32 h 332"/>
                  <a:gd name="T4" fmla="*/ 0 w 47"/>
                  <a:gd name="T5" fmla="*/ 37 h 332"/>
                  <a:gd name="T6" fmla="*/ 0 w 47"/>
                  <a:gd name="T7" fmla="*/ 294 h 332"/>
                  <a:gd name="T8" fmla="*/ 47 w 47"/>
                  <a:gd name="T9" fmla="*/ 332 h 332"/>
                  <a:gd name="T10" fmla="*/ 47 w 47"/>
                  <a:gd name="T11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332">
                    <a:moveTo>
                      <a:pt x="47" y="0"/>
                    </a:moveTo>
                    <a:cubicBezTo>
                      <a:pt x="31" y="8"/>
                      <a:pt x="17" y="19"/>
                      <a:pt x="5" y="32"/>
                    </a:cubicBezTo>
                    <a:cubicBezTo>
                      <a:pt x="3" y="34"/>
                      <a:pt x="2" y="36"/>
                      <a:pt x="0" y="37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13" y="309"/>
                      <a:pt x="29" y="321"/>
                      <a:pt x="47" y="332"/>
                    </a:cubicBezTo>
                    <a:cubicBezTo>
                      <a:pt x="47" y="0"/>
                      <a:pt x="47" y="0"/>
                      <a:pt x="47" y="0"/>
                    </a:cubicBezTo>
                  </a:path>
                </a:pathLst>
              </a:custGeom>
              <a:solidFill>
                <a:srgbClr val="C0DBF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任意多边形: 形状 270"/>
              <p:cNvSpPr>
                <a:spLocks noEditPoints="1"/>
              </p:cNvSpPr>
              <p:nvPr/>
            </p:nvSpPr>
            <p:spPr bwMode="auto">
              <a:xfrm>
                <a:off x="7620235" y="2234279"/>
                <a:ext cx="879057" cy="1297741"/>
              </a:xfrm>
              <a:custGeom>
                <a:avLst/>
                <a:gdLst>
                  <a:gd name="T0" fmla="*/ 109 w 259"/>
                  <a:gd name="T1" fmla="*/ 378 h 382"/>
                  <a:gd name="T2" fmla="*/ 53 w 259"/>
                  <a:gd name="T3" fmla="*/ 378 h 382"/>
                  <a:gd name="T4" fmla="*/ 61 w 259"/>
                  <a:gd name="T5" fmla="*/ 379 h 382"/>
                  <a:gd name="T6" fmla="*/ 81 w 259"/>
                  <a:gd name="T7" fmla="*/ 382 h 382"/>
                  <a:gd name="T8" fmla="*/ 109 w 259"/>
                  <a:gd name="T9" fmla="*/ 378 h 382"/>
                  <a:gd name="T10" fmla="*/ 29 w 259"/>
                  <a:gd name="T11" fmla="*/ 211 h 382"/>
                  <a:gd name="T12" fmla="*/ 29 w 259"/>
                  <a:gd name="T13" fmla="*/ 184 h 382"/>
                  <a:gd name="T14" fmla="*/ 99 w 259"/>
                  <a:gd name="T15" fmla="*/ 184 h 382"/>
                  <a:gd name="T16" fmla="*/ 99 w 259"/>
                  <a:gd name="T17" fmla="*/ 211 h 382"/>
                  <a:gd name="T18" fmla="*/ 29 w 259"/>
                  <a:gd name="T19" fmla="*/ 211 h 382"/>
                  <a:gd name="T20" fmla="*/ 29 w 259"/>
                  <a:gd name="T21" fmla="*/ 161 h 382"/>
                  <a:gd name="T22" fmla="*/ 29 w 259"/>
                  <a:gd name="T23" fmla="*/ 134 h 382"/>
                  <a:gd name="T24" fmla="*/ 181 w 259"/>
                  <a:gd name="T25" fmla="*/ 134 h 382"/>
                  <a:gd name="T26" fmla="*/ 181 w 259"/>
                  <a:gd name="T27" fmla="*/ 161 h 382"/>
                  <a:gd name="T28" fmla="*/ 29 w 259"/>
                  <a:gd name="T29" fmla="*/ 161 h 382"/>
                  <a:gd name="T30" fmla="*/ 29 w 259"/>
                  <a:gd name="T31" fmla="*/ 95 h 382"/>
                  <a:gd name="T32" fmla="*/ 29 w 259"/>
                  <a:gd name="T33" fmla="*/ 68 h 382"/>
                  <a:gd name="T34" fmla="*/ 168 w 259"/>
                  <a:gd name="T35" fmla="*/ 68 h 382"/>
                  <a:gd name="T36" fmla="*/ 168 w 259"/>
                  <a:gd name="T37" fmla="*/ 95 h 382"/>
                  <a:gd name="T38" fmla="*/ 29 w 259"/>
                  <a:gd name="T39" fmla="*/ 95 h 382"/>
                  <a:gd name="T40" fmla="*/ 82 w 259"/>
                  <a:gd name="T41" fmla="*/ 0 h 382"/>
                  <a:gd name="T42" fmla="*/ 0 w 259"/>
                  <a:gd name="T43" fmla="*/ 25 h 382"/>
                  <a:gd name="T44" fmla="*/ 0 w 259"/>
                  <a:gd name="T45" fmla="*/ 357 h 382"/>
                  <a:gd name="T46" fmla="*/ 19 w 259"/>
                  <a:gd name="T47" fmla="*/ 366 h 382"/>
                  <a:gd name="T48" fmla="*/ 29 w 259"/>
                  <a:gd name="T49" fmla="*/ 371 h 382"/>
                  <a:gd name="T50" fmla="*/ 29 w 259"/>
                  <a:gd name="T51" fmla="*/ 354 h 382"/>
                  <a:gd name="T52" fmla="*/ 167 w 259"/>
                  <a:gd name="T53" fmla="*/ 354 h 382"/>
                  <a:gd name="T54" fmla="*/ 192 w 259"/>
                  <a:gd name="T55" fmla="*/ 336 h 382"/>
                  <a:gd name="T56" fmla="*/ 29 w 259"/>
                  <a:gd name="T57" fmla="*/ 336 h 382"/>
                  <a:gd name="T58" fmla="*/ 29 w 259"/>
                  <a:gd name="T59" fmla="*/ 313 h 382"/>
                  <a:gd name="T60" fmla="*/ 215 w 259"/>
                  <a:gd name="T61" fmla="*/ 313 h 382"/>
                  <a:gd name="T62" fmla="*/ 229 w 259"/>
                  <a:gd name="T63" fmla="*/ 294 h 382"/>
                  <a:gd name="T64" fmla="*/ 29 w 259"/>
                  <a:gd name="T65" fmla="*/ 294 h 382"/>
                  <a:gd name="T66" fmla="*/ 29 w 259"/>
                  <a:gd name="T67" fmla="*/ 271 h 382"/>
                  <a:gd name="T68" fmla="*/ 241 w 259"/>
                  <a:gd name="T69" fmla="*/ 271 h 382"/>
                  <a:gd name="T70" fmla="*/ 259 w 259"/>
                  <a:gd name="T71" fmla="*/ 203 h 382"/>
                  <a:gd name="T72" fmla="*/ 250 w 259"/>
                  <a:gd name="T73" fmla="*/ 194 h 382"/>
                  <a:gd name="T74" fmla="*/ 250 w 259"/>
                  <a:gd name="T75" fmla="*/ 194 h 382"/>
                  <a:gd name="T76" fmla="*/ 223 w 259"/>
                  <a:gd name="T77" fmla="*/ 117 h 382"/>
                  <a:gd name="T78" fmla="*/ 227 w 259"/>
                  <a:gd name="T79" fmla="*/ 85 h 382"/>
                  <a:gd name="T80" fmla="*/ 181 w 259"/>
                  <a:gd name="T81" fmla="*/ 36 h 382"/>
                  <a:gd name="T82" fmla="*/ 181 w 259"/>
                  <a:gd name="T83" fmla="*/ 46 h 382"/>
                  <a:gd name="T84" fmla="*/ 29 w 259"/>
                  <a:gd name="T85" fmla="*/ 46 h 382"/>
                  <a:gd name="T86" fmla="*/ 29 w 259"/>
                  <a:gd name="T87" fmla="*/ 19 h 382"/>
                  <a:gd name="T88" fmla="*/ 152 w 259"/>
                  <a:gd name="T89" fmla="*/ 19 h 382"/>
                  <a:gd name="T90" fmla="*/ 96 w 259"/>
                  <a:gd name="T91" fmla="*/ 1 h 382"/>
                  <a:gd name="T92" fmla="*/ 82 w 259"/>
                  <a:gd name="T9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59" h="382">
                    <a:moveTo>
                      <a:pt x="109" y="378"/>
                    </a:moveTo>
                    <a:cubicBezTo>
                      <a:pt x="53" y="378"/>
                      <a:pt x="53" y="378"/>
                      <a:pt x="53" y="378"/>
                    </a:cubicBezTo>
                    <a:cubicBezTo>
                      <a:pt x="56" y="378"/>
                      <a:pt x="59" y="379"/>
                      <a:pt x="61" y="379"/>
                    </a:cubicBezTo>
                    <a:cubicBezTo>
                      <a:pt x="68" y="380"/>
                      <a:pt x="74" y="381"/>
                      <a:pt x="81" y="382"/>
                    </a:cubicBezTo>
                    <a:cubicBezTo>
                      <a:pt x="90" y="381"/>
                      <a:pt x="100" y="380"/>
                      <a:pt x="109" y="378"/>
                    </a:cubicBezTo>
                    <a:moveTo>
                      <a:pt x="29" y="211"/>
                    </a:moveTo>
                    <a:cubicBezTo>
                      <a:pt x="29" y="184"/>
                      <a:pt x="29" y="184"/>
                      <a:pt x="29" y="184"/>
                    </a:cubicBezTo>
                    <a:cubicBezTo>
                      <a:pt x="99" y="184"/>
                      <a:pt x="99" y="184"/>
                      <a:pt x="99" y="184"/>
                    </a:cubicBezTo>
                    <a:cubicBezTo>
                      <a:pt x="99" y="211"/>
                      <a:pt x="99" y="211"/>
                      <a:pt x="99" y="211"/>
                    </a:cubicBezTo>
                    <a:cubicBezTo>
                      <a:pt x="29" y="211"/>
                      <a:pt x="29" y="211"/>
                      <a:pt x="29" y="211"/>
                    </a:cubicBezTo>
                    <a:moveTo>
                      <a:pt x="29" y="161"/>
                    </a:moveTo>
                    <a:cubicBezTo>
                      <a:pt x="29" y="134"/>
                      <a:pt x="29" y="134"/>
                      <a:pt x="29" y="134"/>
                    </a:cubicBezTo>
                    <a:cubicBezTo>
                      <a:pt x="181" y="134"/>
                      <a:pt x="181" y="134"/>
                      <a:pt x="181" y="134"/>
                    </a:cubicBezTo>
                    <a:cubicBezTo>
                      <a:pt x="181" y="161"/>
                      <a:pt x="181" y="161"/>
                      <a:pt x="181" y="161"/>
                    </a:cubicBezTo>
                    <a:cubicBezTo>
                      <a:pt x="29" y="161"/>
                      <a:pt x="29" y="161"/>
                      <a:pt x="29" y="161"/>
                    </a:cubicBezTo>
                    <a:moveTo>
                      <a:pt x="29" y="95"/>
                    </a:moveTo>
                    <a:cubicBezTo>
                      <a:pt x="29" y="68"/>
                      <a:pt x="29" y="68"/>
                      <a:pt x="29" y="68"/>
                    </a:cubicBezTo>
                    <a:cubicBezTo>
                      <a:pt x="168" y="68"/>
                      <a:pt x="168" y="68"/>
                      <a:pt x="168" y="68"/>
                    </a:cubicBezTo>
                    <a:cubicBezTo>
                      <a:pt x="168" y="95"/>
                      <a:pt x="168" y="95"/>
                      <a:pt x="168" y="95"/>
                    </a:cubicBezTo>
                    <a:cubicBezTo>
                      <a:pt x="29" y="95"/>
                      <a:pt x="29" y="95"/>
                      <a:pt x="29" y="95"/>
                    </a:cubicBezTo>
                    <a:moveTo>
                      <a:pt x="82" y="0"/>
                    </a:moveTo>
                    <a:cubicBezTo>
                      <a:pt x="53" y="2"/>
                      <a:pt x="25" y="10"/>
                      <a:pt x="0" y="25"/>
                    </a:cubicBezTo>
                    <a:cubicBezTo>
                      <a:pt x="0" y="357"/>
                      <a:pt x="0" y="357"/>
                      <a:pt x="0" y="357"/>
                    </a:cubicBezTo>
                    <a:cubicBezTo>
                      <a:pt x="6" y="360"/>
                      <a:pt x="12" y="364"/>
                      <a:pt x="19" y="366"/>
                    </a:cubicBezTo>
                    <a:cubicBezTo>
                      <a:pt x="22" y="368"/>
                      <a:pt x="26" y="369"/>
                      <a:pt x="29" y="371"/>
                    </a:cubicBezTo>
                    <a:cubicBezTo>
                      <a:pt x="29" y="354"/>
                      <a:pt x="29" y="354"/>
                      <a:pt x="29" y="354"/>
                    </a:cubicBezTo>
                    <a:cubicBezTo>
                      <a:pt x="167" y="354"/>
                      <a:pt x="167" y="354"/>
                      <a:pt x="167" y="354"/>
                    </a:cubicBezTo>
                    <a:cubicBezTo>
                      <a:pt x="176" y="349"/>
                      <a:pt x="184" y="343"/>
                      <a:pt x="192" y="336"/>
                    </a:cubicBezTo>
                    <a:cubicBezTo>
                      <a:pt x="29" y="336"/>
                      <a:pt x="29" y="336"/>
                      <a:pt x="29" y="336"/>
                    </a:cubicBezTo>
                    <a:cubicBezTo>
                      <a:pt x="29" y="313"/>
                      <a:pt x="29" y="313"/>
                      <a:pt x="29" y="313"/>
                    </a:cubicBezTo>
                    <a:cubicBezTo>
                      <a:pt x="215" y="313"/>
                      <a:pt x="215" y="313"/>
                      <a:pt x="215" y="313"/>
                    </a:cubicBezTo>
                    <a:cubicBezTo>
                      <a:pt x="220" y="307"/>
                      <a:pt x="224" y="301"/>
                      <a:pt x="229" y="294"/>
                    </a:cubicBezTo>
                    <a:cubicBezTo>
                      <a:pt x="29" y="294"/>
                      <a:pt x="29" y="294"/>
                      <a:pt x="29" y="294"/>
                    </a:cubicBezTo>
                    <a:cubicBezTo>
                      <a:pt x="29" y="271"/>
                      <a:pt x="29" y="271"/>
                      <a:pt x="29" y="271"/>
                    </a:cubicBezTo>
                    <a:cubicBezTo>
                      <a:pt x="241" y="271"/>
                      <a:pt x="241" y="271"/>
                      <a:pt x="241" y="271"/>
                    </a:cubicBezTo>
                    <a:cubicBezTo>
                      <a:pt x="251" y="249"/>
                      <a:pt x="257" y="226"/>
                      <a:pt x="259" y="203"/>
                    </a:cubicBezTo>
                    <a:cubicBezTo>
                      <a:pt x="256" y="200"/>
                      <a:pt x="253" y="197"/>
                      <a:pt x="250" y="194"/>
                    </a:cubicBezTo>
                    <a:cubicBezTo>
                      <a:pt x="250" y="194"/>
                      <a:pt x="250" y="194"/>
                      <a:pt x="250" y="194"/>
                    </a:cubicBezTo>
                    <a:cubicBezTo>
                      <a:pt x="233" y="173"/>
                      <a:pt x="223" y="146"/>
                      <a:pt x="223" y="117"/>
                    </a:cubicBezTo>
                    <a:cubicBezTo>
                      <a:pt x="223" y="106"/>
                      <a:pt x="225" y="96"/>
                      <a:pt x="227" y="85"/>
                    </a:cubicBezTo>
                    <a:cubicBezTo>
                      <a:pt x="215" y="67"/>
                      <a:pt x="200" y="50"/>
                      <a:pt x="181" y="36"/>
                    </a:cubicBezTo>
                    <a:cubicBezTo>
                      <a:pt x="181" y="46"/>
                      <a:pt x="181" y="46"/>
                      <a:pt x="181" y="46"/>
                    </a:cubicBezTo>
                    <a:cubicBezTo>
                      <a:pt x="29" y="46"/>
                      <a:pt x="29" y="46"/>
                      <a:pt x="29" y="46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152" y="19"/>
                      <a:pt x="152" y="19"/>
                      <a:pt x="152" y="19"/>
                    </a:cubicBezTo>
                    <a:cubicBezTo>
                      <a:pt x="134" y="10"/>
                      <a:pt x="115" y="4"/>
                      <a:pt x="96" y="1"/>
                    </a:cubicBezTo>
                    <a:cubicBezTo>
                      <a:pt x="92" y="0"/>
                      <a:pt x="87" y="0"/>
                      <a:pt x="82" y="0"/>
                    </a:cubicBezTo>
                  </a:path>
                </a:pathLst>
              </a:custGeom>
              <a:solidFill>
                <a:srgbClr val="F6FE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任意多边形: 形状 271"/>
              <p:cNvSpPr/>
              <p:nvPr/>
            </p:nvSpPr>
            <p:spPr bwMode="auto">
              <a:xfrm>
                <a:off x="7718749" y="2298693"/>
                <a:ext cx="515308" cy="90937"/>
              </a:xfrm>
              <a:custGeom>
                <a:avLst/>
                <a:gdLst>
                  <a:gd name="T0" fmla="*/ 123 w 152"/>
                  <a:gd name="T1" fmla="*/ 0 h 27"/>
                  <a:gd name="T2" fmla="*/ 0 w 152"/>
                  <a:gd name="T3" fmla="*/ 0 h 27"/>
                  <a:gd name="T4" fmla="*/ 0 w 152"/>
                  <a:gd name="T5" fmla="*/ 27 h 27"/>
                  <a:gd name="T6" fmla="*/ 152 w 152"/>
                  <a:gd name="T7" fmla="*/ 27 h 27"/>
                  <a:gd name="T8" fmla="*/ 152 w 152"/>
                  <a:gd name="T9" fmla="*/ 17 h 27"/>
                  <a:gd name="T10" fmla="*/ 124 w 152"/>
                  <a:gd name="T11" fmla="*/ 0 h 27"/>
                  <a:gd name="T12" fmla="*/ 123 w 152"/>
                  <a:gd name="T13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" h="27">
                    <a:moveTo>
                      <a:pt x="123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7"/>
                      <a:pt x="0" y="27"/>
                      <a:pt x="0" y="27"/>
                    </a:cubicBezTo>
                    <a:cubicBezTo>
                      <a:pt x="152" y="27"/>
                      <a:pt x="152" y="27"/>
                      <a:pt x="152" y="27"/>
                    </a:cubicBezTo>
                    <a:cubicBezTo>
                      <a:pt x="152" y="17"/>
                      <a:pt x="152" y="17"/>
                      <a:pt x="152" y="17"/>
                    </a:cubicBezTo>
                    <a:cubicBezTo>
                      <a:pt x="143" y="11"/>
                      <a:pt x="134" y="5"/>
                      <a:pt x="124" y="0"/>
                    </a:cubicBezTo>
                    <a:cubicBezTo>
                      <a:pt x="124" y="0"/>
                      <a:pt x="124" y="0"/>
                      <a:pt x="123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矩形 78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矩形 79"/>
              <p:cNvSpPr>
                <a:spLocks noChangeArrowheads="1"/>
              </p:cNvSpPr>
              <p:nvPr/>
            </p:nvSpPr>
            <p:spPr bwMode="auto">
              <a:xfrm>
                <a:off x="7718749" y="2465410"/>
                <a:ext cx="471735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矩形 80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矩形 81"/>
              <p:cNvSpPr>
                <a:spLocks noChangeArrowheads="1"/>
              </p:cNvSpPr>
              <p:nvPr/>
            </p:nvSpPr>
            <p:spPr bwMode="auto">
              <a:xfrm>
                <a:off x="7718749" y="2688962"/>
                <a:ext cx="515308" cy="92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矩形 82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solidFill>
                <a:srgbClr val="4B93E8">
                  <a:lumMod val="20000"/>
                  <a:lumOff val="8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矩形 83"/>
              <p:cNvSpPr>
                <a:spLocks noChangeArrowheads="1"/>
              </p:cNvSpPr>
              <p:nvPr/>
            </p:nvSpPr>
            <p:spPr bwMode="auto">
              <a:xfrm>
                <a:off x="7718749" y="2859468"/>
                <a:ext cx="236816" cy="90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任意多边形: 形状 278"/>
              <p:cNvSpPr/>
              <p:nvPr/>
            </p:nvSpPr>
            <p:spPr bwMode="auto">
              <a:xfrm>
                <a:off x="7718749" y="3155011"/>
                <a:ext cx="719917" cy="77674"/>
              </a:xfrm>
              <a:custGeom>
                <a:avLst/>
                <a:gdLst>
                  <a:gd name="T0" fmla="*/ 212 w 212"/>
                  <a:gd name="T1" fmla="*/ 0 h 23"/>
                  <a:gd name="T2" fmla="*/ 0 w 212"/>
                  <a:gd name="T3" fmla="*/ 0 h 23"/>
                  <a:gd name="T4" fmla="*/ 0 w 212"/>
                  <a:gd name="T5" fmla="*/ 23 h 23"/>
                  <a:gd name="T6" fmla="*/ 200 w 212"/>
                  <a:gd name="T7" fmla="*/ 23 h 23"/>
                  <a:gd name="T8" fmla="*/ 206 w 212"/>
                  <a:gd name="T9" fmla="*/ 12 h 23"/>
                  <a:gd name="T10" fmla="*/ 206 w 212"/>
                  <a:gd name="T11" fmla="*/ 12 h 23"/>
                  <a:gd name="T12" fmla="*/ 206 w 212"/>
                  <a:gd name="T13" fmla="*/ 12 h 23"/>
                  <a:gd name="T14" fmla="*/ 212 w 212"/>
                  <a:gd name="T1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2" h="23">
                    <a:moveTo>
                      <a:pt x="2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202" y="20"/>
                      <a:pt x="204" y="16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6" y="12"/>
                      <a:pt x="206" y="12"/>
                      <a:pt x="206" y="12"/>
                    </a:cubicBezTo>
                    <a:cubicBezTo>
                      <a:pt x="208" y="8"/>
                      <a:pt x="210" y="4"/>
                      <a:pt x="212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任意多边形: 形状 279"/>
              <p:cNvSpPr/>
              <p:nvPr/>
            </p:nvSpPr>
            <p:spPr bwMode="auto">
              <a:xfrm>
                <a:off x="7718749" y="3298994"/>
                <a:ext cx="630874" cy="77674"/>
              </a:xfrm>
              <a:custGeom>
                <a:avLst/>
                <a:gdLst>
                  <a:gd name="T0" fmla="*/ 186 w 186"/>
                  <a:gd name="T1" fmla="*/ 0 h 23"/>
                  <a:gd name="T2" fmla="*/ 0 w 186"/>
                  <a:gd name="T3" fmla="*/ 0 h 23"/>
                  <a:gd name="T4" fmla="*/ 0 w 186"/>
                  <a:gd name="T5" fmla="*/ 23 h 23"/>
                  <a:gd name="T6" fmla="*/ 163 w 186"/>
                  <a:gd name="T7" fmla="*/ 23 h 23"/>
                  <a:gd name="T8" fmla="*/ 175 w 186"/>
                  <a:gd name="T9" fmla="*/ 12 h 23"/>
                  <a:gd name="T10" fmla="*/ 186 w 186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3">
                    <a:moveTo>
                      <a:pt x="1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163" y="23"/>
                      <a:pt x="163" y="23"/>
                      <a:pt x="163" y="23"/>
                    </a:cubicBezTo>
                    <a:cubicBezTo>
                      <a:pt x="167" y="19"/>
                      <a:pt x="171" y="16"/>
                      <a:pt x="175" y="12"/>
                    </a:cubicBezTo>
                    <a:cubicBezTo>
                      <a:pt x="179" y="8"/>
                      <a:pt x="183" y="4"/>
                      <a:pt x="186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任意多边形: 形状 280"/>
              <p:cNvSpPr/>
              <p:nvPr/>
            </p:nvSpPr>
            <p:spPr bwMode="auto">
              <a:xfrm>
                <a:off x="7718749" y="3437294"/>
                <a:ext cx="467946" cy="81463"/>
              </a:xfrm>
              <a:custGeom>
                <a:avLst/>
                <a:gdLst>
                  <a:gd name="T0" fmla="*/ 138 w 138"/>
                  <a:gd name="T1" fmla="*/ 0 h 24"/>
                  <a:gd name="T2" fmla="*/ 0 w 138"/>
                  <a:gd name="T3" fmla="*/ 0 h 24"/>
                  <a:gd name="T4" fmla="*/ 0 w 138"/>
                  <a:gd name="T5" fmla="*/ 17 h 24"/>
                  <a:gd name="T6" fmla="*/ 24 w 138"/>
                  <a:gd name="T7" fmla="*/ 24 h 24"/>
                  <a:gd name="T8" fmla="*/ 80 w 138"/>
                  <a:gd name="T9" fmla="*/ 24 h 24"/>
                  <a:gd name="T10" fmla="*/ 138 w 138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8" h="24">
                    <a:moveTo>
                      <a:pt x="138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8" y="19"/>
                      <a:pt x="16" y="22"/>
                      <a:pt x="24" y="24"/>
                    </a:cubicBezTo>
                    <a:cubicBezTo>
                      <a:pt x="80" y="24"/>
                      <a:pt x="80" y="24"/>
                      <a:pt x="80" y="24"/>
                    </a:cubicBezTo>
                    <a:cubicBezTo>
                      <a:pt x="100" y="19"/>
                      <a:pt x="120" y="11"/>
                      <a:pt x="138" y="0"/>
                    </a:cubicBezTo>
                  </a:path>
                </a:pathLst>
              </a:custGeom>
              <a:solidFill>
                <a:srgbClr val="D6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任意多边形: 形状 281"/>
              <p:cNvSpPr>
                <a:spLocks noEditPoints="1"/>
              </p:cNvSpPr>
              <p:nvPr/>
            </p:nvSpPr>
            <p:spPr bwMode="auto">
              <a:xfrm>
                <a:off x="7286803" y="2427519"/>
                <a:ext cx="539939" cy="1095027"/>
              </a:xfrm>
              <a:custGeom>
                <a:avLst/>
                <a:gdLst>
                  <a:gd name="T0" fmla="*/ 119 w 159"/>
                  <a:gd name="T1" fmla="*/ 310 h 322"/>
                  <a:gd name="T2" fmla="*/ 151 w 159"/>
                  <a:gd name="T3" fmla="*/ 321 h 322"/>
                  <a:gd name="T4" fmla="*/ 117 w 159"/>
                  <a:gd name="T5" fmla="*/ 309 h 322"/>
                  <a:gd name="T6" fmla="*/ 3 w 159"/>
                  <a:gd name="T7" fmla="*/ 154 h 322"/>
                  <a:gd name="T8" fmla="*/ 3 w 159"/>
                  <a:gd name="T9" fmla="*/ 154 h 322"/>
                  <a:gd name="T10" fmla="*/ 3 w 159"/>
                  <a:gd name="T11" fmla="*/ 154 h 322"/>
                  <a:gd name="T12" fmla="*/ 3 w 159"/>
                  <a:gd name="T13" fmla="*/ 154 h 322"/>
                  <a:gd name="T14" fmla="*/ 3 w 159"/>
                  <a:gd name="T15" fmla="*/ 153 h 322"/>
                  <a:gd name="T16" fmla="*/ 3 w 159"/>
                  <a:gd name="T17" fmla="*/ 153 h 322"/>
                  <a:gd name="T18" fmla="*/ 3 w 159"/>
                  <a:gd name="T19" fmla="*/ 153 h 322"/>
                  <a:gd name="T20" fmla="*/ 3 w 159"/>
                  <a:gd name="T21" fmla="*/ 153 h 322"/>
                  <a:gd name="T22" fmla="*/ 3 w 159"/>
                  <a:gd name="T23" fmla="*/ 153 h 322"/>
                  <a:gd name="T24" fmla="*/ 3 w 159"/>
                  <a:gd name="T25" fmla="*/ 152 h 322"/>
                  <a:gd name="T26" fmla="*/ 2 w 159"/>
                  <a:gd name="T27" fmla="*/ 151 h 322"/>
                  <a:gd name="T28" fmla="*/ 2 w 159"/>
                  <a:gd name="T29" fmla="*/ 151 h 322"/>
                  <a:gd name="T30" fmla="*/ 2 w 159"/>
                  <a:gd name="T31" fmla="*/ 151 h 322"/>
                  <a:gd name="T32" fmla="*/ 2 w 159"/>
                  <a:gd name="T33" fmla="*/ 150 h 322"/>
                  <a:gd name="T34" fmla="*/ 2 w 159"/>
                  <a:gd name="T35" fmla="*/ 150 h 322"/>
                  <a:gd name="T36" fmla="*/ 2 w 159"/>
                  <a:gd name="T37" fmla="*/ 150 h 322"/>
                  <a:gd name="T38" fmla="*/ 2 w 159"/>
                  <a:gd name="T39" fmla="*/ 150 h 322"/>
                  <a:gd name="T40" fmla="*/ 2 w 159"/>
                  <a:gd name="T41" fmla="*/ 150 h 322"/>
                  <a:gd name="T42" fmla="*/ 2 w 159"/>
                  <a:gd name="T43" fmla="*/ 150 h 322"/>
                  <a:gd name="T44" fmla="*/ 2 w 159"/>
                  <a:gd name="T45" fmla="*/ 149 h 322"/>
                  <a:gd name="T46" fmla="*/ 2 w 159"/>
                  <a:gd name="T47" fmla="*/ 149 h 322"/>
                  <a:gd name="T48" fmla="*/ 2 w 159"/>
                  <a:gd name="T49" fmla="*/ 149 h 322"/>
                  <a:gd name="T50" fmla="*/ 2 w 159"/>
                  <a:gd name="T51" fmla="*/ 148 h 322"/>
                  <a:gd name="T52" fmla="*/ 2 w 159"/>
                  <a:gd name="T53" fmla="*/ 148 h 322"/>
                  <a:gd name="T54" fmla="*/ 2 w 159"/>
                  <a:gd name="T55" fmla="*/ 148 h 322"/>
                  <a:gd name="T56" fmla="*/ 2 w 159"/>
                  <a:gd name="T57" fmla="*/ 147 h 322"/>
                  <a:gd name="T58" fmla="*/ 2 w 159"/>
                  <a:gd name="T59" fmla="*/ 147 h 322"/>
                  <a:gd name="T60" fmla="*/ 2 w 159"/>
                  <a:gd name="T61" fmla="*/ 147 h 322"/>
                  <a:gd name="T62" fmla="*/ 2 w 159"/>
                  <a:gd name="T63" fmla="*/ 147 h 322"/>
                  <a:gd name="T64" fmla="*/ 2 w 159"/>
                  <a:gd name="T65" fmla="*/ 147 h 322"/>
                  <a:gd name="T66" fmla="*/ 2 w 159"/>
                  <a:gd name="T67" fmla="*/ 147 h 322"/>
                  <a:gd name="T68" fmla="*/ 2 w 159"/>
                  <a:gd name="T69" fmla="*/ 146 h 322"/>
                  <a:gd name="T70" fmla="*/ 2 w 159"/>
                  <a:gd name="T71" fmla="*/ 146 h 322"/>
                  <a:gd name="T72" fmla="*/ 2 w 159"/>
                  <a:gd name="T73" fmla="*/ 146 h 322"/>
                  <a:gd name="T74" fmla="*/ 2 w 159"/>
                  <a:gd name="T75" fmla="*/ 146 h 322"/>
                  <a:gd name="T76" fmla="*/ 2 w 159"/>
                  <a:gd name="T77" fmla="*/ 146 h 322"/>
                  <a:gd name="T78" fmla="*/ 2 w 159"/>
                  <a:gd name="T79" fmla="*/ 146 h 322"/>
                  <a:gd name="T80" fmla="*/ 2 w 159"/>
                  <a:gd name="T81" fmla="*/ 145 h 322"/>
                  <a:gd name="T82" fmla="*/ 2 w 159"/>
                  <a:gd name="T83" fmla="*/ 145 h 322"/>
                  <a:gd name="T84" fmla="*/ 2 w 159"/>
                  <a:gd name="T85" fmla="*/ 145 h 322"/>
                  <a:gd name="T86" fmla="*/ 2 w 159"/>
                  <a:gd name="T87" fmla="*/ 144 h 322"/>
                  <a:gd name="T88" fmla="*/ 2 w 159"/>
                  <a:gd name="T89" fmla="*/ 144 h 322"/>
                  <a:gd name="T90" fmla="*/ 28 w 159"/>
                  <a:gd name="T91" fmla="*/ 37 h 322"/>
                  <a:gd name="T92" fmla="*/ 22 w 159"/>
                  <a:gd name="T93" fmla="*/ 48 h 322"/>
                  <a:gd name="T94" fmla="*/ 56 w 159"/>
                  <a:gd name="T95" fmla="*/ 0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59" h="322">
                    <a:moveTo>
                      <a:pt x="117" y="309"/>
                    </a:moveTo>
                    <a:cubicBezTo>
                      <a:pt x="118" y="310"/>
                      <a:pt x="118" y="310"/>
                      <a:pt x="119" y="310"/>
                    </a:cubicBezTo>
                    <a:cubicBezTo>
                      <a:pt x="132" y="316"/>
                      <a:pt x="146" y="320"/>
                      <a:pt x="159" y="322"/>
                    </a:cubicBezTo>
                    <a:cubicBezTo>
                      <a:pt x="157" y="322"/>
                      <a:pt x="154" y="321"/>
                      <a:pt x="151" y="321"/>
                    </a:cubicBezTo>
                    <a:cubicBezTo>
                      <a:pt x="143" y="319"/>
                      <a:pt x="135" y="316"/>
                      <a:pt x="127" y="314"/>
                    </a:cubicBezTo>
                    <a:cubicBezTo>
                      <a:pt x="124" y="312"/>
                      <a:pt x="120" y="311"/>
                      <a:pt x="117" y="309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4"/>
                    </a:moveTo>
                    <a:cubicBezTo>
                      <a:pt x="3" y="154"/>
                      <a:pt x="3" y="154"/>
                      <a:pt x="3" y="154"/>
                    </a:cubicBezTo>
                    <a:cubicBezTo>
                      <a:pt x="3" y="154"/>
                      <a:pt x="3" y="154"/>
                      <a:pt x="3" y="154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4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3"/>
                    </a:moveTo>
                    <a:cubicBezTo>
                      <a:pt x="3" y="153"/>
                      <a:pt x="3" y="153"/>
                      <a:pt x="3" y="153"/>
                    </a:cubicBezTo>
                    <a:cubicBezTo>
                      <a:pt x="3" y="153"/>
                      <a:pt x="3" y="153"/>
                      <a:pt x="3" y="153"/>
                    </a:cubicBezTo>
                    <a:moveTo>
                      <a:pt x="3" y="152"/>
                    </a:moveTo>
                    <a:cubicBezTo>
                      <a:pt x="3" y="152"/>
                      <a:pt x="3" y="152"/>
                      <a:pt x="3" y="152"/>
                    </a:cubicBezTo>
                    <a:cubicBezTo>
                      <a:pt x="3" y="152"/>
                      <a:pt x="3" y="152"/>
                      <a:pt x="3" y="152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1"/>
                    </a:moveTo>
                    <a:cubicBezTo>
                      <a:pt x="2" y="151"/>
                      <a:pt x="2" y="151"/>
                      <a:pt x="2" y="151"/>
                    </a:cubicBezTo>
                    <a:cubicBezTo>
                      <a:pt x="2" y="151"/>
                      <a:pt x="2" y="151"/>
                      <a:pt x="2" y="151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50"/>
                    </a:moveTo>
                    <a:cubicBezTo>
                      <a:pt x="2" y="150"/>
                      <a:pt x="2" y="150"/>
                      <a:pt x="2" y="150"/>
                    </a:cubicBezTo>
                    <a:cubicBezTo>
                      <a:pt x="2" y="150"/>
                      <a:pt x="2" y="150"/>
                      <a:pt x="2" y="150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50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9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9"/>
                    </a:cubicBezTo>
                    <a:moveTo>
                      <a:pt x="2" y="148"/>
                    </a:moveTo>
                    <a:cubicBezTo>
                      <a:pt x="2" y="149"/>
                      <a:pt x="2" y="149"/>
                      <a:pt x="2" y="149"/>
                    </a:cubicBezTo>
                    <a:cubicBezTo>
                      <a:pt x="2" y="149"/>
                      <a:pt x="2" y="149"/>
                      <a:pt x="2" y="148"/>
                    </a:cubicBezTo>
                    <a:moveTo>
                      <a:pt x="2" y="148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8"/>
                    </a:cubicBezTo>
                    <a:moveTo>
                      <a:pt x="2" y="147"/>
                    </a:moveTo>
                    <a:cubicBezTo>
                      <a:pt x="2" y="148"/>
                      <a:pt x="2" y="148"/>
                      <a:pt x="2" y="148"/>
                    </a:cubicBezTo>
                    <a:cubicBezTo>
                      <a:pt x="2" y="148"/>
                      <a:pt x="2" y="148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7"/>
                    </a:moveTo>
                    <a:cubicBezTo>
                      <a:pt x="2" y="147"/>
                      <a:pt x="2" y="147"/>
                      <a:pt x="2" y="147"/>
                    </a:cubicBezTo>
                    <a:cubicBezTo>
                      <a:pt x="2" y="147"/>
                      <a:pt x="2" y="147"/>
                      <a:pt x="2" y="147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6"/>
                    </a:moveTo>
                    <a:cubicBezTo>
                      <a:pt x="2" y="146"/>
                      <a:pt x="2" y="146"/>
                      <a:pt x="2" y="146"/>
                    </a:cubicBezTo>
                    <a:cubicBezTo>
                      <a:pt x="2" y="146"/>
                      <a:pt x="2" y="146"/>
                      <a:pt x="2" y="146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6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5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5"/>
                    </a:cubicBezTo>
                    <a:moveTo>
                      <a:pt x="2" y="144"/>
                    </a:moveTo>
                    <a:cubicBezTo>
                      <a:pt x="2" y="145"/>
                      <a:pt x="2" y="145"/>
                      <a:pt x="2" y="145"/>
                    </a:cubicBezTo>
                    <a:cubicBezTo>
                      <a:pt x="2" y="145"/>
                      <a:pt x="2" y="145"/>
                      <a:pt x="2" y="144"/>
                    </a:cubicBezTo>
                    <a:moveTo>
                      <a:pt x="56" y="0"/>
                    </a:moveTo>
                    <a:cubicBezTo>
                      <a:pt x="45" y="11"/>
                      <a:pt x="36" y="23"/>
                      <a:pt x="28" y="37"/>
                    </a:cubicBezTo>
                    <a:cubicBezTo>
                      <a:pt x="8" y="71"/>
                      <a:pt x="0" y="108"/>
                      <a:pt x="2" y="144"/>
                    </a:cubicBezTo>
                    <a:cubicBezTo>
                      <a:pt x="0" y="112"/>
                      <a:pt x="6" y="79"/>
                      <a:pt x="22" y="48"/>
                    </a:cubicBezTo>
                    <a:cubicBezTo>
                      <a:pt x="30" y="32"/>
                      <a:pt x="40" y="18"/>
                      <a:pt x="51" y="5"/>
                    </a:cubicBezTo>
                    <a:cubicBezTo>
                      <a:pt x="53" y="4"/>
                      <a:pt x="54" y="2"/>
                      <a:pt x="56" y="0"/>
                    </a:cubicBezTo>
                  </a:path>
                </a:pathLst>
              </a:custGeom>
              <a:solidFill>
                <a:srgbClr val="BBBF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任意多边形: 形状 282"/>
              <p:cNvSpPr>
                <a:spLocks noEditPoints="1"/>
              </p:cNvSpPr>
              <p:nvPr/>
            </p:nvSpPr>
            <p:spPr bwMode="auto">
              <a:xfrm>
                <a:off x="7178814" y="2238067"/>
                <a:ext cx="1267433" cy="1284480"/>
              </a:xfrm>
              <a:custGeom>
                <a:avLst/>
                <a:gdLst>
                  <a:gd name="T0" fmla="*/ 163 w 373"/>
                  <a:gd name="T1" fmla="*/ 378 h 378"/>
                  <a:gd name="T2" fmla="*/ 359 w 373"/>
                  <a:gd name="T3" fmla="*/ 293 h 378"/>
                  <a:gd name="T4" fmla="*/ 363 w 373"/>
                  <a:gd name="T5" fmla="*/ 287 h 378"/>
                  <a:gd name="T6" fmla="*/ 365 w 373"/>
                  <a:gd name="T7" fmla="*/ 282 h 378"/>
                  <a:gd name="T8" fmla="*/ 14 w 373"/>
                  <a:gd name="T9" fmla="*/ 246 h 378"/>
                  <a:gd name="T10" fmla="*/ 14 w 373"/>
                  <a:gd name="T11" fmla="*/ 245 h 378"/>
                  <a:gd name="T12" fmla="*/ 14 w 373"/>
                  <a:gd name="T13" fmla="*/ 245 h 378"/>
                  <a:gd name="T14" fmla="*/ 14 w 373"/>
                  <a:gd name="T15" fmla="*/ 245 h 378"/>
                  <a:gd name="T16" fmla="*/ 14 w 373"/>
                  <a:gd name="T17" fmla="*/ 245 h 378"/>
                  <a:gd name="T18" fmla="*/ 14 w 373"/>
                  <a:gd name="T19" fmla="*/ 244 h 378"/>
                  <a:gd name="T20" fmla="*/ 14 w 373"/>
                  <a:gd name="T21" fmla="*/ 244 h 378"/>
                  <a:gd name="T22" fmla="*/ 14 w 373"/>
                  <a:gd name="T23" fmla="*/ 244 h 378"/>
                  <a:gd name="T24" fmla="*/ 13 w 373"/>
                  <a:gd name="T25" fmla="*/ 243 h 378"/>
                  <a:gd name="T26" fmla="*/ 13 w 373"/>
                  <a:gd name="T27" fmla="*/ 243 h 378"/>
                  <a:gd name="T28" fmla="*/ 13 w 373"/>
                  <a:gd name="T29" fmla="*/ 243 h 378"/>
                  <a:gd name="T30" fmla="*/ 13 w 373"/>
                  <a:gd name="T31" fmla="*/ 242 h 378"/>
                  <a:gd name="T32" fmla="*/ 13 w 373"/>
                  <a:gd name="T33" fmla="*/ 242 h 378"/>
                  <a:gd name="T34" fmla="*/ 13 w 373"/>
                  <a:gd name="T35" fmla="*/ 241 h 378"/>
                  <a:gd name="T36" fmla="*/ 13 w 373"/>
                  <a:gd name="T37" fmla="*/ 241 h 378"/>
                  <a:gd name="T38" fmla="*/ 13 w 373"/>
                  <a:gd name="T39" fmla="*/ 241 h 378"/>
                  <a:gd name="T40" fmla="*/ 13 w 373"/>
                  <a:gd name="T41" fmla="*/ 240 h 378"/>
                  <a:gd name="T42" fmla="*/ 373 w 373"/>
                  <a:gd name="T43" fmla="*/ 113 h 378"/>
                  <a:gd name="T44" fmla="*/ 373 w 373"/>
                  <a:gd name="T45" fmla="*/ 112 h 378"/>
                  <a:gd name="T46" fmla="*/ 373 w 373"/>
                  <a:gd name="T47" fmla="*/ 112 h 378"/>
                  <a:gd name="T48" fmla="*/ 372 w 373"/>
                  <a:gd name="T49" fmla="*/ 112 h 378"/>
                  <a:gd name="T50" fmla="*/ 372 w 373"/>
                  <a:gd name="T51" fmla="*/ 112 h 378"/>
                  <a:gd name="T52" fmla="*/ 372 w 373"/>
                  <a:gd name="T53" fmla="*/ 110 h 378"/>
                  <a:gd name="T54" fmla="*/ 372 w 373"/>
                  <a:gd name="T55" fmla="*/ 110 h 378"/>
                  <a:gd name="T56" fmla="*/ 371 w 373"/>
                  <a:gd name="T57" fmla="*/ 110 h 378"/>
                  <a:gd name="T58" fmla="*/ 371 w 373"/>
                  <a:gd name="T59" fmla="*/ 109 h 378"/>
                  <a:gd name="T60" fmla="*/ 371 w 373"/>
                  <a:gd name="T61" fmla="*/ 109 h 378"/>
                  <a:gd name="T62" fmla="*/ 371 w 373"/>
                  <a:gd name="T63" fmla="*/ 109 h 378"/>
                  <a:gd name="T64" fmla="*/ 371 w 373"/>
                  <a:gd name="T65" fmla="*/ 109 h 378"/>
                  <a:gd name="T66" fmla="*/ 371 w 373"/>
                  <a:gd name="T67" fmla="*/ 108 h 378"/>
                  <a:gd name="T68" fmla="*/ 371 w 373"/>
                  <a:gd name="T69" fmla="*/ 108 h 378"/>
                  <a:gd name="T70" fmla="*/ 371 w 373"/>
                  <a:gd name="T71" fmla="*/ 108 h 378"/>
                  <a:gd name="T72" fmla="*/ 370 w 373"/>
                  <a:gd name="T73" fmla="*/ 107 h 378"/>
                  <a:gd name="T74" fmla="*/ 370 w 373"/>
                  <a:gd name="T75" fmla="*/ 106 h 378"/>
                  <a:gd name="T76" fmla="*/ 370 w 373"/>
                  <a:gd name="T77" fmla="*/ 106 h 378"/>
                  <a:gd name="T78" fmla="*/ 370 w 373"/>
                  <a:gd name="T79" fmla="*/ 106 h 378"/>
                  <a:gd name="T80" fmla="*/ 369 w 373"/>
                  <a:gd name="T81" fmla="*/ 106 h 378"/>
                  <a:gd name="T82" fmla="*/ 369 w 373"/>
                  <a:gd name="T83" fmla="*/ 105 h 378"/>
                  <a:gd name="T84" fmla="*/ 32 w 373"/>
                  <a:gd name="T85" fmla="*/ 93 h 378"/>
                  <a:gd name="T86" fmla="*/ 60 w 373"/>
                  <a:gd name="T87" fmla="*/ 56 h 378"/>
                  <a:gd name="T88" fmla="*/ 283 w 373"/>
                  <a:gd name="T89" fmla="*/ 18 h 378"/>
                  <a:gd name="T90" fmla="*/ 369 w 373"/>
                  <a:gd name="T91" fmla="*/ 105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73" h="378">
                    <a:moveTo>
                      <a:pt x="121" y="365"/>
                    </a:moveTo>
                    <a:cubicBezTo>
                      <a:pt x="122" y="366"/>
                      <a:pt x="122" y="366"/>
                      <a:pt x="123" y="366"/>
                    </a:cubicBezTo>
                    <a:cubicBezTo>
                      <a:pt x="136" y="372"/>
                      <a:pt x="150" y="376"/>
                      <a:pt x="163" y="378"/>
                    </a:cubicBezTo>
                    <a:cubicBezTo>
                      <a:pt x="149" y="376"/>
                      <a:pt x="135" y="371"/>
                      <a:pt x="121" y="365"/>
                    </a:cubicBezTo>
                    <a:moveTo>
                      <a:pt x="365" y="282"/>
                    </a:moveTo>
                    <a:cubicBezTo>
                      <a:pt x="363" y="286"/>
                      <a:pt x="361" y="290"/>
                      <a:pt x="359" y="293"/>
                    </a:cubicBezTo>
                    <a:cubicBezTo>
                      <a:pt x="354" y="300"/>
                      <a:pt x="350" y="306"/>
                      <a:pt x="345" y="312"/>
                    </a:cubicBezTo>
                    <a:cubicBezTo>
                      <a:pt x="342" y="316"/>
                      <a:pt x="338" y="320"/>
                      <a:pt x="334" y="324"/>
                    </a:cubicBezTo>
                    <a:cubicBezTo>
                      <a:pt x="345" y="313"/>
                      <a:pt x="355" y="300"/>
                      <a:pt x="363" y="287"/>
                    </a:cubicBezTo>
                    <a:cubicBezTo>
                      <a:pt x="363" y="285"/>
                      <a:pt x="364" y="284"/>
                      <a:pt x="365" y="282"/>
                    </a:cubicBezTo>
                    <a:moveTo>
                      <a:pt x="365" y="282"/>
                    </a:moveTo>
                    <a:cubicBezTo>
                      <a:pt x="365" y="282"/>
                      <a:pt x="365" y="282"/>
                      <a:pt x="365" y="282"/>
                    </a:cubicBezTo>
                    <a:cubicBezTo>
                      <a:pt x="365" y="282"/>
                      <a:pt x="365" y="282"/>
                      <a:pt x="365" y="282"/>
                    </a:cubicBezTo>
                    <a:moveTo>
                      <a:pt x="14" y="246"/>
                    </a:moveTo>
                    <a:cubicBezTo>
                      <a:pt x="14" y="246"/>
                      <a:pt x="14" y="246"/>
                      <a:pt x="14" y="246"/>
                    </a:cubicBezTo>
                    <a:cubicBezTo>
                      <a:pt x="14" y="246"/>
                      <a:pt x="14" y="246"/>
                      <a:pt x="14" y="246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5"/>
                    </a:moveTo>
                    <a:cubicBezTo>
                      <a:pt x="14" y="245"/>
                      <a:pt x="14" y="245"/>
                      <a:pt x="14" y="245"/>
                    </a:cubicBezTo>
                    <a:cubicBezTo>
                      <a:pt x="14" y="245"/>
                      <a:pt x="14" y="245"/>
                      <a:pt x="14" y="245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5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4" y="244"/>
                    </a:moveTo>
                    <a:cubicBezTo>
                      <a:pt x="14" y="244"/>
                      <a:pt x="14" y="244"/>
                      <a:pt x="14" y="244"/>
                    </a:cubicBezTo>
                    <a:cubicBezTo>
                      <a:pt x="14" y="244"/>
                      <a:pt x="14" y="244"/>
                      <a:pt x="14" y="244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3"/>
                    </a:moveTo>
                    <a:cubicBezTo>
                      <a:pt x="13" y="243"/>
                      <a:pt x="13" y="243"/>
                      <a:pt x="13" y="243"/>
                    </a:cubicBezTo>
                    <a:cubicBezTo>
                      <a:pt x="13" y="243"/>
                      <a:pt x="13" y="243"/>
                      <a:pt x="13" y="243"/>
                    </a:cubicBezTo>
                    <a:moveTo>
                      <a:pt x="13" y="242"/>
                    </a:moveTo>
                    <a:cubicBezTo>
                      <a:pt x="13" y="242"/>
                      <a:pt x="13" y="243"/>
                      <a:pt x="13" y="243"/>
                    </a:cubicBezTo>
                    <a:cubicBezTo>
                      <a:pt x="13" y="243"/>
                      <a:pt x="13" y="242"/>
                      <a:pt x="13" y="242"/>
                    </a:cubicBezTo>
                    <a:moveTo>
                      <a:pt x="13" y="242"/>
                    </a:moveTo>
                    <a:cubicBezTo>
                      <a:pt x="13" y="242"/>
                      <a:pt x="13" y="242"/>
                      <a:pt x="13" y="242"/>
                    </a:cubicBezTo>
                    <a:cubicBezTo>
                      <a:pt x="13" y="242"/>
                      <a:pt x="13" y="242"/>
                      <a:pt x="13" y="242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2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1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1"/>
                    </a:cubicBezTo>
                    <a:moveTo>
                      <a:pt x="13" y="240"/>
                    </a:moveTo>
                    <a:cubicBezTo>
                      <a:pt x="13" y="241"/>
                      <a:pt x="13" y="241"/>
                      <a:pt x="13" y="241"/>
                    </a:cubicBezTo>
                    <a:cubicBezTo>
                      <a:pt x="13" y="241"/>
                      <a:pt x="13" y="241"/>
                      <a:pt x="13" y="240"/>
                    </a:cubicBezTo>
                    <a:moveTo>
                      <a:pt x="13" y="240"/>
                    </a:moveTo>
                    <a:cubicBezTo>
                      <a:pt x="13" y="240"/>
                      <a:pt x="13" y="240"/>
                      <a:pt x="13" y="240"/>
                    </a:cubicBezTo>
                    <a:cubicBezTo>
                      <a:pt x="13" y="240"/>
                      <a:pt x="13" y="240"/>
                      <a:pt x="13" y="240"/>
                    </a:cubicBezTo>
                    <a:moveTo>
                      <a:pt x="373" y="113"/>
                    </a:moveTo>
                    <a:cubicBezTo>
                      <a:pt x="373" y="113"/>
                      <a:pt x="373" y="113"/>
                      <a:pt x="373" y="113"/>
                    </a:cubicBezTo>
                    <a:cubicBezTo>
                      <a:pt x="373" y="113"/>
                      <a:pt x="373" y="113"/>
                      <a:pt x="373" y="113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3" y="112"/>
                    </a:moveTo>
                    <a:cubicBezTo>
                      <a:pt x="373" y="112"/>
                      <a:pt x="373" y="112"/>
                      <a:pt x="373" y="112"/>
                    </a:cubicBezTo>
                    <a:cubicBezTo>
                      <a:pt x="373" y="112"/>
                      <a:pt x="373" y="112"/>
                      <a:pt x="373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2"/>
                    </a:moveTo>
                    <a:cubicBezTo>
                      <a:pt x="372" y="112"/>
                      <a:pt x="372" y="112"/>
                      <a:pt x="372" y="112"/>
                    </a:cubicBezTo>
                    <a:cubicBezTo>
                      <a:pt x="372" y="112"/>
                      <a:pt x="372" y="112"/>
                      <a:pt x="372" y="112"/>
                    </a:cubicBezTo>
                    <a:moveTo>
                      <a:pt x="372" y="110"/>
                    </a:moveTo>
                    <a:cubicBezTo>
                      <a:pt x="372" y="110"/>
                      <a:pt x="372" y="110"/>
                      <a:pt x="372" y="110"/>
                    </a:cubicBezTo>
                    <a:cubicBezTo>
                      <a:pt x="372" y="110"/>
                      <a:pt x="372" y="110"/>
                      <a:pt x="372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2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10"/>
                    </a:moveTo>
                    <a:cubicBezTo>
                      <a:pt x="371" y="110"/>
                      <a:pt x="371" y="110"/>
                      <a:pt x="371" y="110"/>
                    </a:cubicBezTo>
                    <a:cubicBezTo>
                      <a:pt x="371" y="110"/>
                      <a:pt x="371" y="110"/>
                      <a:pt x="371" y="110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9"/>
                    </a:moveTo>
                    <a:cubicBezTo>
                      <a:pt x="371" y="109"/>
                      <a:pt x="371" y="109"/>
                      <a:pt x="371" y="109"/>
                    </a:cubicBezTo>
                    <a:cubicBezTo>
                      <a:pt x="371" y="109"/>
                      <a:pt x="371" y="109"/>
                      <a:pt x="371" y="109"/>
                    </a:cubicBezTo>
                    <a:moveTo>
                      <a:pt x="371" y="108"/>
                    </a:moveTo>
                    <a:cubicBezTo>
                      <a:pt x="371" y="108"/>
                      <a:pt x="371" y="109"/>
                      <a:pt x="371" y="109"/>
                    </a:cubicBezTo>
                    <a:cubicBezTo>
                      <a:pt x="371" y="109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1" y="108"/>
                    </a:moveTo>
                    <a:cubicBezTo>
                      <a:pt x="371" y="108"/>
                      <a:pt x="371" y="108"/>
                      <a:pt x="371" y="108"/>
                    </a:cubicBezTo>
                    <a:cubicBezTo>
                      <a:pt x="371" y="108"/>
                      <a:pt x="371" y="108"/>
                      <a:pt x="371" y="108"/>
                    </a:cubicBezTo>
                    <a:moveTo>
                      <a:pt x="370" y="107"/>
                    </a:moveTo>
                    <a:cubicBezTo>
                      <a:pt x="370" y="107"/>
                      <a:pt x="370" y="107"/>
                      <a:pt x="371" y="108"/>
                    </a:cubicBezTo>
                    <a:cubicBezTo>
                      <a:pt x="370" y="107"/>
                      <a:pt x="370" y="107"/>
                      <a:pt x="370" y="107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7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70" y="106"/>
                    </a:moveTo>
                    <a:cubicBezTo>
                      <a:pt x="370" y="106"/>
                      <a:pt x="370" y="106"/>
                      <a:pt x="370" y="106"/>
                    </a:cubicBezTo>
                    <a:cubicBezTo>
                      <a:pt x="370" y="106"/>
                      <a:pt x="370" y="106"/>
                      <a:pt x="370" y="106"/>
                    </a:cubicBezTo>
                    <a:moveTo>
                      <a:pt x="369" y="106"/>
                    </a:moveTo>
                    <a:cubicBezTo>
                      <a:pt x="369" y="106"/>
                      <a:pt x="370" y="106"/>
                      <a:pt x="370" y="106"/>
                    </a:cubicBezTo>
                    <a:cubicBezTo>
                      <a:pt x="370" y="106"/>
                      <a:pt x="369" y="106"/>
                      <a:pt x="369" y="106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6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369" y="105"/>
                    </a:moveTo>
                    <a:cubicBezTo>
                      <a:pt x="369" y="105"/>
                      <a:pt x="369" y="105"/>
                      <a:pt x="369" y="105"/>
                    </a:cubicBezTo>
                    <a:cubicBezTo>
                      <a:pt x="369" y="105"/>
                      <a:pt x="369" y="105"/>
                      <a:pt x="369" y="105"/>
                    </a:cubicBezTo>
                    <a:moveTo>
                      <a:pt x="60" y="56"/>
                    </a:moveTo>
                    <a:cubicBezTo>
                      <a:pt x="49" y="67"/>
                      <a:pt x="40" y="79"/>
                      <a:pt x="32" y="93"/>
                    </a:cubicBezTo>
                    <a:cubicBezTo>
                      <a:pt x="5" y="140"/>
                      <a:pt x="0" y="192"/>
                      <a:pt x="13" y="240"/>
                    </a:cubicBezTo>
                    <a:cubicBezTo>
                      <a:pt x="1" y="196"/>
                      <a:pt x="4" y="148"/>
                      <a:pt x="26" y="104"/>
                    </a:cubicBezTo>
                    <a:cubicBezTo>
                      <a:pt x="35" y="86"/>
                      <a:pt x="47" y="70"/>
                      <a:pt x="60" y="56"/>
                    </a:cubicBezTo>
                    <a:moveTo>
                      <a:pt x="226" y="0"/>
                    </a:moveTo>
                    <a:cubicBezTo>
                      <a:pt x="245" y="3"/>
                      <a:pt x="264" y="9"/>
                      <a:pt x="282" y="18"/>
                    </a:cubicBezTo>
                    <a:cubicBezTo>
                      <a:pt x="283" y="18"/>
                      <a:pt x="283" y="18"/>
                      <a:pt x="283" y="18"/>
                    </a:cubicBezTo>
                    <a:cubicBezTo>
                      <a:pt x="293" y="23"/>
                      <a:pt x="302" y="29"/>
                      <a:pt x="311" y="35"/>
                    </a:cubicBezTo>
                    <a:cubicBezTo>
                      <a:pt x="330" y="49"/>
                      <a:pt x="345" y="66"/>
                      <a:pt x="357" y="84"/>
                    </a:cubicBezTo>
                    <a:cubicBezTo>
                      <a:pt x="362" y="91"/>
                      <a:pt x="366" y="98"/>
                      <a:pt x="369" y="105"/>
                    </a:cubicBezTo>
                    <a:cubicBezTo>
                      <a:pt x="350" y="65"/>
                      <a:pt x="316" y="32"/>
                      <a:pt x="272" y="13"/>
                    </a:cubicBezTo>
                    <a:cubicBezTo>
                      <a:pt x="257" y="7"/>
                      <a:pt x="242" y="3"/>
                      <a:pt x="226" y="0"/>
                    </a:cubicBezTo>
                  </a:path>
                </a:pathLst>
              </a:custGeom>
              <a:solidFill>
                <a:srgbClr val="9B9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任意多边形: 形状 283"/>
              <p:cNvSpPr/>
              <p:nvPr/>
            </p:nvSpPr>
            <p:spPr bwMode="auto">
              <a:xfrm>
                <a:off x="7684645" y="2353628"/>
                <a:ext cx="234920" cy="215973"/>
              </a:xfrm>
              <a:custGeom>
                <a:avLst/>
                <a:gdLst>
                  <a:gd name="T0" fmla="*/ 62 w 69"/>
                  <a:gd name="T1" fmla="*/ 19 h 64"/>
                  <a:gd name="T2" fmla="*/ 63 w 69"/>
                  <a:gd name="T3" fmla="*/ 23 h 64"/>
                  <a:gd name="T4" fmla="*/ 48 w 69"/>
                  <a:gd name="T5" fmla="*/ 59 h 64"/>
                  <a:gd name="T6" fmla="*/ 48 w 69"/>
                  <a:gd name="T7" fmla="*/ 59 h 64"/>
                  <a:gd name="T8" fmla="*/ 12 w 69"/>
                  <a:gd name="T9" fmla="*/ 48 h 64"/>
                  <a:gd name="T10" fmla="*/ 11 w 69"/>
                  <a:gd name="T11" fmla="*/ 45 h 64"/>
                  <a:gd name="T12" fmla="*/ 31 w 69"/>
                  <a:gd name="T13" fmla="*/ 2 h 64"/>
                  <a:gd name="T14" fmla="*/ 33 w 69"/>
                  <a:gd name="T15" fmla="*/ 2 h 64"/>
                  <a:gd name="T16" fmla="*/ 62 w 69"/>
                  <a:gd name="T17" fmla="*/ 1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" h="64">
                    <a:moveTo>
                      <a:pt x="62" y="19"/>
                    </a:moveTo>
                    <a:cubicBezTo>
                      <a:pt x="62" y="20"/>
                      <a:pt x="63" y="21"/>
                      <a:pt x="63" y="23"/>
                    </a:cubicBezTo>
                    <a:cubicBezTo>
                      <a:pt x="69" y="37"/>
                      <a:pt x="62" y="53"/>
                      <a:pt x="48" y="59"/>
                    </a:cubicBezTo>
                    <a:cubicBezTo>
                      <a:pt x="48" y="59"/>
                      <a:pt x="48" y="59"/>
                      <a:pt x="48" y="59"/>
                    </a:cubicBezTo>
                    <a:cubicBezTo>
                      <a:pt x="35" y="64"/>
                      <a:pt x="20" y="59"/>
                      <a:pt x="12" y="48"/>
                    </a:cubicBezTo>
                    <a:cubicBezTo>
                      <a:pt x="12" y="47"/>
                      <a:pt x="11" y="46"/>
                      <a:pt x="11" y="45"/>
                    </a:cubicBezTo>
                    <a:cubicBezTo>
                      <a:pt x="0" y="27"/>
                      <a:pt x="11" y="4"/>
                      <a:pt x="31" y="2"/>
                    </a:cubicBezTo>
                    <a:cubicBezTo>
                      <a:pt x="32" y="2"/>
                      <a:pt x="33" y="2"/>
                      <a:pt x="33" y="2"/>
                    </a:cubicBezTo>
                    <a:cubicBezTo>
                      <a:pt x="46" y="0"/>
                      <a:pt x="57" y="8"/>
                      <a:pt x="62" y="1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任意多边形: 形状 284"/>
              <p:cNvSpPr/>
              <p:nvPr/>
            </p:nvSpPr>
            <p:spPr bwMode="auto">
              <a:xfrm>
                <a:off x="7320912" y="2471096"/>
                <a:ext cx="380799" cy="534253"/>
              </a:xfrm>
              <a:custGeom>
                <a:avLst/>
                <a:gdLst>
                  <a:gd name="T0" fmla="*/ 87 w 112"/>
                  <a:gd name="T1" fmla="*/ 13 h 157"/>
                  <a:gd name="T2" fmla="*/ 103 w 112"/>
                  <a:gd name="T3" fmla="*/ 31 h 157"/>
                  <a:gd name="T4" fmla="*/ 105 w 112"/>
                  <a:gd name="T5" fmla="*/ 66 h 157"/>
                  <a:gd name="T6" fmla="*/ 91 w 112"/>
                  <a:gd name="T7" fmla="*/ 88 h 157"/>
                  <a:gd name="T8" fmla="*/ 76 w 112"/>
                  <a:gd name="T9" fmla="*/ 133 h 157"/>
                  <a:gd name="T10" fmla="*/ 47 w 112"/>
                  <a:gd name="T11" fmla="*/ 156 h 157"/>
                  <a:gd name="T12" fmla="*/ 25 w 112"/>
                  <a:gd name="T13" fmla="*/ 153 h 157"/>
                  <a:gd name="T14" fmla="*/ 1 w 112"/>
                  <a:gd name="T15" fmla="*/ 126 h 157"/>
                  <a:gd name="T16" fmla="*/ 17 w 112"/>
                  <a:gd name="T17" fmla="*/ 51 h 157"/>
                  <a:gd name="T18" fmla="*/ 46 w 112"/>
                  <a:gd name="T19" fmla="*/ 11 h 157"/>
                  <a:gd name="T20" fmla="*/ 87 w 112"/>
                  <a:gd name="T21" fmla="*/ 13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57">
                    <a:moveTo>
                      <a:pt x="87" y="13"/>
                    </a:moveTo>
                    <a:cubicBezTo>
                      <a:pt x="93" y="19"/>
                      <a:pt x="98" y="25"/>
                      <a:pt x="103" y="31"/>
                    </a:cubicBezTo>
                    <a:cubicBezTo>
                      <a:pt x="112" y="41"/>
                      <a:pt x="112" y="55"/>
                      <a:pt x="105" y="66"/>
                    </a:cubicBezTo>
                    <a:cubicBezTo>
                      <a:pt x="100" y="73"/>
                      <a:pt x="95" y="80"/>
                      <a:pt x="91" y="88"/>
                    </a:cubicBezTo>
                    <a:cubicBezTo>
                      <a:pt x="84" y="103"/>
                      <a:pt x="79" y="118"/>
                      <a:pt x="76" y="133"/>
                    </a:cubicBezTo>
                    <a:cubicBezTo>
                      <a:pt x="74" y="147"/>
                      <a:pt x="61" y="157"/>
                      <a:pt x="47" y="156"/>
                    </a:cubicBezTo>
                    <a:cubicBezTo>
                      <a:pt x="40" y="155"/>
                      <a:pt x="32" y="155"/>
                      <a:pt x="25" y="153"/>
                    </a:cubicBezTo>
                    <a:cubicBezTo>
                      <a:pt x="11" y="151"/>
                      <a:pt x="1" y="140"/>
                      <a:pt x="1" y="126"/>
                    </a:cubicBezTo>
                    <a:cubicBezTo>
                      <a:pt x="0" y="101"/>
                      <a:pt x="5" y="75"/>
                      <a:pt x="17" y="51"/>
                    </a:cubicBezTo>
                    <a:cubicBezTo>
                      <a:pt x="25" y="36"/>
                      <a:pt x="35" y="23"/>
                      <a:pt x="46" y="11"/>
                    </a:cubicBezTo>
                    <a:cubicBezTo>
                      <a:pt x="58" y="0"/>
                      <a:pt x="77" y="0"/>
                      <a:pt x="87" y="1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pic>
            <p:nvPicPr>
              <p:cNvPr id="92" name="图片 9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76144" y="2160393"/>
                <a:ext cx="900376" cy="900376"/>
              </a:xfrm>
              <a:prstGeom prst="rect">
                <a:avLst/>
              </a:prstGeom>
            </p:spPr>
          </p:pic>
          <p:sp>
            <p:nvSpPr>
              <p:cNvPr id="93" name="任意多边形: 形状 286"/>
              <p:cNvSpPr>
                <a:spLocks noEditPoints="1"/>
              </p:cNvSpPr>
              <p:nvPr/>
            </p:nvSpPr>
            <p:spPr bwMode="auto">
              <a:xfrm>
                <a:off x="7068927" y="2005044"/>
                <a:ext cx="1750533" cy="1752424"/>
              </a:xfrm>
              <a:custGeom>
                <a:avLst/>
                <a:gdLst>
                  <a:gd name="T0" fmla="*/ 55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5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5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5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50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任意多边形: 形状 287"/>
              <p:cNvSpPr>
                <a:spLocks noEditPoints="1"/>
              </p:cNvSpPr>
              <p:nvPr/>
            </p:nvSpPr>
            <p:spPr bwMode="auto">
              <a:xfrm>
                <a:off x="6974204" y="2005044"/>
                <a:ext cx="1750533" cy="1752424"/>
              </a:xfrm>
              <a:custGeom>
                <a:avLst/>
                <a:gdLst>
                  <a:gd name="T0" fmla="*/ 56 w 515"/>
                  <a:gd name="T1" fmla="*/ 157 h 515"/>
                  <a:gd name="T2" fmla="*/ 156 w 515"/>
                  <a:gd name="T3" fmla="*/ 459 h 515"/>
                  <a:gd name="T4" fmla="*/ 459 w 515"/>
                  <a:gd name="T5" fmla="*/ 359 h 515"/>
                  <a:gd name="T6" fmla="*/ 358 w 515"/>
                  <a:gd name="T7" fmla="*/ 56 h 515"/>
                  <a:gd name="T8" fmla="*/ 56 w 515"/>
                  <a:gd name="T9" fmla="*/ 157 h 515"/>
                  <a:gd name="T10" fmla="*/ 86 w 515"/>
                  <a:gd name="T11" fmla="*/ 172 h 515"/>
                  <a:gd name="T12" fmla="*/ 343 w 515"/>
                  <a:gd name="T13" fmla="*/ 86 h 515"/>
                  <a:gd name="T14" fmla="*/ 429 w 515"/>
                  <a:gd name="T15" fmla="*/ 343 h 515"/>
                  <a:gd name="T16" fmla="*/ 171 w 515"/>
                  <a:gd name="T17" fmla="*/ 429 h 515"/>
                  <a:gd name="T18" fmla="*/ 86 w 515"/>
                  <a:gd name="T19" fmla="*/ 172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15">
                    <a:moveTo>
                      <a:pt x="56" y="157"/>
                    </a:moveTo>
                    <a:cubicBezTo>
                      <a:pt x="0" y="268"/>
                      <a:pt x="45" y="404"/>
                      <a:pt x="156" y="459"/>
                    </a:cubicBezTo>
                    <a:cubicBezTo>
                      <a:pt x="268" y="515"/>
                      <a:pt x="403" y="470"/>
                      <a:pt x="459" y="359"/>
                    </a:cubicBezTo>
                    <a:cubicBezTo>
                      <a:pt x="515" y="247"/>
                      <a:pt x="470" y="112"/>
                      <a:pt x="358" y="56"/>
                    </a:cubicBezTo>
                    <a:cubicBezTo>
                      <a:pt x="247" y="0"/>
                      <a:pt x="111" y="45"/>
                      <a:pt x="56" y="157"/>
                    </a:cubicBezTo>
                    <a:moveTo>
                      <a:pt x="86" y="172"/>
                    </a:moveTo>
                    <a:cubicBezTo>
                      <a:pt x="133" y="77"/>
                      <a:pt x="249" y="39"/>
                      <a:pt x="343" y="86"/>
                    </a:cubicBezTo>
                    <a:cubicBezTo>
                      <a:pt x="438" y="134"/>
                      <a:pt x="476" y="249"/>
                      <a:pt x="429" y="343"/>
                    </a:cubicBezTo>
                    <a:cubicBezTo>
                      <a:pt x="381" y="438"/>
                      <a:pt x="266" y="476"/>
                      <a:pt x="171" y="429"/>
                    </a:cubicBezTo>
                    <a:cubicBezTo>
                      <a:pt x="77" y="382"/>
                      <a:pt x="39" y="266"/>
                      <a:pt x="86" y="172"/>
                    </a:cubicBezTo>
                  </a:path>
                </a:pathLst>
              </a:custGeom>
              <a:solidFill>
                <a:srgbClr val="3AB0CC">
                  <a:lumMod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2F2F2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" name="TextBox 8"/>
          <p:cNvSpPr txBox="1"/>
          <p:nvPr/>
        </p:nvSpPr>
        <p:spPr>
          <a:xfrm>
            <a:off x="6047075" y="3969737"/>
            <a:ext cx="554407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优秀搭建作品展示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明确实验目的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文本框 39"/>
          <p:cNvSpPr txBox="1"/>
          <p:nvPr/>
        </p:nvSpPr>
        <p:spPr>
          <a:xfrm flipH="1">
            <a:off x="4330992" y="1165932"/>
            <a:ext cx="3530016" cy="654062"/>
          </a:xfrm>
          <a:prstGeom prst="rect">
            <a:avLst/>
          </a:prstGeom>
          <a:noFill/>
        </p:spPr>
        <p:txBody>
          <a:bodyPr wrap="square" lIns="91440" tIns="45720" rIns="91440" bIns="45720" anchor="b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优秀搭建作品展示</a:t>
            </a:r>
            <a:endParaRPr lang="zh-CN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gimg2.baidu.com/image_search/src=http%3A%2F%2Fimg.alicdn.com%2Fbao%2Fuploaded%2Fi1%2F153825722%2FO1CN01ts5aDx1s8irzVhV9R_%21%21153825722.png&amp;refer=http%3A%2F%2Fimg.alicdn.com&amp;app=2002&amp;size=f9999,10000&amp;q=a80&amp;n=0&amp;g=0n&amp;fmt=auto?sec=1724910661&amp;t=1b24c8be0a5c4bd6885e6c0674f2540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45" t="20488" r="31269" b="23223"/>
          <a:stretch>
            <a:fillRect/>
          </a:stretch>
        </p:blipFill>
        <p:spPr bwMode="auto">
          <a:xfrm>
            <a:off x="423782" y="2114940"/>
            <a:ext cx="2490717" cy="34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6250" y="2407920"/>
            <a:ext cx="2116455" cy="318897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624812" y="2629822"/>
            <a:ext cx="3124273" cy="2963249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748192" y="2733493"/>
            <a:ext cx="2934392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本次实验目的</a:t>
            </a:r>
            <a:endParaRPr lang="zh-CN" altLang="en-US" sz="20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endParaRPr lang="zh-CN" altLang="en-US" sz="16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 algn="just"/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　　1．能够通过编程实现常见传感器和执行器的控制。</a:t>
            </a:r>
          </a:p>
          <a:p>
            <a:pPr algn="just"/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　　2．学会编写控制程序，实现垃圾桶的自动开关盖功能。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305" y="2407285"/>
            <a:ext cx="2108835" cy="3189605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确定实验目的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3282315" y="2459990"/>
            <a:ext cx="5715635" cy="146240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二、</a:t>
            </a:r>
            <a:r>
              <a:rPr dirty="0"/>
              <a:t>实验</a:t>
            </a:r>
            <a:r>
              <a:rPr dirty="0">
                <a:sym typeface="+mn-ea"/>
              </a:rPr>
              <a:t>准备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" y="3693795"/>
            <a:ext cx="4663440" cy="2701290"/>
          </a:xfrm>
          <a:prstGeom prst="rect">
            <a:avLst/>
          </a:prstGeom>
        </p:spPr>
      </p:pic>
      <p:sp>
        <p:nvSpPr>
          <p:cNvPr id="2" name="TextBox 8"/>
          <p:cNvSpPr txBox="1"/>
          <p:nvPr/>
        </p:nvSpPr>
        <p:spPr>
          <a:xfrm>
            <a:off x="5796250" y="3864962"/>
            <a:ext cx="554407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确认控制流程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确定控制参数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02996" y="2100580"/>
            <a:ext cx="4622800" cy="1702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</a:rPr>
              <a:t>　　</a:t>
            </a:r>
            <a:r>
              <a:rPr dirty="0">
                <a:solidFill>
                  <a:schemeClr val="bg1"/>
                </a:solidFill>
                <a:latin typeface="黑体" panose="02010609060101010101" pitchFamily="49" charset="-122"/>
              </a:rPr>
              <a:t>按照智能垃圾桶运行的典型环节，在组内讨论垃圾桶的“眼睛”和“手臂”的动作过程，思考并填写“实验活动报告单”中智能垃圾桶编程控制流程图。</a:t>
            </a:r>
          </a:p>
        </p:txBody>
      </p:sp>
      <p:pic>
        <p:nvPicPr>
          <p:cNvPr id="8" name="图片 7" descr="mini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450" y="4251325"/>
            <a:ext cx="1845945" cy="1845945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2155262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１　确认控制流程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835" y="1974850"/>
            <a:ext cx="4622800" cy="4032250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</p:pic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实验准备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21080" y="1722755"/>
            <a:ext cx="1048893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黑体" panose="02010609060101010101" pitchFamily="49" charset="-122"/>
              </a:rPr>
              <a:t>　　</a:t>
            </a:r>
            <a:r>
              <a:rPr dirty="0">
                <a:solidFill>
                  <a:schemeClr val="bg1"/>
                </a:solidFill>
                <a:latin typeface="黑体" panose="02010609060101010101" pitchFamily="49" charset="-122"/>
              </a:rPr>
              <a:t>小组内讨论检测来人的响应距离，并确定开、关盖的度数，确定等待垃圾放入的时长，并填写“实验活动报告单”中确定控制参数。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155262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２　确定控制参数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835" y="3517265"/>
            <a:ext cx="3440430" cy="25336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79" y="2924005"/>
            <a:ext cx="1800225" cy="33337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05" y="3423285"/>
            <a:ext cx="5174615" cy="28003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33" y="2904576"/>
            <a:ext cx="1952625" cy="371475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4" name="直接箭头连接符 13"/>
          <p:cNvCxnSpPr/>
          <p:nvPr/>
        </p:nvCxnSpPr>
        <p:spPr>
          <a:xfrm>
            <a:off x="4128052" y="3090241"/>
            <a:ext cx="3014869" cy="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实验准备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2388235" y="2283460"/>
            <a:ext cx="7209155" cy="1462405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/>
              <a:t>三、</a:t>
            </a:r>
            <a:r>
              <a:rPr dirty="0"/>
              <a:t>进行实验</a:t>
            </a:r>
          </a:p>
        </p:txBody>
      </p:sp>
      <p:grpSp>
        <p:nvGrpSpPr>
          <p:cNvPr id="135" name="组合 134"/>
          <p:cNvGrpSpPr/>
          <p:nvPr/>
        </p:nvGrpSpPr>
        <p:grpSpPr>
          <a:xfrm>
            <a:off x="127057" y="2594547"/>
            <a:ext cx="5849563" cy="4262818"/>
            <a:chOff x="6342437" y="2595182"/>
            <a:chExt cx="5849563" cy="4262818"/>
          </a:xfrm>
        </p:grpSpPr>
        <p:sp>
          <p:nvSpPr>
            <p:cNvPr id="157" name="任意多边形: 形状 156"/>
            <p:cNvSpPr/>
            <p:nvPr/>
          </p:nvSpPr>
          <p:spPr bwMode="auto">
            <a:xfrm>
              <a:off x="7702063" y="3509476"/>
              <a:ext cx="3035998" cy="2034350"/>
            </a:xfrm>
            <a:custGeom>
              <a:avLst/>
              <a:gdLst>
                <a:gd name="T0" fmla="*/ 7207 w 7822"/>
                <a:gd name="T1" fmla="*/ 1 h 5239"/>
                <a:gd name="T2" fmla="*/ 7229 w 7822"/>
                <a:gd name="T3" fmla="*/ 0 h 5239"/>
                <a:gd name="T4" fmla="*/ 7251 w 7822"/>
                <a:gd name="T5" fmla="*/ 1 h 5239"/>
                <a:gd name="T6" fmla="*/ 7293 w 7822"/>
                <a:gd name="T7" fmla="*/ 11 h 5239"/>
                <a:gd name="T8" fmla="*/ 7332 w 7822"/>
                <a:gd name="T9" fmla="*/ 27 h 5239"/>
                <a:gd name="T10" fmla="*/ 7367 w 7822"/>
                <a:gd name="T11" fmla="*/ 51 h 5239"/>
                <a:gd name="T12" fmla="*/ 7396 w 7822"/>
                <a:gd name="T13" fmla="*/ 81 h 5239"/>
                <a:gd name="T14" fmla="*/ 7420 w 7822"/>
                <a:gd name="T15" fmla="*/ 116 h 5239"/>
                <a:gd name="T16" fmla="*/ 7436 w 7822"/>
                <a:gd name="T17" fmla="*/ 156 h 5239"/>
                <a:gd name="T18" fmla="*/ 7441 w 7822"/>
                <a:gd name="T19" fmla="*/ 177 h 5239"/>
                <a:gd name="T20" fmla="*/ 7445 w 7822"/>
                <a:gd name="T21" fmla="*/ 199 h 5239"/>
                <a:gd name="T22" fmla="*/ 7822 w 7822"/>
                <a:gd name="T23" fmla="*/ 4378 h 5239"/>
                <a:gd name="T24" fmla="*/ 7822 w 7822"/>
                <a:gd name="T25" fmla="*/ 4400 h 5239"/>
                <a:gd name="T26" fmla="*/ 7817 w 7822"/>
                <a:gd name="T27" fmla="*/ 4432 h 5239"/>
                <a:gd name="T28" fmla="*/ 7804 w 7822"/>
                <a:gd name="T29" fmla="*/ 4472 h 5239"/>
                <a:gd name="T30" fmla="*/ 7784 w 7822"/>
                <a:gd name="T31" fmla="*/ 4510 h 5239"/>
                <a:gd name="T32" fmla="*/ 7757 w 7822"/>
                <a:gd name="T33" fmla="*/ 4541 h 5239"/>
                <a:gd name="T34" fmla="*/ 7724 w 7822"/>
                <a:gd name="T35" fmla="*/ 4568 h 5239"/>
                <a:gd name="T36" fmla="*/ 7687 w 7822"/>
                <a:gd name="T37" fmla="*/ 4589 h 5239"/>
                <a:gd name="T38" fmla="*/ 7655 w 7822"/>
                <a:gd name="T39" fmla="*/ 4599 h 5239"/>
                <a:gd name="T40" fmla="*/ 7634 w 7822"/>
                <a:gd name="T41" fmla="*/ 4603 h 5239"/>
                <a:gd name="T42" fmla="*/ 615 w 7822"/>
                <a:gd name="T43" fmla="*/ 5238 h 5239"/>
                <a:gd name="T44" fmla="*/ 592 w 7822"/>
                <a:gd name="T45" fmla="*/ 5239 h 5239"/>
                <a:gd name="T46" fmla="*/ 571 w 7822"/>
                <a:gd name="T47" fmla="*/ 5238 h 5239"/>
                <a:gd name="T48" fmla="*/ 529 w 7822"/>
                <a:gd name="T49" fmla="*/ 5229 h 5239"/>
                <a:gd name="T50" fmla="*/ 490 w 7822"/>
                <a:gd name="T51" fmla="*/ 5212 h 5239"/>
                <a:gd name="T52" fmla="*/ 455 w 7822"/>
                <a:gd name="T53" fmla="*/ 5188 h 5239"/>
                <a:gd name="T54" fmla="*/ 426 w 7822"/>
                <a:gd name="T55" fmla="*/ 5158 h 5239"/>
                <a:gd name="T56" fmla="*/ 402 w 7822"/>
                <a:gd name="T57" fmla="*/ 5123 h 5239"/>
                <a:gd name="T58" fmla="*/ 386 w 7822"/>
                <a:gd name="T59" fmla="*/ 5083 h 5239"/>
                <a:gd name="T60" fmla="*/ 380 w 7822"/>
                <a:gd name="T61" fmla="*/ 5062 h 5239"/>
                <a:gd name="T62" fmla="*/ 377 w 7822"/>
                <a:gd name="T63" fmla="*/ 5040 h 5239"/>
                <a:gd name="T64" fmla="*/ 0 w 7822"/>
                <a:gd name="T65" fmla="*/ 861 h 5239"/>
                <a:gd name="T66" fmla="*/ 0 w 7822"/>
                <a:gd name="T67" fmla="*/ 839 h 5239"/>
                <a:gd name="T68" fmla="*/ 6 w 7822"/>
                <a:gd name="T69" fmla="*/ 807 h 5239"/>
                <a:gd name="T70" fmla="*/ 18 w 7822"/>
                <a:gd name="T71" fmla="*/ 767 h 5239"/>
                <a:gd name="T72" fmla="*/ 38 w 7822"/>
                <a:gd name="T73" fmla="*/ 730 h 5239"/>
                <a:gd name="T74" fmla="*/ 65 w 7822"/>
                <a:gd name="T75" fmla="*/ 698 h 5239"/>
                <a:gd name="T76" fmla="*/ 98 w 7822"/>
                <a:gd name="T77" fmla="*/ 671 h 5239"/>
                <a:gd name="T78" fmla="*/ 135 w 7822"/>
                <a:gd name="T79" fmla="*/ 650 h 5239"/>
                <a:gd name="T80" fmla="*/ 167 w 7822"/>
                <a:gd name="T81" fmla="*/ 640 h 5239"/>
                <a:gd name="T82" fmla="*/ 188 w 7822"/>
                <a:gd name="T83" fmla="*/ 636 h 5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822" h="5239">
                  <a:moveTo>
                    <a:pt x="199" y="635"/>
                  </a:moveTo>
                  <a:lnTo>
                    <a:pt x="7207" y="1"/>
                  </a:lnTo>
                  <a:lnTo>
                    <a:pt x="7219" y="0"/>
                  </a:lnTo>
                  <a:lnTo>
                    <a:pt x="7229" y="0"/>
                  </a:lnTo>
                  <a:lnTo>
                    <a:pt x="7240" y="0"/>
                  </a:lnTo>
                  <a:lnTo>
                    <a:pt x="7251" y="1"/>
                  </a:lnTo>
                  <a:lnTo>
                    <a:pt x="7273" y="4"/>
                  </a:lnTo>
                  <a:lnTo>
                    <a:pt x="7293" y="11"/>
                  </a:lnTo>
                  <a:lnTo>
                    <a:pt x="7313" y="18"/>
                  </a:lnTo>
                  <a:lnTo>
                    <a:pt x="7332" y="27"/>
                  </a:lnTo>
                  <a:lnTo>
                    <a:pt x="7349" y="38"/>
                  </a:lnTo>
                  <a:lnTo>
                    <a:pt x="7367" y="51"/>
                  </a:lnTo>
                  <a:lnTo>
                    <a:pt x="7382" y="65"/>
                  </a:lnTo>
                  <a:lnTo>
                    <a:pt x="7396" y="81"/>
                  </a:lnTo>
                  <a:lnTo>
                    <a:pt x="7409" y="97"/>
                  </a:lnTo>
                  <a:lnTo>
                    <a:pt x="7420" y="116"/>
                  </a:lnTo>
                  <a:lnTo>
                    <a:pt x="7429" y="135"/>
                  </a:lnTo>
                  <a:lnTo>
                    <a:pt x="7436" y="156"/>
                  </a:lnTo>
                  <a:lnTo>
                    <a:pt x="7439" y="167"/>
                  </a:lnTo>
                  <a:lnTo>
                    <a:pt x="7441" y="177"/>
                  </a:lnTo>
                  <a:lnTo>
                    <a:pt x="7443" y="188"/>
                  </a:lnTo>
                  <a:lnTo>
                    <a:pt x="7445" y="199"/>
                  </a:lnTo>
                  <a:lnTo>
                    <a:pt x="7821" y="4366"/>
                  </a:lnTo>
                  <a:lnTo>
                    <a:pt x="7822" y="4378"/>
                  </a:lnTo>
                  <a:lnTo>
                    <a:pt x="7822" y="4389"/>
                  </a:lnTo>
                  <a:lnTo>
                    <a:pt x="7822" y="4400"/>
                  </a:lnTo>
                  <a:lnTo>
                    <a:pt x="7821" y="4410"/>
                  </a:lnTo>
                  <a:lnTo>
                    <a:pt x="7817" y="4432"/>
                  </a:lnTo>
                  <a:lnTo>
                    <a:pt x="7811" y="4453"/>
                  </a:lnTo>
                  <a:lnTo>
                    <a:pt x="7804" y="4472"/>
                  </a:lnTo>
                  <a:lnTo>
                    <a:pt x="7795" y="4491"/>
                  </a:lnTo>
                  <a:lnTo>
                    <a:pt x="7784" y="4510"/>
                  </a:lnTo>
                  <a:lnTo>
                    <a:pt x="7771" y="4526"/>
                  </a:lnTo>
                  <a:lnTo>
                    <a:pt x="7757" y="4541"/>
                  </a:lnTo>
                  <a:lnTo>
                    <a:pt x="7741" y="4556"/>
                  </a:lnTo>
                  <a:lnTo>
                    <a:pt x="7724" y="4568"/>
                  </a:lnTo>
                  <a:lnTo>
                    <a:pt x="7706" y="4579"/>
                  </a:lnTo>
                  <a:lnTo>
                    <a:pt x="7687" y="4589"/>
                  </a:lnTo>
                  <a:lnTo>
                    <a:pt x="7666" y="4595"/>
                  </a:lnTo>
                  <a:lnTo>
                    <a:pt x="7655" y="4599"/>
                  </a:lnTo>
                  <a:lnTo>
                    <a:pt x="7644" y="4601"/>
                  </a:lnTo>
                  <a:lnTo>
                    <a:pt x="7634" y="4603"/>
                  </a:lnTo>
                  <a:lnTo>
                    <a:pt x="7623" y="4604"/>
                  </a:lnTo>
                  <a:lnTo>
                    <a:pt x="615" y="5238"/>
                  </a:lnTo>
                  <a:lnTo>
                    <a:pt x="604" y="5239"/>
                  </a:lnTo>
                  <a:lnTo>
                    <a:pt x="592" y="5239"/>
                  </a:lnTo>
                  <a:lnTo>
                    <a:pt x="581" y="5239"/>
                  </a:lnTo>
                  <a:lnTo>
                    <a:pt x="571" y="5238"/>
                  </a:lnTo>
                  <a:lnTo>
                    <a:pt x="549" y="5235"/>
                  </a:lnTo>
                  <a:lnTo>
                    <a:pt x="529" y="5229"/>
                  </a:lnTo>
                  <a:lnTo>
                    <a:pt x="509" y="5222"/>
                  </a:lnTo>
                  <a:lnTo>
                    <a:pt x="490" y="5212"/>
                  </a:lnTo>
                  <a:lnTo>
                    <a:pt x="472" y="5201"/>
                  </a:lnTo>
                  <a:lnTo>
                    <a:pt x="455" y="5188"/>
                  </a:lnTo>
                  <a:lnTo>
                    <a:pt x="440" y="5174"/>
                  </a:lnTo>
                  <a:lnTo>
                    <a:pt x="426" y="5158"/>
                  </a:lnTo>
                  <a:lnTo>
                    <a:pt x="413" y="5142"/>
                  </a:lnTo>
                  <a:lnTo>
                    <a:pt x="402" y="5123"/>
                  </a:lnTo>
                  <a:lnTo>
                    <a:pt x="393" y="5104"/>
                  </a:lnTo>
                  <a:lnTo>
                    <a:pt x="386" y="5083"/>
                  </a:lnTo>
                  <a:lnTo>
                    <a:pt x="383" y="5072"/>
                  </a:lnTo>
                  <a:lnTo>
                    <a:pt x="380" y="5062"/>
                  </a:lnTo>
                  <a:lnTo>
                    <a:pt x="378" y="5051"/>
                  </a:lnTo>
                  <a:lnTo>
                    <a:pt x="377" y="5040"/>
                  </a:lnTo>
                  <a:lnTo>
                    <a:pt x="1" y="873"/>
                  </a:lnTo>
                  <a:lnTo>
                    <a:pt x="0" y="861"/>
                  </a:lnTo>
                  <a:lnTo>
                    <a:pt x="0" y="850"/>
                  </a:lnTo>
                  <a:lnTo>
                    <a:pt x="0" y="839"/>
                  </a:lnTo>
                  <a:lnTo>
                    <a:pt x="1" y="829"/>
                  </a:lnTo>
                  <a:lnTo>
                    <a:pt x="6" y="807"/>
                  </a:lnTo>
                  <a:lnTo>
                    <a:pt x="11" y="786"/>
                  </a:lnTo>
                  <a:lnTo>
                    <a:pt x="18" y="767"/>
                  </a:lnTo>
                  <a:lnTo>
                    <a:pt x="27" y="747"/>
                  </a:lnTo>
                  <a:lnTo>
                    <a:pt x="38" y="730"/>
                  </a:lnTo>
                  <a:lnTo>
                    <a:pt x="51" y="713"/>
                  </a:lnTo>
                  <a:lnTo>
                    <a:pt x="65" y="698"/>
                  </a:lnTo>
                  <a:lnTo>
                    <a:pt x="81" y="684"/>
                  </a:lnTo>
                  <a:lnTo>
                    <a:pt x="98" y="671"/>
                  </a:lnTo>
                  <a:lnTo>
                    <a:pt x="116" y="660"/>
                  </a:lnTo>
                  <a:lnTo>
                    <a:pt x="135" y="650"/>
                  </a:lnTo>
                  <a:lnTo>
                    <a:pt x="156" y="644"/>
                  </a:lnTo>
                  <a:lnTo>
                    <a:pt x="167" y="640"/>
                  </a:lnTo>
                  <a:lnTo>
                    <a:pt x="177" y="638"/>
                  </a:lnTo>
                  <a:lnTo>
                    <a:pt x="188" y="636"/>
                  </a:lnTo>
                  <a:lnTo>
                    <a:pt x="199" y="635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8" name="任意多边形: 形状 157"/>
            <p:cNvSpPr/>
            <p:nvPr/>
          </p:nvSpPr>
          <p:spPr bwMode="auto">
            <a:xfrm>
              <a:off x="7909769" y="3587122"/>
              <a:ext cx="2572057" cy="1160822"/>
            </a:xfrm>
            <a:custGeom>
              <a:avLst/>
              <a:gdLst>
                <a:gd name="T0" fmla="*/ 6319 w 6626"/>
                <a:gd name="T1" fmla="*/ 1 h 2994"/>
                <a:gd name="T2" fmla="*/ 6339 w 6626"/>
                <a:gd name="T3" fmla="*/ 1 h 2994"/>
                <a:gd name="T4" fmla="*/ 6357 w 6626"/>
                <a:gd name="T5" fmla="*/ 5 h 2994"/>
                <a:gd name="T6" fmla="*/ 6375 w 6626"/>
                <a:gd name="T7" fmla="*/ 12 h 2994"/>
                <a:gd name="T8" fmla="*/ 6390 w 6626"/>
                <a:gd name="T9" fmla="*/ 23 h 2994"/>
                <a:gd name="T10" fmla="*/ 6403 w 6626"/>
                <a:gd name="T11" fmla="*/ 36 h 2994"/>
                <a:gd name="T12" fmla="*/ 6412 w 6626"/>
                <a:gd name="T13" fmla="*/ 51 h 2994"/>
                <a:gd name="T14" fmla="*/ 6420 w 6626"/>
                <a:gd name="T15" fmla="*/ 68 h 2994"/>
                <a:gd name="T16" fmla="*/ 6423 w 6626"/>
                <a:gd name="T17" fmla="*/ 88 h 2994"/>
                <a:gd name="T18" fmla="*/ 6626 w 6626"/>
                <a:gd name="T19" fmla="*/ 2336 h 2994"/>
                <a:gd name="T20" fmla="*/ 6624 w 6626"/>
                <a:gd name="T21" fmla="*/ 2355 h 2994"/>
                <a:gd name="T22" fmla="*/ 6618 w 6626"/>
                <a:gd name="T23" fmla="*/ 2372 h 2994"/>
                <a:gd name="T24" fmla="*/ 6609 w 6626"/>
                <a:gd name="T25" fmla="*/ 2389 h 2994"/>
                <a:gd name="T26" fmla="*/ 6597 w 6626"/>
                <a:gd name="T27" fmla="*/ 2403 h 2994"/>
                <a:gd name="T28" fmla="*/ 6583 w 6626"/>
                <a:gd name="T29" fmla="*/ 2415 h 2994"/>
                <a:gd name="T30" fmla="*/ 6567 w 6626"/>
                <a:gd name="T31" fmla="*/ 2423 h 2994"/>
                <a:gd name="T32" fmla="*/ 6549 w 6626"/>
                <a:gd name="T33" fmla="*/ 2429 h 2994"/>
                <a:gd name="T34" fmla="*/ 306 w 6626"/>
                <a:gd name="T35" fmla="*/ 2994 h 2994"/>
                <a:gd name="T36" fmla="*/ 286 w 6626"/>
                <a:gd name="T37" fmla="*/ 2994 h 2994"/>
                <a:gd name="T38" fmla="*/ 268 w 6626"/>
                <a:gd name="T39" fmla="*/ 2990 h 2994"/>
                <a:gd name="T40" fmla="*/ 251 w 6626"/>
                <a:gd name="T41" fmla="*/ 2982 h 2994"/>
                <a:gd name="T42" fmla="*/ 236 w 6626"/>
                <a:gd name="T43" fmla="*/ 2973 h 2994"/>
                <a:gd name="T44" fmla="*/ 224 w 6626"/>
                <a:gd name="T45" fmla="*/ 2959 h 2994"/>
                <a:gd name="T46" fmla="*/ 213 w 6626"/>
                <a:gd name="T47" fmla="*/ 2943 h 2994"/>
                <a:gd name="T48" fmla="*/ 205 w 6626"/>
                <a:gd name="T49" fmla="*/ 2926 h 2994"/>
                <a:gd name="T50" fmla="*/ 202 w 6626"/>
                <a:gd name="T51" fmla="*/ 2908 h 2994"/>
                <a:gd name="T52" fmla="*/ 0 w 6626"/>
                <a:gd name="T53" fmla="*/ 659 h 2994"/>
                <a:gd name="T54" fmla="*/ 2 w 6626"/>
                <a:gd name="T55" fmla="*/ 640 h 2994"/>
                <a:gd name="T56" fmla="*/ 7 w 6626"/>
                <a:gd name="T57" fmla="*/ 622 h 2994"/>
                <a:gd name="T58" fmla="*/ 16 w 6626"/>
                <a:gd name="T59" fmla="*/ 606 h 2994"/>
                <a:gd name="T60" fmla="*/ 28 w 6626"/>
                <a:gd name="T61" fmla="*/ 592 h 2994"/>
                <a:gd name="T62" fmla="*/ 42 w 6626"/>
                <a:gd name="T63" fmla="*/ 581 h 2994"/>
                <a:gd name="T64" fmla="*/ 58 w 6626"/>
                <a:gd name="T65" fmla="*/ 571 h 2994"/>
                <a:gd name="T66" fmla="*/ 77 w 6626"/>
                <a:gd name="T67" fmla="*/ 566 h 29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626" h="2994">
                  <a:moveTo>
                    <a:pt x="86" y="565"/>
                  </a:moveTo>
                  <a:lnTo>
                    <a:pt x="6319" y="1"/>
                  </a:lnTo>
                  <a:lnTo>
                    <a:pt x="6329" y="0"/>
                  </a:lnTo>
                  <a:lnTo>
                    <a:pt x="6339" y="1"/>
                  </a:lnTo>
                  <a:lnTo>
                    <a:pt x="6349" y="2"/>
                  </a:lnTo>
                  <a:lnTo>
                    <a:pt x="6357" y="5"/>
                  </a:lnTo>
                  <a:lnTo>
                    <a:pt x="6366" y="9"/>
                  </a:lnTo>
                  <a:lnTo>
                    <a:pt x="6375" y="12"/>
                  </a:lnTo>
                  <a:lnTo>
                    <a:pt x="6382" y="17"/>
                  </a:lnTo>
                  <a:lnTo>
                    <a:pt x="6390" y="23"/>
                  </a:lnTo>
                  <a:lnTo>
                    <a:pt x="6396" y="29"/>
                  </a:lnTo>
                  <a:lnTo>
                    <a:pt x="6403" y="36"/>
                  </a:lnTo>
                  <a:lnTo>
                    <a:pt x="6408" y="43"/>
                  </a:lnTo>
                  <a:lnTo>
                    <a:pt x="6412" y="51"/>
                  </a:lnTo>
                  <a:lnTo>
                    <a:pt x="6417" y="59"/>
                  </a:lnTo>
                  <a:lnTo>
                    <a:pt x="6420" y="68"/>
                  </a:lnTo>
                  <a:lnTo>
                    <a:pt x="6422" y="78"/>
                  </a:lnTo>
                  <a:lnTo>
                    <a:pt x="6423" y="88"/>
                  </a:lnTo>
                  <a:lnTo>
                    <a:pt x="6625" y="2326"/>
                  </a:lnTo>
                  <a:lnTo>
                    <a:pt x="6626" y="2336"/>
                  </a:lnTo>
                  <a:lnTo>
                    <a:pt x="6625" y="2345"/>
                  </a:lnTo>
                  <a:lnTo>
                    <a:pt x="6624" y="2355"/>
                  </a:lnTo>
                  <a:lnTo>
                    <a:pt x="6621" y="2364"/>
                  </a:lnTo>
                  <a:lnTo>
                    <a:pt x="6618" y="2372"/>
                  </a:lnTo>
                  <a:lnTo>
                    <a:pt x="6614" y="2381"/>
                  </a:lnTo>
                  <a:lnTo>
                    <a:pt x="6609" y="2389"/>
                  </a:lnTo>
                  <a:lnTo>
                    <a:pt x="6604" y="2396"/>
                  </a:lnTo>
                  <a:lnTo>
                    <a:pt x="6597" y="2403"/>
                  </a:lnTo>
                  <a:lnTo>
                    <a:pt x="6591" y="2409"/>
                  </a:lnTo>
                  <a:lnTo>
                    <a:pt x="6583" y="2415"/>
                  </a:lnTo>
                  <a:lnTo>
                    <a:pt x="6576" y="2419"/>
                  </a:lnTo>
                  <a:lnTo>
                    <a:pt x="6567" y="2423"/>
                  </a:lnTo>
                  <a:lnTo>
                    <a:pt x="6558" y="2426"/>
                  </a:lnTo>
                  <a:lnTo>
                    <a:pt x="6549" y="2429"/>
                  </a:lnTo>
                  <a:lnTo>
                    <a:pt x="6539" y="2430"/>
                  </a:lnTo>
                  <a:lnTo>
                    <a:pt x="306" y="2994"/>
                  </a:lnTo>
                  <a:lnTo>
                    <a:pt x="296" y="2994"/>
                  </a:lnTo>
                  <a:lnTo>
                    <a:pt x="286" y="2994"/>
                  </a:lnTo>
                  <a:lnTo>
                    <a:pt x="278" y="2992"/>
                  </a:lnTo>
                  <a:lnTo>
                    <a:pt x="268" y="2990"/>
                  </a:lnTo>
                  <a:lnTo>
                    <a:pt x="259" y="2987"/>
                  </a:lnTo>
                  <a:lnTo>
                    <a:pt x="251" y="2982"/>
                  </a:lnTo>
                  <a:lnTo>
                    <a:pt x="243" y="2978"/>
                  </a:lnTo>
                  <a:lnTo>
                    <a:pt x="236" y="2973"/>
                  </a:lnTo>
                  <a:lnTo>
                    <a:pt x="229" y="2966"/>
                  </a:lnTo>
                  <a:lnTo>
                    <a:pt x="224" y="2959"/>
                  </a:lnTo>
                  <a:lnTo>
                    <a:pt x="217" y="2952"/>
                  </a:lnTo>
                  <a:lnTo>
                    <a:pt x="213" y="2943"/>
                  </a:lnTo>
                  <a:lnTo>
                    <a:pt x="208" y="2935"/>
                  </a:lnTo>
                  <a:lnTo>
                    <a:pt x="205" y="2926"/>
                  </a:lnTo>
                  <a:lnTo>
                    <a:pt x="203" y="2918"/>
                  </a:lnTo>
                  <a:lnTo>
                    <a:pt x="202" y="2908"/>
                  </a:lnTo>
                  <a:lnTo>
                    <a:pt x="0" y="669"/>
                  </a:lnTo>
                  <a:lnTo>
                    <a:pt x="0" y="659"/>
                  </a:lnTo>
                  <a:lnTo>
                    <a:pt x="0" y="649"/>
                  </a:lnTo>
                  <a:lnTo>
                    <a:pt x="2" y="640"/>
                  </a:lnTo>
                  <a:lnTo>
                    <a:pt x="4" y="631"/>
                  </a:lnTo>
                  <a:lnTo>
                    <a:pt x="7" y="622"/>
                  </a:lnTo>
                  <a:lnTo>
                    <a:pt x="12" y="614"/>
                  </a:lnTo>
                  <a:lnTo>
                    <a:pt x="16" y="606"/>
                  </a:lnTo>
                  <a:lnTo>
                    <a:pt x="22" y="599"/>
                  </a:lnTo>
                  <a:lnTo>
                    <a:pt x="28" y="592"/>
                  </a:lnTo>
                  <a:lnTo>
                    <a:pt x="35" y="586"/>
                  </a:lnTo>
                  <a:lnTo>
                    <a:pt x="42" y="581"/>
                  </a:lnTo>
                  <a:lnTo>
                    <a:pt x="50" y="575"/>
                  </a:lnTo>
                  <a:lnTo>
                    <a:pt x="58" y="571"/>
                  </a:lnTo>
                  <a:lnTo>
                    <a:pt x="68" y="568"/>
                  </a:lnTo>
                  <a:lnTo>
                    <a:pt x="77" y="566"/>
                  </a:lnTo>
                  <a:lnTo>
                    <a:pt x="86" y="565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159" name="任意多边形: 形状 158"/>
            <p:cNvSpPr/>
            <p:nvPr/>
          </p:nvSpPr>
          <p:spPr bwMode="auto">
            <a:xfrm>
              <a:off x="8183474" y="3546357"/>
              <a:ext cx="1931470" cy="279529"/>
            </a:xfrm>
            <a:custGeom>
              <a:avLst/>
              <a:gdLst>
                <a:gd name="T0" fmla="*/ 4903 w 4974"/>
                <a:gd name="T1" fmla="*/ 289 h 723"/>
                <a:gd name="T2" fmla="*/ 109 w 4974"/>
                <a:gd name="T3" fmla="*/ 723 h 723"/>
                <a:gd name="T4" fmla="*/ 100 w 4974"/>
                <a:gd name="T5" fmla="*/ 723 h 723"/>
                <a:gd name="T6" fmla="*/ 92 w 4974"/>
                <a:gd name="T7" fmla="*/ 721 h 723"/>
                <a:gd name="T8" fmla="*/ 84 w 4974"/>
                <a:gd name="T9" fmla="*/ 718 h 723"/>
                <a:gd name="T10" fmla="*/ 75 w 4974"/>
                <a:gd name="T11" fmla="*/ 714 h 723"/>
                <a:gd name="T12" fmla="*/ 68 w 4974"/>
                <a:gd name="T13" fmla="*/ 708 h 723"/>
                <a:gd name="T14" fmla="*/ 60 w 4974"/>
                <a:gd name="T15" fmla="*/ 701 h 723"/>
                <a:gd name="T16" fmla="*/ 53 w 4974"/>
                <a:gd name="T17" fmla="*/ 693 h 723"/>
                <a:gd name="T18" fmla="*/ 46 w 4974"/>
                <a:gd name="T19" fmla="*/ 684 h 723"/>
                <a:gd name="T20" fmla="*/ 40 w 4974"/>
                <a:gd name="T21" fmla="*/ 674 h 723"/>
                <a:gd name="T22" fmla="*/ 33 w 4974"/>
                <a:gd name="T23" fmla="*/ 663 h 723"/>
                <a:gd name="T24" fmla="*/ 29 w 4974"/>
                <a:gd name="T25" fmla="*/ 651 h 723"/>
                <a:gd name="T26" fmla="*/ 24 w 4974"/>
                <a:gd name="T27" fmla="*/ 638 h 723"/>
                <a:gd name="T28" fmla="*/ 19 w 4974"/>
                <a:gd name="T29" fmla="*/ 624 h 723"/>
                <a:gd name="T30" fmla="*/ 16 w 4974"/>
                <a:gd name="T31" fmla="*/ 610 h 723"/>
                <a:gd name="T32" fmla="*/ 14 w 4974"/>
                <a:gd name="T33" fmla="*/ 596 h 723"/>
                <a:gd name="T34" fmla="*/ 12 w 4974"/>
                <a:gd name="T35" fmla="*/ 581 h 723"/>
                <a:gd name="T36" fmla="*/ 0 w 4974"/>
                <a:gd name="T37" fmla="*/ 449 h 723"/>
                <a:gd name="T38" fmla="*/ 4961 w 4974"/>
                <a:gd name="T39" fmla="*/ 0 h 723"/>
                <a:gd name="T40" fmla="*/ 4973 w 4974"/>
                <a:gd name="T41" fmla="*/ 132 h 723"/>
                <a:gd name="T42" fmla="*/ 4974 w 4974"/>
                <a:gd name="T43" fmla="*/ 147 h 723"/>
                <a:gd name="T44" fmla="*/ 4974 w 4974"/>
                <a:gd name="T45" fmla="*/ 162 h 723"/>
                <a:gd name="T46" fmla="*/ 4973 w 4974"/>
                <a:gd name="T47" fmla="*/ 176 h 723"/>
                <a:gd name="T48" fmla="*/ 4972 w 4974"/>
                <a:gd name="T49" fmla="*/ 190 h 723"/>
                <a:gd name="T50" fmla="*/ 4968 w 4974"/>
                <a:gd name="T51" fmla="*/ 203 h 723"/>
                <a:gd name="T52" fmla="*/ 4966 w 4974"/>
                <a:gd name="T53" fmla="*/ 216 h 723"/>
                <a:gd name="T54" fmla="*/ 4962 w 4974"/>
                <a:gd name="T55" fmla="*/ 228 h 723"/>
                <a:gd name="T56" fmla="*/ 4958 w 4974"/>
                <a:gd name="T57" fmla="*/ 239 h 723"/>
                <a:gd name="T58" fmla="*/ 4952 w 4974"/>
                <a:gd name="T59" fmla="*/ 250 h 723"/>
                <a:gd name="T60" fmla="*/ 4947 w 4974"/>
                <a:gd name="T61" fmla="*/ 259 h 723"/>
                <a:gd name="T62" fmla="*/ 4940 w 4974"/>
                <a:gd name="T63" fmla="*/ 267 h 723"/>
                <a:gd name="T64" fmla="*/ 4934 w 4974"/>
                <a:gd name="T65" fmla="*/ 274 h 723"/>
                <a:gd name="T66" fmla="*/ 4926 w 4974"/>
                <a:gd name="T67" fmla="*/ 280 h 723"/>
                <a:gd name="T68" fmla="*/ 4919 w 4974"/>
                <a:gd name="T69" fmla="*/ 285 h 723"/>
                <a:gd name="T70" fmla="*/ 4911 w 4974"/>
                <a:gd name="T71" fmla="*/ 287 h 723"/>
                <a:gd name="T72" fmla="*/ 4903 w 4974"/>
                <a:gd name="T73" fmla="*/ 289 h 7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974" h="723">
                  <a:moveTo>
                    <a:pt x="4903" y="289"/>
                  </a:moveTo>
                  <a:lnTo>
                    <a:pt x="109" y="723"/>
                  </a:lnTo>
                  <a:lnTo>
                    <a:pt x="100" y="723"/>
                  </a:lnTo>
                  <a:lnTo>
                    <a:pt x="92" y="721"/>
                  </a:lnTo>
                  <a:lnTo>
                    <a:pt x="84" y="718"/>
                  </a:lnTo>
                  <a:lnTo>
                    <a:pt x="75" y="714"/>
                  </a:lnTo>
                  <a:lnTo>
                    <a:pt x="68" y="708"/>
                  </a:lnTo>
                  <a:lnTo>
                    <a:pt x="60" y="701"/>
                  </a:lnTo>
                  <a:lnTo>
                    <a:pt x="53" y="693"/>
                  </a:lnTo>
                  <a:lnTo>
                    <a:pt x="46" y="684"/>
                  </a:lnTo>
                  <a:lnTo>
                    <a:pt x="40" y="674"/>
                  </a:lnTo>
                  <a:lnTo>
                    <a:pt x="33" y="663"/>
                  </a:lnTo>
                  <a:lnTo>
                    <a:pt x="29" y="651"/>
                  </a:lnTo>
                  <a:lnTo>
                    <a:pt x="24" y="638"/>
                  </a:lnTo>
                  <a:lnTo>
                    <a:pt x="19" y="624"/>
                  </a:lnTo>
                  <a:lnTo>
                    <a:pt x="16" y="610"/>
                  </a:lnTo>
                  <a:lnTo>
                    <a:pt x="14" y="596"/>
                  </a:lnTo>
                  <a:lnTo>
                    <a:pt x="12" y="581"/>
                  </a:lnTo>
                  <a:lnTo>
                    <a:pt x="0" y="449"/>
                  </a:lnTo>
                  <a:lnTo>
                    <a:pt x="4961" y="0"/>
                  </a:lnTo>
                  <a:lnTo>
                    <a:pt x="4973" y="132"/>
                  </a:lnTo>
                  <a:lnTo>
                    <a:pt x="4974" y="147"/>
                  </a:lnTo>
                  <a:lnTo>
                    <a:pt x="4974" y="162"/>
                  </a:lnTo>
                  <a:lnTo>
                    <a:pt x="4973" y="176"/>
                  </a:lnTo>
                  <a:lnTo>
                    <a:pt x="4972" y="190"/>
                  </a:lnTo>
                  <a:lnTo>
                    <a:pt x="4968" y="203"/>
                  </a:lnTo>
                  <a:lnTo>
                    <a:pt x="4966" y="216"/>
                  </a:lnTo>
                  <a:lnTo>
                    <a:pt x="4962" y="228"/>
                  </a:lnTo>
                  <a:lnTo>
                    <a:pt x="4958" y="239"/>
                  </a:lnTo>
                  <a:lnTo>
                    <a:pt x="4952" y="250"/>
                  </a:lnTo>
                  <a:lnTo>
                    <a:pt x="4947" y="259"/>
                  </a:lnTo>
                  <a:lnTo>
                    <a:pt x="4940" y="267"/>
                  </a:lnTo>
                  <a:lnTo>
                    <a:pt x="4934" y="274"/>
                  </a:lnTo>
                  <a:lnTo>
                    <a:pt x="4926" y="280"/>
                  </a:lnTo>
                  <a:lnTo>
                    <a:pt x="4919" y="285"/>
                  </a:lnTo>
                  <a:lnTo>
                    <a:pt x="4911" y="287"/>
                  </a:lnTo>
                  <a:lnTo>
                    <a:pt x="4903" y="289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0" name="任意多边形: 形状 159"/>
            <p:cNvSpPr/>
            <p:nvPr/>
          </p:nvSpPr>
          <p:spPr bwMode="auto">
            <a:xfrm>
              <a:off x="7952474" y="3899651"/>
              <a:ext cx="157236" cy="85411"/>
            </a:xfrm>
            <a:custGeom>
              <a:avLst/>
              <a:gdLst>
                <a:gd name="T0" fmla="*/ 0 w 406"/>
                <a:gd name="T1" fmla="*/ 34 h 222"/>
                <a:gd name="T2" fmla="*/ 388 w 406"/>
                <a:gd name="T3" fmla="*/ 0 h 222"/>
                <a:gd name="T4" fmla="*/ 406 w 406"/>
                <a:gd name="T5" fmla="*/ 186 h 222"/>
                <a:gd name="T6" fmla="*/ 18 w 406"/>
                <a:gd name="T7" fmla="*/ 222 h 222"/>
                <a:gd name="T8" fmla="*/ 0 w 406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1" name="任意多边形: 形状 160"/>
            <p:cNvSpPr/>
            <p:nvPr/>
          </p:nvSpPr>
          <p:spPr bwMode="auto">
            <a:xfrm>
              <a:off x="8123298" y="3884121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9 w 405"/>
                <a:gd name="T3" fmla="*/ 0 h 222"/>
                <a:gd name="T4" fmla="*/ 405 w 405"/>
                <a:gd name="T5" fmla="*/ 186 h 222"/>
                <a:gd name="T6" fmla="*/ 18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8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2" name="任意多边形: 形状 161"/>
            <p:cNvSpPr/>
            <p:nvPr/>
          </p:nvSpPr>
          <p:spPr bwMode="auto">
            <a:xfrm>
              <a:off x="8298004" y="3868592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7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7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3" name="任意多边形: 形状 162"/>
            <p:cNvSpPr/>
            <p:nvPr/>
          </p:nvSpPr>
          <p:spPr bwMode="auto">
            <a:xfrm>
              <a:off x="8468827" y="3853063"/>
              <a:ext cx="157236" cy="85411"/>
            </a:xfrm>
            <a:custGeom>
              <a:avLst/>
              <a:gdLst>
                <a:gd name="T0" fmla="*/ 0 w 405"/>
                <a:gd name="T1" fmla="*/ 34 h 222"/>
                <a:gd name="T2" fmla="*/ 388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4"/>
                  </a:moveTo>
                  <a:lnTo>
                    <a:pt x="388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4" name="任意多边形: 形状 163"/>
            <p:cNvSpPr/>
            <p:nvPr/>
          </p:nvSpPr>
          <p:spPr bwMode="auto">
            <a:xfrm>
              <a:off x="8645473" y="3835592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7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7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5" name="任意多边形: 形状 164"/>
            <p:cNvSpPr/>
            <p:nvPr/>
          </p:nvSpPr>
          <p:spPr bwMode="auto">
            <a:xfrm>
              <a:off x="8816297" y="3820064"/>
              <a:ext cx="157236" cy="87353"/>
            </a:xfrm>
            <a:custGeom>
              <a:avLst/>
              <a:gdLst>
                <a:gd name="T0" fmla="*/ 0 w 406"/>
                <a:gd name="T1" fmla="*/ 34 h 221"/>
                <a:gd name="T2" fmla="*/ 388 w 406"/>
                <a:gd name="T3" fmla="*/ 0 h 221"/>
                <a:gd name="T4" fmla="*/ 406 w 406"/>
                <a:gd name="T5" fmla="*/ 186 h 221"/>
                <a:gd name="T6" fmla="*/ 18 w 406"/>
                <a:gd name="T7" fmla="*/ 221 h 221"/>
                <a:gd name="T8" fmla="*/ 0 w 406"/>
                <a:gd name="T9" fmla="*/ 34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1">
                  <a:moveTo>
                    <a:pt x="0" y="34"/>
                  </a:moveTo>
                  <a:lnTo>
                    <a:pt x="388" y="0"/>
                  </a:lnTo>
                  <a:lnTo>
                    <a:pt x="406" y="186"/>
                  </a:lnTo>
                  <a:lnTo>
                    <a:pt x="18" y="221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6" name="任意多边形: 形状 165"/>
            <p:cNvSpPr/>
            <p:nvPr/>
          </p:nvSpPr>
          <p:spPr bwMode="auto">
            <a:xfrm>
              <a:off x="9159885" y="3789004"/>
              <a:ext cx="157236" cy="87353"/>
            </a:xfrm>
            <a:custGeom>
              <a:avLst/>
              <a:gdLst>
                <a:gd name="T0" fmla="*/ 0 w 406"/>
                <a:gd name="T1" fmla="*/ 36 h 223"/>
                <a:gd name="T2" fmla="*/ 388 w 406"/>
                <a:gd name="T3" fmla="*/ 0 h 223"/>
                <a:gd name="T4" fmla="*/ 406 w 406"/>
                <a:gd name="T5" fmla="*/ 188 h 223"/>
                <a:gd name="T6" fmla="*/ 18 w 406"/>
                <a:gd name="T7" fmla="*/ 223 h 223"/>
                <a:gd name="T8" fmla="*/ 0 w 406"/>
                <a:gd name="T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3">
                  <a:moveTo>
                    <a:pt x="0" y="36"/>
                  </a:moveTo>
                  <a:lnTo>
                    <a:pt x="388" y="0"/>
                  </a:lnTo>
                  <a:lnTo>
                    <a:pt x="406" y="188"/>
                  </a:lnTo>
                  <a:lnTo>
                    <a:pt x="18" y="223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7" name="任意多边形: 形状 166"/>
            <p:cNvSpPr/>
            <p:nvPr/>
          </p:nvSpPr>
          <p:spPr bwMode="auto">
            <a:xfrm>
              <a:off x="9346238" y="3771534"/>
              <a:ext cx="15917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8" name="任意多边形: 形状 167"/>
            <p:cNvSpPr/>
            <p:nvPr/>
          </p:nvSpPr>
          <p:spPr bwMode="auto">
            <a:xfrm>
              <a:off x="9524826" y="3756004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8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8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69" name="任意多边形: 形状 168"/>
            <p:cNvSpPr/>
            <p:nvPr/>
          </p:nvSpPr>
          <p:spPr bwMode="auto">
            <a:xfrm>
              <a:off x="9695649" y="3740475"/>
              <a:ext cx="157236" cy="87353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0" name="任意多边形: 形状 169"/>
            <p:cNvSpPr/>
            <p:nvPr/>
          </p:nvSpPr>
          <p:spPr bwMode="auto">
            <a:xfrm>
              <a:off x="9868413" y="3724945"/>
              <a:ext cx="157236" cy="87353"/>
            </a:xfrm>
            <a:custGeom>
              <a:avLst/>
              <a:gdLst>
                <a:gd name="T0" fmla="*/ 0 w 405"/>
                <a:gd name="T1" fmla="*/ 35 h 222"/>
                <a:gd name="T2" fmla="*/ 389 w 405"/>
                <a:gd name="T3" fmla="*/ 0 h 222"/>
                <a:gd name="T4" fmla="*/ 405 w 405"/>
                <a:gd name="T5" fmla="*/ 186 h 222"/>
                <a:gd name="T6" fmla="*/ 17 w 405"/>
                <a:gd name="T7" fmla="*/ 222 h 222"/>
                <a:gd name="T8" fmla="*/ 0 w 405"/>
                <a:gd name="T9" fmla="*/ 35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5" h="222">
                  <a:moveTo>
                    <a:pt x="0" y="35"/>
                  </a:moveTo>
                  <a:lnTo>
                    <a:pt x="389" y="0"/>
                  </a:lnTo>
                  <a:lnTo>
                    <a:pt x="405" y="186"/>
                  </a:lnTo>
                  <a:lnTo>
                    <a:pt x="17" y="22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1" name="任意多边形: 形状 170"/>
            <p:cNvSpPr/>
            <p:nvPr/>
          </p:nvSpPr>
          <p:spPr bwMode="auto">
            <a:xfrm>
              <a:off x="10039236" y="3709416"/>
              <a:ext cx="157236" cy="87353"/>
            </a:xfrm>
            <a:custGeom>
              <a:avLst/>
              <a:gdLst>
                <a:gd name="T0" fmla="*/ 0 w 406"/>
                <a:gd name="T1" fmla="*/ 36 h 222"/>
                <a:gd name="T2" fmla="*/ 388 w 406"/>
                <a:gd name="T3" fmla="*/ 0 h 222"/>
                <a:gd name="T4" fmla="*/ 406 w 406"/>
                <a:gd name="T5" fmla="*/ 187 h 222"/>
                <a:gd name="T6" fmla="*/ 17 w 406"/>
                <a:gd name="T7" fmla="*/ 222 h 222"/>
                <a:gd name="T8" fmla="*/ 0 w 406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222">
                  <a:moveTo>
                    <a:pt x="0" y="36"/>
                  </a:moveTo>
                  <a:lnTo>
                    <a:pt x="388" y="0"/>
                  </a:lnTo>
                  <a:lnTo>
                    <a:pt x="406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2" name="任意多边形: 形状 171"/>
            <p:cNvSpPr/>
            <p:nvPr/>
          </p:nvSpPr>
          <p:spPr bwMode="auto">
            <a:xfrm>
              <a:off x="10215884" y="3693886"/>
              <a:ext cx="157236" cy="85411"/>
            </a:xfrm>
            <a:custGeom>
              <a:avLst/>
              <a:gdLst>
                <a:gd name="T0" fmla="*/ 0 w 404"/>
                <a:gd name="T1" fmla="*/ 36 h 222"/>
                <a:gd name="T2" fmla="*/ 388 w 404"/>
                <a:gd name="T3" fmla="*/ 0 h 222"/>
                <a:gd name="T4" fmla="*/ 404 w 404"/>
                <a:gd name="T5" fmla="*/ 187 h 222"/>
                <a:gd name="T6" fmla="*/ 17 w 404"/>
                <a:gd name="T7" fmla="*/ 222 h 222"/>
                <a:gd name="T8" fmla="*/ 0 w 404"/>
                <a:gd name="T9" fmla="*/ 36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2">
                  <a:moveTo>
                    <a:pt x="0" y="36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7" y="222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3" name="任意多边形: 形状 172"/>
            <p:cNvSpPr/>
            <p:nvPr/>
          </p:nvSpPr>
          <p:spPr bwMode="auto">
            <a:xfrm>
              <a:off x="7962180" y="399865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4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4" name="任意多边形: 形状 173"/>
            <p:cNvSpPr/>
            <p:nvPr/>
          </p:nvSpPr>
          <p:spPr bwMode="auto">
            <a:xfrm>
              <a:off x="8133003" y="3983122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5" name="任意多边形: 形状 174"/>
            <p:cNvSpPr/>
            <p:nvPr/>
          </p:nvSpPr>
          <p:spPr bwMode="auto">
            <a:xfrm>
              <a:off x="8305768" y="396759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6" name="任意多边形: 形状 175"/>
            <p:cNvSpPr/>
            <p:nvPr/>
          </p:nvSpPr>
          <p:spPr bwMode="auto">
            <a:xfrm>
              <a:off x="8476591" y="3952063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7" name="任意多边形: 形状 176"/>
            <p:cNvSpPr/>
            <p:nvPr/>
          </p:nvSpPr>
          <p:spPr bwMode="auto">
            <a:xfrm>
              <a:off x="8655180" y="393653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8" name="任意多边形: 形状 177"/>
            <p:cNvSpPr/>
            <p:nvPr/>
          </p:nvSpPr>
          <p:spPr bwMode="auto">
            <a:xfrm>
              <a:off x="8826003" y="3921005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79" name="任意多边形: 形状 178"/>
            <p:cNvSpPr/>
            <p:nvPr/>
          </p:nvSpPr>
          <p:spPr bwMode="auto">
            <a:xfrm>
              <a:off x="8998767" y="3905475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0" name="任意多边形: 形状 179"/>
            <p:cNvSpPr/>
            <p:nvPr/>
          </p:nvSpPr>
          <p:spPr bwMode="auto">
            <a:xfrm>
              <a:off x="9169590" y="3889945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1" name="任意多边形: 形状 180"/>
            <p:cNvSpPr/>
            <p:nvPr/>
          </p:nvSpPr>
          <p:spPr bwMode="auto">
            <a:xfrm>
              <a:off x="9355943" y="3872475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2" name="任意多边形: 形状 181"/>
            <p:cNvSpPr/>
            <p:nvPr/>
          </p:nvSpPr>
          <p:spPr bwMode="auto">
            <a:xfrm>
              <a:off x="9534531" y="3856945"/>
              <a:ext cx="159176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3" name="任意多边形: 形状 182"/>
            <p:cNvSpPr/>
            <p:nvPr/>
          </p:nvSpPr>
          <p:spPr bwMode="auto">
            <a:xfrm>
              <a:off x="9705355" y="384141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4" name="任意多边形: 形状 183"/>
            <p:cNvSpPr/>
            <p:nvPr/>
          </p:nvSpPr>
          <p:spPr bwMode="auto">
            <a:xfrm>
              <a:off x="10048943" y="3792887"/>
              <a:ext cx="341647" cy="145588"/>
            </a:xfrm>
            <a:custGeom>
              <a:avLst/>
              <a:gdLst>
                <a:gd name="T0" fmla="*/ 0 w 879"/>
                <a:gd name="T1" fmla="*/ 78 h 371"/>
                <a:gd name="T2" fmla="*/ 853 w 879"/>
                <a:gd name="T3" fmla="*/ 0 h 371"/>
                <a:gd name="T4" fmla="*/ 879 w 879"/>
                <a:gd name="T5" fmla="*/ 294 h 371"/>
                <a:gd name="T6" fmla="*/ 27 w 879"/>
                <a:gd name="T7" fmla="*/ 371 h 371"/>
                <a:gd name="T8" fmla="*/ 0 w 879"/>
                <a:gd name="T9" fmla="*/ 78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9" h="371">
                  <a:moveTo>
                    <a:pt x="0" y="78"/>
                  </a:moveTo>
                  <a:lnTo>
                    <a:pt x="853" y="0"/>
                  </a:lnTo>
                  <a:lnTo>
                    <a:pt x="879" y="294"/>
                  </a:lnTo>
                  <a:lnTo>
                    <a:pt x="27" y="371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5" name="任意多边形: 形状 184"/>
            <p:cNvSpPr/>
            <p:nvPr/>
          </p:nvSpPr>
          <p:spPr bwMode="auto">
            <a:xfrm>
              <a:off x="7975769" y="4134534"/>
              <a:ext cx="225177" cy="133942"/>
            </a:xfrm>
            <a:custGeom>
              <a:avLst/>
              <a:gdLst>
                <a:gd name="T0" fmla="*/ 0 w 580"/>
                <a:gd name="T1" fmla="*/ 49 h 343"/>
                <a:gd name="T2" fmla="*/ 553 w 580"/>
                <a:gd name="T3" fmla="*/ 0 h 343"/>
                <a:gd name="T4" fmla="*/ 580 w 580"/>
                <a:gd name="T5" fmla="*/ 293 h 343"/>
                <a:gd name="T6" fmla="*/ 26 w 580"/>
                <a:gd name="T7" fmla="*/ 343 h 343"/>
                <a:gd name="T8" fmla="*/ 0 w 580"/>
                <a:gd name="T9" fmla="*/ 49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0" h="343">
                  <a:moveTo>
                    <a:pt x="0" y="49"/>
                  </a:moveTo>
                  <a:lnTo>
                    <a:pt x="553" y="0"/>
                  </a:lnTo>
                  <a:lnTo>
                    <a:pt x="580" y="293"/>
                  </a:lnTo>
                  <a:lnTo>
                    <a:pt x="26" y="343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6" name="任意多边形: 形状 185"/>
            <p:cNvSpPr/>
            <p:nvPr/>
          </p:nvSpPr>
          <p:spPr bwMode="auto">
            <a:xfrm>
              <a:off x="8212592" y="4117062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7" name="任意多边形: 形状 186"/>
            <p:cNvSpPr/>
            <p:nvPr/>
          </p:nvSpPr>
          <p:spPr bwMode="auto">
            <a:xfrm>
              <a:off x="8387298" y="4101533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8" name="任意多边形: 形状 187"/>
            <p:cNvSpPr/>
            <p:nvPr/>
          </p:nvSpPr>
          <p:spPr bwMode="auto">
            <a:xfrm>
              <a:off x="8558121" y="4086004"/>
              <a:ext cx="159176" cy="126177"/>
            </a:xfrm>
            <a:custGeom>
              <a:avLst/>
              <a:gdLst>
                <a:gd name="T0" fmla="*/ 0 w 414"/>
                <a:gd name="T1" fmla="*/ 35 h 328"/>
                <a:gd name="T2" fmla="*/ 387 w 414"/>
                <a:gd name="T3" fmla="*/ 0 h 328"/>
                <a:gd name="T4" fmla="*/ 414 w 414"/>
                <a:gd name="T5" fmla="*/ 293 h 328"/>
                <a:gd name="T6" fmla="*/ 27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89" name="任意多边形: 形状 188"/>
            <p:cNvSpPr/>
            <p:nvPr/>
          </p:nvSpPr>
          <p:spPr bwMode="auto">
            <a:xfrm>
              <a:off x="8905591" y="4054945"/>
              <a:ext cx="161118" cy="126177"/>
            </a:xfrm>
            <a:custGeom>
              <a:avLst/>
              <a:gdLst>
                <a:gd name="T0" fmla="*/ 0 w 413"/>
                <a:gd name="T1" fmla="*/ 35 h 328"/>
                <a:gd name="T2" fmla="*/ 387 w 413"/>
                <a:gd name="T3" fmla="*/ 0 h 328"/>
                <a:gd name="T4" fmla="*/ 413 w 413"/>
                <a:gd name="T5" fmla="*/ 293 h 328"/>
                <a:gd name="T6" fmla="*/ 25 w 413"/>
                <a:gd name="T7" fmla="*/ 328 h 328"/>
                <a:gd name="T8" fmla="*/ 0 w 413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3" h="328">
                  <a:moveTo>
                    <a:pt x="0" y="35"/>
                  </a:moveTo>
                  <a:lnTo>
                    <a:pt x="387" y="0"/>
                  </a:lnTo>
                  <a:lnTo>
                    <a:pt x="413" y="293"/>
                  </a:lnTo>
                  <a:lnTo>
                    <a:pt x="25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0" name="任意多边形: 形状 189"/>
            <p:cNvSpPr/>
            <p:nvPr/>
          </p:nvSpPr>
          <p:spPr bwMode="auto">
            <a:xfrm>
              <a:off x="9078356" y="4039415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1" name="任意多边形: 形状 190"/>
            <p:cNvSpPr/>
            <p:nvPr/>
          </p:nvSpPr>
          <p:spPr bwMode="auto">
            <a:xfrm>
              <a:off x="9249180" y="4023886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2" name="任意多边形: 形状 191"/>
            <p:cNvSpPr/>
            <p:nvPr/>
          </p:nvSpPr>
          <p:spPr bwMode="auto">
            <a:xfrm>
              <a:off x="9435532" y="4006416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3" name="任意多边形: 形状 192"/>
            <p:cNvSpPr/>
            <p:nvPr/>
          </p:nvSpPr>
          <p:spPr bwMode="auto">
            <a:xfrm>
              <a:off x="9614120" y="3990887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4" name="任意多边形: 形状 193"/>
            <p:cNvSpPr/>
            <p:nvPr/>
          </p:nvSpPr>
          <p:spPr bwMode="auto">
            <a:xfrm>
              <a:off x="9784943" y="3975358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5" name="任意多边形: 形状 194"/>
            <p:cNvSpPr/>
            <p:nvPr/>
          </p:nvSpPr>
          <p:spPr bwMode="auto">
            <a:xfrm>
              <a:off x="9963531" y="3957886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6" name="任意多边形: 形状 195"/>
            <p:cNvSpPr/>
            <p:nvPr/>
          </p:nvSpPr>
          <p:spPr bwMode="auto">
            <a:xfrm>
              <a:off x="10134355" y="3932652"/>
              <a:ext cx="281471" cy="275647"/>
            </a:xfrm>
            <a:custGeom>
              <a:avLst/>
              <a:gdLst>
                <a:gd name="T0" fmla="*/ 0 w 722"/>
                <a:gd name="T1" fmla="*/ 60 h 706"/>
                <a:gd name="T2" fmla="*/ 662 w 722"/>
                <a:gd name="T3" fmla="*/ 0 h 706"/>
                <a:gd name="T4" fmla="*/ 683 w 722"/>
                <a:gd name="T5" fmla="*/ 220 h 706"/>
                <a:gd name="T6" fmla="*/ 689 w 722"/>
                <a:gd name="T7" fmla="*/ 293 h 706"/>
                <a:gd name="T8" fmla="*/ 722 w 722"/>
                <a:gd name="T9" fmla="*/ 656 h 706"/>
                <a:gd name="T10" fmla="*/ 177 w 722"/>
                <a:gd name="T11" fmla="*/ 706 h 706"/>
                <a:gd name="T12" fmla="*/ 144 w 722"/>
                <a:gd name="T13" fmla="*/ 342 h 706"/>
                <a:gd name="T14" fmla="*/ 27 w 722"/>
                <a:gd name="T15" fmla="*/ 353 h 706"/>
                <a:gd name="T16" fmla="*/ 0 w 722"/>
                <a:gd name="T17" fmla="*/ 60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2" h="706">
                  <a:moveTo>
                    <a:pt x="0" y="60"/>
                  </a:moveTo>
                  <a:lnTo>
                    <a:pt x="662" y="0"/>
                  </a:lnTo>
                  <a:lnTo>
                    <a:pt x="683" y="220"/>
                  </a:lnTo>
                  <a:lnTo>
                    <a:pt x="689" y="293"/>
                  </a:lnTo>
                  <a:lnTo>
                    <a:pt x="722" y="656"/>
                  </a:lnTo>
                  <a:lnTo>
                    <a:pt x="177" y="706"/>
                  </a:lnTo>
                  <a:lnTo>
                    <a:pt x="144" y="342"/>
                  </a:lnTo>
                  <a:lnTo>
                    <a:pt x="27" y="353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8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7" name="任意多边形: 形状 196"/>
            <p:cNvSpPr/>
            <p:nvPr/>
          </p:nvSpPr>
          <p:spPr bwMode="auto">
            <a:xfrm>
              <a:off x="8278592" y="4252944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8" name="任意多边形: 形状 197"/>
            <p:cNvSpPr/>
            <p:nvPr/>
          </p:nvSpPr>
          <p:spPr bwMode="auto">
            <a:xfrm>
              <a:off x="8451355" y="423741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199" name="任意多边形: 形状 198"/>
            <p:cNvSpPr/>
            <p:nvPr/>
          </p:nvSpPr>
          <p:spPr bwMode="auto">
            <a:xfrm>
              <a:off x="8622179" y="4221886"/>
              <a:ext cx="161118" cy="128118"/>
            </a:xfrm>
            <a:custGeom>
              <a:avLst/>
              <a:gdLst>
                <a:gd name="T0" fmla="*/ 0 w 414"/>
                <a:gd name="T1" fmla="*/ 34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0" name="任意多边形: 形状 199"/>
            <p:cNvSpPr/>
            <p:nvPr/>
          </p:nvSpPr>
          <p:spPr bwMode="auto">
            <a:xfrm>
              <a:off x="8798826" y="420635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1" name="任意多边形: 形状 200"/>
            <p:cNvSpPr/>
            <p:nvPr/>
          </p:nvSpPr>
          <p:spPr bwMode="auto">
            <a:xfrm>
              <a:off x="8969650" y="4190827"/>
              <a:ext cx="161118" cy="128118"/>
            </a:xfrm>
            <a:custGeom>
              <a:avLst/>
              <a:gdLst>
                <a:gd name="T0" fmla="*/ 0 w 415"/>
                <a:gd name="T1" fmla="*/ 34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4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4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2" name="任意多边形: 形状 201"/>
            <p:cNvSpPr/>
            <p:nvPr/>
          </p:nvSpPr>
          <p:spPr bwMode="auto">
            <a:xfrm>
              <a:off x="9144355" y="417529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6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3" name="任意多边形: 形状 202"/>
            <p:cNvSpPr/>
            <p:nvPr/>
          </p:nvSpPr>
          <p:spPr bwMode="auto">
            <a:xfrm>
              <a:off x="9315179" y="4159768"/>
              <a:ext cx="161118" cy="128118"/>
            </a:xfrm>
            <a:custGeom>
              <a:avLst/>
              <a:gdLst>
                <a:gd name="T0" fmla="*/ 0 w 415"/>
                <a:gd name="T1" fmla="*/ 35 h 328"/>
                <a:gd name="T2" fmla="*/ 389 w 415"/>
                <a:gd name="T3" fmla="*/ 0 h 328"/>
                <a:gd name="T4" fmla="*/ 415 w 415"/>
                <a:gd name="T5" fmla="*/ 294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4" name="任意多边形: 形状 203"/>
            <p:cNvSpPr/>
            <p:nvPr/>
          </p:nvSpPr>
          <p:spPr bwMode="auto">
            <a:xfrm>
              <a:off x="9501532" y="4142299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5" name="任意多边形: 形状 204"/>
            <p:cNvSpPr/>
            <p:nvPr/>
          </p:nvSpPr>
          <p:spPr bwMode="auto">
            <a:xfrm>
              <a:off x="9678178" y="4126769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6" name="任意多边形: 形状 205"/>
            <p:cNvSpPr/>
            <p:nvPr/>
          </p:nvSpPr>
          <p:spPr bwMode="auto">
            <a:xfrm>
              <a:off x="9849001" y="4111239"/>
              <a:ext cx="161118" cy="128118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7" name="任意多边形: 形状 206"/>
            <p:cNvSpPr/>
            <p:nvPr/>
          </p:nvSpPr>
          <p:spPr bwMode="auto">
            <a:xfrm>
              <a:off x="10023707" y="4095711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8" name="任意多边形: 形状 207"/>
            <p:cNvSpPr/>
            <p:nvPr/>
          </p:nvSpPr>
          <p:spPr bwMode="auto">
            <a:xfrm>
              <a:off x="7987415" y="4264592"/>
              <a:ext cx="277589" cy="137824"/>
            </a:xfrm>
            <a:custGeom>
              <a:avLst/>
              <a:gdLst>
                <a:gd name="T0" fmla="*/ 0 w 715"/>
                <a:gd name="T1" fmla="*/ 62 h 356"/>
                <a:gd name="T2" fmla="*/ 688 w 715"/>
                <a:gd name="T3" fmla="*/ 0 h 356"/>
                <a:gd name="T4" fmla="*/ 715 w 715"/>
                <a:gd name="T5" fmla="*/ 293 h 356"/>
                <a:gd name="T6" fmla="*/ 26 w 715"/>
                <a:gd name="T7" fmla="*/ 356 h 356"/>
                <a:gd name="T8" fmla="*/ 0 w 715"/>
                <a:gd name="T9" fmla="*/ 62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5" h="356">
                  <a:moveTo>
                    <a:pt x="0" y="62"/>
                  </a:moveTo>
                  <a:lnTo>
                    <a:pt x="688" y="0"/>
                  </a:lnTo>
                  <a:lnTo>
                    <a:pt x="715" y="293"/>
                  </a:lnTo>
                  <a:lnTo>
                    <a:pt x="26" y="356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09" name="任意多边形: 形状 208"/>
            <p:cNvSpPr/>
            <p:nvPr/>
          </p:nvSpPr>
          <p:spPr bwMode="auto">
            <a:xfrm>
              <a:off x="8377591" y="4386886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0" name="任意多边形: 形状 209"/>
            <p:cNvSpPr/>
            <p:nvPr/>
          </p:nvSpPr>
          <p:spPr bwMode="auto">
            <a:xfrm>
              <a:off x="8548415" y="4371357"/>
              <a:ext cx="161118" cy="128118"/>
            </a:xfrm>
            <a:custGeom>
              <a:avLst/>
              <a:gdLst>
                <a:gd name="T0" fmla="*/ 0 w 414"/>
                <a:gd name="T1" fmla="*/ 35 h 328"/>
                <a:gd name="T2" fmla="*/ 388 w 414"/>
                <a:gd name="T3" fmla="*/ 0 h 328"/>
                <a:gd name="T4" fmla="*/ 414 w 414"/>
                <a:gd name="T5" fmla="*/ 293 h 328"/>
                <a:gd name="T6" fmla="*/ 26 w 414"/>
                <a:gd name="T7" fmla="*/ 328 h 328"/>
                <a:gd name="T8" fmla="*/ 0 w 414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8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1" name="任意多边形: 形状 210"/>
            <p:cNvSpPr/>
            <p:nvPr/>
          </p:nvSpPr>
          <p:spPr bwMode="auto">
            <a:xfrm>
              <a:off x="8727002" y="435582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3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2" name="任意多边形: 形状 211"/>
            <p:cNvSpPr/>
            <p:nvPr/>
          </p:nvSpPr>
          <p:spPr bwMode="auto">
            <a:xfrm>
              <a:off x="8897826" y="4340298"/>
              <a:ext cx="161118" cy="128118"/>
            </a:xfrm>
            <a:custGeom>
              <a:avLst/>
              <a:gdLst>
                <a:gd name="T0" fmla="*/ 0 w 415"/>
                <a:gd name="T1" fmla="*/ 35 h 329"/>
                <a:gd name="T2" fmla="*/ 388 w 415"/>
                <a:gd name="T3" fmla="*/ 0 h 329"/>
                <a:gd name="T4" fmla="*/ 415 w 415"/>
                <a:gd name="T5" fmla="*/ 294 h 329"/>
                <a:gd name="T6" fmla="*/ 26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8" y="0"/>
                  </a:lnTo>
                  <a:lnTo>
                    <a:pt x="415" y="294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3" name="任意多边形: 形状 212"/>
            <p:cNvSpPr/>
            <p:nvPr/>
          </p:nvSpPr>
          <p:spPr bwMode="auto">
            <a:xfrm>
              <a:off x="9070591" y="432476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4" name="任意多边形: 形状 213"/>
            <p:cNvSpPr/>
            <p:nvPr/>
          </p:nvSpPr>
          <p:spPr bwMode="auto">
            <a:xfrm>
              <a:off x="9241415" y="4309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5" name="任意多边形: 形状 214"/>
            <p:cNvSpPr/>
            <p:nvPr/>
          </p:nvSpPr>
          <p:spPr bwMode="auto">
            <a:xfrm>
              <a:off x="9606355" y="4276239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6" name="任意多边形: 形状 215"/>
            <p:cNvSpPr/>
            <p:nvPr/>
          </p:nvSpPr>
          <p:spPr bwMode="auto">
            <a:xfrm>
              <a:off x="9777179" y="4260709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7" name="任意多边形: 形状 216"/>
            <p:cNvSpPr/>
            <p:nvPr/>
          </p:nvSpPr>
          <p:spPr bwMode="auto">
            <a:xfrm>
              <a:off x="9951884" y="4245180"/>
              <a:ext cx="159176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4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4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8" name="任意多边形: 形状 217"/>
            <p:cNvSpPr/>
            <p:nvPr/>
          </p:nvSpPr>
          <p:spPr bwMode="auto">
            <a:xfrm>
              <a:off x="7997121" y="4398534"/>
              <a:ext cx="355235" cy="145588"/>
            </a:xfrm>
            <a:custGeom>
              <a:avLst/>
              <a:gdLst>
                <a:gd name="T0" fmla="*/ 0 w 916"/>
                <a:gd name="T1" fmla="*/ 80 h 374"/>
                <a:gd name="T2" fmla="*/ 889 w 916"/>
                <a:gd name="T3" fmla="*/ 0 h 374"/>
                <a:gd name="T4" fmla="*/ 916 w 916"/>
                <a:gd name="T5" fmla="*/ 293 h 374"/>
                <a:gd name="T6" fmla="*/ 27 w 916"/>
                <a:gd name="T7" fmla="*/ 374 h 374"/>
                <a:gd name="T8" fmla="*/ 0 w 916"/>
                <a:gd name="T9" fmla="*/ 8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6" h="374">
                  <a:moveTo>
                    <a:pt x="0" y="80"/>
                  </a:moveTo>
                  <a:lnTo>
                    <a:pt x="889" y="0"/>
                  </a:lnTo>
                  <a:lnTo>
                    <a:pt x="916" y="293"/>
                  </a:lnTo>
                  <a:lnTo>
                    <a:pt x="27" y="374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19" name="任意多边形: 形状 218"/>
            <p:cNvSpPr/>
            <p:nvPr/>
          </p:nvSpPr>
          <p:spPr bwMode="auto">
            <a:xfrm>
              <a:off x="10126590" y="4216063"/>
              <a:ext cx="298941" cy="139764"/>
            </a:xfrm>
            <a:custGeom>
              <a:avLst/>
              <a:gdLst>
                <a:gd name="T0" fmla="*/ 0 w 770"/>
                <a:gd name="T1" fmla="*/ 67 h 360"/>
                <a:gd name="T2" fmla="*/ 744 w 770"/>
                <a:gd name="T3" fmla="*/ 0 h 360"/>
                <a:gd name="T4" fmla="*/ 770 w 770"/>
                <a:gd name="T5" fmla="*/ 293 h 360"/>
                <a:gd name="T6" fmla="*/ 26 w 770"/>
                <a:gd name="T7" fmla="*/ 360 h 360"/>
                <a:gd name="T8" fmla="*/ 0 w 770"/>
                <a:gd name="T9" fmla="*/ 67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0" h="360">
                  <a:moveTo>
                    <a:pt x="0" y="67"/>
                  </a:moveTo>
                  <a:lnTo>
                    <a:pt x="744" y="0"/>
                  </a:lnTo>
                  <a:lnTo>
                    <a:pt x="770" y="293"/>
                  </a:lnTo>
                  <a:lnTo>
                    <a:pt x="26" y="36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0" name="任意多边形: 形状 219"/>
            <p:cNvSpPr/>
            <p:nvPr/>
          </p:nvSpPr>
          <p:spPr bwMode="auto">
            <a:xfrm>
              <a:off x="8008768" y="4567414"/>
              <a:ext cx="161118" cy="126177"/>
            </a:xfrm>
            <a:custGeom>
              <a:avLst/>
              <a:gdLst>
                <a:gd name="T0" fmla="*/ 0 w 415"/>
                <a:gd name="T1" fmla="*/ 35 h 328"/>
                <a:gd name="T2" fmla="*/ 388 w 415"/>
                <a:gd name="T3" fmla="*/ 0 h 328"/>
                <a:gd name="T4" fmla="*/ 415 w 415"/>
                <a:gd name="T5" fmla="*/ 293 h 328"/>
                <a:gd name="T6" fmla="*/ 27 w 415"/>
                <a:gd name="T7" fmla="*/ 328 h 328"/>
                <a:gd name="T8" fmla="*/ 0 w 415"/>
                <a:gd name="T9" fmla="*/ 35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8">
                  <a:moveTo>
                    <a:pt x="0" y="35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7" y="328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1" name="任意多边形: 形状 220"/>
            <p:cNvSpPr/>
            <p:nvPr/>
          </p:nvSpPr>
          <p:spPr bwMode="auto">
            <a:xfrm>
              <a:off x="8183474" y="4551886"/>
              <a:ext cx="161118" cy="126177"/>
            </a:xfrm>
            <a:custGeom>
              <a:avLst/>
              <a:gdLst>
                <a:gd name="T0" fmla="*/ 0 w 415"/>
                <a:gd name="T1" fmla="*/ 36 h 329"/>
                <a:gd name="T2" fmla="*/ 388 w 415"/>
                <a:gd name="T3" fmla="*/ 0 h 329"/>
                <a:gd name="T4" fmla="*/ 415 w 415"/>
                <a:gd name="T5" fmla="*/ 293 h 329"/>
                <a:gd name="T6" fmla="*/ 26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8" y="0"/>
                  </a:lnTo>
                  <a:lnTo>
                    <a:pt x="415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2" name="任意多边形: 形状 221"/>
            <p:cNvSpPr/>
            <p:nvPr/>
          </p:nvSpPr>
          <p:spPr bwMode="auto">
            <a:xfrm>
              <a:off x="8354297" y="4536356"/>
              <a:ext cx="161118" cy="126177"/>
            </a:xfrm>
            <a:custGeom>
              <a:avLst/>
              <a:gdLst>
                <a:gd name="T0" fmla="*/ 0 w 415"/>
                <a:gd name="T1" fmla="*/ 35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5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3" name="任意多边形: 形状 222"/>
            <p:cNvSpPr/>
            <p:nvPr/>
          </p:nvSpPr>
          <p:spPr bwMode="auto">
            <a:xfrm>
              <a:off x="8530944" y="4518886"/>
              <a:ext cx="161118" cy="128118"/>
            </a:xfrm>
            <a:custGeom>
              <a:avLst/>
              <a:gdLst>
                <a:gd name="T0" fmla="*/ 0 w 414"/>
                <a:gd name="T1" fmla="*/ 35 h 329"/>
                <a:gd name="T2" fmla="*/ 387 w 414"/>
                <a:gd name="T3" fmla="*/ 0 h 329"/>
                <a:gd name="T4" fmla="*/ 414 w 414"/>
                <a:gd name="T5" fmla="*/ 293 h 329"/>
                <a:gd name="T6" fmla="*/ 27 w 414"/>
                <a:gd name="T7" fmla="*/ 329 h 329"/>
                <a:gd name="T8" fmla="*/ 0 w 414"/>
                <a:gd name="T9" fmla="*/ 35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5"/>
                  </a:moveTo>
                  <a:lnTo>
                    <a:pt x="387" y="0"/>
                  </a:lnTo>
                  <a:lnTo>
                    <a:pt x="414" y="293"/>
                  </a:lnTo>
                  <a:lnTo>
                    <a:pt x="27" y="329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4" name="任意多边形: 形状 223"/>
            <p:cNvSpPr/>
            <p:nvPr/>
          </p:nvSpPr>
          <p:spPr bwMode="auto">
            <a:xfrm>
              <a:off x="8713415" y="4447062"/>
              <a:ext cx="790059" cy="182471"/>
            </a:xfrm>
            <a:custGeom>
              <a:avLst/>
              <a:gdLst>
                <a:gd name="T0" fmla="*/ 0 w 2032"/>
                <a:gd name="T1" fmla="*/ 181 h 474"/>
                <a:gd name="T2" fmla="*/ 2005 w 2032"/>
                <a:gd name="T3" fmla="*/ 0 h 474"/>
                <a:gd name="T4" fmla="*/ 2032 w 2032"/>
                <a:gd name="T5" fmla="*/ 294 h 474"/>
                <a:gd name="T6" fmla="*/ 26 w 2032"/>
                <a:gd name="T7" fmla="*/ 474 h 474"/>
                <a:gd name="T8" fmla="*/ 0 w 2032"/>
                <a:gd name="T9" fmla="*/ 181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2" h="474">
                  <a:moveTo>
                    <a:pt x="0" y="181"/>
                  </a:moveTo>
                  <a:lnTo>
                    <a:pt x="2005" y="0"/>
                  </a:lnTo>
                  <a:lnTo>
                    <a:pt x="2032" y="294"/>
                  </a:lnTo>
                  <a:lnTo>
                    <a:pt x="26" y="474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5" name="任意多边形: 形状 224"/>
            <p:cNvSpPr/>
            <p:nvPr/>
          </p:nvSpPr>
          <p:spPr bwMode="auto">
            <a:xfrm>
              <a:off x="9519001" y="4427650"/>
              <a:ext cx="199941" cy="130060"/>
            </a:xfrm>
            <a:custGeom>
              <a:avLst/>
              <a:gdLst>
                <a:gd name="T0" fmla="*/ 0 w 514"/>
                <a:gd name="T1" fmla="*/ 44 h 337"/>
                <a:gd name="T2" fmla="*/ 487 w 514"/>
                <a:gd name="T3" fmla="*/ 0 h 337"/>
                <a:gd name="T4" fmla="*/ 514 w 514"/>
                <a:gd name="T5" fmla="*/ 293 h 337"/>
                <a:gd name="T6" fmla="*/ 27 w 514"/>
                <a:gd name="T7" fmla="*/ 337 h 337"/>
                <a:gd name="T8" fmla="*/ 0 w 514"/>
                <a:gd name="T9" fmla="*/ 44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4" h="337">
                  <a:moveTo>
                    <a:pt x="0" y="44"/>
                  </a:moveTo>
                  <a:lnTo>
                    <a:pt x="487" y="0"/>
                  </a:lnTo>
                  <a:lnTo>
                    <a:pt x="514" y="293"/>
                  </a:lnTo>
                  <a:lnTo>
                    <a:pt x="27" y="337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6" name="任意多边形: 形状 225"/>
            <p:cNvSpPr/>
            <p:nvPr/>
          </p:nvSpPr>
          <p:spPr bwMode="auto">
            <a:xfrm>
              <a:off x="9736413" y="4404356"/>
              <a:ext cx="225177" cy="133942"/>
            </a:xfrm>
            <a:custGeom>
              <a:avLst/>
              <a:gdLst>
                <a:gd name="T0" fmla="*/ 0 w 578"/>
                <a:gd name="T1" fmla="*/ 50 h 343"/>
                <a:gd name="T2" fmla="*/ 551 w 578"/>
                <a:gd name="T3" fmla="*/ 0 h 343"/>
                <a:gd name="T4" fmla="*/ 578 w 578"/>
                <a:gd name="T5" fmla="*/ 294 h 343"/>
                <a:gd name="T6" fmla="*/ 27 w 578"/>
                <a:gd name="T7" fmla="*/ 343 h 343"/>
                <a:gd name="T8" fmla="*/ 0 w 578"/>
                <a:gd name="T9" fmla="*/ 50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8" h="343">
                  <a:moveTo>
                    <a:pt x="0" y="50"/>
                  </a:moveTo>
                  <a:lnTo>
                    <a:pt x="551" y="0"/>
                  </a:lnTo>
                  <a:lnTo>
                    <a:pt x="578" y="294"/>
                  </a:lnTo>
                  <a:lnTo>
                    <a:pt x="27" y="343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7" name="任意多边形: 形状 226"/>
            <p:cNvSpPr/>
            <p:nvPr/>
          </p:nvSpPr>
          <p:spPr bwMode="auto">
            <a:xfrm>
              <a:off x="9982943" y="4447062"/>
              <a:ext cx="137824" cy="69883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6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6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8" name="任意多边形: 形状 227"/>
            <p:cNvSpPr/>
            <p:nvPr/>
          </p:nvSpPr>
          <p:spPr bwMode="auto">
            <a:xfrm>
              <a:off x="10144060" y="4433474"/>
              <a:ext cx="137824" cy="67942"/>
            </a:xfrm>
            <a:custGeom>
              <a:avLst/>
              <a:gdLst>
                <a:gd name="T0" fmla="*/ 0 w 358"/>
                <a:gd name="T1" fmla="*/ 31 h 177"/>
                <a:gd name="T2" fmla="*/ 345 w 358"/>
                <a:gd name="T3" fmla="*/ 0 h 177"/>
                <a:gd name="T4" fmla="*/ 358 w 358"/>
                <a:gd name="T5" fmla="*/ 147 h 177"/>
                <a:gd name="T6" fmla="*/ 13 w 358"/>
                <a:gd name="T7" fmla="*/ 177 h 177"/>
                <a:gd name="T8" fmla="*/ 0 w 358"/>
                <a:gd name="T9" fmla="*/ 31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8" h="177">
                  <a:moveTo>
                    <a:pt x="0" y="31"/>
                  </a:moveTo>
                  <a:lnTo>
                    <a:pt x="345" y="0"/>
                  </a:lnTo>
                  <a:lnTo>
                    <a:pt x="358" y="147"/>
                  </a:lnTo>
                  <a:lnTo>
                    <a:pt x="13" y="177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29" name="任意多边形: 形状 228"/>
            <p:cNvSpPr/>
            <p:nvPr/>
          </p:nvSpPr>
          <p:spPr bwMode="auto">
            <a:xfrm>
              <a:off x="10309060" y="4417945"/>
              <a:ext cx="137824" cy="67942"/>
            </a:xfrm>
            <a:custGeom>
              <a:avLst/>
              <a:gdLst>
                <a:gd name="T0" fmla="*/ 0 w 359"/>
                <a:gd name="T1" fmla="*/ 30 h 177"/>
                <a:gd name="T2" fmla="*/ 345 w 359"/>
                <a:gd name="T3" fmla="*/ 0 h 177"/>
                <a:gd name="T4" fmla="*/ 359 w 359"/>
                <a:gd name="T5" fmla="*/ 146 h 177"/>
                <a:gd name="T6" fmla="*/ 13 w 359"/>
                <a:gd name="T7" fmla="*/ 177 h 177"/>
                <a:gd name="T8" fmla="*/ 0 w 359"/>
                <a:gd name="T9" fmla="*/ 3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7">
                  <a:moveTo>
                    <a:pt x="0" y="30"/>
                  </a:moveTo>
                  <a:lnTo>
                    <a:pt x="345" y="0"/>
                  </a:lnTo>
                  <a:lnTo>
                    <a:pt x="359" y="146"/>
                  </a:lnTo>
                  <a:lnTo>
                    <a:pt x="13" y="177"/>
                  </a:lnTo>
                  <a:lnTo>
                    <a:pt x="0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0" name="任意多边形: 形状 229"/>
            <p:cNvSpPr/>
            <p:nvPr/>
          </p:nvSpPr>
          <p:spPr bwMode="auto">
            <a:xfrm>
              <a:off x="10136296" y="4361650"/>
              <a:ext cx="139764" cy="67942"/>
            </a:xfrm>
            <a:custGeom>
              <a:avLst/>
              <a:gdLst>
                <a:gd name="T0" fmla="*/ 0 w 359"/>
                <a:gd name="T1" fmla="*/ 31 h 178"/>
                <a:gd name="T2" fmla="*/ 346 w 359"/>
                <a:gd name="T3" fmla="*/ 0 h 178"/>
                <a:gd name="T4" fmla="*/ 359 w 359"/>
                <a:gd name="T5" fmla="*/ 147 h 178"/>
                <a:gd name="T6" fmla="*/ 14 w 359"/>
                <a:gd name="T7" fmla="*/ 178 h 178"/>
                <a:gd name="T8" fmla="*/ 0 w 359"/>
                <a:gd name="T9" fmla="*/ 31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178">
                  <a:moveTo>
                    <a:pt x="0" y="31"/>
                  </a:moveTo>
                  <a:lnTo>
                    <a:pt x="346" y="0"/>
                  </a:lnTo>
                  <a:lnTo>
                    <a:pt x="359" y="147"/>
                  </a:lnTo>
                  <a:lnTo>
                    <a:pt x="14" y="178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1" name="任意多边形: 形状 230"/>
            <p:cNvSpPr/>
            <p:nvPr/>
          </p:nvSpPr>
          <p:spPr bwMode="auto">
            <a:xfrm>
              <a:off x="8878414" y="4654768"/>
              <a:ext cx="772587" cy="609528"/>
            </a:xfrm>
            <a:custGeom>
              <a:avLst/>
              <a:gdLst>
                <a:gd name="T0" fmla="*/ 1736 w 1990"/>
                <a:gd name="T1" fmla="*/ 1 h 1573"/>
                <a:gd name="T2" fmla="*/ 1764 w 1990"/>
                <a:gd name="T3" fmla="*/ 1 h 1573"/>
                <a:gd name="T4" fmla="*/ 1790 w 1990"/>
                <a:gd name="T5" fmla="*/ 7 h 1573"/>
                <a:gd name="T6" fmla="*/ 1814 w 1990"/>
                <a:gd name="T7" fmla="*/ 17 h 1573"/>
                <a:gd name="T8" fmla="*/ 1836 w 1990"/>
                <a:gd name="T9" fmla="*/ 32 h 1573"/>
                <a:gd name="T10" fmla="*/ 1854 w 1990"/>
                <a:gd name="T11" fmla="*/ 52 h 1573"/>
                <a:gd name="T12" fmla="*/ 1870 w 1990"/>
                <a:gd name="T13" fmla="*/ 73 h 1573"/>
                <a:gd name="T14" fmla="*/ 1880 w 1990"/>
                <a:gd name="T15" fmla="*/ 98 h 1573"/>
                <a:gd name="T16" fmla="*/ 1885 w 1990"/>
                <a:gd name="T17" fmla="*/ 126 h 1573"/>
                <a:gd name="T18" fmla="*/ 1990 w 1990"/>
                <a:gd name="T19" fmla="*/ 1290 h 1573"/>
                <a:gd name="T20" fmla="*/ 1986 w 1990"/>
                <a:gd name="T21" fmla="*/ 1319 h 1573"/>
                <a:gd name="T22" fmla="*/ 1979 w 1990"/>
                <a:gd name="T23" fmla="*/ 1343 h 1573"/>
                <a:gd name="T24" fmla="*/ 1966 w 1990"/>
                <a:gd name="T25" fmla="*/ 1367 h 1573"/>
                <a:gd name="T26" fmla="*/ 1948 w 1990"/>
                <a:gd name="T27" fmla="*/ 1388 h 1573"/>
                <a:gd name="T28" fmla="*/ 1928 w 1990"/>
                <a:gd name="T29" fmla="*/ 1404 h 1573"/>
                <a:gd name="T30" fmla="*/ 1904 w 1990"/>
                <a:gd name="T31" fmla="*/ 1417 h 1573"/>
                <a:gd name="T32" fmla="*/ 1878 w 1990"/>
                <a:gd name="T33" fmla="*/ 1425 h 1573"/>
                <a:gd name="T34" fmla="*/ 254 w 1990"/>
                <a:gd name="T35" fmla="*/ 1573 h 1573"/>
                <a:gd name="T36" fmla="*/ 226 w 1990"/>
                <a:gd name="T37" fmla="*/ 1572 h 1573"/>
                <a:gd name="T38" fmla="*/ 200 w 1990"/>
                <a:gd name="T39" fmla="*/ 1566 h 1573"/>
                <a:gd name="T40" fmla="*/ 175 w 1990"/>
                <a:gd name="T41" fmla="*/ 1555 h 1573"/>
                <a:gd name="T42" fmla="*/ 154 w 1990"/>
                <a:gd name="T43" fmla="*/ 1540 h 1573"/>
                <a:gd name="T44" fmla="*/ 135 w 1990"/>
                <a:gd name="T45" fmla="*/ 1522 h 1573"/>
                <a:gd name="T46" fmla="*/ 120 w 1990"/>
                <a:gd name="T47" fmla="*/ 1499 h 1573"/>
                <a:gd name="T48" fmla="*/ 110 w 1990"/>
                <a:gd name="T49" fmla="*/ 1474 h 1573"/>
                <a:gd name="T50" fmla="*/ 105 w 1990"/>
                <a:gd name="T51" fmla="*/ 1447 h 1573"/>
                <a:gd name="T52" fmla="*/ 0 w 1990"/>
                <a:gd name="T53" fmla="*/ 282 h 1573"/>
                <a:gd name="T54" fmla="*/ 3 w 1990"/>
                <a:gd name="T55" fmla="*/ 255 h 1573"/>
                <a:gd name="T56" fmla="*/ 12 w 1990"/>
                <a:gd name="T57" fmla="*/ 229 h 1573"/>
                <a:gd name="T58" fmla="*/ 24 w 1990"/>
                <a:gd name="T59" fmla="*/ 206 h 1573"/>
                <a:gd name="T60" fmla="*/ 41 w 1990"/>
                <a:gd name="T61" fmla="*/ 186 h 1573"/>
                <a:gd name="T62" fmla="*/ 62 w 1990"/>
                <a:gd name="T63" fmla="*/ 170 h 1573"/>
                <a:gd name="T64" fmla="*/ 85 w 1990"/>
                <a:gd name="T65" fmla="*/ 157 h 1573"/>
                <a:gd name="T66" fmla="*/ 111 w 1990"/>
                <a:gd name="T67" fmla="*/ 148 h 1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90" h="1573">
                  <a:moveTo>
                    <a:pt x="125" y="147"/>
                  </a:moveTo>
                  <a:lnTo>
                    <a:pt x="1736" y="1"/>
                  </a:lnTo>
                  <a:lnTo>
                    <a:pt x="1750" y="0"/>
                  </a:lnTo>
                  <a:lnTo>
                    <a:pt x="1764" y="1"/>
                  </a:lnTo>
                  <a:lnTo>
                    <a:pt x="1777" y="3"/>
                  </a:lnTo>
                  <a:lnTo>
                    <a:pt x="1790" y="7"/>
                  </a:lnTo>
                  <a:lnTo>
                    <a:pt x="1803" y="12"/>
                  </a:lnTo>
                  <a:lnTo>
                    <a:pt x="1814" y="17"/>
                  </a:lnTo>
                  <a:lnTo>
                    <a:pt x="1825" y="25"/>
                  </a:lnTo>
                  <a:lnTo>
                    <a:pt x="1836" y="32"/>
                  </a:lnTo>
                  <a:lnTo>
                    <a:pt x="1846" y="41"/>
                  </a:lnTo>
                  <a:lnTo>
                    <a:pt x="1854" y="52"/>
                  </a:lnTo>
                  <a:lnTo>
                    <a:pt x="1863" y="63"/>
                  </a:lnTo>
                  <a:lnTo>
                    <a:pt x="1870" y="73"/>
                  </a:lnTo>
                  <a:lnTo>
                    <a:pt x="1875" y="85"/>
                  </a:lnTo>
                  <a:lnTo>
                    <a:pt x="1880" y="98"/>
                  </a:lnTo>
                  <a:lnTo>
                    <a:pt x="1884" y="112"/>
                  </a:lnTo>
                  <a:lnTo>
                    <a:pt x="1885" y="126"/>
                  </a:lnTo>
                  <a:lnTo>
                    <a:pt x="1990" y="1276"/>
                  </a:lnTo>
                  <a:lnTo>
                    <a:pt x="1990" y="1290"/>
                  </a:lnTo>
                  <a:lnTo>
                    <a:pt x="1988" y="1304"/>
                  </a:lnTo>
                  <a:lnTo>
                    <a:pt x="1986" y="1319"/>
                  </a:lnTo>
                  <a:lnTo>
                    <a:pt x="1983" y="1332"/>
                  </a:lnTo>
                  <a:lnTo>
                    <a:pt x="1979" y="1343"/>
                  </a:lnTo>
                  <a:lnTo>
                    <a:pt x="1972" y="1355"/>
                  </a:lnTo>
                  <a:lnTo>
                    <a:pt x="1966" y="1367"/>
                  </a:lnTo>
                  <a:lnTo>
                    <a:pt x="1957" y="1378"/>
                  </a:lnTo>
                  <a:lnTo>
                    <a:pt x="1948" y="1388"/>
                  </a:lnTo>
                  <a:lnTo>
                    <a:pt x="1939" y="1396"/>
                  </a:lnTo>
                  <a:lnTo>
                    <a:pt x="1928" y="1404"/>
                  </a:lnTo>
                  <a:lnTo>
                    <a:pt x="1917" y="1410"/>
                  </a:lnTo>
                  <a:lnTo>
                    <a:pt x="1904" y="1417"/>
                  </a:lnTo>
                  <a:lnTo>
                    <a:pt x="1891" y="1421"/>
                  </a:lnTo>
                  <a:lnTo>
                    <a:pt x="1878" y="1425"/>
                  </a:lnTo>
                  <a:lnTo>
                    <a:pt x="1864" y="1427"/>
                  </a:lnTo>
                  <a:lnTo>
                    <a:pt x="254" y="1573"/>
                  </a:lnTo>
                  <a:lnTo>
                    <a:pt x="240" y="1573"/>
                  </a:lnTo>
                  <a:lnTo>
                    <a:pt x="226" y="1572"/>
                  </a:lnTo>
                  <a:lnTo>
                    <a:pt x="213" y="1570"/>
                  </a:lnTo>
                  <a:lnTo>
                    <a:pt x="200" y="1566"/>
                  </a:lnTo>
                  <a:lnTo>
                    <a:pt x="187" y="1562"/>
                  </a:lnTo>
                  <a:lnTo>
                    <a:pt x="175" y="1555"/>
                  </a:lnTo>
                  <a:lnTo>
                    <a:pt x="164" y="1549"/>
                  </a:lnTo>
                  <a:lnTo>
                    <a:pt x="154" y="1540"/>
                  </a:lnTo>
                  <a:lnTo>
                    <a:pt x="144" y="1532"/>
                  </a:lnTo>
                  <a:lnTo>
                    <a:pt x="135" y="1522"/>
                  </a:lnTo>
                  <a:lnTo>
                    <a:pt x="128" y="1511"/>
                  </a:lnTo>
                  <a:lnTo>
                    <a:pt x="120" y="1499"/>
                  </a:lnTo>
                  <a:lnTo>
                    <a:pt x="115" y="1487"/>
                  </a:lnTo>
                  <a:lnTo>
                    <a:pt x="110" y="1474"/>
                  </a:lnTo>
                  <a:lnTo>
                    <a:pt x="107" y="1461"/>
                  </a:lnTo>
                  <a:lnTo>
                    <a:pt x="105" y="1447"/>
                  </a:lnTo>
                  <a:lnTo>
                    <a:pt x="1" y="296"/>
                  </a:lnTo>
                  <a:lnTo>
                    <a:pt x="0" y="282"/>
                  </a:lnTo>
                  <a:lnTo>
                    <a:pt x="1" y="268"/>
                  </a:lnTo>
                  <a:lnTo>
                    <a:pt x="3" y="255"/>
                  </a:lnTo>
                  <a:lnTo>
                    <a:pt x="7" y="242"/>
                  </a:lnTo>
                  <a:lnTo>
                    <a:pt x="12" y="229"/>
                  </a:lnTo>
                  <a:lnTo>
                    <a:pt x="17" y="217"/>
                  </a:lnTo>
                  <a:lnTo>
                    <a:pt x="24" y="206"/>
                  </a:lnTo>
                  <a:lnTo>
                    <a:pt x="33" y="196"/>
                  </a:lnTo>
                  <a:lnTo>
                    <a:pt x="41" y="186"/>
                  </a:lnTo>
                  <a:lnTo>
                    <a:pt x="51" y="177"/>
                  </a:lnTo>
                  <a:lnTo>
                    <a:pt x="62" y="170"/>
                  </a:lnTo>
                  <a:lnTo>
                    <a:pt x="74" y="162"/>
                  </a:lnTo>
                  <a:lnTo>
                    <a:pt x="85" y="157"/>
                  </a:lnTo>
                  <a:lnTo>
                    <a:pt x="98" y="152"/>
                  </a:lnTo>
                  <a:lnTo>
                    <a:pt x="111" y="148"/>
                  </a:lnTo>
                  <a:lnTo>
                    <a:pt x="125" y="147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2" name="任意多边形: 形状 231"/>
            <p:cNvSpPr/>
            <p:nvPr/>
          </p:nvSpPr>
          <p:spPr bwMode="auto">
            <a:xfrm>
              <a:off x="7490475" y="2668947"/>
              <a:ext cx="3156350" cy="1088999"/>
            </a:xfrm>
            <a:custGeom>
              <a:avLst/>
              <a:gdLst>
                <a:gd name="T0" fmla="*/ 0 w 8132"/>
                <a:gd name="T1" fmla="*/ 737 h 2806"/>
                <a:gd name="T2" fmla="*/ 8132 w 8132"/>
                <a:gd name="T3" fmla="*/ 0 h 2806"/>
                <a:gd name="T4" fmla="*/ 7961 w 8132"/>
                <a:gd name="T5" fmla="*/ 2138 h 2806"/>
                <a:gd name="T6" fmla="*/ 582 w 8132"/>
                <a:gd name="T7" fmla="*/ 2806 h 2806"/>
                <a:gd name="T8" fmla="*/ 0 w 8132"/>
                <a:gd name="T9" fmla="*/ 737 h 28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32" h="2806">
                  <a:moveTo>
                    <a:pt x="0" y="737"/>
                  </a:moveTo>
                  <a:lnTo>
                    <a:pt x="8132" y="0"/>
                  </a:lnTo>
                  <a:lnTo>
                    <a:pt x="7961" y="2138"/>
                  </a:lnTo>
                  <a:lnTo>
                    <a:pt x="582" y="2806"/>
                  </a:lnTo>
                  <a:lnTo>
                    <a:pt x="0" y="737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3" name="任意多边形: 形状 232"/>
            <p:cNvSpPr/>
            <p:nvPr/>
          </p:nvSpPr>
          <p:spPr bwMode="auto">
            <a:xfrm>
              <a:off x="7612768" y="2705829"/>
              <a:ext cx="2917586" cy="989999"/>
            </a:xfrm>
            <a:custGeom>
              <a:avLst/>
              <a:gdLst>
                <a:gd name="T0" fmla="*/ 0 w 7517"/>
                <a:gd name="T1" fmla="*/ 679 h 2549"/>
                <a:gd name="T2" fmla="*/ 7517 w 7517"/>
                <a:gd name="T3" fmla="*/ 0 h 2549"/>
                <a:gd name="T4" fmla="*/ 7355 w 7517"/>
                <a:gd name="T5" fmla="*/ 1932 h 2549"/>
                <a:gd name="T6" fmla="*/ 534 w 7517"/>
                <a:gd name="T7" fmla="*/ 2549 h 2549"/>
                <a:gd name="T8" fmla="*/ 0 w 7517"/>
                <a:gd name="T9" fmla="*/ 679 h 2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17" h="2549">
                  <a:moveTo>
                    <a:pt x="0" y="679"/>
                  </a:moveTo>
                  <a:lnTo>
                    <a:pt x="7517" y="0"/>
                  </a:lnTo>
                  <a:lnTo>
                    <a:pt x="7355" y="1932"/>
                  </a:lnTo>
                  <a:lnTo>
                    <a:pt x="534" y="254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34" name="任意多边形: 形状 233"/>
            <p:cNvSpPr/>
            <p:nvPr/>
          </p:nvSpPr>
          <p:spPr bwMode="auto">
            <a:xfrm>
              <a:off x="7490475" y="2595182"/>
              <a:ext cx="3158291" cy="359118"/>
            </a:xfrm>
            <a:custGeom>
              <a:avLst/>
              <a:gdLst>
                <a:gd name="T0" fmla="*/ 1 w 8139"/>
                <a:gd name="T1" fmla="*/ 925 h 925"/>
                <a:gd name="T2" fmla="*/ 0 w 8139"/>
                <a:gd name="T3" fmla="*/ 916 h 925"/>
                <a:gd name="T4" fmla="*/ 3 w 8139"/>
                <a:gd name="T5" fmla="*/ 895 h 925"/>
                <a:gd name="T6" fmla="*/ 4 w 8139"/>
                <a:gd name="T7" fmla="*/ 879 h 925"/>
                <a:gd name="T8" fmla="*/ 7 w 8139"/>
                <a:gd name="T9" fmla="*/ 863 h 925"/>
                <a:gd name="T10" fmla="*/ 11 w 8139"/>
                <a:gd name="T11" fmla="*/ 845 h 925"/>
                <a:gd name="T12" fmla="*/ 17 w 8139"/>
                <a:gd name="T13" fmla="*/ 826 h 925"/>
                <a:gd name="T14" fmla="*/ 25 w 8139"/>
                <a:gd name="T15" fmla="*/ 807 h 925"/>
                <a:gd name="T16" fmla="*/ 36 w 8139"/>
                <a:gd name="T17" fmla="*/ 789 h 925"/>
                <a:gd name="T18" fmla="*/ 41 w 8139"/>
                <a:gd name="T19" fmla="*/ 779 h 925"/>
                <a:gd name="T20" fmla="*/ 49 w 8139"/>
                <a:gd name="T21" fmla="*/ 770 h 925"/>
                <a:gd name="T22" fmla="*/ 57 w 8139"/>
                <a:gd name="T23" fmla="*/ 762 h 925"/>
                <a:gd name="T24" fmla="*/ 64 w 8139"/>
                <a:gd name="T25" fmla="*/ 753 h 925"/>
                <a:gd name="T26" fmla="*/ 74 w 8139"/>
                <a:gd name="T27" fmla="*/ 745 h 925"/>
                <a:gd name="T28" fmla="*/ 84 w 8139"/>
                <a:gd name="T29" fmla="*/ 738 h 925"/>
                <a:gd name="T30" fmla="*/ 94 w 8139"/>
                <a:gd name="T31" fmla="*/ 731 h 925"/>
                <a:gd name="T32" fmla="*/ 105 w 8139"/>
                <a:gd name="T33" fmla="*/ 726 h 925"/>
                <a:gd name="T34" fmla="*/ 118 w 8139"/>
                <a:gd name="T35" fmla="*/ 720 h 925"/>
                <a:gd name="T36" fmla="*/ 132 w 8139"/>
                <a:gd name="T37" fmla="*/ 715 h 925"/>
                <a:gd name="T38" fmla="*/ 146 w 8139"/>
                <a:gd name="T39" fmla="*/ 712 h 925"/>
                <a:gd name="T40" fmla="*/ 161 w 8139"/>
                <a:gd name="T41" fmla="*/ 709 h 925"/>
                <a:gd name="T42" fmla="*/ 278 w 8139"/>
                <a:gd name="T43" fmla="*/ 697 h 925"/>
                <a:gd name="T44" fmla="*/ 547 w 8139"/>
                <a:gd name="T45" fmla="*/ 671 h 925"/>
                <a:gd name="T46" fmla="*/ 948 w 8139"/>
                <a:gd name="T47" fmla="*/ 634 h 925"/>
                <a:gd name="T48" fmla="*/ 1458 w 8139"/>
                <a:gd name="T49" fmla="*/ 587 h 925"/>
                <a:gd name="T50" fmla="*/ 2055 w 8139"/>
                <a:gd name="T51" fmla="*/ 533 h 925"/>
                <a:gd name="T52" fmla="*/ 2716 w 8139"/>
                <a:gd name="T53" fmla="*/ 473 h 925"/>
                <a:gd name="T54" fmla="*/ 3419 w 8139"/>
                <a:gd name="T55" fmla="*/ 410 h 925"/>
                <a:gd name="T56" fmla="*/ 4142 w 8139"/>
                <a:gd name="T57" fmla="*/ 345 h 925"/>
                <a:gd name="T58" fmla="*/ 4864 w 8139"/>
                <a:gd name="T59" fmla="*/ 280 h 925"/>
                <a:gd name="T60" fmla="*/ 5561 w 8139"/>
                <a:gd name="T61" fmla="*/ 217 h 925"/>
                <a:gd name="T62" fmla="*/ 6213 w 8139"/>
                <a:gd name="T63" fmla="*/ 159 h 925"/>
                <a:gd name="T64" fmla="*/ 6795 w 8139"/>
                <a:gd name="T65" fmla="*/ 107 h 925"/>
                <a:gd name="T66" fmla="*/ 7287 w 8139"/>
                <a:gd name="T67" fmla="*/ 63 h 925"/>
                <a:gd name="T68" fmla="*/ 7665 w 8139"/>
                <a:gd name="T69" fmla="*/ 29 h 925"/>
                <a:gd name="T70" fmla="*/ 7909 w 8139"/>
                <a:gd name="T71" fmla="*/ 8 h 925"/>
                <a:gd name="T72" fmla="*/ 7995 w 8139"/>
                <a:gd name="T73" fmla="*/ 0 h 925"/>
                <a:gd name="T74" fmla="*/ 7998 w 8139"/>
                <a:gd name="T75" fmla="*/ 0 h 925"/>
                <a:gd name="T76" fmla="*/ 8008 w 8139"/>
                <a:gd name="T77" fmla="*/ 1 h 925"/>
                <a:gd name="T78" fmla="*/ 8022 w 8139"/>
                <a:gd name="T79" fmla="*/ 3 h 925"/>
                <a:gd name="T80" fmla="*/ 8038 w 8139"/>
                <a:gd name="T81" fmla="*/ 10 h 925"/>
                <a:gd name="T82" fmla="*/ 8048 w 8139"/>
                <a:gd name="T83" fmla="*/ 14 h 925"/>
                <a:gd name="T84" fmla="*/ 8058 w 8139"/>
                <a:gd name="T85" fmla="*/ 19 h 925"/>
                <a:gd name="T86" fmla="*/ 8067 w 8139"/>
                <a:gd name="T87" fmla="*/ 26 h 925"/>
                <a:gd name="T88" fmla="*/ 8077 w 8139"/>
                <a:gd name="T89" fmla="*/ 35 h 925"/>
                <a:gd name="T90" fmla="*/ 8087 w 8139"/>
                <a:gd name="T91" fmla="*/ 44 h 925"/>
                <a:gd name="T92" fmla="*/ 8095 w 8139"/>
                <a:gd name="T93" fmla="*/ 56 h 925"/>
                <a:gd name="T94" fmla="*/ 8104 w 8139"/>
                <a:gd name="T95" fmla="*/ 70 h 925"/>
                <a:gd name="T96" fmla="*/ 8113 w 8139"/>
                <a:gd name="T97" fmla="*/ 87 h 925"/>
                <a:gd name="T98" fmla="*/ 8120 w 8139"/>
                <a:gd name="T99" fmla="*/ 103 h 925"/>
                <a:gd name="T100" fmla="*/ 8126 w 8139"/>
                <a:gd name="T101" fmla="*/ 117 h 925"/>
                <a:gd name="T102" fmla="*/ 8130 w 8139"/>
                <a:gd name="T103" fmla="*/ 130 h 925"/>
                <a:gd name="T104" fmla="*/ 8133 w 8139"/>
                <a:gd name="T105" fmla="*/ 141 h 925"/>
                <a:gd name="T106" fmla="*/ 8137 w 8139"/>
                <a:gd name="T107" fmla="*/ 159 h 925"/>
                <a:gd name="T108" fmla="*/ 8139 w 8139"/>
                <a:gd name="T109" fmla="*/ 172 h 925"/>
                <a:gd name="T110" fmla="*/ 8137 w 8139"/>
                <a:gd name="T111" fmla="*/ 181 h 925"/>
                <a:gd name="T112" fmla="*/ 8136 w 8139"/>
                <a:gd name="T113" fmla="*/ 185 h 925"/>
                <a:gd name="T114" fmla="*/ 8134 w 8139"/>
                <a:gd name="T115" fmla="*/ 188 h 925"/>
                <a:gd name="T116" fmla="*/ 8133 w 8139"/>
                <a:gd name="T117" fmla="*/ 188 h 925"/>
                <a:gd name="T118" fmla="*/ 1 w 8139"/>
                <a:gd name="T119" fmla="*/ 925 h 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139" h="925">
                  <a:moveTo>
                    <a:pt x="1" y="925"/>
                  </a:moveTo>
                  <a:lnTo>
                    <a:pt x="0" y="916"/>
                  </a:lnTo>
                  <a:lnTo>
                    <a:pt x="3" y="895"/>
                  </a:lnTo>
                  <a:lnTo>
                    <a:pt x="4" y="879"/>
                  </a:lnTo>
                  <a:lnTo>
                    <a:pt x="7" y="863"/>
                  </a:lnTo>
                  <a:lnTo>
                    <a:pt x="11" y="845"/>
                  </a:lnTo>
                  <a:lnTo>
                    <a:pt x="17" y="826"/>
                  </a:lnTo>
                  <a:lnTo>
                    <a:pt x="25" y="807"/>
                  </a:lnTo>
                  <a:lnTo>
                    <a:pt x="36" y="789"/>
                  </a:lnTo>
                  <a:lnTo>
                    <a:pt x="41" y="779"/>
                  </a:lnTo>
                  <a:lnTo>
                    <a:pt x="49" y="770"/>
                  </a:lnTo>
                  <a:lnTo>
                    <a:pt x="57" y="762"/>
                  </a:lnTo>
                  <a:lnTo>
                    <a:pt x="64" y="753"/>
                  </a:lnTo>
                  <a:lnTo>
                    <a:pt x="74" y="745"/>
                  </a:lnTo>
                  <a:lnTo>
                    <a:pt x="84" y="738"/>
                  </a:lnTo>
                  <a:lnTo>
                    <a:pt x="94" y="731"/>
                  </a:lnTo>
                  <a:lnTo>
                    <a:pt x="105" y="726"/>
                  </a:lnTo>
                  <a:lnTo>
                    <a:pt x="118" y="720"/>
                  </a:lnTo>
                  <a:lnTo>
                    <a:pt x="132" y="715"/>
                  </a:lnTo>
                  <a:lnTo>
                    <a:pt x="146" y="712"/>
                  </a:lnTo>
                  <a:lnTo>
                    <a:pt x="161" y="709"/>
                  </a:lnTo>
                  <a:lnTo>
                    <a:pt x="278" y="697"/>
                  </a:lnTo>
                  <a:lnTo>
                    <a:pt x="547" y="671"/>
                  </a:lnTo>
                  <a:lnTo>
                    <a:pt x="948" y="634"/>
                  </a:lnTo>
                  <a:lnTo>
                    <a:pt x="1458" y="587"/>
                  </a:lnTo>
                  <a:lnTo>
                    <a:pt x="2055" y="533"/>
                  </a:lnTo>
                  <a:lnTo>
                    <a:pt x="2716" y="473"/>
                  </a:lnTo>
                  <a:lnTo>
                    <a:pt x="3419" y="410"/>
                  </a:lnTo>
                  <a:lnTo>
                    <a:pt x="4142" y="345"/>
                  </a:lnTo>
                  <a:lnTo>
                    <a:pt x="4864" y="280"/>
                  </a:lnTo>
                  <a:lnTo>
                    <a:pt x="5561" y="217"/>
                  </a:lnTo>
                  <a:lnTo>
                    <a:pt x="6213" y="159"/>
                  </a:lnTo>
                  <a:lnTo>
                    <a:pt x="6795" y="107"/>
                  </a:lnTo>
                  <a:lnTo>
                    <a:pt x="7287" y="63"/>
                  </a:lnTo>
                  <a:lnTo>
                    <a:pt x="7665" y="29"/>
                  </a:lnTo>
                  <a:lnTo>
                    <a:pt x="7909" y="8"/>
                  </a:lnTo>
                  <a:lnTo>
                    <a:pt x="7995" y="0"/>
                  </a:lnTo>
                  <a:lnTo>
                    <a:pt x="7998" y="0"/>
                  </a:lnTo>
                  <a:lnTo>
                    <a:pt x="8008" y="1"/>
                  </a:lnTo>
                  <a:lnTo>
                    <a:pt x="8022" y="3"/>
                  </a:lnTo>
                  <a:lnTo>
                    <a:pt x="8038" y="10"/>
                  </a:lnTo>
                  <a:lnTo>
                    <a:pt x="8048" y="14"/>
                  </a:lnTo>
                  <a:lnTo>
                    <a:pt x="8058" y="19"/>
                  </a:lnTo>
                  <a:lnTo>
                    <a:pt x="8067" y="26"/>
                  </a:lnTo>
                  <a:lnTo>
                    <a:pt x="8077" y="35"/>
                  </a:lnTo>
                  <a:lnTo>
                    <a:pt x="8087" y="44"/>
                  </a:lnTo>
                  <a:lnTo>
                    <a:pt x="8095" y="56"/>
                  </a:lnTo>
                  <a:lnTo>
                    <a:pt x="8104" y="70"/>
                  </a:lnTo>
                  <a:lnTo>
                    <a:pt x="8113" y="87"/>
                  </a:lnTo>
                  <a:lnTo>
                    <a:pt x="8120" y="103"/>
                  </a:lnTo>
                  <a:lnTo>
                    <a:pt x="8126" y="117"/>
                  </a:lnTo>
                  <a:lnTo>
                    <a:pt x="8130" y="130"/>
                  </a:lnTo>
                  <a:lnTo>
                    <a:pt x="8133" y="141"/>
                  </a:lnTo>
                  <a:lnTo>
                    <a:pt x="8137" y="159"/>
                  </a:lnTo>
                  <a:lnTo>
                    <a:pt x="8139" y="172"/>
                  </a:lnTo>
                  <a:lnTo>
                    <a:pt x="8137" y="181"/>
                  </a:lnTo>
                  <a:lnTo>
                    <a:pt x="8136" y="185"/>
                  </a:lnTo>
                  <a:lnTo>
                    <a:pt x="8134" y="188"/>
                  </a:lnTo>
                  <a:lnTo>
                    <a:pt x="8133" y="188"/>
                  </a:lnTo>
                  <a:lnTo>
                    <a:pt x="1" y="925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235" name="任意多边形: 形状 234"/>
            <p:cNvSpPr/>
            <p:nvPr/>
          </p:nvSpPr>
          <p:spPr bwMode="auto">
            <a:xfrm>
              <a:off x="7490475" y="2624301"/>
              <a:ext cx="3158291" cy="330000"/>
            </a:xfrm>
            <a:custGeom>
              <a:avLst/>
              <a:gdLst>
                <a:gd name="T0" fmla="*/ 1 w 8139"/>
                <a:gd name="T1" fmla="*/ 848 h 848"/>
                <a:gd name="T2" fmla="*/ 0 w 8139"/>
                <a:gd name="T3" fmla="*/ 837 h 848"/>
                <a:gd name="T4" fmla="*/ 3 w 8139"/>
                <a:gd name="T5" fmla="*/ 811 h 848"/>
                <a:gd name="T6" fmla="*/ 6 w 8139"/>
                <a:gd name="T7" fmla="*/ 793 h 848"/>
                <a:gd name="T8" fmla="*/ 10 w 8139"/>
                <a:gd name="T9" fmla="*/ 773 h 848"/>
                <a:gd name="T10" fmla="*/ 16 w 8139"/>
                <a:gd name="T11" fmla="*/ 753 h 848"/>
                <a:gd name="T12" fmla="*/ 24 w 8139"/>
                <a:gd name="T13" fmla="*/ 731 h 848"/>
                <a:gd name="T14" fmla="*/ 8108 w 8139"/>
                <a:gd name="T15" fmla="*/ 0 h 848"/>
                <a:gd name="T16" fmla="*/ 8110 w 8139"/>
                <a:gd name="T17" fmla="*/ 4 h 848"/>
                <a:gd name="T18" fmla="*/ 8113 w 8139"/>
                <a:gd name="T19" fmla="*/ 10 h 848"/>
                <a:gd name="T20" fmla="*/ 8120 w 8139"/>
                <a:gd name="T21" fmla="*/ 26 h 848"/>
                <a:gd name="T22" fmla="*/ 8126 w 8139"/>
                <a:gd name="T23" fmla="*/ 40 h 848"/>
                <a:gd name="T24" fmla="*/ 8130 w 8139"/>
                <a:gd name="T25" fmla="*/ 53 h 848"/>
                <a:gd name="T26" fmla="*/ 8133 w 8139"/>
                <a:gd name="T27" fmla="*/ 64 h 848"/>
                <a:gd name="T28" fmla="*/ 8137 w 8139"/>
                <a:gd name="T29" fmla="*/ 82 h 848"/>
                <a:gd name="T30" fmla="*/ 8139 w 8139"/>
                <a:gd name="T31" fmla="*/ 95 h 848"/>
                <a:gd name="T32" fmla="*/ 8137 w 8139"/>
                <a:gd name="T33" fmla="*/ 104 h 848"/>
                <a:gd name="T34" fmla="*/ 8136 w 8139"/>
                <a:gd name="T35" fmla="*/ 108 h 848"/>
                <a:gd name="T36" fmla="*/ 8134 w 8139"/>
                <a:gd name="T37" fmla="*/ 111 h 848"/>
                <a:gd name="T38" fmla="*/ 8133 w 8139"/>
                <a:gd name="T39" fmla="*/ 111 h 848"/>
                <a:gd name="T40" fmla="*/ 1 w 8139"/>
                <a:gd name="T41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39" h="848">
                  <a:moveTo>
                    <a:pt x="1" y="848"/>
                  </a:moveTo>
                  <a:lnTo>
                    <a:pt x="0" y="837"/>
                  </a:lnTo>
                  <a:lnTo>
                    <a:pt x="3" y="811"/>
                  </a:lnTo>
                  <a:lnTo>
                    <a:pt x="6" y="793"/>
                  </a:lnTo>
                  <a:lnTo>
                    <a:pt x="10" y="773"/>
                  </a:lnTo>
                  <a:lnTo>
                    <a:pt x="16" y="753"/>
                  </a:lnTo>
                  <a:lnTo>
                    <a:pt x="24" y="731"/>
                  </a:lnTo>
                  <a:lnTo>
                    <a:pt x="8108" y="0"/>
                  </a:lnTo>
                  <a:lnTo>
                    <a:pt x="8110" y="4"/>
                  </a:lnTo>
                  <a:lnTo>
                    <a:pt x="8113" y="10"/>
                  </a:lnTo>
                  <a:lnTo>
                    <a:pt x="8120" y="26"/>
                  </a:lnTo>
                  <a:lnTo>
                    <a:pt x="8126" y="40"/>
                  </a:lnTo>
                  <a:lnTo>
                    <a:pt x="8130" y="53"/>
                  </a:lnTo>
                  <a:lnTo>
                    <a:pt x="8133" y="64"/>
                  </a:lnTo>
                  <a:lnTo>
                    <a:pt x="8137" y="82"/>
                  </a:lnTo>
                  <a:lnTo>
                    <a:pt x="8139" y="95"/>
                  </a:lnTo>
                  <a:lnTo>
                    <a:pt x="8137" y="104"/>
                  </a:lnTo>
                  <a:lnTo>
                    <a:pt x="8136" y="108"/>
                  </a:lnTo>
                  <a:lnTo>
                    <a:pt x="8134" y="111"/>
                  </a:lnTo>
                  <a:lnTo>
                    <a:pt x="8133" y="111"/>
                  </a:lnTo>
                  <a:lnTo>
                    <a:pt x="1" y="848"/>
                  </a:lnTo>
                  <a:close/>
                </a:path>
              </a:pathLst>
            </a:custGeom>
            <a:solidFill>
              <a:srgbClr val="2121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10000"/>
            </a:bodyPr>
            <a:lstStyle/>
            <a:p>
              <a:pPr algn="ctr"/>
              <a:endParaRPr/>
            </a:p>
          </p:txBody>
        </p:sp>
        <p:sp>
          <p:nvSpPr>
            <p:cNvPr id="236" name="任意多边形: 形状 235"/>
            <p:cNvSpPr/>
            <p:nvPr/>
          </p:nvSpPr>
          <p:spPr bwMode="auto">
            <a:xfrm>
              <a:off x="7713709" y="3707475"/>
              <a:ext cx="320294" cy="87353"/>
            </a:xfrm>
            <a:custGeom>
              <a:avLst/>
              <a:gdLst>
                <a:gd name="T0" fmla="*/ 0 w 821"/>
                <a:gd name="T1" fmla="*/ 73 h 226"/>
                <a:gd name="T2" fmla="*/ 814 w 821"/>
                <a:gd name="T3" fmla="*/ 0 h 226"/>
                <a:gd name="T4" fmla="*/ 821 w 821"/>
                <a:gd name="T5" fmla="*/ 63 h 226"/>
                <a:gd name="T6" fmla="*/ 192 w 821"/>
                <a:gd name="T7" fmla="*/ 121 h 226"/>
                <a:gd name="T8" fmla="*/ 179 w 821"/>
                <a:gd name="T9" fmla="*/ 122 h 226"/>
                <a:gd name="T10" fmla="*/ 165 w 821"/>
                <a:gd name="T11" fmla="*/ 124 h 226"/>
                <a:gd name="T12" fmla="*/ 152 w 821"/>
                <a:gd name="T13" fmla="*/ 127 h 226"/>
                <a:gd name="T14" fmla="*/ 138 w 821"/>
                <a:gd name="T15" fmla="*/ 132 h 226"/>
                <a:gd name="T16" fmla="*/ 126 w 821"/>
                <a:gd name="T17" fmla="*/ 136 h 226"/>
                <a:gd name="T18" fmla="*/ 113 w 821"/>
                <a:gd name="T19" fmla="*/ 141 h 226"/>
                <a:gd name="T20" fmla="*/ 101 w 821"/>
                <a:gd name="T21" fmla="*/ 148 h 226"/>
                <a:gd name="T22" fmla="*/ 89 w 821"/>
                <a:gd name="T23" fmla="*/ 154 h 226"/>
                <a:gd name="T24" fmla="*/ 78 w 821"/>
                <a:gd name="T25" fmla="*/ 161 h 226"/>
                <a:gd name="T26" fmla="*/ 68 w 821"/>
                <a:gd name="T27" fmla="*/ 168 h 226"/>
                <a:gd name="T28" fmla="*/ 57 w 821"/>
                <a:gd name="T29" fmla="*/ 177 h 226"/>
                <a:gd name="T30" fmla="*/ 47 w 821"/>
                <a:gd name="T31" fmla="*/ 186 h 226"/>
                <a:gd name="T32" fmla="*/ 38 w 821"/>
                <a:gd name="T33" fmla="*/ 194 h 226"/>
                <a:gd name="T34" fmla="*/ 30 w 821"/>
                <a:gd name="T35" fmla="*/ 204 h 226"/>
                <a:gd name="T36" fmla="*/ 21 w 821"/>
                <a:gd name="T37" fmla="*/ 215 h 226"/>
                <a:gd name="T38" fmla="*/ 14 w 821"/>
                <a:gd name="T39" fmla="*/ 226 h 226"/>
                <a:gd name="T40" fmla="*/ 0 w 821"/>
                <a:gd name="T41" fmla="*/ 73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21" h="226">
                  <a:moveTo>
                    <a:pt x="0" y="73"/>
                  </a:moveTo>
                  <a:lnTo>
                    <a:pt x="814" y="0"/>
                  </a:lnTo>
                  <a:lnTo>
                    <a:pt x="821" y="63"/>
                  </a:lnTo>
                  <a:lnTo>
                    <a:pt x="192" y="121"/>
                  </a:lnTo>
                  <a:lnTo>
                    <a:pt x="179" y="122"/>
                  </a:lnTo>
                  <a:lnTo>
                    <a:pt x="165" y="124"/>
                  </a:lnTo>
                  <a:lnTo>
                    <a:pt x="152" y="127"/>
                  </a:lnTo>
                  <a:lnTo>
                    <a:pt x="138" y="132"/>
                  </a:lnTo>
                  <a:lnTo>
                    <a:pt x="126" y="136"/>
                  </a:lnTo>
                  <a:lnTo>
                    <a:pt x="113" y="141"/>
                  </a:lnTo>
                  <a:lnTo>
                    <a:pt x="101" y="148"/>
                  </a:lnTo>
                  <a:lnTo>
                    <a:pt x="89" y="154"/>
                  </a:lnTo>
                  <a:lnTo>
                    <a:pt x="78" y="161"/>
                  </a:lnTo>
                  <a:lnTo>
                    <a:pt x="68" y="168"/>
                  </a:lnTo>
                  <a:lnTo>
                    <a:pt x="57" y="177"/>
                  </a:lnTo>
                  <a:lnTo>
                    <a:pt x="47" y="186"/>
                  </a:lnTo>
                  <a:lnTo>
                    <a:pt x="38" y="194"/>
                  </a:lnTo>
                  <a:lnTo>
                    <a:pt x="30" y="204"/>
                  </a:lnTo>
                  <a:lnTo>
                    <a:pt x="21" y="215"/>
                  </a:lnTo>
                  <a:lnTo>
                    <a:pt x="14" y="226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7" name="任意多边形: 形状 236"/>
            <p:cNvSpPr/>
            <p:nvPr/>
          </p:nvSpPr>
          <p:spPr bwMode="auto">
            <a:xfrm>
              <a:off x="10270237" y="3476475"/>
              <a:ext cx="318353" cy="97059"/>
            </a:xfrm>
            <a:custGeom>
              <a:avLst/>
              <a:gdLst>
                <a:gd name="T0" fmla="*/ 794 w 817"/>
                <a:gd name="T1" fmla="*/ 0 h 246"/>
                <a:gd name="T2" fmla="*/ 0 w 817"/>
                <a:gd name="T3" fmla="*/ 71 h 246"/>
                <a:gd name="T4" fmla="*/ 6 w 817"/>
                <a:gd name="T5" fmla="*/ 136 h 246"/>
                <a:gd name="T6" fmla="*/ 564 w 817"/>
                <a:gd name="T7" fmla="*/ 85 h 246"/>
                <a:gd name="T8" fmla="*/ 585 w 817"/>
                <a:gd name="T9" fmla="*/ 84 h 246"/>
                <a:gd name="T10" fmla="*/ 606 w 817"/>
                <a:gd name="T11" fmla="*/ 85 h 246"/>
                <a:gd name="T12" fmla="*/ 627 w 817"/>
                <a:gd name="T13" fmla="*/ 87 h 246"/>
                <a:gd name="T14" fmla="*/ 646 w 817"/>
                <a:gd name="T15" fmla="*/ 92 h 246"/>
                <a:gd name="T16" fmla="*/ 665 w 817"/>
                <a:gd name="T17" fmla="*/ 97 h 246"/>
                <a:gd name="T18" fmla="*/ 684 w 817"/>
                <a:gd name="T19" fmla="*/ 105 h 246"/>
                <a:gd name="T20" fmla="*/ 702 w 817"/>
                <a:gd name="T21" fmla="*/ 113 h 246"/>
                <a:gd name="T22" fmla="*/ 719 w 817"/>
                <a:gd name="T23" fmla="*/ 124 h 246"/>
                <a:gd name="T24" fmla="*/ 736 w 817"/>
                <a:gd name="T25" fmla="*/ 135 h 246"/>
                <a:gd name="T26" fmla="*/ 751 w 817"/>
                <a:gd name="T27" fmla="*/ 148 h 246"/>
                <a:gd name="T28" fmla="*/ 765 w 817"/>
                <a:gd name="T29" fmla="*/ 162 h 246"/>
                <a:gd name="T30" fmla="*/ 778 w 817"/>
                <a:gd name="T31" fmla="*/ 177 h 246"/>
                <a:gd name="T32" fmla="*/ 790 w 817"/>
                <a:gd name="T33" fmla="*/ 193 h 246"/>
                <a:gd name="T34" fmla="*/ 799 w 817"/>
                <a:gd name="T35" fmla="*/ 210 h 246"/>
                <a:gd name="T36" fmla="*/ 809 w 817"/>
                <a:gd name="T37" fmla="*/ 228 h 246"/>
                <a:gd name="T38" fmla="*/ 817 w 817"/>
                <a:gd name="T39" fmla="*/ 246 h 246"/>
                <a:gd name="T40" fmla="*/ 794 w 817"/>
                <a:gd name="T41" fmla="*/ 0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17" h="246">
                  <a:moveTo>
                    <a:pt x="794" y="0"/>
                  </a:moveTo>
                  <a:lnTo>
                    <a:pt x="0" y="71"/>
                  </a:lnTo>
                  <a:lnTo>
                    <a:pt x="6" y="136"/>
                  </a:lnTo>
                  <a:lnTo>
                    <a:pt x="564" y="85"/>
                  </a:lnTo>
                  <a:lnTo>
                    <a:pt x="585" y="84"/>
                  </a:lnTo>
                  <a:lnTo>
                    <a:pt x="606" y="85"/>
                  </a:lnTo>
                  <a:lnTo>
                    <a:pt x="627" y="87"/>
                  </a:lnTo>
                  <a:lnTo>
                    <a:pt x="646" y="92"/>
                  </a:lnTo>
                  <a:lnTo>
                    <a:pt x="665" y="97"/>
                  </a:lnTo>
                  <a:lnTo>
                    <a:pt x="684" y="105"/>
                  </a:lnTo>
                  <a:lnTo>
                    <a:pt x="702" y="113"/>
                  </a:lnTo>
                  <a:lnTo>
                    <a:pt x="719" y="124"/>
                  </a:lnTo>
                  <a:lnTo>
                    <a:pt x="736" y="135"/>
                  </a:lnTo>
                  <a:lnTo>
                    <a:pt x="751" y="148"/>
                  </a:lnTo>
                  <a:lnTo>
                    <a:pt x="765" y="162"/>
                  </a:lnTo>
                  <a:lnTo>
                    <a:pt x="778" y="177"/>
                  </a:lnTo>
                  <a:lnTo>
                    <a:pt x="790" y="193"/>
                  </a:lnTo>
                  <a:lnTo>
                    <a:pt x="799" y="210"/>
                  </a:lnTo>
                  <a:lnTo>
                    <a:pt x="809" y="228"/>
                  </a:lnTo>
                  <a:lnTo>
                    <a:pt x="817" y="246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8" name="任意多边形: 形状 237"/>
            <p:cNvSpPr/>
            <p:nvPr/>
          </p:nvSpPr>
          <p:spPr bwMode="auto">
            <a:xfrm>
              <a:off x="8991002" y="3804534"/>
              <a:ext cx="157236" cy="85411"/>
            </a:xfrm>
            <a:custGeom>
              <a:avLst/>
              <a:gdLst>
                <a:gd name="T0" fmla="*/ 0 w 404"/>
                <a:gd name="T1" fmla="*/ 35 h 221"/>
                <a:gd name="T2" fmla="*/ 388 w 404"/>
                <a:gd name="T3" fmla="*/ 0 h 221"/>
                <a:gd name="T4" fmla="*/ 404 w 404"/>
                <a:gd name="T5" fmla="*/ 187 h 221"/>
                <a:gd name="T6" fmla="*/ 16 w 404"/>
                <a:gd name="T7" fmla="*/ 221 h 221"/>
                <a:gd name="T8" fmla="*/ 0 w 404"/>
                <a:gd name="T9" fmla="*/ 35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4" h="221">
                  <a:moveTo>
                    <a:pt x="0" y="35"/>
                  </a:moveTo>
                  <a:lnTo>
                    <a:pt x="388" y="0"/>
                  </a:lnTo>
                  <a:lnTo>
                    <a:pt x="404" y="187"/>
                  </a:lnTo>
                  <a:lnTo>
                    <a:pt x="16" y="221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39" name="任意多边形: 形状 238"/>
            <p:cNvSpPr/>
            <p:nvPr/>
          </p:nvSpPr>
          <p:spPr bwMode="auto">
            <a:xfrm>
              <a:off x="8732826" y="4070474"/>
              <a:ext cx="161118" cy="126177"/>
            </a:xfrm>
            <a:custGeom>
              <a:avLst/>
              <a:gdLst>
                <a:gd name="T0" fmla="*/ 0 w 414"/>
                <a:gd name="T1" fmla="*/ 36 h 329"/>
                <a:gd name="T2" fmla="*/ 388 w 414"/>
                <a:gd name="T3" fmla="*/ 0 h 329"/>
                <a:gd name="T4" fmla="*/ 414 w 414"/>
                <a:gd name="T5" fmla="*/ 293 h 329"/>
                <a:gd name="T6" fmla="*/ 26 w 414"/>
                <a:gd name="T7" fmla="*/ 329 h 329"/>
                <a:gd name="T8" fmla="*/ 0 w 414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9">
                  <a:moveTo>
                    <a:pt x="0" y="36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0" name="任意多边形: 形状 239"/>
            <p:cNvSpPr/>
            <p:nvPr/>
          </p:nvSpPr>
          <p:spPr bwMode="auto">
            <a:xfrm>
              <a:off x="9421943" y="4291768"/>
              <a:ext cx="161118" cy="128118"/>
            </a:xfrm>
            <a:custGeom>
              <a:avLst/>
              <a:gdLst>
                <a:gd name="T0" fmla="*/ 0 w 415"/>
                <a:gd name="T1" fmla="*/ 36 h 329"/>
                <a:gd name="T2" fmla="*/ 389 w 415"/>
                <a:gd name="T3" fmla="*/ 0 h 329"/>
                <a:gd name="T4" fmla="*/ 415 w 415"/>
                <a:gd name="T5" fmla="*/ 294 h 329"/>
                <a:gd name="T6" fmla="*/ 27 w 415"/>
                <a:gd name="T7" fmla="*/ 329 h 329"/>
                <a:gd name="T8" fmla="*/ 0 w 415"/>
                <a:gd name="T9" fmla="*/ 36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29">
                  <a:moveTo>
                    <a:pt x="0" y="36"/>
                  </a:moveTo>
                  <a:lnTo>
                    <a:pt x="389" y="0"/>
                  </a:lnTo>
                  <a:lnTo>
                    <a:pt x="415" y="294"/>
                  </a:lnTo>
                  <a:lnTo>
                    <a:pt x="27" y="329"/>
                  </a:lnTo>
                  <a:lnTo>
                    <a:pt x="0" y="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1" name="任意多边形: 形状 240"/>
            <p:cNvSpPr/>
            <p:nvPr/>
          </p:nvSpPr>
          <p:spPr bwMode="auto">
            <a:xfrm>
              <a:off x="9880060" y="3825887"/>
              <a:ext cx="161118" cy="126177"/>
            </a:xfrm>
            <a:custGeom>
              <a:avLst/>
              <a:gdLst>
                <a:gd name="T0" fmla="*/ 0 w 414"/>
                <a:gd name="T1" fmla="*/ 34 h 327"/>
                <a:gd name="T2" fmla="*/ 388 w 414"/>
                <a:gd name="T3" fmla="*/ 0 h 327"/>
                <a:gd name="T4" fmla="*/ 414 w 414"/>
                <a:gd name="T5" fmla="*/ 293 h 327"/>
                <a:gd name="T6" fmla="*/ 26 w 414"/>
                <a:gd name="T7" fmla="*/ 327 h 327"/>
                <a:gd name="T8" fmla="*/ 0 w 414"/>
                <a:gd name="T9" fmla="*/ 3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4" h="327">
                  <a:moveTo>
                    <a:pt x="0" y="34"/>
                  </a:moveTo>
                  <a:lnTo>
                    <a:pt x="388" y="0"/>
                  </a:lnTo>
                  <a:lnTo>
                    <a:pt x="414" y="293"/>
                  </a:lnTo>
                  <a:lnTo>
                    <a:pt x="26" y="327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2" name="任意多边形: 形状 241"/>
            <p:cNvSpPr/>
            <p:nvPr/>
          </p:nvSpPr>
          <p:spPr bwMode="auto">
            <a:xfrm>
              <a:off x="8030122" y="3505593"/>
              <a:ext cx="2242058" cy="227118"/>
            </a:xfrm>
            <a:custGeom>
              <a:avLst/>
              <a:gdLst>
                <a:gd name="T0" fmla="*/ 0 w 5776"/>
                <a:gd name="T1" fmla="*/ 523 h 589"/>
                <a:gd name="T2" fmla="*/ 5770 w 5776"/>
                <a:gd name="T3" fmla="*/ 0 h 589"/>
                <a:gd name="T4" fmla="*/ 5776 w 5776"/>
                <a:gd name="T5" fmla="*/ 67 h 589"/>
                <a:gd name="T6" fmla="*/ 7 w 5776"/>
                <a:gd name="T7" fmla="*/ 589 h 589"/>
                <a:gd name="T8" fmla="*/ 0 w 5776"/>
                <a:gd name="T9" fmla="*/ 523 h 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76" h="589">
                  <a:moveTo>
                    <a:pt x="0" y="523"/>
                  </a:moveTo>
                  <a:lnTo>
                    <a:pt x="5770" y="0"/>
                  </a:lnTo>
                  <a:lnTo>
                    <a:pt x="5776" y="67"/>
                  </a:lnTo>
                  <a:lnTo>
                    <a:pt x="7" y="589"/>
                  </a:lnTo>
                  <a:lnTo>
                    <a:pt x="0" y="523"/>
                  </a:lnTo>
                  <a:close/>
                </a:path>
              </a:pathLst>
            </a:custGeom>
            <a:solidFill>
              <a:srgbClr val="0F0F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3" name="任意多边形: 形状 242"/>
            <p:cNvSpPr/>
            <p:nvPr/>
          </p:nvSpPr>
          <p:spPr bwMode="auto">
            <a:xfrm>
              <a:off x="10842882" y="4681944"/>
              <a:ext cx="1024941" cy="689118"/>
            </a:xfrm>
            <a:custGeom>
              <a:avLst/>
              <a:gdLst>
                <a:gd name="T0" fmla="*/ 2561 w 2640"/>
                <a:gd name="T1" fmla="*/ 1093 h 1772"/>
                <a:gd name="T2" fmla="*/ 2571 w 2640"/>
                <a:gd name="T3" fmla="*/ 895 h 1772"/>
                <a:gd name="T4" fmla="*/ 2454 w 2640"/>
                <a:gd name="T5" fmla="*/ 770 h 1772"/>
                <a:gd name="T6" fmla="*/ 2122 w 2640"/>
                <a:gd name="T7" fmla="*/ 837 h 1772"/>
                <a:gd name="T8" fmla="*/ 1699 w 2640"/>
                <a:gd name="T9" fmla="*/ 1074 h 1772"/>
                <a:gd name="T10" fmla="*/ 1334 w 2640"/>
                <a:gd name="T11" fmla="*/ 1343 h 1772"/>
                <a:gd name="T12" fmla="*/ 976 w 2640"/>
                <a:gd name="T13" fmla="*/ 1630 h 1772"/>
                <a:gd name="T14" fmla="*/ 768 w 2640"/>
                <a:gd name="T15" fmla="*/ 1755 h 1772"/>
                <a:gd name="T16" fmla="*/ 664 w 2640"/>
                <a:gd name="T17" fmla="*/ 1770 h 1772"/>
                <a:gd name="T18" fmla="*/ 602 w 2640"/>
                <a:gd name="T19" fmla="*/ 1739 h 1772"/>
                <a:gd name="T20" fmla="*/ 552 w 2640"/>
                <a:gd name="T21" fmla="*/ 1639 h 1772"/>
                <a:gd name="T22" fmla="*/ 535 w 2640"/>
                <a:gd name="T23" fmla="*/ 1408 h 1772"/>
                <a:gd name="T24" fmla="*/ 580 w 2640"/>
                <a:gd name="T25" fmla="*/ 1190 h 1772"/>
                <a:gd name="T26" fmla="*/ 681 w 2640"/>
                <a:gd name="T27" fmla="*/ 1023 h 1772"/>
                <a:gd name="T28" fmla="*/ 822 w 2640"/>
                <a:gd name="T29" fmla="*/ 888 h 1772"/>
                <a:gd name="T30" fmla="*/ 1165 w 2640"/>
                <a:gd name="T31" fmla="*/ 646 h 1772"/>
                <a:gd name="T32" fmla="*/ 1369 w 2640"/>
                <a:gd name="T33" fmla="*/ 476 h 1772"/>
                <a:gd name="T34" fmla="*/ 1546 w 2640"/>
                <a:gd name="T35" fmla="*/ 266 h 1772"/>
                <a:gd name="T36" fmla="*/ 1585 w 2640"/>
                <a:gd name="T37" fmla="*/ 172 h 1772"/>
                <a:gd name="T38" fmla="*/ 1572 w 2640"/>
                <a:gd name="T39" fmla="*/ 103 h 1772"/>
                <a:gd name="T40" fmla="*/ 1488 w 2640"/>
                <a:gd name="T41" fmla="*/ 63 h 1772"/>
                <a:gd name="T42" fmla="*/ 1292 w 2640"/>
                <a:gd name="T43" fmla="*/ 64 h 1772"/>
                <a:gd name="T44" fmla="*/ 982 w 2640"/>
                <a:gd name="T45" fmla="*/ 140 h 1772"/>
                <a:gd name="T46" fmla="*/ 681 w 2640"/>
                <a:gd name="T47" fmla="*/ 273 h 1772"/>
                <a:gd name="T48" fmla="*/ 420 w 2640"/>
                <a:gd name="T49" fmla="*/ 380 h 1772"/>
                <a:gd name="T50" fmla="*/ 217 w 2640"/>
                <a:gd name="T51" fmla="*/ 428 h 1772"/>
                <a:gd name="T52" fmla="*/ 0 w 2640"/>
                <a:gd name="T53" fmla="*/ 430 h 1772"/>
                <a:gd name="T54" fmla="*/ 192 w 2640"/>
                <a:gd name="T55" fmla="*/ 376 h 1772"/>
                <a:gd name="T56" fmla="*/ 377 w 2640"/>
                <a:gd name="T57" fmla="*/ 337 h 1772"/>
                <a:gd name="T58" fmla="*/ 618 w 2640"/>
                <a:gd name="T59" fmla="*/ 243 h 1772"/>
                <a:gd name="T60" fmla="*/ 918 w 2640"/>
                <a:gd name="T61" fmla="*/ 104 h 1772"/>
                <a:gd name="T62" fmla="*/ 1245 w 2640"/>
                <a:gd name="T63" fmla="*/ 16 h 1772"/>
                <a:gd name="T64" fmla="*/ 1479 w 2640"/>
                <a:gd name="T65" fmla="*/ 6 h 1772"/>
                <a:gd name="T66" fmla="*/ 1591 w 2640"/>
                <a:gd name="T67" fmla="*/ 45 h 1772"/>
                <a:gd name="T68" fmla="*/ 1631 w 2640"/>
                <a:gd name="T69" fmla="*/ 91 h 1772"/>
                <a:gd name="T70" fmla="*/ 1644 w 2640"/>
                <a:gd name="T71" fmla="*/ 156 h 1772"/>
                <a:gd name="T72" fmla="*/ 1620 w 2640"/>
                <a:gd name="T73" fmla="*/ 245 h 1772"/>
                <a:gd name="T74" fmla="*/ 1524 w 2640"/>
                <a:gd name="T75" fmla="*/ 391 h 1772"/>
                <a:gd name="T76" fmla="*/ 1319 w 2640"/>
                <a:gd name="T77" fmla="*/ 595 h 1772"/>
                <a:gd name="T78" fmla="*/ 1050 w 2640"/>
                <a:gd name="T79" fmla="*/ 793 h 1772"/>
                <a:gd name="T80" fmla="*/ 802 w 2640"/>
                <a:gd name="T81" fmla="*/ 978 h 1772"/>
                <a:gd name="T82" fmla="*/ 682 w 2640"/>
                <a:gd name="T83" fmla="*/ 1116 h 1772"/>
                <a:gd name="T84" fmla="*/ 607 w 2640"/>
                <a:gd name="T85" fmla="*/ 1290 h 1772"/>
                <a:gd name="T86" fmla="*/ 590 w 2640"/>
                <a:gd name="T87" fmla="*/ 1518 h 1772"/>
                <a:gd name="T88" fmla="*/ 617 w 2640"/>
                <a:gd name="T89" fmla="*/ 1661 h 1772"/>
                <a:gd name="T90" fmla="*/ 674 w 2640"/>
                <a:gd name="T91" fmla="*/ 1715 h 1772"/>
                <a:gd name="T92" fmla="*/ 756 w 2640"/>
                <a:gd name="T93" fmla="*/ 1700 h 1772"/>
                <a:gd name="T94" fmla="*/ 949 w 2640"/>
                <a:gd name="T95" fmla="*/ 1580 h 1772"/>
                <a:gd name="T96" fmla="*/ 1301 w 2640"/>
                <a:gd name="T97" fmla="*/ 1299 h 1772"/>
                <a:gd name="T98" fmla="*/ 1668 w 2640"/>
                <a:gd name="T99" fmla="*/ 1027 h 1772"/>
                <a:gd name="T100" fmla="*/ 2110 w 2640"/>
                <a:gd name="T101" fmla="*/ 782 h 1772"/>
                <a:gd name="T102" fmla="*/ 2498 w 2640"/>
                <a:gd name="T103" fmla="*/ 704 h 1772"/>
                <a:gd name="T104" fmla="*/ 2633 w 2640"/>
                <a:gd name="T105" fmla="*/ 852 h 1772"/>
                <a:gd name="T106" fmla="*/ 2622 w 2640"/>
                <a:gd name="T107" fmla="*/ 1084 h 1772"/>
                <a:gd name="T108" fmla="*/ 2509 w 2640"/>
                <a:gd name="T109" fmla="*/ 1261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40" h="1772">
                  <a:moveTo>
                    <a:pt x="2509" y="1261"/>
                  </a:moveTo>
                  <a:lnTo>
                    <a:pt x="2512" y="1252"/>
                  </a:lnTo>
                  <a:lnTo>
                    <a:pt x="2522" y="1228"/>
                  </a:lnTo>
                  <a:lnTo>
                    <a:pt x="2534" y="1192"/>
                  </a:lnTo>
                  <a:lnTo>
                    <a:pt x="2548" y="1146"/>
                  </a:lnTo>
                  <a:lnTo>
                    <a:pt x="2555" y="1120"/>
                  </a:lnTo>
                  <a:lnTo>
                    <a:pt x="2561" y="1093"/>
                  </a:lnTo>
                  <a:lnTo>
                    <a:pt x="2566" y="1065"/>
                  </a:lnTo>
                  <a:lnTo>
                    <a:pt x="2572" y="1036"/>
                  </a:lnTo>
                  <a:lnTo>
                    <a:pt x="2575" y="1008"/>
                  </a:lnTo>
                  <a:lnTo>
                    <a:pt x="2577" y="978"/>
                  </a:lnTo>
                  <a:lnTo>
                    <a:pt x="2577" y="949"/>
                  </a:lnTo>
                  <a:lnTo>
                    <a:pt x="2575" y="922"/>
                  </a:lnTo>
                  <a:lnTo>
                    <a:pt x="2571" y="895"/>
                  </a:lnTo>
                  <a:lnTo>
                    <a:pt x="2564" y="870"/>
                  </a:lnTo>
                  <a:lnTo>
                    <a:pt x="2555" y="846"/>
                  </a:lnTo>
                  <a:lnTo>
                    <a:pt x="2542" y="826"/>
                  </a:lnTo>
                  <a:lnTo>
                    <a:pt x="2525" y="807"/>
                  </a:lnTo>
                  <a:lnTo>
                    <a:pt x="2506" y="791"/>
                  </a:lnTo>
                  <a:lnTo>
                    <a:pt x="2482" y="779"/>
                  </a:lnTo>
                  <a:lnTo>
                    <a:pt x="2454" y="770"/>
                  </a:lnTo>
                  <a:lnTo>
                    <a:pt x="2422" y="765"/>
                  </a:lnTo>
                  <a:lnTo>
                    <a:pt x="2385" y="764"/>
                  </a:lnTo>
                  <a:lnTo>
                    <a:pt x="2344" y="767"/>
                  </a:lnTo>
                  <a:lnTo>
                    <a:pt x="2296" y="777"/>
                  </a:lnTo>
                  <a:lnTo>
                    <a:pt x="2244" y="791"/>
                  </a:lnTo>
                  <a:lnTo>
                    <a:pt x="2186" y="811"/>
                  </a:lnTo>
                  <a:lnTo>
                    <a:pt x="2122" y="837"/>
                  </a:lnTo>
                  <a:lnTo>
                    <a:pt x="2052" y="869"/>
                  </a:lnTo>
                  <a:lnTo>
                    <a:pt x="1990" y="899"/>
                  </a:lnTo>
                  <a:lnTo>
                    <a:pt x="1930" y="932"/>
                  </a:lnTo>
                  <a:lnTo>
                    <a:pt x="1870" y="965"/>
                  </a:lnTo>
                  <a:lnTo>
                    <a:pt x="1812" y="1001"/>
                  </a:lnTo>
                  <a:lnTo>
                    <a:pt x="1755" y="1037"/>
                  </a:lnTo>
                  <a:lnTo>
                    <a:pt x="1699" y="1074"/>
                  </a:lnTo>
                  <a:lnTo>
                    <a:pt x="1642" y="1111"/>
                  </a:lnTo>
                  <a:lnTo>
                    <a:pt x="1588" y="1149"/>
                  </a:lnTo>
                  <a:lnTo>
                    <a:pt x="1535" y="1188"/>
                  </a:lnTo>
                  <a:lnTo>
                    <a:pt x="1484" y="1227"/>
                  </a:lnTo>
                  <a:lnTo>
                    <a:pt x="1433" y="1266"/>
                  </a:lnTo>
                  <a:lnTo>
                    <a:pt x="1383" y="1304"/>
                  </a:lnTo>
                  <a:lnTo>
                    <a:pt x="1334" y="1343"/>
                  </a:lnTo>
                  <a:lnTo>
                    <a:pt x="1288" y="1381"/>
                  </a:lnTo>
                  <a:lnTo>
                    <a:pt x="1243" y="1418"/>
                  </a:lnTo>
                  <a:lnTo>
                    <a:pt x="1197" y="1453"/>
                  </a:lnTo>
                  <a:lnTo>
                    <a:pt x="1119" y="1517"/>
                  </a:lnTo>
                  <a:lnTo>
                    <a:pt x="1045" y="1576"/>
                  </a:lnTo>
                  <a:lnTo>
                    <a:pt x="1009" y="1604"/>
                  </a:lnTo>
                  <a:lnTo>
                    <a:pt x="976" y="1630"/>
                  </a:lnTo>
                  <a:lnTo>
                    <a:pt x="942" y="1653"/>
                  </a:lnTo>
                  <a:lnTo>
                    <a:pt x="910" y="1675"/>
                  </a:lnTo>
                  <a:lnTo>
                    <a:pt x="880" y="1696"/>
                  </a:lnTo>
                  <a:lnTo>
                    <a:pt x="850" y="1714"/>
                  </a:lnTo>
                  <a:lnTo>
                    <a:pt x="822" y="1730"/>
                  </a:lnTo>
                  <a:lnTo>
                    <a:pt x="794" y="1743"/>
                  </a:lnTo>
                  <a:lnTo>
                    <a:pt x="768" y="1755"/>
                  </a:lnTo>
                  <a:lnTo>
                    <a:pt x="744" y="1764"/>
                  </a:lnTo>
                  <a:lnTo>
                    <a:pt x="733" y="1766"/>
                  </a:lnTo>
                  <a:lnTo>
                    <a:pt x="721" y="1769"/>
                  </a:lnTo>
                  <a:lnTo>
                    <a:pt x="710" y="1770"/>
                  </a:lnTo>
                  <a:lnTo>
                    <a:pt x="698" y="1771"/>
                  </a:lnTo>
                  <a:lnTo>
                    <a:pt x="681" y="1772"/>
                  </a:lnTo>
                  <a:lnTo>
                    <a:pt x="664" y="1770"/>
                  </a:lnTo>
                  <a:lnTo>
                    <a:pt x="649" y="1767"/>
                  </a:lnTo>
                  <a:lnTo>
                    <a:pt x="634" y="1762"/>
                  </a:lnTo>
                  <a:lnTo>
                    <a:pt x="628" y="1757"/>
                  </a:lnTo>
                  <a:lnTo>
                    <a:pt x="620" y="1754"/>
                  </a:lnTo>
                  <a:lnTo>
                    <a:pt x="614" y="1749"/>
                  </a:lnTo>
                  <a:lnTo>
                    <a:pt x="608" y="1744"/>
                  </a:lnTo>
                  <a:lnTo>
                    <a:pt x="602" y="1739"/>
                  </a:lnTo>
                  <a:lnTo>
                    <a:pt x="596" y="1732"/>
                  </a:lnTo>
                  <a:lnTo>
                    <a:pt x="591" y="1726"/>
                  </a:lnTo>
                  <a:lnTo>
                    <a:pt x="586" y="1718"/>
                  </a:lnTo>
                  <a:lnTo>
                    <a:pt x="576" y="1702"/>
                  </a:lnTo>
                  <a:lnTo>
                    <a:pt x="566" y="1684"/>
                  </a:lnTo>
                  <a:lnTo>
                    <a:pt x="559" y="1663"/>
                  </a:lnTo>
                  <a:lnTo>
                    <a:pt x="552" y="1639"/>
                  </a:lnTo>
                  <a:lnTo>
                    <a:pt x="547" y="1613"/>
                  </a:lnTo>
                  <a:lnTo>
                    <a:pt x="541" y="1585"/>
                  </a:lnTo>
                  <a:lnTo>
                    <a:pt x="538" y="1555"/>
                  </a:lnTo>
                  <a:lnTo>
                    <a:pt x="535" y="1521"/>
                  </a:lnTo>
                  <a:lnTo>
                    <a:pt x="534" y="1481"/>
                  </a:lnTo>
                  <a:lnTo>
                    <a:pt x="534" y="1444"/>
                  </a:lnTo>
                  <a:lnTo>
                    <a:pt x="535" y="1408"/>
                  </a:lnTo>
                  <a:lnTo>
                    <a:pt x="537" y="1373"/>
                  </a:lnTo>
                  <a:lnTo>
                    <a:pt x="541" y="1340"/>
                  </a:lnTo>
                  <a:lnTo>
                    <a:pt x="547" y="1307"/>
                  </a:lnTo>
                  <a:lnTo>
                    <a:pt x="553" y="1276"/>
                  </a:lnTo>
                  <a:lnTo>
                    <a:pt x="561" y="1247"/>
                  </a:lnTo>
                  <a:lnTo>
                    <a:pt x="569" y="1217"/>
                  </a:lnTo>
                  <a:lnTo>
                    <a:pt x="580" y="1190"/>
                  </a:lnTo>
                  <a:lnTo>
                    <a:pt x="591" y="1163"/>
                  </a:lnTo>
                  <a:lnTo>
                    <a:pt x="604" y="1139"/>
                  </a:lnTo>
                  <a:lnTo>
                    <a:pt x="617" y="1114"/>
                  </a:lnTo>
                  <a:lnTo>
                    <a:pt x="631" y="1090"/>
                  </a:lnTo>
                  <a:lnTo>
                    <a:pt x="647" y="1067"/>
                  </a:lnTo>
                  <a:lnTo>
                    <a:pt x="663" y="1044"/>
                  </a:lnTo>
                  <a:lnTo>
                    <a:pt x="681" y="1023"/>
                  </a:lnTo>
                  <a:lnTo>
                    <a:pt x="698" y="1002"/>
                  </a:lnTo>
                  <a:lnTo>
                    <a:pt x="717" y="982"/>
                  </a:lnTo>
                  <a:lnTo>
                    <a:pt x="737" y="962"/>
                  </a:lnTo>
                  <a:lnTo>
                    <a:pt x="757" y="943"/>
                  </a:lnTo>
                  <a:lnTo>
                    <a:pt x="778" y="924"/>
                  </a:lnTo>
                  <a:lnTo>
                    <a:pt x="800" y="906"/>
                  </a:lnTo>
                  <a:lnTo>
                    <a:pt x="822" y="888"/>
                  </a:lnTo>
                  <a:lnTo>
                    <a:pt x="869" y="852"/>
                  </a:lnTo>
                  <a:lnTo>
                    <a:pt x="917" y="817"/>
                  </a:lnTo>
                  <a:lnTo>
                    <a:pt x="967" y="783"/>
                  </a:lnTo>
                  <a:lnTo>
                    <a:pt x="1019" y="747"/>
                  </a:lnTo>
                  <a:lnTo>
                    <a:pt x="1076" y="708"/>
                  </a:lnTo>
                  <a:lnTo>
                    <a:pt x="1135" y="667"/>
                  </a:lnTo>
                  <a:lnTo>
                    <a:pt x="1165" y="646"/>
                  </a:lnTo>
                  <a:lnTo>
                    <a:pt x="1194" y="625"/>
                  </a:lnTo>
                  <a:lnTo>
                    <a:pt x="1223" y="602"/>
                  </a:lnTo>
                  <a:lnTo>
                    <a:pt x="1253" y="578"/>
                  </a:lnTo>
                  <a:lnTo>
                    <a:pt x="1283" y="554"/>
                  </a:lnTo>
                  <a:lnTo>
                    <a:pt x="1312" y="529"/>
                  </a:lnTo>
                  <a:lnTo>
                    <a:pt x="1341" y="504"/>
                  </a:lnTo>
                  <a:lnTo>
                    <a:pt x="1369" y="476"/>
                  </a:lnTo>
                  <a:lnTo>
                    <a:pt x="1398" y="448"/>
                  </a:lnTo>
                  <a:lnTo>
                    <a:pt x="1426" y="419"/>
                  </a:lnTo>
                  <a:lnTo>
                    <a:pt x="1453" y="389"/>
                  </a:lnTo>
                  <a:lnTo>
                    <a:pt x="1480" y="356"/>
                  </a:lnTo>
                  <a:lnTo>
                    <a:pt x="1506" y="324"/>
                  </a:lnTo>
                  <a:lnTo>
                    <a:pt x="1528" y="294"/>
                  </a:lnTo>
                  <a:lnTo>
                    <a:pt x="1546" y="266"/>
                  </a:lnTo>
                  <a:lnTo>
                    <a:pt x="1560" y="240"/>
                  </a:lnTo>
                  <a:lnTo>
                    <a:pt x="1567" y="228"/>
                  </a:lnTo>
                  <a:lnTo>
                    <a:pt x="1572" y="216"/>
                  </a:lnTo>
                  <a:lnTo>
                    <a:pt x="1577" y="204"/>
                  </a:lnTo>
                  <a:lnTo>
                    <a:pt x="1581" y="193"/>
                  </a:lnTo>
                  <a:lnTo>
                    <a:pt x="1583" y="182"/>
                  </a:lnTo>
                  <a:lnTo>
                    <a:pt x="1585" y="172"/>
                  </a:lnTo>
                  <a:lnTo>
                    <a:pt x="1587" y="163"/>
                  </a:lnTo>
                  <a:lnTo>
                    <a:pt x="1587" y="154"/>
                  </a:lnTo>
                  <a:lnTo>
                    <a:pt x="1587" y="142"/>
                  </a:lnTo>
                  <a:lnTo>
                    <a:pt x="1586" y="131"/>
                  </a:lnTo>
                  <a:lnTo>
                    <a:pt x="1583" y="122"/>
                  </a:lnTo>
                  <a:lnTo>
                    <a:pt x="1579" y="112"/>
                  </a:lnTo>
                  <a:lnTo>
                    <a:pt x="1572" y="103"/>
                  </a:lnTo>
                  <a:lnTo>
                    <a:pt x="1566" y="96"/>
                  </a:lnTo>
                  <a:lnTo>
                    <a:pt x="1557" y="89"/>
                  </a:lnTo>
                  <a:lnTo>
                    <a:pt x="1547" y="83"/>
                  </a:lnTo>
                  <a:lnTo>
                    <a:pt x="1534" y="76"/>
                  </a:lnTo>
                  <a:lnTo>
                    <a:pt x="1520" y="71"/>
                  </a:lnTo>
                  <a:lnTo>
                    <a:pt x="1504" y="66"/>
                  </a:lnTo>
                  <a:lnTo>
                    <a:pt x="1488" y="63"/>
                  </a:lnTo>
                  <a:lnTo>
                    <a:pt x="1470" y="60"/>
                  </a:lnTo>
                  <a:lnTo>
                    <a:pt x="1450" y="58"/>
                  </a:lnTo>
                  <a:lnTo>
                    <a:pt x="1430" y="57"/>
                  </a:lnTo>
                  <a:lnTo>
                    <a:pt x="1408" y="57"/>
                  </a:lnTo>
                  <a:lnTo>
                    <a:pt x="1371" y="57"/>
                  </a:lnTo>
                  <a:lnTo>
                    <a:pt x="1333" y="60"/>
                  </a:lnTo>
                  <a:lnTo>
                    <a:pt x="1292" y="64"/>
                  </a:lnTo>
                  <a:lnTo>
                    <a:pt x="1251" y="71"/>
                  </a:lnTo>
                  <a:lnTo>
                    <a:pt x="1208" y="78"/>
                  </a:lnTo>
                  <a:lnTo>
                    <a:pt x="1164" y="88"/>
                  </a:lnTo>
                  <a:lnTo>
                    <a:pt x="1119" y="99"/>
                  </a:lnTo>
                  <a:lnTo>
                    <a:pt x="1074" y="111"/>
                  </a:lnTo>
                  <a:lnTo>
                    <a:pt x="1029" y="125"/>
                  </a:lnTo>
                  <a:lnTo>
                    <a:pt x="982" y="140"/>
                  </a:lnTo>
                  <a:lnTo>
                    <a:pt x="937" y="156"/>
                  </a:lnTo>
                  <a:lnTo>
                    <a:pt x="893" y="174"/>
                  </a:lnTo>
                  <a:lnTo>
                    <a:pt x="848" y="192"/>
                  </a:lnTo>
                  <a:lnTo>
                    <a:pt x="805" y="210"/>
                  </a:lnTo>
                  <a:lnTo>
                    <a:pt x="763" y="231"/>
                  </a:lnTo>
                  <a:lnTo>
                    <a:pt x="723" y="251"/>
                  </a:lnTo>
                  <a:lnTo>
                    <a:pt x="681" y="273"/>
                  </a:lnTo>
                  <a:lnTo>
                    <a:pt x="641" y="293"/>
                  </a:lnTo>
                  <a:lnTo>
                    <a:pt x="601" y="311"/>
                  </a:lnTo>
                  <a:lnTo>
                    <a:pt x="563" y="328"/>
                  </a:lnTo>
                  <a:lnTo>
                    <a:pt x="525" y="343"/>
                  </a:lnTo>
                  <a:lnTo>
                    <a:pt x="489" y="357"/>
                  </a:lnTo>
                  <a:lnTo>
                    <a:pt x="454" y="369"/>
                  </a:lnTo>
                  <a:lnTo>
                    <a:pt x="420" y="380"/>
                  </a:lnTo>
                  <a:lnTo>
                    <a:pt x="388" y="391"/>
                  </a:lnTo>
                  <a:lnTo>
                    <a:pt x="357" y="400"/>
                  </a:lnTo>
                  <a:lnTo>
                    <a:pt x="326" y="407"/>
                  </a:lnTo>
                  <a:lnTo>
                    <a:pt x="297" y="414"/>
                  </a:lnTo>
                  <a:lnTo>
                    <a:pt x="269" y="419"/>
                  </a:lnTo>
                  <a:lnTo>
                    <a:pt x="242" y="423"/>
                  </a:lnTo>
                  <a:lnTo>
                    <a:pt x="217" y="428"/>
                  </a:lnTo>
                  <a:lnTo>
                    <a:pt x="193" y="431"/>
                  </a:lnTo>
                  <a:lnTo>
                    <a:pt x="149" y="435"/>
                  </a:lnTo>
                  <a:lnTo>
                    <a:pt x="110" y="438"/>
                  </a:lnTo>
                  <a:lnTo>
                    <a:pt x="78" y="438"/>
                  </a:lnTo>
                  <a:lnTo>
                    <a:pt x="50" y="436"/>
                  </a:lnTo>
                  <a:lnTo>
                    <a:pt x="13" y="432"/>
                  </a:lnTo>
                  <a:lnTo>
                    <a:pt x="0" y="430"/>
                  </a:lnTo>
                  <a:lnTo>
                    <a:pt x="11" y="376"/>
                  </a:lnTo>
                  <a:lnTo>
                    <a:pt x="23" y="378"/>
                  </a:lnTo>
                  <a:lnTo>
                    <a:pt x="58" y="381"/>
                  </a:lnTo>
                  <a:lnTo>
                    <a:pt x="83" y="382"/>
                  </a:lnTo>
                  <a:lnTo>
                    <a:pt x="114" y="382"/>
                  </a:lnTo>
                  <a:lnTo>
                    <a:pt x="151" y="380"/>
                  </a:lnTo>
                  <a:lnTo>
                    <a:pt x="192" y="376"/>
                  </a:lnTo>
                  <a:lnTo>
                    <a:pt x="215" y="373"/>
                  </a:lnTo>
                  <a:lnTo>
                    <a:pt x="239" y="369"/>
                  </a:lnTo>
                  <a:lnTo>
                    <a:pt x="264" y="364"/>
                  </a:lnTo>
                  <a:lnTo>
                    <a:pt x="291" y="359"/>
                  </a:lnTo>
                  <a:lnTo>
                    <a:pt x="318" y="352"/>
                  </a:lnTo>
                  <a:lnTo>
                    <a:pt x="347" y="344"/>
                  </a:lnTo>
                  <a:lnTo>
                    <a:pt x="377" y="337"/>
                  </a:lnTo>
                  <a:lnTo>
                    <a:pt x="407" y="327"/>
                  </a:lnTo>
                  <a:lnTo>
                    <a:pt x="440" y="316"/>
                  </a:lnTo>
                  <a:lnTo>
                    <a:pt x="473" y="304"/>
                  </a:lnTo>
                  <a:lnTo>
                    <a:pt x="508" y="290"/>
                  </a:lnTo>
                  <a:lnTo>
                    <a:pt x="543" y="276"/>
                  </a:lnTo>
                  <a:lnTo>
                    <a:pt x="580" y="260"/>
                  </a:lnTo>
                  <a:lnTo>
                    <a:pt x="618" y="243"/>
                  </a:lnTo>
                  <a:lnTo>
                    <a:pt x="657" y="223"/>
                  </a:lnTo>
                  <a:lnTo>
                    <a:pt x="697" y="203"/>
                  </a:lnTo>
                  <a:lnTo>
                    <a:pt x="738" y="181"/>
                  </a:lnTo>
                  <a:lnTo>
                    <a:pt x="782" y="161"/>
                  </a:lnTo>
                  <a:lnTo>
                    <a:pt x="827" y="141"/>
                  </a:lnTo>
                  <a:lnTo>
                    <a:pt x="872" y="122"/>
                  </a:lnTo>
                  <a:lnTo>
                    <a:pt x="918" y="104"/>
                  </a:lnTo>
                  <a:lnTo>
                    <a:pt x="966" y="87"/>
                  </a:lnTo>
                  <a:lnTo>
                    <a:pt x="1014" y="72"/>
                  </a:lnTo>
                  <a:lnTo>
                    <a:pt x="1060" y="58"/>
                  </a:lnTo>
                  <a:lnTo>
                    <a:pt x="1108" y="45"/>
                  </a:lnTo>
                  <a:lnTo>
                    <a:pt x="1154" y="34"/>
                  </a:lnTo>
                  <a:lnTo>
                    <a:pt x="1199" y="24"/>
                  </a:lnTo>
                  <a:lnTo>
                    <a:pt x="1245" y="16"/>
                  </a:lnTo>
                  <a:lnTo>
                    <a:pt x="1288" y="9"/>
                  </a:lnTo>
                  <a:lnTo>
                    <a:pt x="1330" y="5"/>
                  </a:lnTo>
                  <a:lnTo>
                    <a:pt x="1370" y="2"/>
                  </a:lnTo>
                  <a:lnTo>
                    <a:pt x="1408" y="0"/>
                  </a:lnTo>
                  <a:lnTo>
                    <a:pt x="1433" y="2"/>
                  </a:lnTo>
                  <a:lnTo>
                    <a:pt x="1457" y="3"/>
                  </a:lnTo>
                  <a:lnTo>
                    <a:pt x="1479" y="6"/>
                  </a:lnTo>
                  <a:lnTo>
                    <a:pt x="1501" y="9"/>
                  </a:lnTo>
                  <a:lnTo>
                    <a:pt x="1521" y="15"/>
                  </a:lnTo>
                  <a:lnTo>
                    <a:pt x="1541" y="20"/>
                  </a:lnTo>
                  <a:lnTo>
                    <a:pt x="1558" y="26"/>
                  </a:lnTo>
                  <a:lnTo>
                    <a:pt x="1574" y="35"/>
                  </a:lnTo>
                  <a:lnTo>
                    <a:pt x="1583" y="39"/>
                  </a:lnTo>
                  <a:lnTo>
                    <a:pt x="1591" y="45"/>
                  </a:lnTo>
                  <a:lnTo>
                    <a:pt x="1598" y="50"/>
                  </a:lnTo>
                  <a:lnTo>
                    <a:pt x="1605" y="57"/>
                  </a:lnTo>
                  <a:lnTo>
                    <a:pt x="1611" y="63"/>
                  </a:lnTo>
                  <a:lnTo>
                    <a:pt x="1617" y="70"/>
                  </a:lnTo>
                  <a:lnTo>
                    <a:pt x="1622" y="76"/>
                  </a:lnTo>
                  <a:lnTo>
                    <a:pt x="1627" y="84"/>
                  </a:lnTo>
                  <a:lnTo>
                    <a:pt x="1631" y="91"/>
                  </a:lnTo>
                  <a:lnTo>
                    <a:pt x="1635" y="100"/>
                  </a:lnTo>
                  <a:lnTo>
                    <a:pt x="1637" y="109"/>
                  </a:lnTo>
                  <a:lnTo>
                    <a:pt x="1640" y="117"/>
                  </a:lnTo>
                  <a:lnTo>
                    <a:pt x="1641" y="126"/>
                  </a:lnTo>
                  <a:lnTo>
                    <a:pt x="1642" y="136"/>
                  </a:lnTo>
                  <a:lnTo>
                    <a:pt x="1644" y="145"/>
                  </a:lnTo>
                  <a:lnTo>
                    <a:pt x="1644" y="156"/>
                  </a:lnTo>
                  <a:lnTo>
                    <a:pt x="1642" y="167"/>
                  </a:lnTo>
                  <a:lnTo>
                    <a:pt x="1640" y="179"/>
                  </a:lnTo>
                  <a:lnTo>
                    <a:pt x="1638" y="192"/>
                  </a:lnTo>
                  <a:lnTo>
                    <a:pt x="1635" y="204"/>
                  </a:lnTo>
                  <a:lnTo>
                    <a:pt x="1631" y="217"/>
                  </a:lnTo>
                  <a:lnTo>
                    <a:pt x="1625" y="231"/>
                  </a:lnTo>
                  <a:lnTo>
                    <a:pt x="1620" y="245"/>
                  </a:lnTo>
                  <a:lnTo>
                    <a:pt x="1612" y="259"/>
                  </a:lnTo>
                  <a:lnTo>
                    <a:pt x="1605" y="274"/>
                  </a:lnTo>
                  <a:lnTo>
                    <a:pt x="1596" y="289"/>
                  </a:lnTo>
                  <a:lnTo>
                    <a:pt x="1586" y="306"/>
                  </a:lnTo>
                  <a:lnTo>
                    <a:pt x="1575" y="322"/>
                  </a:lnTo>
                  <a:lnTo>
                    <a:pt x="1552" y="355"/>
                  </a:lnTo>
                  <a:lnTo>
                    <a:pt x="1524" y="391"/>
                  </a:lnTo>
                  <a:lnTo>
                    <a:pt x="1495" y="425"/>
                  </a:lnTo>
                  <a:lnTo>
                    <a:pt x="1466" y="456"/>
                  </a:lnTo>
                  <a:lnTo>
                    <a:pt x="1438" y="486"/>
                  </a:lnTo>
                  <a:lnTo>
                    <a:pt x="1409" y="515"/>
                  </a:lnTo>
                  <a:lnTo>
                    <a:pt x="1379" y="544"/>
                  </a:lnTo>
                  <a:lnTo>
                    <a:pt x="1350" y="570"/>
                  </a:lnTo>
                  <a:lnTo>
                    <a:pt x="1319" y="595"/>
                  </a:lnTo>
                  <a:lnTo>
                    <a:pt x="1289" y="620"/>
                  </a:lnTo>
                  <a:lnTo>
                    <a:pt x="1259" y="644"/>
                  </a:lnTo>
                  <a:lnTo>
                    <a:pt x="1229" y="667"/>
                  </a:lnTo>
                  <a:lnTo>
                    <a:pt x="1198" y="690"/>
                  </a:lnTo>
                  <a:lnTo>
                    <a:pt x="1168" y="711"/>
                  </a:lnTo>
                  <a:lnTo>
                    <a:pt x="1109" y="753"/>
                  </a:lnTo>
                  <a:lnTo>
                    <a:pt x="1050" y="793"/>
                  </a:lnTo>
                  <a:lnTo>
                    <a:pt x="1001" y="826"/>
                  </a:lnTo>
                  <a:lnTo>
                    <a:pt x="953" y="859"/>
                  </a:lnTo>
                  <a:lnTo>
                    <a:pt x="908" y="893"/>
                  </a:lnTo>
                  <a:lnTo>
                    <a:pt x="863" y="926"/>
                  </a:lnTo>
                  <a:lnTo>
                    <a:pt x="842" y="943"/>
                  </a:lnTo>
                  <a:lnTo>
                    <a:pt x="821" y="961"/>
                  </a:lnTo>
                  <a:lnTo>
                    <a:pt x="802" y="978"/>
                  </a:lnTo>
                  <a:lnTo>
                    <a:pt x="782" y="997"/>
                  </a:lnTo>
                  <a:lnTo>
                    <a:pt x="764" y="1015"/>
                  </a:lnTo>
                  <a:lnTo>
                    <a:pt x="746" y="1035"/>
                  </a:lnTo>
                  <a:lnTo>
                    <a:pt x="728" y="1054"/>
                  </a:lnTo>
                  <a:lnTo>
                    <a:pt x="712" y="1074"/>
                  </a:lnTo>
                  <a:lnTo>
                    <a:pt x="697" y="1095"/>
                  </a:lnTo>
                  <a:lnTo>
                    <a:pt x="682" y="1116"/>
                  </a:lnTo>
                  <a:lnTo>
                    <a:pt x="669" y="1139"/>
                  </a:lnTo>
                  <a:lnTo>
                    <a:pt x="656" y="1161"/>
                  </a:lnTo>
                  <a:lnTo>
                    <a:pt x="644" y="1185"/>
                  </a:lnTo>
                  <a:lnTo>
                    <a:pt x="633" y="1210"/>
                  </a:lnTo>
                  <a:lnTo>
                    <a:pt x="623" y="1236"/>
                  </a:lnTo>
                  <a:lnTo>
                    <a:pt x="615" y="1263"/>
                  </a:lnTo>
                  <a:lnTo>
                    <a:pt x="607" y="1290"/>
                  </a:lnTo>
                  <a:lnTo>
                    <a:pt x="602" y="1319"/>
                  </a:lnTo>
                  <a:lnTo>
                    <a:pt x="596" y="1349"/>
                  </a:lnTo>
                  <a:lnTo>
                    <a:pt x="592" y="1380"/>
                  </a:lnTo>
                  <a:lnTo>
                    <a:pt x="590" y="1412"/>
                  </a:lnTo>
                  <a:lnTo>
                    <a:pt x="589" y="1447"/>
                  </a:lnTo>
                  <a:lnTo>
                    <a:pt x="589" y="1481"/>
                  </a:lnTo>
                  <a:lnTo>
                    <a:pt x="590" y="1518"/>
                  </a:lnTo>
                  <a:lnTo>
                    <a:pt x="592" y="1544"/>
                  </a:lnTo>
                  <a:lnTo>
                    <a:pt x="595" y="1569"/>
                  </a:lnTo>
                  <a:lnTo>
                    <a:pt x="599" y="1591"/>
                  </a:lnTo>
                  <a:lnTo>
                    <a:pt x="602" y="1611"/>
                  </a:lnTo>
                  <a:lnTo>
                    <a:pt x="606" y="1630"/>
                  </a:lnTo>
                  <a:lnTo>
                    <a:pt x="612" y="1646"/>
                  </a:lnTo>
                  <a:lnTo>
                    <a:pt x="617" y="1661"/>
                  </a:lnTo>
                  <a:lnTo>
                    <a:pt x="623" y="1673"/>
                  </a:lnTo>
                  <a:lnTo>
                    <a:pt x="631" y="1685"/>
                  </a:lnTo>
                  <a:lnTo>
                    <a:pt x="639" y="1693"/>
                  </a:lnTo>
                  <a:lnTo>
                    <a:pt x="646" y="1701"/>
                  </a:lnTo>
                  <a:lnTo>
                    <a:pt x="655" y="1708"/>
                  </a:lnTo>
                  <a:lnTo>
                    <a:pt x="664" y="1712"/>
                  </a:lnTo>
                  <a:lnTo>
                    <a:pt x="674" y="1715"/>
                  </a:lnTo>
                  <a:lnTo>
                    <a:pt x="684" y="1716"/>
                  </a:lnTo>
                  <a:lnTo>
                    <a:pt x="695" y="1716"/>
                  </a:lnTo>
                  <a:lnTo>
                    <a:pt x="704" y="1715"/>
                  </a:lnTo>
                  <a:lnTo>
                    <a:pt x="714" y="1714"/>
                  </a:lnTo>
                  <a:lnTo>
                    <a:pt x="724" y="1712"/>
                  </a:lnTo>
                  <a:lnTo>
                    <a:pt x="735" y="1709"/>
                  </a:lnTo>
                  <a:lnTo>
                    <a:pt x="756" y="1700"/>
                  </a:lnTo>
                  <a:lnTo>
                    <a:pt x="780" y="1690"/>
                  </a:lnTo>
                  <a:lnTo>
                    <a:pt x="805" y="1677"/>
                  </a:lnTo>
                  <a:lnTo>
                    <a:pt x="831" y="1661"/>
                  </a:lnTo>
                  <a:lnTo>
                    <a:pt x="859" y="1644"/>
                  </a:lnTo>
                  <a:lnTo>
                    <a:pt x="887" y="1624"/>
                  </a:lnTo>
                  <a:lnTo>
                    <a:pt x="917" y="1603"/>
                  </a:lnTo>
                  <a:lnTo>
                    <a:pt x="949" y="1580"/>
                  </a:lnTo>
                  <a:lnTo>
                    <a:pt x="982" y="1555"/>
                  </a:lnTo>
                  <a:lnTo>
                    <a:pt x="1016" y="1529"/>
                  </a:lnTo>
                  <a:lnTo>
                    <a:pt x="1087" y="1472"/>
                  </a:lnTo>
                  <a:lnTo>
                    <a:pt x="1163" y="1410"/>
                  </a:lnTo>
                  <a:lnTo>
                    <a:pt x="1208" y="1374"/>
                  </a:lnTo>
                  <a:lnTo>
                    <a:pt x="1253" y="1336"/>
                  </a:lnTo>
                  <a:lnTo>
                    <a:pt x="1301" y="1299"/>
                  </a:lnTo>
                  <a:lnTo>
                    <a:pt x="1351" y="1260"/>
                  </a:lnTo>
                  <a:lnTo>
                    <a:pt x="1400" y="1221"/>
                  </a:lnTo>
                  <a:lnTo>
                    <a:pt x="1452" y="1182"/>
                  </a:lnTo>
                  <a:lnTo>
                    <a:pt x="1504" y="1143"/>
                  </a:lnTo>
                  <a:lnTo>
                    <a:pt x="1558" y="1104"/>
                  </a:lnTo>
                  <a:lnTo>
                    <a:pt x="1613" y="1065"/>
                  </a:lnTo>
                  <a:lnTo>
                    <a:pt x="1668" y="1027"/>
                  </a:lnTo>
                  <a:lnTo>
                    <a:pt x="1726" y="989"/>
                  </a:lnTo>
                  <a:lnTo>
                    <a:pt x="1784" y="952"/>
                  </a:lnTo>
                  <a:lnTo>
                    <a:pt x="1843" y="918"/>
                  </a:lnTo>
                  <a:lnTo>
                    <a:pt x="1904" y="883"/>
                  </a:lnTo>
                  <a:lnTo>
                    <a:pt x="1966" y="850"/>
                  </a:lnTo>
                  <a:lnTo>
                    <a:pt x="2027" y="819"/>
                  </a:lnTo>
                  <a:lnTo>
                    <a:pt x="2110" y="782"/>
                  </a:lnTo>
                  <a:lnTo>
                    <a:pt x="2185" y="751"/>
                  </a:lnTo>
                  <a:lnTo>
                    <a:pt x="2253" y="729"/>
                  </a:lnTo>
                  <a:lnTo>
                    <a:pt x="2314" y="711"/>
                  </a:lnTo>
                  <a:lnTo>
                    <a:pt x="2369" y="701"/>
                  </a:lnTo>
                  <a:lnTo>
                    <a:pt x="2417" y="697"/>
                  </a:lnTo>
                  <a:lnTo>
                    <a:pt x="2460" y="698"/>
                  </a:lnTo>
                  <a:lnTo>
                    <a:pt x="2498" y="704"/>
                  </a:lnTo>
                  <a:lnTo>
                    <a:pt x="2530" y="714"/>
                  </a:lnTo>
                  <a:lnTo>
                    <a:pt x="2558" y="730"/>
                  </a:lnTo>
                  <a:lnTo>
                    <a:pt x="2580" y="748"/>
                  </a:lnTo>
                  <a:lnTo>
                    <a:pt x="2599" y="770"/>
                  </a:lnTo>
                  <a:lnTo>
                    <a:pt x="2614" y="796"/>
                  </a:lnTo>
                  <a:lnTo>
                    <a:pt x="2626" y="823"/>
                  </a:lnTo>
                  <a:lnTo>
                    <a:pt x="2633" y="852"/>
                  </a:lnTo>
                  <a:lnTo>
                    <a:pt x="2638" y="883"/>
                  </a:lnTo>
                  <a:lnTo>
                    <a:pt x="2640" y="916"/>
                  </a:lnTo>
                  <a:lnTo>
                    <a:pt x="2640" y="949"/>
                  </a:lnTo>
                  <a:lnTo>
                    <a:pt x="2638" y="984"/>
                  </a:lnTo>
                  <a:lnTo>
                    <a:pt x="2633" y="1017"/>
                  </a:lnTo>
                  <a:lnTo>
                    <a:pt x="2628" y="1052"/>
                  </a:lnTo>
                  <a:lnTo>
                    <a:pt x="2622" y="1084"/>
                  </a:lnTo>
                  <a:lnTo>
                    <a:pt x="2614" y="1117"/>
                  </a:lnTo>
                  <a:lnTo>
                    <a:pt x="2606" y="1146"/>
                  </a:lnTo>
                  <a:lnTo>
                    <a:pt x="2590" y="1200"/>
                  </a:lnTo>
                  <a:lnTo>
                    <a:pt x="2575" y="1243"/>
                  </a:lnTo>
                  <a:lnTo>
                    <a:pt x="2564" y="1272"/>
                  </a:lnTo>
                  <a:lnTo>
                    <a:pt x="2560" y="1282"/>
                  </a:lnTo>
                  <a:lnTo>
                    <a:pt x="2509" y="126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4" name="任意多边形: 形状 243"/>
            <p:cNvSpPr/>
            <p:nvPr/>
          </p:nvSpPr>
          <p:spPr bwMode="auto">
            <a:xfrm>
              <a:off x="10703118" y="4794532"/>
              <a:ext cx="147529" cy="91235"/>
            </a:xfrm>
            <a:custGeom>
              <a:avLst/>
              <a:gdLst>
                <a:gd name="T0" fmla="*/ 281 w 378"/>
                <a:gd name="T1" fmla="*/ 54 h 234"/>
                <a:gd name="T2" fmla="*/ 378 w 378"/>
                <a:gd name="T3" fmla="*/ 54 h 234"/>
                <a:gd name="T4" fmla="*/ 378 w 378"/>
                <a:gd name="T5" fmla="*/ 177 h 234"/>
                <a:gd name="T6" fmla="*/ 281 w 378"/>
                <a:gd name="T7" fmla="*/ 177 h 234"/>
                <a:gd name="T8" fmla="*/ 281 w 378"/>
                <a:gd name="T9" fmla="*/ 234 h 234"/>
                <a:gd name="T10" fmla="*/ 0 w 378"/>
                <a:gd name="T11" fmla="*/ 234 h 234"/>
                <a:gd name="T12" fmla="*/ 0 w 378"/>
                <a:gd name="T13" fmla="*/ 0 h 234"/>
                <a:gd name="T14" fmla="*/ 281 w 378"/>
                <a:gd name="T15" fmla="*/ 0 h 234"/>
                <a:gd name="T16" fmla="*/ 281 w 378"/>
                <a:gd name="T17" fmla="*/ 5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8" h="234">
                  <a:moveTo>
                    <a:pt x="281" y="54"/>
                  </a:moveTo>
                  <a:lnTo>
                    <a:pt x="378" y="54"/>
                  </a:lnTo>
                  <a:lnTo>
                    <a:pt x="378" y="177"/>
                  </a:lnTo>
                  <a:lnTo>
                    <a:pt x="281" y="177"/>
                  </a:lnTo>
                  <a:lnTo>
                    <a:pt x="281" y="234"/>
                  </a:lnTo>
                  <a:lnTo>
                    <a:pt x="0" y="234"/>
                  </a:lnTo>
                  <a:lnTo>
                    <a:pt x="0" y="0"/>
                  </a:lnTo>
                  <a:lnTo>
                    <a:pt x="281" y="0"/>
                  </a:lnTo>
                  <a:lnTo>
                    <a:pt x="281" y="54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5" name="任意多边形: 形状 244"/>
            <p:cNvSpPr/>
            <p:nvPr/>
          </p:nvSpPr>
          <p:spPr bwMode="auto">
            <a:xfrm>
              <a:off x="11535882" y="5048826"/>
              <a:ext cx="656118" cy="871588"/>
            </a:xfrm>
            <a:custGeom>
              <a:avLst/>
              <a:gdLst>
                <a:gd name="T0" fmla="*/ 275 w 1687"/>
                <a:gd name="T1" fmla="*/ 103 h 2244"/>
                <a:gd name="T2" fmla="*/ 195 w 1687"/>
                <a:gd name="T3" fmla="*/ 143 h 2244"/>
                <a:gd name="T4" fmla="*/ 151 w 1687"/>
                <a:gd name="T5" fmla="*/ 177 h 2244"/>
                <a:gd name="T6" fmla="*/ 110 w 1687"/>
                <a:gd name="T7" fmla="*/ 223 h 2244"/>
                <a:gd name="T8" fmla="*/ 76 w 1687"/>
                <a:gd name="T9" fmla="*/ 280 h 2244"/>
                <a:gd name="T10" fmla="*/ 47 w 1687"/>
                <a:gd name="T11" fmla="*/ 350 h 2244"/>
                <a:gd name="T12" fmla="*/ 23 w 1687"/>
                <a:gd name="T13" fmla="*/ 450 h 2244"/>
                <a:gd name="T14" fmla="*/ 3 w 1687"/>
                <a:gd name="T15" fmla="*/ 617 h 2244"/>
                <a:gd name="T16" fmla="*/ 1 w 1687"/>
                <a:gd name="T17" fmla="*/ 804 h 2244"/>
                <a:gd name="T18" fmla="*/ 16 w 1687"/>
                <a:gd name="T19" fmla="*/ 1000 h 2244"/>
                <a:gd name="T20" fmla="*/ 48 w 1687"/>
                <a:gd name="T21" fmla="*/ 1203 h 2244"/>
                <a:gd name="T22" fmla="*/ 96 w 1687"/>
                <a:gd name="T23" fmla="*/ 1403 h 2244"/>
                <a:gd name="T24" fmla="*/ 163 w 1687"/>
                <a:gd name="T25" fmla="*/ 1594 h 2244"/>
                <a:gd name="T26" fmla="*/ 248 w 1687"/>
                <a:gd name="T27" fmla="*/ 1770 h 2244"/>
                <a:gd name="T28" fmla="*/ 347 w 1687"/>
                <a:gd name="T29" fmla="*/ 1917 h 2244"/>
                <a:gd name="T30" fmla="*/ 438 w 1687"/>
                <a:gd name="T31" fmla="*/ 2023 h 2244"/>
                <a:gd name="T32" fmla="*/ 525 w 1687"/>
                <a:gd name="T33" fmla="*/ 2104 h 2244"/>
                <a:gd name="T34" fmla="*/ 605 w 1687"/>
                <a:gd name="T35" fmla="*/ 2161 h 2244"/>
                <a:gd name="T36" fmla="*/ 677 w 1687"/>
                <a:gd name="T37" fmla="*/ 2201 h 2244"/>
                <a:gd name="T38" fmla="*/ 752 w 1687"/>
                <a:gd name="T39" fmla="*/ 2230 h 2244"/>
                <a:gd name="T40" fmla="*/ 832 w 1687"/>
                <a:gd name="T41" fmla="*/ 2244 h 2244"/>
                <a:gd name="T42" fmla="*/ 888 w 1687"/>
                <a:gd name="T43" fmla="*/ 2241 h 2244"/>
                <a:gd name="T44" fmla="*/ 979 w 1687"/>
                <a:gd name="T45" fmla="*/ 2215 h 2244"/>
                <a:gd name="T46" fmla="*/ 1046 w 1687"/>
                <a:gd name="T47" fmla="*/ 2184 h 2244"/>
                <a:gd name="T48" fmla="*/ 1122 w 1687"/>
                <a:gd name="T49" fmla="*/ 2135 h 2244"/>
                <a:gd name="T50" fmla="*/ 1205 w 1687"/>
                <a:gd name="T51" fmla="*/ 2066 h 2244"/>
                <a:gd name="T52" fmla="*/ 1295 w 1687"/>
                <a:gd name="T53" fmla="*/ 1973 h 2244"/>
                <a:gd name="T54" fmla="*/ 1391 w 1687"/>
                <a:gd name="T55" fmla="*/ 1849 h 2244"/>
                <a:gd name="T56" fmla="*/ 1484 w 1687"/>
                <a:gd name="T57" fmla="*/ 1684 h 2244"/>
                <a:gd name="T58" fmla="*/ 1559 w 1687"/>
                <a:gd name="T59" fmla="*/ 1500 h 2244"/>
                <a:gd name="T60" fmla="*/ 1618 w 1687"/>
                <a:gd name="T61" fmla="*/ 1304 h 2244"/>
                <a:gd name="T62" fmla="*/ 1658 w 1687"/>
                <a:gd name="T63" fmla="*/ 1102 h 2244"/>
                <a:gd name="T64" fmla="*/ 1680 w 1687"/>
                <a:gd name="T65" fmla="*/ 901 h 2244"/>
                <a:gd name="T66" fmla="*/ 1687 w 1687"/>
                <a:gd name="T67" fmla="*/ 708 h 2244"/>
                <a:gd name="T68" fmla="*/ 1676 w 1687"/>
                <a:gd name="T69" fmla="*/ 531 h 2244"/>
                <a:gd name="T70" fmla="*/ 1652 w 1687"/>
                <a:gd name="T71" fmla="*/ 390 h 2244"/>
                <a:gd name="T72" fmla="*/ 1626 w 1687"/>
                <a:gd name="T73" fmla="*/ 311 h 2244"/>
                <a:gd name="T74" fmla="*/ 1593 w 1687"/>
                <a:gd name="T75" fmla="*/ 246 h 2244"/>
                <a:gd name="T76" fmla="*/ 1554 w 1687"/>
                <a:gd name="T77" fmla="*/ 196 h 2244"/>
                <a:gd name="T78" fmla="*/ 1511 w 1687"/>
                <a:gd name="T79" fmla="*/ 154 h 2244"/>
                <a:gd name="T80" fmla="*/ 1452 w 1687"/>
                <a:gd name="T81" fmla="*/ 119 h 2244"/>
                <a:gd name="T82" fmla="*/ 1361 w 1687"/>
                <a:gd name="T83" fmla="*/ 87 h 2244"/>
                <a:gd name="T84" fmla="*/ 1275 w 1687"/>
                <a:gd name="T85" fmla="*/ 67 h 2244"/>
                <a:gd name="T86" fmla="*/ 1071 w 1687"/>
                <a:gd name="T87" fmla="*/ 23 h 2244"/>
                <a:gd name="T88" fmla="*/ 894 w 1687"/>
                <a:gd name="T89" fmla="*/ 2 h 2244"/>
                <a:gd name="T90" fmla="*/ 713 w 1687"/>
                <a:gd name="T91" fmla="*/ 5 h 2244"/>
                <a:gd name="T92" fmla="*/ 550 w 1687"/>
                <a:gd name="T93" fmla="*/ 29 h 2244"/>
                <a:gd name="T94" fmla="*/ 379 w 1687"/>
                <a:gd name="T95" fmla="*/ 72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87" h="2244">
                  <a:moveTo>
                    <a:pt x="340" y="85"/>
                  </a:moveTo>
                  <a:lnTo>
                    <a:pt x="319" y="90"/>
                  </a:lnTo>
                  <a:lnTo>
                    <a:pt x="297" y="95"/>
                  </a:lnTo>
                  <a:lnTo>
                    <a:pt x="275" y="103"/>
                  </a:lnTo>
                  <a:lnTo>
                    <a:pt x="252" y="111"/>
                  </a:lnTo>
                  <a:lnTo>
                    <a:pt x="229" y="122"/>
                  </a:lnTo>
                  <a:lnTo>
                    <a:pt x="206" y="135"/>
                  </a:lnTo>
                  <a:lnTo>
                    <a:pt x="195" y="143"/>
                  </a:lnTo>
                  <a:lnTo>
                    <a:pt x="184" y="150"/>
                  </a:lnTo>
                  <a:lnTo>
                    <a:pt x="173" y="159"/>
                  </a:lnTo>
                  <a:lnTo>
                    <a:pt x="162" y="167"/>
                  </a:lnTo>
                  <a:lnTo>
                    <a:pt x="151" y="177"/>
                  </a:lnTo>
                  <a:lnTo>
                    <a:pt x="141" y="188"/>
                  </a:lnTo>
                  <a:lnTo>
                    <a:pt x="131" y="199"/>
                  </a:lnTo>
                  <a:lnTo>
                    <a:pt x="120" y="211"/>
                  </a:lnTo>
                  <a:lnTo>
                    <a:pt x="110" y="223"/>
                  </a:lnTo>
                  <a:lnTo>
                    <a:pt x="102" y="236"/>
                  </a:lnTo>
                  <a:lnTo>
                    <a:pt x="92" y="250"/>
                  </a:lnTo>
                  <a:lnTo>
                    <a:pt x="83" y="265"/>
                  </a:lnTo>
                  <a:lnTo>
                    <a:pt x="76" y="280"/>
                  </a:lnTo>
                  <a:lnTo>
                    <a:pt x="67" y="296"/>
                  </a:lnTo>
                  <a:lnTo>
                    <a:pt x="60" y="314"/>
                  </a:lnTo>
                  <a:lnTo>
                    <a:pt x="53" y="331"/>
                  </a:lnTo>
                  <a:lnTo>
                    <a:pt x="47" y="350"/>
                  </a:lnTo>
                  <a:lnTo>
                    <a:pt x="40" y="370"/>
                  </a:lnTo>
                  <a:lnTo>
                    <a:pt x="35" y="390"/>
                  </a:lnTo>
                  <a:lnTo>
                    <a:pt x="30" y="412"/>
                  </a:lnTo>
                  <a:lnTo>
                    <a:pt x="23" y="450"/>
                  </a:lnTo>
                  <a:lnTo>
                    <a:pt x="16" y="490"/>
                  </a:lnTo>
                  <a:lnTo>
                    <a:pt x="11" y="531"/>
                  </a:lnTo>
                  <a:lnTo>
                    <a:pt x="7" y="573"/>
                  </a:lnTo>
                  <a:lnTo>
                    <a:pt x="3" y="617"/>
                  </a:lnTo>
                  <a:lnTo>
                    <a:pt x="1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1" y="804"/>
                  </a:lnTo>
                  <a:lnTo>
                    <a:pt x="3" y="852"/>
                  </a:lnTo>
                  <a:lnTo>
                    <a:pt x="7" y="901"/>
                  </a:lnTo>
                  <a:lnTo>
                    <a:pt x="11" y="951"/>
                  </a:lnTo>
                  <a:lnTo>
                    <a:pt x="16" y="1000"/>
                  </a:lnTo>
                  <a:lnTo>
                    <a:pt x="22" y="1051"/>
                  </a:lnTo>
                  <a:lnTo>
                    <a:pt x="29" y="1102"/>
                  </a:lnTo>
                  <a:lnTo>
                    <a:pt x="38" y="1153"/>
                  </a:lnTo>
                  <a:lnTo>
                    <a:pt x="48" y="1203"/>
                  </a:lnTo>
                  <a:lnTo>
                    <a:pt x="58" y="1254"/>
                  </a:lnTo>
                  <a:lnTo>
                    <a:pt x="70" y="1304"/>
                  </a:lnTo>
                  <a:lnTo>
                    <a:pt x="83" y="1354"/>
                  </a:lnTo>
                  <a:lnTo>
                    <a:pt x="96" y="1403"/>
                  </a:lnTo>
                  <a:lnTo>
                    <a:pt x="111" y="1453"/>
                  </a:lnTo>
                  <a:lnTo>
                    <a:pt x="128" y="1500"/>
                  </a:lnTo>
                  <a:lnTo>
                    <a:pt x="145" y="1548"/>
                  </a:lnTo>
                  <a:lnTo>
                    <a:pt x="163" y="1594"/>
                  </a:lnTo>
                  <a:lnTo>
                    <a:pt x="183" y="1640"/>
                  </a:lnTo>
                  <a:lnTo>
                    <a:pt x="203" y="1684"/>
                  </a:lnTo>
                  <a:lnTo>
                    <a:pt x="225" y="1727"/>
                  </a:lnTo>
                  <a:lnTo>
                    <a:pt x="248" y="1770"/>
                  </a:lnTo>
                  <a:lnTo>
                    <a:pt x="272" y="1810"/>
                  </a:lnTo>
                  <a:lnTo>
                    <a:pt x="297" y="1849"/>
                  </a:lnTo>
                  <a:lnTo>
                    <a:pt x="323" y="1885"/>
                  </a:lnTo>
                  <a:lnTo>
                    <a:pt x="347" y="1917"/>
                  </a:lnTo>
                  <a:lnTo>
                    <a:pt x="370" y="1946"/>
                  </a:lnTo>
                  <a:lnTo>
                    <a:pt x="393" y="1973"/>
                  </a:lnTo>
                  <a:lnTo>
                    <a:pt x="416" y="1999"/>
                  </a:lnTo>
                  <a:lnTo>
                    <a:pt x="438" y="2023"/>
                  </a:lnTo>
                  <a:lnTo>
                    <a:pt x="460" y="2045"/>
                  </a:lnTo>
                  <a:lnTo>
                    <a:pt x="482" y="2066"/>
                  </a:lnTo>
                  <a:lnTo>
                    <a:pt x="504" y="2085"/>
                  </a:lnTo>
                  <a:lnTo>
                    <a:pt x="525" y="2104"/>
                  </a:lnTo>
                  <a:lnTo>
                    <a:pt x="546" y="2120"/>
                  </a:lnTo>
                  <a:lnTo>
                    <a:pt x="565" y="2135"/>
                  </a:lnTo>
                  <a:lnTo>
                    <a:pt x="586" y="2149"/>
                  </a:lnTo>
                  <a:lnTo>
                    <a:pt x="605" y="2161"/>
                  </a:lnTo>
                  <a:lnTo>
                    <a:pt x="624" y="2173"/>
                  </a:lnTo>
                  <a:lnTo>
                    <a:pt x="642" y="2184"/>
                  </a:lnTo>
                  <a:lnTo>
                    <a:pt x="659" y="2193"/>
                  </a:lnTo>
                  <a:lnTo>
                    <a:pt x="677" y="2201"/>
                  </a:lnTo>
                  <a:lnTo>
                    <a:pt x="693" y="2209"/>
                  </a:lnTo>
                  <a:lnTo>
                    <a:pt x="709" y="2215"/>
                  </a:lnTo>
                  <a:lnTo>
                    <a:pt x="724" y="2221"/>
                  </a:lnTo>
                  <a:lnTo>
                    <a:pt x="752" y="2230"/>
                  </a:lnTo>
                  <a:lnTo>
                    <a:pt x="777" y="2237"/>
                  </a:lnTo>
                  <a:lnTo>
                    <a:pt x="799" y="2241"/>
                  </a:lnTo>
                  <a:lnTo>
                    <a:pt x="817" y="2243"/>
                  </a:lnTo>
                  <a:lnTo>
                    <a:pt x="832" y="2244"/>
                  </a:lnTo>
                  <a:lnTo>
                    <a:pt x="844" y="2244"/>
                  </a:lnTo>
                  <a:lnTo>
                    <a:pt x="855" y="2244"/>
                  </a:lnTo>
                  <a:lnTo>
                    <a:pt x="870" y="2243"/>
                  </a:lnTo>
                  <a:lnTo>
                    <a:pt x="888" y="2241"/>
                  </a:lnTo>
                  <a:lnTo>
                    <a:pt x="910" y="2237"/>
                  </a:lnTo>
                  <a:lnTo>
                    <a:pt x="936" y="2230"/>
                  </a:lnTo>
                  <a:lnTo>
                    <a:pt x="964" y="2221"/>
                  </a:lnTo>
                  <a:lnTo>
                    <a:pt x="979" y="2215"/>
                  </a:lnTo>
                  <a:lnTo>
                    <a:pt x="994" y="2209"/>
                  </a:lnTo>
                  <a:lnTo>
                    <a:pt x="1010" y="2201"/>
                  </a:lnTo>
                  <a:lnTo>
                    <a:pt x="1028" y="2193"/>
                  </a:lnTo>
                  <a:lnTo>
                    <a:pt x="1046" y="2184"/>
                  </a:lnTo>
                  <a:lnTo>
                    <a:pt x="1063" y="2173"/>
                  </a:lnTo>
                  <a:lnTo>
                    <a:pt x="1083" y="2161"/>
                  </a:lnTo>
                  <a:lnTo>
                    <a:pt x="1102" y="2149"/>
                  </a:lnTo>
                  <a:lnTo>
                    <a:pt x="1122" y="2135"/>
                  </a:lnTo>
                  <a:lnTo>
                    <a:pt x="1142" y="2120"/>
                  </a:lnTo>
                  <a:lnTo>
                    <a:pt x="1163" y="2104"/>
                  </a:lnTo>
                  <a:lnTo>
                    <a:pt x="1183" y="2085"/>
                  </a:lnTo>
                  <a:lnTo>
                    <a:pt x="1205" y="2066"/>
                  </a:lnTo>
                  <a:lnTo>
                    <a:pt x="1227" y="2045"/>
                  </a:lnTo>
                  <a:lnTo>
                    <a:pt x="1249" y="2023"/>
                  </a:lnTo>
                  <a:lnTo>
                    <a:pt x="1272" y="1999"/>
                  </a:lnTo>
                  <a:lnTo>
                    <a:pt x="1295" y="1973"/>
                  </a:lnTo>
                  <a:lnTo>
                    <a:pt x="1317" y="1946"/>
                  </a:lnTo>
                  <a:lnTo>
                    <a:pt x="1341" y="1917"/>
                  </a:lnTo>
                  <a:lnTo>
                    <a:pt x="1364" y="1885"/>
                  </a:lnTo>
                  <a:lnTo>
                    <a:pt x="1391" y="1849"/>
                  </a:lnTo>
                  <a:lnTo>
                    <a:pt x="1416" y="1810"/>
                  </a:lnTo>
                  <a:lnTo>
                    <a:pt x="1439" y="1770"/>
                  </a:lnTo>
                  <a:lnTo>
                    <a:pt x="1462" y="1727"/>
                  </a:lnTo>
                  <a:lnTo>
                    <a:pt x="1484" y="1684"/>
                  </a:lnTo>
                  <a:lnTo>
                    <a:pt x="1504" y="1640"/>
                  </a:lnTo>
                  <a:lnTo>
                    <a:pt x="1524" y="1594"/>
                  </a:lnTo>
                  <a:lnTo>
                    <a:pt x="1542" y="1548"/>
                  </a:lnTo>
                  <a:lnTo>
                    <a:pt x="1559" y="1500"/>
                  </a:lnTo>
                  <a:lnTo>
                    <a:pt x="1576" y="1453"/>
                  </a:lnTo>
                  <a:lnTo>
                    <a:pt x="1591" y="1403"/>
                  </a:lnTo>
                  <a:lnTo>
                    <a:pt x="1605" y="1354"/>
                  </a:lnTo>
                  <a:lnTo>
                    <a:pt x="1618" y="1304"/>
                  </a:lnTo>
                  <a:lnTo>
                    <a:pt x="1630" y="1254"/>
                  </a:lnTo>
                  <a:lnTo>
                    <a:pt x="1639" y="1203"/>
                  </a:lnTo>
                  <a:lnTo>
                    <a:pt x="1649" y="1153"/>
                  </a:lnTo>
                  <a:lnTo>
                    <a:pt x="1658" y="1102"/>
                  </a:lnTo>
                  <a:lnTo>
                    <a:pt x="1665" y="1051"/>
                  </a:lnTo>
                  <a:lnTo>
                    <a:pt x="1672" y="1000"/>
                  </a:lnTo>
                  <a:lnTo>
                    <a:pt x="1677" y="951"/>
                  </a:lnTo>
                  <a:lnTo>
                    <a:pt x="1680" y="901"/>
                  </a:lnTo>
                  <a:lnTo>
                    <a:pt x="1684" y="852"/>
                  </a:lnTo>
                  <a:lnTo>
                    <a:pt x="1686" y="804"/>
                  </a:lnTo>
                  <a:lnTo>
                    <a:pt x="1687" y="755"/>
                  </a:lnTo>
                  <a:lnTo>
                    <a:pt x="1687" y="708"/>
                  </a:lnTo>
                  <a:lnTo>
                    <a:pt x="1686" y="662"/>
                  </a:lnTo>
                  <a:lnTo>
                    <a:pt x="1684" y="617"/>
                  </a:lnTo>
                  <a:lnTo>
                    <a:pt x="1680" y="573"/>
                  </a:lnTo>
                  <a:lnTo>
                    <a:pt x="1676" y="531"/>
                  </a:lnTo>
                  <a:lnTo>
                    <a:pt x="1671" y="490"/>
                  </a:lnTo>
                  <a:lnTo>
                    <a:pt x="1664" y="450"/>
                  </a:lnTo>
                  <a:lnTo>
                    <a:pt x="1658" y="412"/>
                  </a:lnTo>
                  <a:lnTo>
                    <a:pt x="1652" y="390"/>
                  </a:lnTo>
                  <a:lnTo>
                    <a:pt x="1647" y="369"/>
                  </a:lnTo>
                  <a:lnTo>
                    <a:pt x="1640" y="349"/>
                  </a:lnTo>
                  <a:lnTo>
                    <a:pt x="1634" y="330"/>
                  </a:lnTo>
                  <a:lnTo>
                    <a:pt x="1626" y="311"/>
                  </a:lnTo>
                  <a:lnTo>
                    <a:pt x="1619" y="294"/>
                  </a:lnTo>
                  <a:lnTo>
                    <a:pt x="1610" y="277"/>
                  </a:lnTo>
                  <a:lnTo>
                    <a:pt x="1603" y="262"/>
                  </a:lnTo>
                  <a:lnTo>
                    <a:pt x="1593" y="246"/>
                  </a:lnTo>
                  <a:lnTo>
                    <a:pt x="1584" y="232"/>
                  </a:lnTo>
                  <a:lnTo>
                    <a:pt x="1575" y="219"/>
                  </a:lnTo>
                  <a:lnTo>
                    <a:pt x="1564" y="206"/>
                  </a:lnTo>
                  <a:lnTo>
                    <a:pt x="1554" y="196"/>
                  </a:lnTo>
                  <a:lnTo>
                    <a:pt x="1543" y="184"/>
                  </a:lnTo>
                  <a:lnTo>
                    <a:pt x="1532" y="174"/>
                  </a:lnTo>
                  <a:lnTo>
                    <a:pt x="1522" y="164"/>
                  </a:lnTo>
                  <a:lnTo>
                    <a:pt x="1511" y="154"/>
                  </a:lnTo>
                  <a:lnTo>
                    <a:pt x="1499" y="147"/>
                  </a:lnTo>
                  <a:lnTo>
                    <a:pt x="1487" y="139"/>
                  </a:lnTo>
                  <a:lnTo>
                    <a:pt x="1476" y="132"/>
                  </a:lnTo>
                  <a:lnTo>
                    <a:pt x="1452" y="119"/>
                  </a:lnTo>
                  <a:lnTo>
                    <a:pt x="1429" y="108"/>
                  </a:lnTo>
                  <a:lnTo>
                    <a:pt x="1406" y="99"/>
                  </a:lnTo>
                  <a:lnTo>
                    <a:pt x="1382" y="93"/>
                  </a:lnTo>
                  <a:lnTo>
                    <a:pt x="1361" y="87"/>
                  </a:lnTo>
                  <a:lnTo>
                    <a:pt x="1338" y="83"/>
                  </a:lnTo>
                  <a:lnTo>
                    <a:pt x="1338" y="83"/>
                  </a:lnTo>
                  <a:lnTo>
                    <a:pt x="1316" y="78"/>
                  </a:lnTo>
                  <a:lnTo>
                    <a:pt x="1275" y="67"/>
                  </a:lnTo>
                  <a:lnTo>
                    <a:pt x="1219" y="53"/>
                  </a:lnTo>
                  <a:lnTo>
                    <a:pt x="1150" y="38"/>
                  </a:lnTo>
                  <a:lnTo>
                    <a:pt x="1111" y="30"/>
                  </a:lnTo>
                  <a:lnTo>
                    <a:pt x="1071" y="23"/>
                  </a:lnTo>
                  <a:lnTo>
                    <a:pt x="1028" y="16"/>
                  </a:lnTo>
                  <a:lnTo>
                    <a:pt x="985" y="10"/>
                  </a:lnTo>
                  <a:lnTo>
                    <a:pt x="939" y="5"/>
                  </a:lnTo>
                  <a:lnTo>
                    <a:pt x="894" y="2"/>
                  </a:lnTo>
                  <a:lnTo>
                    <a:pt x="848" y="0"/>
                  </a:lnTo>
                  <a:lnTo>
                    <a:pt x="803" y="0"/>
                  </a:lnTo>
                  <a:lnTo>
                    <a:pt x="758" y="2"/>
                  </a:lnTo>
                  <a:lnTo>
                    <a:pt x="713" y="5"/>
                  </a:lnTo>
                  <a:lnTo>
                    <a:pt x="670" y="10"/>
                  </a:lnTo>
                  <a:lnTo>
                    <a:pt x="628" y="15"/>
                  </a:lnTo>
                  <a:lnTo>
                    <a:pt x="588" y="21"/>
                  </a:lnTo>
                  <a:lnTo>
                    <a:pt x="550" y="29"/>
                  </a:lnTo>
                  <a:lnTo>
                    <a:pt x="514" y="37"/>
                  </a:lnTo>
                  <a:lnTo>
                    <a:pt x="481" y="44"/>
                  </a:lnTo>
                  <a:lnTo>
                    <a:pt x="423" y="59"/>
                  </a:lnTo>
                  <a:lnTo>
                    <a:pt x="379" y="72"/>
                  </a:lnTo>
                  <a:lnTo>
                    <a:pt x="351" y="81"/>
                  </a:lnTo>
                  <a:lnTo>
                    <a:pt x="340" y="85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6" name="任意多边形: 形状 245"/>
            <p:cNvSpPr/>
            <p:nvPr/>
          </p:nvSpPr>
          <p:spPr bwMode="auto">
            <a:xfrm>
              <a:off x="11576646" y="5048826"/>
              <a:ext cx="576529" cy="871588"/>
            </a:xfrm>
            <a:custGeom>
              <a:avLst/>
              <a:gdLst>
                <a:gd name="T0" fmla="*/ 241 w 1484"/>
                <a:gd name="T1" fmla="*/ 103 h 2244"/>
                <a:gd name="T2" fmla="*/ 161 w 1484"/>
                <a:gd name="T3" fmla="*/ 150 h 2244"/>
                <a:gd name="T4" fmla="*/ 113 w 1484"/>
                <a:gd name="T5" fmla="*/ 199 h 2244"/>
                <a:gd name="T6" fmla="*/ 80 w 1484"/>
                <a:gd name="T7" fmla="*/ 250 h 2244"/>
                <a:gd name="T8" fmla="*/ 52 w 1484"/>
                <a:gd name="T9" fmla="*/ 314 h 2244"/>
                <a:gd name="T10" fmla="*/ 30 w 1484"/>
                <a:gd name="T11" fmla="*/ 390 h 2244"/>
                <a:gd name="T12" fmla="*/ 8 w 1484"/>
                <a:gd name="T13" fmla="*/ 531 h 2244"/>
                <a:gd name="T14" fmla="*/ 0 w 1484"/>
                <a:gd name="T15" fmla="*/ 708 h 2244"/>
                <a:gd name="T16" fmla="*/ 5 w 1484"/>
                <a:gd name="T17" fmla="*/ 901 h 2244"/>
                <a:gd name="T18" fmla="*/ 25 w 1484"/>
                <a:gd name="T19" fmla="*/ 1102 h 2244"/>
                <a:gd name="T20" fmla="*/ 60 w 1484"/>
                <a:gd name="T21" fmla="*/ 1304 h 2244"/>
                <a:gd name="T22" fmla="*/ 111 w 1484"/>
                <a:gd name="T23" fmla="*/ 1500 h 2244"/>
                <a:gd name="T24" fmla="*/ 178 w 1484"/>
                <a:gd name="T25" fmla="*/ 1684 h 2244"/>
                <a:gd name="T26" fmla="*/ 260 w 1484"/>
                <a:gd name="T27" fmla="*/ 1849 h 2244"/>
                <a:gd name="T28" fmla="*/ 344 w 1484"/>
                <a:gd name="T29" fmla="*/ 1973 h 2244"/>
                <a:gd name="T30" fmla="*/ 423 w 1484"/>
                <a:gd name="T31" fmla="*/ 2066 h 2244"/>
                <a:gd name="T32" fmla="*/ 497 w 1484"/>
                <a:gd name="T33" fmla="*/ 2135 h 2244"/>
                <a:gd name="T34" fmla="*/ 564 w 1484"/>
                <a:gd name="T35" fmla="*/ 2184 h 2244"/>
                <a:gd name="T36" fmla="*/ 623 w 1484"/>
                <a:gd name="T37" fmla="*/ 2215 h 2244"/>
                <a:gd name="T38" fmla="*/ 702 w 1484"/>
                <a:gd name="T39" fmla="*/ 2241 h 2244"/>
                <a:gd name="T40" fmla="*/ 752 w 1484"/>
                <a:gd name="T41" fmla="*/ 2244 h 2244"/>
                <a:gd name="T42" fmla="*/ 822 w 1484"/>
                <a:gd name="T43" fmla="*/ 2230 h 2244"/>
                <a:gd name="T44" fmla="*/ 889 w 1484"/>
                <a:gd name="T45" fmla="*/ 2201 h 2244"/>
                <a:gd name="T46" fmla="*/ 952 w 1484"/>
                <a:gd name="T47" fmla="*/ 2161 h 2244"/>
                <a:gd name="T48" fmla="*/ 1022 w 1484"/>
                <a:gd name="T49" fmla="*/ 2104 h 2244"/>
                <a:gd name="T50" fmla="*/ 1099 w 1484"/>
                <a:gd name="T51" fmla="*/ 2023 h 2244"/>
                <a:gd name="T52" fmla="*/ 1180 w 1484"/>
                <a:gd name="T53" fmla="*/ 1917 h 2244"/>
                <a:gd name="T54" fmla="*/ 1266 w 1484"/>
                <a:gd name="T55" fmla="*/ 1770 h 2244"/>
                <a:gd name="T56" fmla="*/ 1341 w 1484"/>
                <a:gd name="T57" fmla="*/ 1594 h 2244"/>
                <a:gd name="T58" fmla="*/ 1399 w 1484"/>
                <a:gd name="T59" fmla="*/ 1403 h 2244"/>
                <a:gd name="T60" fmla="*/ 1442 w 1484"/>
                <a:gd name="T61" fmla="*/ 1203 h 2244"/>
                <a:gd name="T62" fmla="*/ 1470 w 1484"/>
                <a:gd name="T63" fmla="*/ 1000 h 2244"/>
                <a:gd name="T64" fmla="*/ 1483 w 1484"/>
                <a:gd name="T65" fmla="*/ 804 h 2244"/>
                <a:gd name="T66" fmla="*/ 1481 w 1484"/>
                <a:gd name="T67" fmla="*/ 617 h 2244"/>
                <a:gd name="T68" fmla="*/ 1465 w 1484"/>
                <a:gd name="T69" fmla="*/ 450 h 2244"/>
                <a:gd name="T70" fmla="*/ 1443 w 1484"/>
                <a:gd name="T71" fmla="*/ 349 h 2244"/>
                <a:gd name="T72" fmla="*/ 1417 w 1484"/>
                <a:gd name="T73" fmla="*/ 277 h 2244"/>
                <a:gd name="T74" fmla="*/ 1385 w 1484"/>
                <a:gd name="T75" fmla="*/ 219 h 2244"/>
                <a:gd name="T76" fmla="*/ 1348 w 1484"/>
                <a:gd name="T77" fmla="*/ 174 h 2244"/>
                <a:gd name="T78" fmla="*/ 1308 w 1484"/>
                <a:gd name="T79" fmla="*/ 139 h 2244"/>
                <a:gd name="T80" fmla="*/ 1237 w 1484"/>
                <a:gd name="T81" fmla="*/ 99 h 2244"/>
                <a:gd name="T82" fmla="*/ 1178 w 1484"/>
                <a:gd name="T83" fmla="*/ 83 h 2244"/>
                <a:gd name="T84" fmla="*/ 1011 w 1484"/>
                <a:gd name="T85" fmla="*/ 38 h 2244"/>
                <a:gd name="T86" fmla="*/ 865 w 1484"/>
                <a:gd name="T87" fmla="*/ 10 h 2244"/>
                <a:gd name="T88" fmla="*/ 705 w 1484"/>
                <a:gd name="T89" fmla="*/ 0 h 2244"/>
                <a:gd name="T90" fmla="*/ 552 w 1484"/>
                <a:gd name="T91" fmla="*/ 15 h 2244"/>
                <a:gd name="T92" fmla="*/ 422 w 1484"/>
                <a:gd name="T93" fmla="*/ 44 h 2244"/>
                <a:gd name="T94" fmla="*/ 299 w 1484"/>
                <a:gd name="T95" fmla="*/ 85 h 2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84" h="2244">
                  <a:moveTo>
                    <a:pt x="299" y="85"/>
                  </a:moveTo>
                  <a:lnTo>
                    <a:pt x="281" y="90"/>
                  </a:lnTo>
                  <a:lnTo>
                    <a:pt x="260" y="95"/>
                  </a:lnTo>
                  <a:lnTo>
                    <a:pt x="241" y="103"/>
                  </a:lnTo>
                  <a:lnTo>
                    <a:pt x="220" y="111"/>
                  </a:lnTo>
                  <a:lnTo>
                    <a:pt x="201" y="122"/>
                  </a:lnTo>
                  <a:lnTo>
                    <a:pt x="180" y="135"/>
                  </a:lnTo>
                  <a:lnTo>
                    <a:pt x="161" y="150"/>
                  </a:lnTo>
                  <a:lnTo>
                    <a:pt x="141" y="167"/>
                  </a:lnTo>
                  <a:lnTo>
                    <a:pt x="132" y="177"/>
                  </a:lnTo>
                  <a:lnTo>
                    <a:pt x="123" y="188"/>
                  </a:lnTo>
                  <a:lnTo>
                    <a:pt x="113" y="199"/>
                  </a:lnTo>
                  <a:lnTo>
                    <a:pt x="104" y="211"/>
                  </a:lnTo>
                  <a:lnTo>
                    <a:pt x="96" y="223"/>
                  </a:lnTo>
                  <a:lnTo>
                    <a:pt x="88" y="236"/>
                  </a:lnTo>
                  <a:lnTo>
                    <a:pt x="80" y="250"/>
                  </a:lnTo>
                  <a:lnTo>
                    <a:pt x="72" y="265"/>
                  </a:lnTo>
                  <a:lnTo>
                    <a:pt x="66" y="280"/>
                  </a:lnTo>
                  <a:lnTo>
                    <a:pt x="58" y="296"/>
                  </a:lnTo>
                  <a:lnTo>
                    <a:pt x="52" y="314"/>
                  </a:lnTo>
                  <a:lnTo>
                    <a:pt x="45" y="331"/>
                  </a:lnTo>
                  <a:lnTo>
                    <a:pt x="40" y="350"/>
                  </a:lnTo>
                  <a:lnTo>
                    <a:pt x="34" y="370"/>
                  </a:lnTo>
                  <a:lnTo>
                    <a:pt x="30" y="390"/>
                  </a:lnTo>
                  <a:lnTo>
                    <a:pt x="26" y="412"/>
                  </a:lnTo>
                  <a:lnTo>
                    <a:pt x="19" y="450"/>
                  </a:lnTo>
                  <a:lnTo>
                    <a:pt x="14" y="490"/>
                  </a:lnTo>
                  <a:lnTo>
                    <a:pt x="8" y="531"/>
                  </a:lnTo>
                  <a:lnTo>
                    <a:pt x="5" y="573"/>
                  </a:lnTo>
                  <a:lnTo>
                    <a:pt x="2" y="617"/>
                  </a:lnTo>
                  <a:lnTo>
                    <a:pt x="0" y="662"/>
                  </a:lnTo>
                  <a:lnTo>
                    <a:pt x="0" y="708"/>
                  </a:lnTo>
                  <a:lnTo>
                    <a:pt x="0" y="755"/>
                  </a:lnTo>
                  <a:lnTo>
                    <a:pt x="0" y="804"/>
                  </a:lnTo>
                  <a:lnTo>
                    <a:pt x="2" y="852"/>
                  </a:lnTo>
                  <a:lnTo>
                    <a:pt x="5" y="901"/>
                  </a:lnTo>
                  <a:lnTo>
                    <a:pt x="8" y="951"/>
                  </a:lnTo>
                  <a:lnTo>
                    <a:pt x="13" y="1000"/>
                  </a:lnTo>
                  <a:lnTo>
                    <a:pt x="18" y="1051"/>
                  </a:lnTo>
                  <a:lnTo>
                    <a:pt x="25" y="1102"/>
                  </a:lnTo>
                  <a:lnTo>
                    <a:pt x="32" y="1153"/>
                  </a:lnTo>
                  <a:lnTo>
                    <a:pt x="41" y="1203"/>
                  </a:lnTo>
                  <a:lnTo>
                    <a:pt x="50" y="1254"/>
                  </a:lnTo>
                  <a:lnTo>
                    <a:pt x="60" y="1304"/>
                  </a:lnTo>
                  <a:lnTo>
                    <a:pt x="72" y="1354"/>
                  </a:lnTo>
                  <a:lnTo>
                    <a:pt x="84" y="1403"/>
                  </a:lnTo>
                  <a:lnTo>
                    <a:pt x="97" y="1453"/>
                  </a:lnTo>
                  <a:lnTo>
                    <a:pt x="111" y="1500"/>
                  </a:lnTo>
                  <a:lnTo>
                    <a:pt x="126" y="1548"/>
                  </a:lnTo>
                  <a:lnTo>
                    <a:pt x="142" y="1594"/>
                  </a:lnTo>
                  <a:lnTo>
                    <a:pt x="160" y="1640"/>
                  </a:lnTo>
                  <a:lnTo>
                    <a:pt x="178" y="1684"/>
                  </a:lnTo>
                  <a:lnTo>
                    <a:pt x="197" y="1727"/>
                  </a:lnTo>
                  <a:lnTo>
                    <a:pt x="217" y="1770"/>
                  </a:lnTo>
                  <a:lnTo>
                    <a:pt x="238" y="1810"/>
                  </a:lnTo>
                  <a:lnTo>
                    <a:pt x="260" y="1849"/>
                  </a:lnTo>
                  <a:lnTo>
                    <a:pt x="284" y="1885"/>
                  </a:lnTo>
                  <a:lnTo>
                    <a:pt x="304" y="1917"/>
                  </a:lnTo>
                  <a:lnTo>
                    <a:pt x="325" y="1946"/>
                  </a:lnTo>
                  <a:lnTo>
                    <a:pt x="344" y="1973"/>
                  </a:lnTo>
                  <a:lnTo>
                    <a:pt x="365" y="1999"/>
                  </a:lnTo>
                  <a:lnTo>
                    <a:pt x="384" y="2023"/>
                  </a:lnTo>
                  <a:lnTo>
                    <a:pt x="404" y="2045"/>
                  </a:lnTo>
                  <a:lnTo>
                    <a:pt x="423" y="2066"/>
                  </a:lnTo>
                  <a:lnTo>
                    <a:pt x="443" y="2085"/>
                  </a:lnTo>
                  <a:lnTo>
                    <a:pt x="461" y="2104"/>
                  </a:lnTo>
                  <a:lnTo>
                    <a:pt x="479" y="2120"/>
                  </a:lnTo>
                  <a:lnTo>
                    <a:pt x="497" y="2135"/>
                  </a:lnTo>
                  <a:lnTo>
                    <a:pt x="514" y="2149"/>
                  </a:lnTo>
                  <a:lnTo>
                    <a:pt x="531" y="2161"/>
                  </a:lnTo>
                  <a:lnTo>
                    <a:pt x="548" y="2173"/>
                  </a:lnTo>
                  <a:lnTo>
                    <a:pt x="564" y="2184"/>
                  </a:lnTo>
                  <a:lnTo>
                    <a:pt x="579" y="2193"/>
                  </a:lnTo>
                  <a:lnTo>
                    <a:pt x="594" y="2201"/>
                  </a:lnTo>
                  <a:lnTo>
                    <a:pt x="609" y="2209"/>
                  </a:lnTo>
                  <a:lnTo>
                    <a:pt x="623" y="2215"/>
                  </a:lnTo>
                  <a:lnTo>
                    <a:pt x="636" y="2221"/>
                  </a:lnTo>
                  <a:lnTo>
                    <a:pt x="661" y="2230"/>
                  </a:lnTo>
                  <a:lnTo>
                    <a:pt x="683" y="2237"/>
                  </a:lnTo>
                  <a:lnTo>
                    <a:pt x="702" y="2241"/>
                  </a:lnTo>
                  <a:lnTo>
                    <a:pt x="718" y="2243"/>
                  </a:lnTo>
                  <a:lnTo>
                    <a:pt x="732" y="2244"/>
                  </a:lnTo>
                  <a:lnTo>
                    <a:pt x="742" y="2244"/>
                  </a:lnTo>
                  <a:lnTo>
                    <a:pt x="752" y="2244"/>
                  </a:lnTo>
                  <a:lnTo>
                    <a:pt x="765" y="2243"/>
                  </a:lnTo>
                  <a:lnTo>
                    <a:pt x="781" y="2241"/>
                  </a:lnTo>
                  <a:lnTo>
                    <a:pt x="800" y="2237"/>
                  </a:lnTo>
                  <a:lnTo>
                    <a:pt x="822" y="2230"/>
                  </a:lnTo>
                  <a:lnTo>
                    <a:pt x="847" y="2221"/>
                  </a:lnTo>
                  <a:lnTo>
                    <a:pt x="861" y="2215"/>
                  </a:lnTo>
                  <a:lnTo>
                    <a:pt x="875" y="2209"/>
                  </a:lnTo>
                  <a:lnTo>
                    <a:pt x="889" y="2201"/>
                  </a:lnTo>
                  <a:lnTo>
                    <a:pt x="904" y="2193"/>
                  </a:lnTo>
                  <a:lnTo>
                    <a:pt x="919" y="2184"/>
                  </a:lnTo>
                  <a:lnTo>
                    <a:pt x="935" y="2173"/>
                  </a:lnTo>
                  <a:lnTo>
                    <a:pt x="952" y="2161"/>
                  </a:lnTo>
                  <a:lnTo>
                    <a:pt x="969" y="2149"/>
                  </a:lnTo>
                  <a:lnTo>
                    <a:pt x="986" y="2135"/>
                  </a:lnTo>
                  <a:lnTo>
                    <a:pt x="1005" y="2120"/>
                  </a:lnTo>
                  <a:lnTo>
                    <a:pt x="1022" y="2104"/>
                  </a:lnTo>
                  <a:lnTo>
                    <a:pt x="1041" y="2085"/>
                  </a:lnTo>
                  <a:lnTo>
                    <a:pt x="1060" y="2066"/>
                  </a:lnTo>
                  <a:lnTo>
                    <a:pt x="1079" y="2045"/>
                  </a:lnTo>
                  <a:lnTo>
                    <a:pt x="1099" y="2023"/>
                  </a:lnTo>
                  <a:lnTo>
                    <a:pt x="1118" y="1999"/>
                  </a:lnTo>
                  <a:lnTo>
                    <a:pt x="1139" y="1973"/>
                  </a:lnTo>
                  <a:lnTo>
                    <a:pt x="1159" y="1946"/>
                  </a:lnTo>
                  <a:lnTo>
                    <a:pt x="1180" y="1917"/>
                  </a:lnTo>
                  <a:lnTo>
                    <a:pt x="1200" y="1885"/>
                  </a:lnTo>
                  <a:lnTo>
                    <a:pt x="1223" y="1849"/>
                  </a:lnTo>
                  <a:lnTo>
                    <a:pt x="1246" y="1810"/>
                  </a:lnTo>
                  <a:lnTo>
                    <a:pt x="1266" y="1770"/>
                  </a:lnTo>
                  <a:lnTo>
                    <a:pt x="1287" y="1727"/>
                  </a:lnTo>
                  <a:lnTo>
                    <a:pt x="1305" y="1684"/>
                  </a:lnTo>
                  <a:lnTo>
                    <a:pt x="1323" y="1640"/>
                  </a:lnTo>
                  <a:lnTo>
                    <a:pt x="1341" y="1594"/>
                  </a:lnTo>
                  <a:lnTo>
                    <a:pt x="1357" y="1548"/>
                  </a:lnTo>
                  <a:lnTo>
                    <a:pt x="1372" y="1500"/>
                  </a:lnTo>
                  <a:lnTo>
                    <a:pt x="1386" y="1453"/>
                  </a:lnTo>
                  <a:lnTo>
                    <a:pt x="1399" y="1403"/>
                  </a:lnTo>
                  <a:lnTo>
                    <a:pt x="1412" y="1354"/>
                  </a:lnTo>
                  <a:lnTo>
                    <a:pt x="1423" y="1304"/>
                  </a:lnTo>
                  <a:lnTo>
                    <a:pt x="1434" y="1254"/>
                  </a:lnTo>
                  <a:lnTo>
                    <a:pt x="1442" y="1203"/>
                  </a:lnTo>
                  <a:lnTo>
                    <a:pt x="1451" y="1153"/>
                  </a:lnTo>
                  <a:lnTo>
                    <a:pt x="1459" y="1102"/>
                  </a:lnTo>
                  <a:lnTo>
                    <a:pt x="1465" y="1051"/>
                  </a:lnTo>
                  <a:lnTo>
                    <a:pt x="1470" y="1000"/>
                  </a:lnTo>
                  <a:lnTo>
                    <a:pt x="1475" y="951"/>
                  </a:lnTo>
                  <a:lnTo>
                    <a:pt x="1479" y="901"/>
                  </a:lnTo>
                  <a:lnTo>
                    <a:pt x="1481" y="852"/>
                  </a:lnTo>
                  <a:lnTo>
                    <a:pt x="1483" y="804"/>
                  </a:lnTo>
                  <a:lnTo>
                    <a:pt x="1484" y="755"/>
                  </a:lnTo>
                  <a:lnTo>
                    <a:pt x="1484" y="708"/>
                  </a:lnTo>
                  <a:lnTo>
                    <a:pt x="1483" y="662"/>
                  </a:lnTo>
                  <a:lnTo>
                    <a:pt x="1481" y="617"/>
                  </a:lnTo>
                  <a:lnTo>
                    <a:pt x="1478" y="573"/>
                  </a:lnTo>
                  <a:lnTo>
                    <a:pt x="1475" y="531"/>
                  </a:lnTo>
                  <a:lnTo>
                    <a:pt x="1470" y="490"/>
                  </a:lnTo>
                  <a:lnTo>
                    <a:pt x="1465" y="450"/>
                  </a:lnTo>
                  <a:lnTo>
                    <a:pt x="1459" y="412"/>
                  </a:lnTo>
                  <a:lnTo>
                    <a:pt x="1454" y="390"/>
                  </a:lnTo>
                  <a:lnTo>
                    <a:pt x="1449" y="369"/>
                  </a:lnTo>
                  <a:lnTo>
                    <a:pt x="1443" y="349"/>
                  </a:lnTo>
                  <a:lnTo>
                    <a:pt x="1437" y="330"/>
                  </a:lnTo>
                  <a:lnTo>
                    <a:pt x="1430" y="311"/>
                  </a:lnTo>
                  <a:lnTo>
                    <a:pt x="1424" y="294"/>
                  </a:lnTo>
                  <a:lnTo>
                    <a:pt x="1417" y="277"/>
                  </a:lnTo>
                  <a:lnTo>
                    <a:pt x="1410" y="262"/>
                  </a:lnTo>
                  <a:lnTo>
                    <a:pt x="1401" y="246"/>
                  </a:lnTo>
                  <a:lnTo>
                    <a:pt x="1394" y="232"/>
                  </a:lnTo>
                  <a:lnTo>
                    <a:pt x="1385" y="219"/>
                  </a:lnTo>
                  <a:lnTo>
                    <a:pt x="1376" y="206"/>
                  </a:lnTo>
                  <a:lnTo>
                    <a:pt x="1367" y="196"/>
                  </a:lnTo>
                  <a:lnTo>
                    <a:pt x="1358" y="184"/>
                  </a:lnTo>
                  <a:lnTo>
                    <a:pt x="1348" y="174"/>
                  </a:lnTo>
                  <a:lnTo>
                    <a:pt x="1339" y="164"/>
                  </a:lnTo>
                  <a:lnTo>
                    <a:pt x="1329" y="154"/>
                  </a:lnTo>
                  <a:lnTo>
                    <a:pt x="1319" y="147"/>
                  </a:lnTo>
                  <a:lnTo>
                    <a:pt x="1308" y="139"/>
                  </a:lnTo>
                  <a:lnTo>
                    <a:pt x="1299" y="132"/>
                  </a:lnTo>
                  <a:lnTo>
                    <a:pt x="1278" y="119"/>
                  </a:lnTo>
                  <a:lnTo>
                    <a:pt x="1258" y="108"/>
                  </a:lnTo>
                  <a:lnTo>
                    <a:pt x="1237" y="99"/>
                  </a:lnTo>
                  <a:lnTo>
                    <a:pt x="1216" y="93"/>
                  </a:lnTo>
                  <a:lnTo>
                    <a:pt x="1196" y="87"/>
                  </a:lnTo>
                  <a:lnTo>
                    <a:pt x="1178" y="83"/>
                  </a:lnTo>
                  <a:lnTo>
                    <a:pt x="1178" y="83"/>
                  </a:lnTo>
                  <a:lnTo>
                    <a:pt x="1158" y="78"/>
                  </a:lnTo>
                  <a:lnTo>
                    <a:pt x="1122" y="67"/>
                  </a:lnTo>
                  <a:lnTo>
                    <a:pt x="1073" y="53"/>
                  </a:lnTo>
                  <a:lnTo>
                    <a:pt x="1011" y="38"/>
                  </a:lnTo>
                  <a:lnTo>
                    <a:pt x="978" y="30"/>
                  </a:lnTo>
                  <a:lnTo>
                    <a:pt x="942" y="23"/>
                  </a:lnTo>
                  <a:lnTo>
                    <a:pt x="904" y="16"/>
                  </a:lnTo>
                  <a:lnTo>
                    <a:pt x="865" y="10"/>
                  </a:lnTo>
                  <a:lnTo>
                    <a:pt x="826" y="5"/>
                  </a:lnTo>
                  <a:lnTo>
                    <a:pt x="786" y="2"/>
                  </a:lnTo>
                  <a:lnTo>
                    <a:pt x="745" y="0"/>
                  </a:lnTo>
                  <a:lnTo>
                    <a:pt x="705" y="0"/>
                  </a:lnTo>
                  <a:lnTo>
                    <a:pt x="665" y="2"/>
                  </a:lnTo>
                  <a:lnTo>
                    <a:pt x="626" y="5"/>
                  </a:lnTo>
                  <a:lnTo>
                    <a:pt x="589" y="10"/>
                  </a:lnTo>
                  <a:lnTo>
                    <a:pt x="552" y="15"/>
                  </a:lnTo>
                  <a:lnTo>
                    <a:pt x="516" y="21"/>
                  </a:lnTo>
                  <a:lnTo>
                    <a:pt x="483" y="29"/>
                  </a:lnTo>
                  <a:lnTo>
                    <a:pt x="451" y="37"/>
                  </a:lnTo>
                  <a:lnTo>
                    <a:pt x="422" y="44"/>
                  </a:lnTo>
                  <a:lnTo>
                    <a:pt x="371" y="59"/>
                  </a:lnTo>
                  <a:lnTo>
                    <a:pt x="333" y="72"/>
                  </a:lnTo>
                  <a:lnTo>
                    <a:pt x="308" y="81"/>
                  </a:lnTo>
                  <a:lnTo>
                    <a:pt x="299" y="85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7" name="矩形 246"/>
            <p:cNvSpPr/>
            <p:nvPr/>
          </p:nvSpPr>
          <p:spPr bwMode="auto">
            <a:xfrm>
              <a:off x="11862000" y="5048826"/>
              <a:ext cx="9707" cy="413471"/>
            </a:xfrm>
            <a:prstGeom prst="rect">
              <a:avLst/>
            </a:pr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48" name="任意多边形: 形状 247"/>
            <p:cNvSpPr/>
            <p:nvPr/>
          </p:nvSpPr>
          <p:spPr bwMode="auto">
            <a:xfrm>
              <a:off x="11817353" y="5112885"/>
              <a:ext cx="97059" cy="207706"/>
            </a:xfrm>
            <a:custGeom>
              <a:avLst/>
              <a:gdLst>
                <a:gd name="T0" fmla="*/ 135 w 251"/>
                <a:gd name="T1" fmla="*/ 0 h 535"/>
                <a:gd name="T2" fmla="*/ 159 w 251"/>
                <a:gd name="T3" fmla="*/ 3 h 535"/>
                <a:gd name="T4" fmla="*/ 181 w 251"/>
                <a:gd name="T5" fmla="*/ 9 h 535"/>
                <a:gd name="T6" fmla="*/ 200 w 251"/>
                <a:gd name="T7" fmla="*/ 20 h 535"/>
                <a:gd name="T8" fmla="*/ 217 w 251"/>
                <a:gd name="T9" fmla="*/ 34 h 535"/>
                <a:gd name="T10" fmla="*/ 231 w 251"/>
                <a:gd name="T11" fmla="*/ 51 h 535"/>
                <a:gd name="T12" fmla="*/ 242 w 251"/>
                <a:gd name="T13" fmla="*/ 72 h 535"/>
                <a:gd name="T14" fmla="*/ 249 w 251"/>
                <a:gd name="T15" fmla="*/ 93 h 535"/>
                <a:gd name="T16" fmla="*/ 251 w 251"/>
                <a:gd name="T17" fmla="*/ 116 h 535"/>
                <a:gd name="T18" fmla="*/ 251 w 251"/>
                <a:gd name="T19" fmla="*/ 431 h 535"/>
                <a:gd name="T20" fmla="*/ 245 w 251"/>
                <a:gd name="T21" fmla="*/ 454 h 535"/>
                <a:gd name="T22" fmla="*/ 237 w 251"/>
                <a:gd name="T23" fmla="*/ 474 h 535"/>
                <a:gd name="T24" fmla="*/ 225 w 251"/>
                <a:gd name="T25" fmla="*/ 493 h 535"/>
                <a:gd name="T26" fmla="*/ 209 w 251"/>
                <a:gd name="T27" fmla="*/ 508 h 535"/>
                <a:gd name="T28" fmla="*/ 190 w 251"/>
                <a:gd name="T29" fmla="*/ 521 h 535"/>
                <a:gd name="T30" fmla="*/ 170 w 251"/>
                <a:gd name="T31" fmla="*/ 529 h 535"/>
                <a:gd name="T32" fmla="*/ 147 w 251"/>
                <a:gd name="T33" fmla="*/ 535 h 535"/>
                <a:gd name="T34" fmla="*/ 116 w 251"/>
                <a:gd name="T35" fmla="*/ 535 h 535"/>
                <a:gd name="T36" fmla="*/ 93 w 251"/>
                <a:gd name="T37" fmla="*/ 533 h 535"/>
                <a:gd name="T38" fmla="*/ 70 w 251"/>
                <a:gd name="T39" fmla="*/ 526 h 535"/>
                <a:gd name="T40" fmla="*/ 51 w 251"/>
                <a:gd name="T41" fmla="*/ 515 h 535"/>
                <a:gd name="T42" fmla="*/ 34 w 251"/>
                <a:gd name="T43" fmla="*/ 501 h 535"/>
                <a:gd name="T44" fmla="*/ 19 w 251"/>
                <a:gd name="T45" fmla="*/ 484 h 535"/>
                <a:gd name="T46" fmla="*/ 9 w 251"/>
                <a:gd name="T47" fmla="*/ 463 h 535"/>
                <a:gd name="T48" fmla="*/ 2 w 251"/>
                <a:gd name="T49" fmla="*/ 442 h 535"/>
                <a:gd name="T50" fmla="*/ 0 w 251"/>
                <a:gd name="T51" fmla="*/ 419 h 535"/>
                <a:gd name="T52" fmla="*/ 0 w 251"/>
                <a:gd name="T53" fmla="*/ 104 h 535"/>
                <a:gd name="T54" fmla="*/ 5 w 251"/>
                <a:gd name="T55" fmla="*/ 82 h 535"/>
                <a:gd name="T56" fmla="*/ 14 w 251"/>
                <a:gd name="T57" fmla="*/ 61 h 535"/>
                <a:gd name="T58" fmla="*/ 26 w 251"/>
                <a:gd name="T59" fmla="*/ 43 h 535"/>
                <a:gd name="T60" fmla="*/ 42 w 251"/>
                <a:gd name="T61" fmla="*/ 27 h 535"/>
                <a:gd name="T62" fmla="*/ 61 w 251"/>
                <a:gd name="T63" fmla="*/ 14 h 535"/>
                <a:gd name="T64" fmla="*/ 81 w 251"/>
                <a:gd name="T65" fmla="*/ 6 h 535"/>
                <a:gd name="T66" fmla="*/ 104 w 251"/>
                <a:gd name="T67" fmla="*/ 1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1" h="535">
                  <a:moveTo>
                    <a:pt x="116" y="0"/>
                  </a:moveTo>
                  <a:lnTo>
                    <a:pt x="135" y="0"/>
                  </a:lnTo>
                  <a:lnTo>
                    <a:pt x="147" y="1"/>
                  </a:lnTo>
                  <a:lnTo>
                    <a:pt x="159" y="3"/>
                  </a:lnTo>
                  <a:lnTo>
                    <a:pt x="170" y="6"/>
                  </a:lnTo>
                  <a:lnTo>
                    <a:pt x="181" y="9"/>
                  </a:lnTo>
                  <a:lnTo>
                    <a:pt x="190" y="14"/>
                  </a:lnTo>
                  <a:lnTo>
                    <a:pt x="200" y="20"/>
                  </a:lnTo>
                  <a:lnTo>
                    <a:pt x="209" y="27"/>
                  </a:lnTo>
                  <a:lnTo>
                    <a:pt x="217" y="34"/>
                  </a:lnTo>
                  <a:lnTo>
                    <a:pt x="225" y="43"/>
                  </a:lnTo>
                  <a:lnTo>
                    <a:pt x="231" y="51"/>
                  </a:lnTo>
                  <a:lnTo>
                    <a:pt x="237" y="61"/>
                  </a:lnTo>
                  <a:lnTo>
                    <a:pt x="242" y="72"/>
                  </a:lnTo>
                  <a:lnTo>
                    <a:pt x="245" y="82"/>
                  </a:lnTo>
                  <a:lnTo>
                    <a:pt x="249" y="93"/>
                  </a:lnTo>
                  <a:lnTo>
                    <a:pt x="251" y="104"/>
                  </a:lnTo>
                  <a:lnTo>
                    <a:pt x="251" y="116"/>
                  </a:lnTo>
                  <a:lnTo>
                    <a:pt x="251" y="419"/>
                  </a:lnTo>
                  <a:lnTo>
                    <a:pt x="251" y="431"/>
                  </a:lnTo>
                  <a:lnTo>
                    <a:pt x="249" y="442"/>
                  </a:lnTo>
                  <a:lnTo>
                    <a:pt x="245" y="454"/>
                  </a:lnTo>
                  <a:lnTo>
                    <a:pt x="242" y="463"/>
                  </a:lnTo>
                  <a:lnTo>
                    <a:pt x="237" y="474"/>
                  </a:lnTo>
                  <a:lnTo>
                    <a:pt x="231" y="484"/>
                  </a:lnTo>
                  <a:lnTo>
                    <a:pt x="225" y="493"/>
                  </a:lnTo>
                  <a:lnTo>
                    <a:pt x="217" y="501"/>
                  </a:lnTo>
                  <a:lnTo>
                    <a:pt x="209" y="508"/>
                  </a:lnTo>
                  <a:lnTo>
                    <a:pt x="200" y="515"/>
                  </a:lnTo>
                  <a:lnTo>
                    <a:pt x="190" y="521"/>
                  </a:lnTo>
                  <a:lnTo>
                    <a:pt x="181" y="526"/>
                  </a:lnTo>
                  <a:lnTo>
                    <a:pt x="170" y="529"/>
                  </a:lnTo>
                  <a:lnTo>
                    <a:pt x="159" y="533"/>
                  </a:lnTo>
                  <a:lnTo>
                    <a:pt x="147" y="535"/>
                  </a:lnTo>
                  <a:lnTo>
                    <a:pt x="135" y="535"/>
                  </a:lnTo>
                  <a:lnTo>
                    <a:pt x="116" y="535"/>
                  </a:lnTo>
                  <a:lnTo>
                    <a:pt x="104" y="535"/>
                  </a:lnTo>
                  <a:lnTo>
                    <a:pt x="93" y="533"/>
                  </a:lnTo>
                  <a:lnTo>
                    <a:pt x="81" y="529"/>
                  </a:lnTo>
                  <a:lnTo>
                    <a:pt x="70" y="526"/>
                  </a:lnTo>
                  <a:lnTo>
                    <a:pt x="61" y="521"/>
                  </a:lnTo>
                  <a:lnTo>
                    <a:pt x="51" y="515"/>
                  </a:lnTo>
                  <a:lnTo>
                    <a:pt x="42" y="508"/>
                  </a:lnTo>
                  <a:lnTo>
                    <a:pt x="34" y="501"/>
                  </a:lnTo>
                  <a:lnTo>
                    <a:pt x="26" y="493"/>
                  </a:lnTo>
                  <a:lnTo>
                    <a:pt x="19" y="484"/>
                  </a:lnTo>
                  <a:lnTo>
                    <a:pt x="14" y="474"/>
                  </a:lnTo>
                  <a:lnTo>
                    <a:pt x="9" y="463"/>
                  </a:lnTo>
                  <a:lnTo>
                    <a:pt x="5" y="454"/>
                  </a:lnTo>
                  <a:lnTo>
                    <a:pt x="2" y="442"/>
                  </a:lnTo>
                  <a:lnTo>
                    <a:pt x="0" y="431"/>
                  </a:lnTo>
                  <a:lnTo>
                    <a:pt x="0" y="419"/>
                  </a:lnTo>
                  <a:lnTo>
                    <a:pt x="0" y="116"/>
                  </a:lnTo>
                  <a:lnTo>
                    <a:pt x="0" y="104"/>
                  </a:lnTo>
                  <a:lnTo>
                    <a:pt x="2" y="93"/>
                  </a:lnTo>
                  <a:lnTo>
                    <a:pt x="5" y="82"/>
                  </a:lnTo>
                  <a:lnTo>
                    <a:pt x="9" y="72"/>
                  </a:lnTo>
                  <a:lnTo>
                    <a:pt x="14" y="61"/>
                  </a:lnTo>
                  <a:lnTo>
                    <a:pt x="19" y="51"/>
                  </a:lnTo>
                  <a:lnTo>
                    <a:pt x="26" y="43"/>
                  </a:lnTo>
                  <a:lnTo>
                    <a:pt x="34" y="34"/>
                  </a:lnTo>
                  <a:lnTo>
                    <a:pt x="42" y="27"/>
                  </a:lnTo>
                  <a:lnTo>
                    <a:pt x="51" y="20"/>
                  </a:lnTo>
                  <a:lnTo>
                    <a:pt x="61" y="14"/>
                  </a:lnTo>
                  <a:lnTo>
                    <a:pt x="70" y="9"/>
                  </a:lnTo>
                  <a:lnTo>
                    <a:pt x="81" y="6"/>
                  </a:lnTo>
                  <a:lnTo>
                    <a:pt x="93" y="3"/>
                  </a:lnTo>
                  <a:lnTo>
                    <a:pt x="104" y="1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49" name="任意多边形: 形状 248"/>
            <p:cNvSpPr/>
            <p:nvPr/>
          </p:nvSpPr>
          <p:spPr bwMode="auto">
            <a:xfrm>
              <a:off x="11836764" y="5140062"/>
              <a:ext cx="58235" cy="155294"/>
            </a:xfrm>
            <a:custGeom>
              <a:avLst/>
              <a:gdLst>
                <a:gd name="T0" fmla="*/ 80 w 149"/>
                <a:gd name="T1" fmla="*/ 0 h 403"/>
                <a:gd name="T2" fmla="*/ 94 w 149"/>
                <a:gd name="T3" fmla="*/ 1 h 403"/>
                <a:gd name="T4" fmla="*/ 107 w 149"/>
                <a:gd name="T5" fmla="*/ 6 h 403"/>
                <a:gd name="T6" fmla="*/ 119 w 149"/>
                <a:gd name="T7" fmla="*/ 12 h 403"/>
                <a:gd name="T8" fmla="*/ 128 w 149"/>
                <a:gd name="T9" fmla="*/ 20 h 403"/>
                <a:gd name="T10" fmla="*/ 137 w 149"/>
                <a:gd name="T11" fmla="*/ 31 h 403"/>
                <a:gd name="T12" fmla="*/ 144 w 149"/>
                <a:gd name="T13" fmla="*/ 43 h 403"/>
                <a:gd name="T14" fmla="*/ 147 w 149"/>
                <a:gd name="T15" fmla="*/ 56 h 403"/>
                <a:gd name="T16" fmla="*/ 149 w 149"/>
                <a:gd name="T17" fmla="*/ 69 h 403"/>
                <a:gd name="T18" fmla="*/ 148 w 149"/>
                <a:gd name="T19" fmla="*/ 341 h 403"/>
                <a:gd name="T20" fmla="*/ 146 w 149"/>
                <a:gd name="T21" fmla="*/ 355 h 403"/>
                <a:gd name="T22" fmla="*/ 140 w 149"/>
                <a:gd name="T23" fmla="*/ 367 h 403"/>
                <a:gd name="T24" fmla="*/ 133 w 149"/>
                <a:gd name="T25" fmla="*/ 378 h 403"/>
                <a:gd name="T26" fmla="*/ 124 w 149"/>
                <a:gd name="T27" fmla="*/ 388 h 403"/>
                <a:gd name="T28" fmla="*/ 112 w 149"/>
                <a:gd name="T29" fmla="*/ 395 h 403"/>
                <a:gd name="T30" fmla="*/ 100 w 149"/>
                <a:gd name="T31" fmla="*/ 400 h 403"/>
                <a:gd name="T32" fmla="*/ 87 w 149"/>
                <a:gd name="T33" fmla="*/ 403 h 403"/>
                <a:gd name="T34" fmla="*/ 69 w 149"/>
                <a:gd name="T35" fmla="*/ 403 h 403"/>
                <a:gd name="T36" fmla="*/ 55 w 149"/>
                <a:gd name="T37" fmla="*/ 402 h 403"/>
                <a:gd name="T38" fmla="*/ 42 w 149"/>
                <a:gd name="T39" fmla="*/ 397 h 403"/>
                <a:gd name="T40" fmla="*/ 30 w 149"/>
                <a:gd name="T41" fmla="*/ 391 h 403"/>
                <a:gd name="T42" fmla="*/ 20 w 149"/>
                <a:gd name="T43" fmla="*/ 383 h 403"/>
                <a:gd name="T44" fmla="*/ 12 w 149"/>
                <a:gd name="T45" fmla="*/ 373 h 403"/>
                <a:gd name="T46" fmla="*/ 5 w 149"/>
                <a:gd name="T47" fmla="*/ 361 h 403"/>
                <a:gd name="T48" fmla="*/ 2 w 149"/>
                <a:gd name="T49" fmla="*/ 349 h 403"/>
                <a:gd name="T50" fmla="*/ 0 w 149"/>
                <a:gd name="T51" fmla="*/ 335 h 403"/>
                <a:gd name="T52" fmla="*/ 1 w 149"/>
                <a:gd name="T53" fmla="*/ 62 h 403"/>
                <a:gd name="T54" fmla="*/ 3 w 149"/>
                <a:gd name="T55" fmla="*/ 48 h 403"/>
                <a:gd name="T56" fmla="*/ 8 w 149"/>
                <a:gd name="T57" fmla="*/ 36 h 403"/>
                <a:gd name="T58" fmla="*/ 16 w 149"/>
                <a:gd name="T59" fmla="*/ 25 h 403"/>
                <a:gd name="T60" fmla="*/ 25 w 149"/>
                <a:gd name="T61" fmla="*/ 16 h 403"/>
                <a:gd name="T62" fmla="*/ 37 w 149"/>
                <a:gd name="T63" fmla="*/ 9 h 403"/>
                <a:gd name="T64" fmla="*/ 48 w 149"/>
                <a:gd name="T65" fmla="*/ 4 h 403"/>
                <a:gd name="T66" fmla="*/ 61 w 149"/>
                <a:gd name="T67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9" h="403">
                  <a:moveTo>
                    <a:pt x="69" y="0"/>
                  </a:moveTo>
                  <a:lnTo>
                    <a:pt x="80" y="0"/>
                  </a:lnTo>
                  <a:lnTo>
                    <a:pt x="87" y="0"/>
                  </a:lnTo>
                  <a:lnTo>
                    <a:pt x="94" y="1"/>
                  </a:lnTo>
                  <a:lnTo>
                    <a:pt x="100" y="4"/>
                  </a:lnTo>
                  <a:lnTo>
                    <a:pt x="107" y="6"/>
                  </a:lnTo>
                  <a:lnTo>
                    <a:pt x="112" y="9"/>
                  </a:lnTo>
                  <a:lnTo>
                    <a:pt x="119" y="12"/>
                  </a:lnTo>
                  <a:lnTo>
                    <a:pt x="124" y="16"/>
                  </a:lnTo>
                  <a:lnTo>
                    <a:pt x="128" y="20"/>
                  </a:lnTo>
                  <a:lnTo>
                    <a:pt x="133" y="25"/>
                  </a:lnTo>
                  <a:lnTo>
                    <a:pt x="137" y="31"/>
                  </a:lnTo>
                  <a:lnTo>
                    <a:pt x="140" y="36"/>
                  </a:lnTo>
                  <a:lnTo>
                    <a:pt x="144" y="43"/>
                  </a:lnTo>
                  <a:lnTo>
                    <a:pt x="146" y="48"/>
                  </a:lnTo>
                  <a:lnTo>
                    <a:pt x="147" y="56"/>
                  </a:lnTo>
                  <a:lnTo>
                    <a:pt x="148" y="62"/>
                  </a:lnTo>
                  <a:lnTo>
                    <a:pt x="149" y="69"/>
                  </a:lnTo>
                  <a:lnTo>
                    <a:pt x="149" y="335"/>
                  </a:lnTo>
                  <a:lnTo>
                    <a:pt x="148" y="341"/>
                  </a:lnTo>
                  <a:lnTo>
                    <a:pt x="147" y="349"/>
                  </a:lnTo>
                  <a:lnTo>
                    <a:pt x="146" y="355"/>
                  </a:lnTo>
                  <a:lnTo>
                    <a:pt x="144" y="361"/>
                  </a:lnTo>
                  <a:lnTo>
                    <a:pt x="140" y="367"/>
                  </a:lnTo>
                  <a:lnTo>
                    <a:pt x="137" y="373"/>
                  </a:lnTo>
                  <a:lnTo>
                    <a:pt x="133" y="378"/>
                  </a:lnTo>
                  <a:lnTo>
                    <a:pt x="128" y="383"/>
                  </a:lnTo>
                  <a:lnTo>
                    <a:pt x="124" y="388"/>
                  </a:lnTo>
                  <a:lnTo>
                    <a:pt x="119" y="391"/>
                  </a:lnTo>
                  <a:lnTo>
                    <a:pt x="112" y="395"/>
                  </a:lnTo>
                  <a:lnTo>
                    <a:pt x="107" y="397"/>
                  </a:lnTo>
                  <a:lnTo>
                    <a:pt x="100" y="400"/>
                  </a:lnTo>
                  <a:lnTo>
                    <a:pt x="94" y="402"/>
                  </a:lnTo>
                  <a:lnTo>
                    <a:pt x="87" y="403"/>
                  </a:lnTo>
                  <a:lnTo>
                    <a:pt x="80" y="403"/>
                  </a:lnTo>
                  <a:lnTo>
                    <a:pt x="69" y="403"/>
                  </a:lnTo>
                  <a:lnTo>
                    <a:pt x="61" y="403"/>
                  </a:lnTo>
                  <a:lnTo>
                    <a:pt x="55" y="402"/>
                  </a:lnTo>
                  <a:lnTo>
                    <a:pt x="48" y="400"/>
                  </a:lnTo>
                  <a:lnTo>
                    <a:pt x="42" y="397"/>
                  </a:lnTo>
                  <a:lnTo>
                    <a:pt x="37" y="395"/>
                  </a:lnTo>
                  <a:lnTo>
                    <a:pt x="30" y="391"/>
                  </a:lnTo>
                  <a:lnTo>
                    <a:pt x="25" y="388"/>
                  </a:lnTo>
                  <a:lnTo>
                    <a:pt x="20" y="383"/>
                  </a:lnTo>
                  <a:lnTo>
                    <a:pt x="16" y="378"/>
                  </a:lnTo>
                  <a:lnTo>
                    <a:pt x="12" y="373"/>
                  </a:lnTo>
                  <a:lnTo>
                    <a:pt x="8" y="367"/>
                  </a:lnTo>
                  <a:lnTo>
                    <a:pt x="5" y="361"/>
                  </a:lnTo>
                  <a:lnTo>
                    <a:pt x="3" y="355"/>
                  </a:lnTo>
                  <a:lnTo>
                    <a:pt x="2" y="349"/>
                  </a:lnTo>
                  <a:lnTo>
                    <a:pt x="1" y="341"/>
                  </a:lnTo>
                  <a:lnTo>
                    <a:pt x="0" y="335"/>
                  </a:lnTo>
                  <a:lnTo>
                    <a:pt x="0" y="69"/>
                  </a:lnTo>
                  <a:lnTo>
                    <a:pt x="1" y="62"/>
                  </a:lnTo>
                  <a:lnTo>
                    <a:pt x="2" y="56"/>
                  </a:lnTo>
                  <a:lnTo>
                    <a:pt x="3" y="48"/>
                  </a:lnTo>
                  <a:lnTo>
                    <a:pt x="5" y="43"/>
                  </a:lnTo>
                  <a:lnTo>
                    <a:pt x="8" y="36"/>
                  </a:lnTo>
                  <a:lnTo>
                    <a:pt x="12" y="31"/>
                  </a:lnTo>
                  <a:lnTo>
                    <a:pt x="16" y="25"/>
                  </a:lnTo>
                  <a:lnTo>
                    <a:pt x="20" y="20"/>
                  </a:lnTo>
                  <a:lnTo>
                    <a:pt x="25" y="16"/>
                  </a:lnTo>
                  <a:lnTo>
                    <a:pt x="30" y="12"/>
                  </a:lnTo>
                  <a:lnTo>
                    <a:pt x="37" y="9"/>
                  </a:lnTo>
                  <a:lnTo>
                    <a:pt x="42" y="6"/>
                  </a:lnTo>
                  <a:lnTo>
                    <a:pt x="48" y="4"/>
                  </a:lnTo>
                  <a:lnTo>
                    <a:pt x="55" y="1"/>
                  </a:lnTo>
                  <a:lnTo>
                    <a:pt x="61" y="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57575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0" name="任意多边形: 形状 249"/>
            <p:cNvSpPr/>
            <p:nvPr/>
          </p:nvSpPr>
          <p:spPr bwMode="auto">
            <a:xfrm>
              <a:off x="7325475" y="5862178"/>
              <a:ext cx="1001647" cy="995822"/>
            </a:xfrm>
            <a:custGeom>
              <a:avLst/>
              <a:gdLst>
                <a:gd name="T0" fmla="*/ 0 w 2579"/>
                <a:gd name="T1" fmla="*/ 2565 h 2565"/>
                <a:gd name="T2" fmla="*/ 910 w 2579"/>
                <a:gd name="T3" fmla="*/ 0 h 2565"/>
                <a:gd name="T4" fmla="*/ 2579 w 2579"/>
                <a:gd name="T5" fmla="*/ 550 h 2565"/>
                <a:gd name="T6" fmla="*/ 1869 w 2579"/>
                <a:gd name="T7" fmla="*/ 2565 h 2565"/>
                <a:gd name="T8" fmla="*/ 0 w 2579"/>
                <a:gd name="T9" fmla="*/ 2565 h 2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79" h="2565">
                  <a:moveTo>
                    <a:pt x="0" y="2565"/>
                  </a:moveTo>
                  <a:lnTo>
                    <a:pt x="910" y="0"/>
                  </a:lnTo>
                  <a:lnTo>
                    <a:pt x="2579" y="550"/>
                  </a:lnTo>
                  <a:lnTo>
                    <a:pt x="1869" y="2565"/>
                  </a:lnTo>
                  <a:lnTo>
                    <a:pt x="0" y="2565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1" name="任意多边形: 形状 250"/>
            <p:cNvSpPr/>
            <p:nvPr/>
          </p:nvSpPr>
          <p:spPr bwMode="auto">
            <a:xfrm>
              <a:off x="7680710" y="5968942"/>
              <a:ext cx="646412" cy="889057"/>
            </a:xfrm>
            <a:custGeom>
              <a:avLst/>
              <a:gdLst>
                <a:gd name="T0" fmla="*/ 830 w 1664"/>
                <a:gd name="T1" fmla="*/ 0 h 2290"/>
                <a:gd name="T2" fmla="*/ 1664 w 1664"/>
                <a:gd name="T3" fmla="*/ 275 h 2290"/>
                <a:gd name="T4" fmla="*/ 954 w 1664"/>
                <a:gd name="T5" fmla="*/ 2290 h 2290"/>
                <a:gd name="T6" fmla="*/ 0 w 1664"/>
                <a:gd name="T7" fmla="*/ 2290 h 2290"/>
                <a:gd name="T8" fmla="*/ 830 w 1664"/>
                <a:gd name="T9" fmla="*/ 0 h 2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4" h="2290">
                  <a:moveTo>
                    <a:pt x="830" y="0"/>
                  </a:moveTo>
                  <a:lnTo>
                    <a:pt x="1664" y="275"/>
                  </a:lnTo>
                  <a:lnTo>
                    <a:pt x="954" y="2290"/>
                  </a:lnTo>
                  <a:lnTo>
                    <a:pt x="0" y="2290"/>
                  </a:lnTo>
                  <a:lnTo>
                    <a:pt x="83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2" name="任意多边形: 形状 251"/>
            <p:cNvSpPr/>
            <p:nvPr/>
          </p:nvSpPr>
          <p:spPr bwMode="auto">
            <a:xfrm>
              <a:off x="7715652" y="5732119"/>
              <a:ext cx="601765" cy="324176"/>
            </a:xfrm>
            <a:custGeom>
              <a:avLst/>
              <a:gdLst>
                <a:gd name="T0" fmla="*/ 0 w 1551"/>
                <a:gd name="T1" fmla="*/ 367 h 839"/>
                <a:gd name="T2" fmla="*/ 161 w 1551"/>
                <a:gd name="T3" fmla="*/ 0 h 839"/>
                <a:gd name="T4" fmla="*/ 1551 w 1551"/>
                <a:gd name="T5" fmla="*/ 482 h 839"/>
                <a:gd name="T6" fmla="*/ 1434 w 1551"/>
                <a:gd name="T7" fmla="*/ 839 h 839"/>
                <a:gd name="T8" fmla="*/ 0 w 1551"/>
                <a:gd name="T9" fmla="*/ 36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1" h="839">
                  <a:moveTo>
                    <a:pt x="0" y="367"/>
                  </a:moveTo>
                  <a:lnTo>
                    <a:pt x="161" y="0"/>
                  </a:lnTo>
                  <a:lnTo>
                    <a:pt x="1551" y="482"/>
                  </a:lnTo>
                  <a:lnTo>
                    <a:pt x="1434" y="839"/>
                  </a:lnTo>
                  <a:lnTo>
                    <a:pt x="0" y="367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fontScale="92500" lnSpcReduction="20000"/>
            </a:bodyPr>
            <a:lstStyle/>
            <a:p>
              <a:pPr algn="ctr"/>
              <a:endParaRPr/>
            </a:p>
          </p:txBody>
        </p:sp>
        <p:sp>
          <p:nvSpPr>
            <p:cNvPr id="253" name="任意多边形: 形状 252"/>
            <p:cNvSpPr/>
            <p:nvPr/>
          </p:nvSpPr>
          <p:spPr bwMode="auto">
            <a:xfrm>
              <a:off x="7804946" y="4538298"/>
              <a:ext cx="1079294" cy="1354938"/>
            </a:xfrm>
            <a:custGeom>
              <a:avLst/>
              <a:gdLst>
                <a:gd name="T0" fmla="*/ 132 w 2782"/>
                <a:gd name="T1" fmla="*/ 2599 h 3489"/>
                <a:gd name="T2" fmla="*/ 60 w 2782"/>
                <a:gd name="T3" fmla="*/ 2494 h 3489"/>
                <a:gd name="T4" fmla="*/ 15 w 2782"/>
                <a:gd name="T5" fmla="*/ 2277 h 3489"/>
                <a:gd name="T6" fmla="*/ 43 w 2782"/>
                <a:gd name="T7" fmla="*/ 1911 h 3489"/>
                <a:gd name="T8" fmla="*/ 151 w 2782"/>
                <a:gd name="T9" fmla="*/ 1374 h 3489"/>
                <a:gd name="T10" fmla="*/ 249 w 2782"/>
                <a:gd name="T11" fmla="*/ 816 h 3489"/>
                <a:gd name="T12" fmla="*/ 317 w 2782"/>
                <a:gd name="T13" fmla="*/ 643 h 3489"/>
                <a:gd name="T14" fmla="*/ 431 w 2782"/>
                <a:gd name="T15" fmla="*/ 585 h 3489"/>
                <a:gd name="T16" fmla="*/ 549 w 2782"/>
                <a:gd name="T17" fmla="*/ 596 h 3489"/>
                <a:gd name="T18" fmla="*/ 616 w 2782"/>
                <a:gd name="T19" fmla="*/ 630 h 3489"/>
                <a:gd name="T20" fmla="*/ 650 w 2782"/>
                <a:gd name="T21" fmla="*/ 692 h 3489"/>
                <a:gd name="T22" fmla="*/ 656 w 2782"/>
                <a:gd name="T23" fmla="*/ 911 h 3489"/>
                <a:gd name="T24" fmla="*/ 632 w 2782"/>
                <a:gd name="T25" fmla="*/ 1179 h 3489"/>
                <a:gd name="T26" fmla="*/ 743 w 2782"/>
                <a:gd name="T27" fmla="*/ 788 h 3489"/>
                <a:gd name="T28" fmla="*/ 848 w 2782"/>
                <a:gd name="T29" fmla="*/ 544 h 3489"/>
                <a:gd name="T30" fmla="*/ 973 w 2782"/>
                <a:gd name="T31" fmla="*/ 405 h 3489"/>
                <a:gd name="T32" fmla="*/ 1097 w 2782"/>
                <a:gd name="T33" fmla="*/ 414 h 3489"/>
                <a:gd name="T34" fmla="*/ 1178 w 2782"/>
                <a:gd name="T35" fmla="*/ 459 h 3489"/>
                <a:gd name="T36" fmla="*/ 1214 w 2782"/>
                <a:gd name="T37" fmla="*/ 540 h 3489"/>
                <a:gd name="T38" fmla="*/ 1210 w 2782"/>
                <a:gd name="T39" fmla="*/ 663 h 3489"/>
                <a:gd name="T40" fmla="*/ 1102 w 2782"/>
                <a:gd name="T41" fmla="*/ 1052 h 3489"/>
                <a:gd name="T42" fmla="*/ 1088 w 2782"/>
                <a:gd name="T43" fmla="*/ 1145 h 3489"/>
                <a:gd name="T44" fmla="*/ 1263 w 2782"/>
                <a:gd name="T45" fmla="*/ 739 h 3489"/>
                <a:gd name="T46" fmla="*/ 1398 w 2782"/>
                <a:gd name="T47" fmla="*/ 510 h 3489"/>
                <a:gd name="T48" fmla="*/ 1528 w 2782"/>
                <a:gd name="T49" fmla="*/ 409 h 3489"/>
                <a:gd name="T50" fmla="*/ 1630 w 2782"/>
                <a:gd name="T51" fmla="*/ 449 h 3489"/>
                <a:gd name="T52" fmla="*/ 1700 w 2782"/>
                <a:gd name="T53" fmla="*/ 523 h 3489"/>
                <a:gd name="T54" fmla="*/ 1727 w 2782"/>
                <a:gd name="T55" fmla="*/ 635 h 3489"/>
                <a:gd name="T56" fmla="*/ 1706 w 2782"/>
                <a:gd name="T57" fmla="*/ 792 h 3489"/>
                <a:gd name="T58" fmla="*/ 1574 w 2782"/>
                <a:gd name="T59" fmla="*/ 1145 h 3489"/>
                <a:gd name="T60" fmla="*/ 1486 w 2782"/>
                <a:gd name="T61" fmla="*/ 1369 h 3489"/>
                <a:gd name="T62" fmla="*/ 1538 w 2782"/>
                <a:gd name="T63" fmla="*/ 1349 h 3489"/>
                <a:gd name="T64" fmla="*/ 1613 w 2782"/>
                <a:gd name="T65" fmla="*/ 1270 h 3489"/>
                <a:gd name="T66" fmla="*/ 1717 w 2782"/>
                <a:gd name="T67" fmla="*/ 1093 h 3489"/>
                <a:gd name="T68" fmla="*/ 1860 w 2782"/>
                <a:gd name="T69" fmla="*/ 727 h 3489"/>
                <a:gd name="T70" fmla="*/ 2019 w 2782"/>
                <a:gd name="T71" fmla="*/ 249 h 3489"/>
                <a:gd name="T72" fmla="*/ 2102 w 2782"/>
                <a:gd name="T73" fmla="*/ 86 h 3489"/>
                <a:gd name="T74" fmla="*/ 2204 w 2782"/>
                <a:gd name="T75" fmla="*/ 8 h 3489"/>
                <a:gd name="T76" fmla="*/ 2343 w 2782"/>
                <a:gd name="T77" fmla="*/ 12 h 3489"/>
                <a:gd name="T78" fmla="*/ 2444 w 2782"/>
                <a:gd name="T79" fmla="*/ 70 h 3489"/>
                <a:gd name="T80" fmla="*/ 2488 w 2782"/>
                <a:gd name="T81" fmla="*/ 184 h 3489"/>
                <a:gd name="T82" fmla="*/ 2469 w 2782"/>
                <a:gd name="T83" fmla="*/ 366 h 3489"/>
                <a:gd name="T84" fmla="*/ 2381 w 2782"/>
                <a:gd name="T85" fmla="*/ 627 h 3489"/>
                <a:gd name="T86" fmla="*/ 2109 w 2782"/>
                <a:gd name="T87" fmla="*/ 1244 h 3489"/>
                <a:gd name="T88" fmla="*/ 1858 w 2782"/>
                <a:gd name="T89" fmla="*/ 1800 h 3489"/>
                <a:gd name="T90" fmla="*/ 1757 w 2782"/>
                <a:gd name="T91" fmla="*/ 2094 h 3489"/>
                <a:gd name="T92" fmla="*/ 1794 w 2782"/>
                <a:gd name="T93" fmla="*/ 2109 h 3489"/>
                <a:gd name="T94" fmla="*/ 2120 w 2782"/>
                <a:gd name="T95" fmla="*/ 1860 h 3489"/>
                <a:gd name="T96" fmla="*/ 2348 w 2782"/>
                <a:gd name="T97" fmla="*/ 1728 h 3489"/>
                <a:gd name="T98" fmla="*/ 2530 w 2782"/>
                <a:gd name="T99" fmla="*/ 1687 h 3489"/>
                <a:gd name="T100" fmla="*/ 2657 w 2782"/>
                <a:gd name="T101" fmla="*/ 1731 h 3489"/>
                <a:gd name="T102" fmla="*/ 2748 w 2782"/>
                <a:gd name="T103" fmla="*/ 1803 h 3489"/>
                <a:gd name="T104" fmla="*/ 2782 w 2782"/>
                <a:gd name="T105" fmla="*/ 1892 h 3489"/>
                <a:gd name="T106" fmla="*/ 2740 w 2782"/>
                <a:gd name="T107" fmla="*/ 1992 h 3489"/>
                <a:gd name="T108" fmla="*/ 2512 w 2782"/>
                <a:gd name="T109" fmla="*/ 2173 h 3489"/>
                <a:gd name="T110" fmla="*/ 2002 w 2782"/>
                <a:gd name="T111" fmla="*/ 2611 h 3489"/>
                <a:gd name="T112" fmla="*/ 1717 w 2782"/>
                <a:gd name="T113" fmla="*/ 2903 h 3489"/>
                <a:gd name="T114" fmla="*/ 1620 w 2782"/>
                <a:gd name="T115" fmla="*/ 3001 h 3489"/>
                <a:gd name="T116" fmla="*/ 1469 w 2782"/>
                <a:gd name="T117" fmla="*/ 3074 h 3489"/>
                <a:gd name="T118" fmla="*/ 1241 w 2782"/>
                <a:gd name="T119" fmla="*/ 3127 h 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82" h="3489">
                  <a:moveTo>
                    <a:pt x="0" y="3096"/>
                  </a:moveTo>
                  <a:lnTo>
                    <a:pt x="183" y="2631"/>
                  </a:lnTo>
                  <a:lnTo>
                    <a:pt x="180" y="2630"/>
                  </a:lnTo>
                  <a:lnTo>
                    <a:pt x="172" y="2626"/>
                  </a:lnTo>
                  <a:lnTo>
                    <a:pt x="158" y="2618"/>
                  </a:lnTo>
                  <a:lnTo>
                    <a:pt x="141" y="2606"/>
                  </a:lnTo>
                  <a:lnTo>
                    <a:pt x="132" y="2599"/>
                  </a:lnTo>
                  <a:lnTo>
                    <a:pt x="122" y="2589"/>
                  </a:lnTo>
                  <a:lnTo>
                    <a:pt x="111" y="2578"/>
                  </a:lnTo>
                  <a:lnTo>
                    <a:pt x="100" y="2565"/>
                  </a:lnTo>
                  <a:lnTo>
                    <a:pt x="91" y="2550"/>
                  </a:lnTo>
                  <a:lnTo>
                    <a:pt x="80" y="2534"/>
                  </a:lnTo>
                  <a:lnTo>
                    <a:pt x="70" y="2514"/>
                  </a:lnTo>
                  <a:lnTo>
                    <a:pt x="60" y="2494"/>
                  </a:lnTo>
                  <a:lnTo>
                    <a:pt x="51" y="2471"/>
                  </a:lnTo>
                  <a:lnTo>
                    <a:pt x="42" y="2445"/>
                  </a:lnTo>
                  <a:lnTo>
                    <a:pt x="34" y="2417"/>
                  </a:lnTo>
                  <a:lnTo>
                    <a:pt x="28" y="2387"/>
                  </a:lnTo>
                  <a:lnTo>
                    <a:pt x="22" y="2353"/>
                  </a:lnTo>
                  <a:lnTo>
                    <a:pt x="18" y="2318"/>
                  </a:lnTo>
                  <a:lnTo>
                    <a:pt x="15" y="2277"/>
                  </a:lnTo>
                  <a:lnTo>
                    <a:pt x="13" y="2235"/>
                  </a:lnTo>
                  <a:lnTo>
                    <a:pt x="13" y="2190"/>
                  </a:lnTo>
                  <a:lnTo>
                    <a:pt x="15" y="2141"/>
                  </a:lnTo>
                  <a:lnTo>
                    <a:pt x="18" y="2089"/>
                  </a:lnTo>
                  <a:lnTo>
                    <a:pt x="25" y="2034"/>
                  </a:lnTo>
                  <a:lnTo>
                    <a:pt x="32" y="1975"/>
                  </a:lnTo>
                  <a:lnTo>
                    <a:pt x="43" y="1911"/>
                  </a:lnTo>
                  <a:lnTo>
                    <a:pt x="55" y="1844"/>
                  </a:lnTo>
                  <a:lnTo>
                    <a:pt x="71" y="1773"/>
                  </a:lnTo>
                  <a:lnTo>
                    <a:pt x="87" y="1701"/>
                  </a:lnTo>
                  <a:lnTo>
                    <a:pt x="101" y="1632"/>
                  </a:lnTo>
                  <a:lnTo>
                    <a:pt x="115" y="1564"/>
                  </a:lnTo>
                  <a:lnTo>
                    <a:pt x="128" y="1499"/>
                  </a:lnTo>
                  <a:lnTo>
                    <a:pt x="151" y="1374"/>
                  </a:lnTo>
                  <a:lnTo>
                    <a:pt x="171" y="1258"/>
                  </a:lnTo>
                  <a:lnTo>
                    <a:pt x="189" y="1152"/>
                  </a:lnTo>
                  <a:lnTo>
                    <a:pt x="204" y="1055"/>
                  </a:lnTo>
                  <a:lnTo>
                    <a:pt x="219" y="966"/>
                  </a:lnTo>
                  <a:lnTo>
                    <a:pt x="234" y="886"/>
                  </a:lnTo>
                  <a:lnTo>
                    <a:pt x="242" y="851"/>
                  </a:lnTo>
                  <a:lnTo>
                    <a:pt x="249" y="816"/>
                  </a:lnTo>
                  <a:lnTo>
                    <a:pt x="258" y="785"/>
                  </a:lnTo>
                  <a:lnTo>
                    <a:pt x="267" y="754"/>
                  </a:lnTo>
                  <a:lnTo>
                    <a:pt x="275" y="727"/>
                  </a:lnTo>
                  <a:lnTo>
                    <a:pt x="285" y="702"/>
                  </a:lnTo>
                  <a:lnTo>
                    <a:pt x="295" y="681"/>
                  </a:lnTo>
                  <a:lnTo>
                    <a:pt x="306" y="660"/>
                  </a:lnTo>
                  <a:lnTo>
                    <a:pt x="317" y="643"/>
                  </a:lnTo>
                  <a:lnTo>
                    <a:pt x="330" y="627"/>
                  </a:lnTo>
                  <a:lnTo>
                    <a:pt x="344" y="614"/>
                  </a:lnTo>
                  <a:lnTo>
                    <a:pt x="359" y="603"/>
                  </a:lnTo>
                  <a:lnTo>
                    <a:pt x="375" y="595"/>
                  </a:lnTo>
                  <a:lnTo>
                    <a:pt x="392" y="589"/>
                  </a:lnTo>
                  <a:lnTo>
                    <a:pt x="411" y="586"/>
                  </a:lnTo>
                  <a:lnTo>
                    <a:pt x="431" y="585"/>
                  </a:lnTo>
                  <a:lnTo>
                    <a:pt x="451" y="585"/>
                  </a:lnTo>
                  <a:lnTo>
                    <a:pt x="471" y="586"/>
                  </a:lnTo>
                  <a:lnTo>
                    <a:pt x="488" y="587"/>
                  </a:lnTo>
                  <a:lnTo>
                    <a:pt x="504" y="589"/>
                  </a:lnTo>
                  <a:lnTo>
                    <a:pt x="521" y="591"/>
                  </a:lnTo>
                  <a:lnTo>
                    <a:pt x="535" y="593"/>
                  </a:lnTo>
                  <a:lnTo>
                    <a:pt x="549" y="596"/>
                  </a:lnTo>
                  <a:lnTo>
                    <a:pt x="561" y="600"/>
                  </a:lnTo>
                  <a:lnTo>
                    <a:pt x="573" y="604"/>
                  </a:lnTo>
                  <a:lnTo>
                    <a:pt x="582" y="608"/>
                  </a:lnTo>
                  <a:lnTo>
                    <a:pt x="592" y="613"/>
                  </a:lnTo>
                  <a:lnTo>
                    <a:pt x="601" y="618"/>
                  </a:lnTo>
                  <a:lnTo>
                    <a:pt x="609" y="623"/>
                  </a:lnTo>
                  <a:lnTo>
                    <a:pt x="616" y="630"/>
                  </a:lnTo>
                  <a:lnTo>
                    <a:pt x="622" y="636"/>
                  </a:lnTo>
                  <a:lnTo>
                    <a:pt x="629" y="643"/>
                  </a:lnTo>
                  <a:lnTo>
                    <a:pt x="633" y="651"/>
                  </a:lnTo>
                  <a:lnTo>
                    <a:pt x="638" y="658"/>
                  </a:lnTo>
                  <a:lnTo>
                    <a:pt x="642" y="666"/>
                  </a:lnTo>
                  <a:lnTo>
                    <a:pt x="645" y="673"/>
                  </a:lnTo>
                  <a:lnTo>
                    <a:pt x="650" y="692"/>
                  </a:lnTo>
                  <a:lnTo>
                    <a:pt x="655" y="710"/>
                  </a:lnTo>
                  <a:lnTo>
                    <a:pt x="657" y="729"/>
                  </a:lnTo>
                  <a:lnTo>
                    <a:pt x="659" y="751"/>
                  </a:lnTo>
                  <a:lnTo>
                    <a:pt x="659" y="774"/>
                  </a:lnTo>
                  <a:lnTo>
                    <a:pt x="660" y="797"/>
                  </a:lnTo>
                  <a:lnTo>
                    <a:pt x="659" y="850"/>
                  </a:lnTo>
                  <a:lnTo>
                    <a:pt x="656" y="911"/>
                  </a:lnTo>
                  <a:lnTo>
                    <a:pt x="651" y="977"/>
                  </a:lnTo>
                  <a:lnTo>
                    <a:pt x="645" y="1040"/>
                  </a:lnTo>
                  <a:lnTo>
                    <a:pt x="640" y="1098"/>
                  </a:lnTo>
                  <a:lnTo>
                    <a:pt x="634" y="1145"/>
                  </a:lnTo>
                  <a:lnTo>
                    <a:pt x="631" y="1177"/>
                  </a:lnTo>
                  <a:lnTo>
                    <a:pt x="630" y="1189"/>
                  </a:lnTo>
                  <a:lnTo>
                    <a:pt x="632" y="1179"/>
                  </a:lnTo>
                  <a:lnTo>
                    <a:pt x="637" y="1155"/>
                  </a:lnTo>
                  <a:lnTo>
                    <a:pt x="647" y="1115"/>
                  </a:lnTo>
                  <a:lnTo>
                    <a:pt x="660" y="1063"/>
                  </a:lnTo>
                  <a:lnTo>
                    <a:pt x="676" y="1002"/>
                  </a:lnTo>
                  <a:lnTo>
                    <a:pt x="696" y="935"/>
                  </a:lnTo>
                  <a:lnTo>
                    <a:pt x="718" y="863"/>
                  </a:lnTo>
                  <a:lnTo>
                    <a:pt x="743" y="788"/>
                  </a:lnTo>
                  <a:lnTo>
                    <a:pt x="757" y="750"/>
                  </a:lnTo>
                  <a:lnTo>
                    <a:pt x="770" y="713"/>
                  </a:lnTo>
                  <a:lnTo>
                    <a:pt x="785" y="678"/>
                  </a:lnTo>
                  <a:lnTo>
                    <a:pt x="801" y="642"/>
                  </a:lnTo>
                  <a:lnTo>
                    <a:pt x="816" y="607"/>
                  </a:lnTo>
                  <a:lnTo>
                    <a:pt x="832" y="575"/>
                  </a:lnTo>
                  <a:lnTo>
                    <a:pt x="848" y="544"/>
                  </a:lnTo>
                  <a:lnTo>
                    <a:pt x="865" y="515"/>
                  </a:lnTo>
                  <a:lnTo>
                    <a:pt x="883" y="489"/>
                  </a:lnTo>
                  <a:lnTo>
                    <a:pt x="900" y="466"/>
                  </a:lnTo>
                  <a:lnTo>
                    <a:pt x="917" y="445"/>
                  </a:lnTo>
                  <a:lnTo>
                    <a:pt x="936" y="429"/>
                  </a:lnTo>
                  <a:lnTo>
                    <a:pt x="954" y="415"/>
                  </a:lnTo>
                  <a:lnTo>
                    <a:pt x="973" y="405"/>
                  </a:lnTo>
                  <a:lnTo>
                    <a:pt x="992" y="400"/>
                  </a:lnTo>
                  <a:lnTo>
                    <a:pt x="1011" y="400"/>
                  </a:lnTo>
                  <a:lnTo>
                    <a:pt x="1030" y="401"/>
                  </a:lnTo>
                  <a:lnTo>
                    <a:pt x="1048" y="403"/>
                  </a:lnTo>
                  <a:lnTo>
                    <a:pt x="1065" y="406"/>
                  </a:lnTo>
                  <a:lnTo>
                    <a:pt x="1081" y="409"/>
                  </a:lnTo>
                  <a:lnTo>
                    <a:pt x="1097" y="414"/>
                  </a:lnTo>
                  <a:lnTo>
                    <a:pt x="1111" y="418"/>
                  </a:lnTo>
                  <a:lnTo>
                    <a:pt x="1124" y="423"/>
                  </a:lnTo>
                  <a:lnTo>
                    <a:pt x="1137" y="429"/>
                  </a:lnTo>
                  <a:lnTo>
                    <a:pt x="1147" y="435"/>
                  </a:lnTo>
                  <a:lnTo>
                    <a:pt x="1158" y="443"/>
                  </a:lnTo>
                  <a:lnTo>
                    <a:pt x="1168" y="450"/>
                  </a:lnTo>
                  <a:lnTo>
                    <a:pt x="1178" y="459"/>
                  </a:lnTo>
                  <a:lnTo>
                    <a:pt x="1185" y="469"/>
                  </a:lnTo>
                  <a:lnTo>
                    <a:pt x="1193" y="479"/>
                  </a:lnTo>
                  <a:lnTo>
                    <a:pt x="1198" y="489"/>
                  </a:lnTo>
                  <a:lnTo>
                    <a:pt x="1204" y="501"/>
                  </a:lnTo>
                  <a:lnTo>
                    <a:pt x="1208" y="513"/>
                  </a:lnTo>
                  <a:lnTo>
                    <a:pt x="1212" y="526"/>
                  </a:lnTo>
                  <a:lnTo>
                    <a:pt x="1214" y="540"/>
                  </a:lnTo>
                  <a:lnTo>
                    <a:pt x="1217" y="555"/>
                  </a:lnTo>
                  <a:lnTo>
                    <a:pt x="1218" y="572"/>
                  </a:lnTo>
                  <a:lnTo>
                    <a:pt x="1218" y="588"/>
                  </a:lnTo>
                  <a:lnTo>
                    <a:pt x="1218" y="605"/>
                  </a:lnTo>
                  <a:lnTo>
                    <a:pt x="1215" y="623"/>
                  </a:lnTo>
                  <a:lnTo>
                    <a:pt x="1213" y="643"/>
                  </a:lnTo>
                  <a:lnTo>
                    <a:pt x="1210" y="663"/>
                  </a:lnTo>
                  <a:lnTo>
                    <a:pt x="1206" y="685"/>
                  </a:lnTo>
                  <a:lnTo>
                    <a:pt x="1201" y="707"/>
                  </a:lnTo>
                  <a:lnTo>
                    <a:pt x="1188" y="754"/>
                  </a:lnTo>
                  <a:lnTo>
                    <a:pt x="1173" y="806"/>
                  </a:lnTo>
                  <a:lnTo>
                    <a:pt x="1143" y="906"/>
                  </a:lnTo>
                  <a:lnTo>
                    <a:pt x="1119" y="987"/>
                  </a:lnTo>
                  <a:lnTo>
                    <a:pt x="1102" y="1052"/>
                  </a:lnTo>
                  <a:lnTo>
                    <a:pt x="1090" y="1102"/>
                  </a:lnTo>
                  <a:lnTo>
                    <a:pt x="1081" y="1138"/>
                  </a:lnTo>
                  <a:lnTo>
                    <a:pt x="1077" y="1162"/>
                  </a:lnTo>
                  <a:lnTo>
                    <a:pt x="1075" y="1176"/>
                  </a:lnTo>
                  <a:lnTo>
                    <a:pt x="1075" y="1181"/>
                  </a:lnTo>
                  <a:lnTo>
                    <a:pt x="1078" y="1171"/>
                  </a:lnTo>
                  <a:lnTo>
                    <a:pt x="1088" y="1145"/>
                  </a:lnTo>
                  <a:lnTo>
                    <a:pt x="1103" y="1105"/>
                  </a:lnTo>
                  <a:lnTo>
                    <a:pt x="1124" y="1053"/>
                  </a:lnTo>
                  <a:lnTo>
                    <a:pt x="1150" y="991"/>
                  </a:lnTo>
                  <a:lnTo>
                    <a:pt x="1178" y="923"/>
                  </a:lnTo>
                  <a:lnTo>
                    <a:pt x="1210" y="851"/>
                  </a:lnTo>
                  <a:lnTo>
                    <a:pt x="1245" y="777"/>
                  </a:lnTo>
                  <a:lnTo>
                    <a:pt x="1263" y="739"/>
                  </a:lnTo>
                  <a:lnTo>
                    <a:pt x="1281" y="702"/>
                  </a:lnTo>
                  <a:lnTo>
                    <a:pt x="1301" y="667"/>
                  </a:lnTo>
                  <a:lnTo>
                    <a:pt x="1320" y="632"/>
                  </a:lnTo>
                  <a:lnTo>
                    <a:pt x="1340" y="599"/>
                  </a:lnTo>
                  <a:lnTo>
                    <a:pt x="1359" y="567"/>
                  </a:lnTo>
                  <a:lnTo>
                    <a:pt x="1379" y="537"/>
                  </a:lnTo>
                  <a:lnTo>
                    <a:pt x="1398" y="510"/>
                  </a:lnTo>
                  <a:lnTo>
                    <a:pt x="1418" y="485"/>
                  </a:lnTo>
                  <a:lnTo>
                    <a:pt x="1437" y="463"/>
                  </a:lnTo>
                  <a:lnTo>
                    <a:pt x="1455" y="445"/>
                  </a:lnTo>
                  <a:lnTo>
                    <a:pt x="1475" y="430"/>
                  </a:lnTo>
                  <a:lnTo>
                    <a:pt x="1493" y="418"/>
                  </a:lnTo>
                  <a:lnTo>
                    <a:pt x="1510" y="411"/>
                  </a:lnTo>
                  <a:lnTo>
                    <a:pt x="1528" y="409"/>
                  </a:lnTo>
                  <a:lnTo>
                    <a:pt x="1544" y="411"/>
                  </a:lnTo>
                  <a:lnTo>
                    <a:pt x="1560" y="416"/>
                  </a:lnTo>
                  <a:lnTo>
                    <a:pt x="1575" y="421"/>
                  </a:lnTo>
                  <a:lnTo>
                    <a:pt x="1590" y="428"/>
                  </a:lnTo>
                  <a:lnTo>
                    <a:pt x="1605" y="434"/>
                  </a:lnTo>
                  <a:lnTo>
                    <a:pt x="1617" y="442"/>
                  </a:lnTo>
                  <a:lnTo>
                    <a:pt x="1630" y="449"/>
                  </a:lnTo>
                  <a:lnTo>
                    <a:pt x="1642" y="458"/>
                  </a:lnTo>
                  <a:lnTo>
                    <a:pt x="1654" y="467"/>
                  </a:lnTo>
                  <a:lnTo>
                    <a:pt x="1665" y="476"/>
                  </a:lnTo>
                  <a:lnTo>
                    <a:pt x="1675" y="487"/>
                  </a:lnTo>
                  <a:lnTo>
                    <a:pt x="1683" y="499"/>
                  </a:lnTo>
                  <a:lnTo>
                    <a:pt x="1692" y="511"/>
                  </a:lnTo>
                  <a:lnTo>
                    <a:pt x="1700" y="523"/>
                  </a:lnTo>
                  <a:lnTo>
                    <a:pt x="1706" y="537"/>
                  </a:lnTo>
                  <a:lnTo>
                    <a:pt x="1711" y="551"/>
                  </a:lnTo>
                  <a:lnTo>
                    <a:pt x="1717" y="566"/>
                  </a:lnTo>
                  <a:lnTo>
                    <a:pt x="1720" y="582"/>
                  </a:lnTo>
                  <a:lnTo>
                    <a:pt x="1723" y="599"/>
                  </a:lnTo>
                  <a:lnTo>
                    <a:pt x="1726" y="617"/>
                  </a:lnTo>
                  <a:lnTo>
                    <a:pt x="1727" y="635"/>
                  </a:lnTo>
                  <a:lnTo>
                    <a:pt x="1727" y="655"/>
                  </a:lnTo>
                  <a:lnTo>
                    <a:pt x="1727" y="675"/>
                  </a:lnTo>
                  <a:lnTo>
                    <a:pt x="1724" y="696"/>
                  </a:lnTo>
                  <a:lnTo>
                    <a:pt x="1721" y="719"/>
                  </a:lnTo>
                  <a:lnTo>
                    <a:pt x="1718" y="742"/>
                  </a:lnTo>
                  <a:lnTo>
                    <a:pt x="1713" y="766"/>
                  </a:lnTo>
                  <a:lnTo>
                    <a:pt x="1706" y="792"/>
                  </a:lnTo>
                  <a:lnTo>
                    <a:pt x="1699" y="818"/>
                  </a:lnTo>
                  <a:lnTo>
                    <a:pt x="1691" y="846"/>
                  </a:lnTo>
                  <a:lnTo>
                    <a:pt x="1681" y="874"/>
                  </a:lnTo>
                  <a:lnTo>
                    <a:pt x="1670" y="905"/>
                  </a:lnTo>
                  <a:lnTo>
                    <a:pt x="1659" y="936"/>
                  </a:lnTo>
                  <a:lnTo>
                    <a:pt x="1612" y="1051"/>
                  </a:lnTo>
                  <a:lnTo>
                    <a:pt x="1574" y="1145"/>
                  </a:lnTo>
                  <a:lnTo>
                    <a:pt x="1544" y="1221"/>
                  </a:lnTo>
                  <a:lnTo>
                    <a:pt x="1520" y="1278"/>
                  </a:lnTo>
                  <a:lnTo>
                    <a:pt x="1503" y="1320"/>
                  </a:lnTo>
                  <a:lnTo>
                    <a:pt x="1492" y="1348"/>
                  </a:lnTo>
                  <a:lnTo>
                    <a:pt x="1486" y="1363"/>
                  </a:lnTo>
                  <a:lnTo>
                    <a:pt x="1483" y="1369"/>
                  </a:lnTo>
                  <a:lnTo>
                    <a:pt x="1486" y="1369"/>
                  </a:lnTo>
                  <a:lnTo>
                    <a:pt x="1490" y="1369"/>
                  </a:lnTo>
                  <a:lnTo>
                    <a:pt x="1498" y="1368"/>
                  </a:lnTo>
                  <a:lnTo>
                    <a:pt x="1508" y="1364"/>
                  </a:lnTo>
                  <a:lnTo>
                    <a:pt x="1515" y="1362"/>
                  </a:lnTo>
                  <a:lnTo>
                    <a:pt x="1521" y="1359"/>
                  </a:lnTo>
                  <a:lnTo>
                    <a:pt x="1529" y="1355"/>
                  </a:lnTo>
                  <a:lnTo>
                    <a:pt x="1538" y="1349"/>
                  </a:lnTo>
                  <a:lnTo>
                    <a:pt x="1547" y="1343"/>
                  </a:lnTo>
                  <a:lnTo>
                    <a:pt x="1556" y="1334"/>
                  </a:lnTo>
                  <a:lnTo>
                    <a:pt x="1567" y="1324"/>
                  </a:lnTo>
                  <a:lnTo>
                    <a:pt x="1577" y="1314"/>
                  </a:lnTo>
                  <a:lnTo>
                    <a:pt x="1589" y="1302"/>
                  </a:lnTo>
                  <a:lnTo>
                    <a:pt x="1601" y="1287"/>
                  </a:lnTo>
                  <a:lnTo>
                    <a:pt x="1613" y="1270"/>
                  </a:lnTo>
                  <a:lnTo>
                    <a:pt x="1627" y="1252"/>
                  </a:lnTo>
                  <a:lnTo>
                    <a:pt x="1640" y="1231"/>
                  </a:lnTo>
                  <a:lnTo>
                    <a:pt x="1655" y="1209"/>
                  </a:lnTo>
                  <a:lnTo>
                    <a:pt x="1669" y="1184"/>
                  </a:lnTo>
                  <a:lnTo>
                    <a:pt x="1684" y="1156"/>
                  </a:lnTo>
                  <a:lnTo>
                    <a:pt x="1701" y="1125"/>
                  </a:lnTo>
                  <a:lnTo>
                    <a:pt x="1717" y="1093"/>
                  </a:lnTo>
                  <a:lnTo>
                    <a:pt x="1733" y="1057"/>
                  </a:lnTo>
                  <a:lnTo>
                    <a:pt x="1750" y="1018"/>
                  </a:lnTo>
                  <a:lnTo>
                    <a:pt x="1768" y="976"/>
                  </a:lnTo>
                  <a:lnTo>
                    <a:pt x="1786" y="931"/>
                  </a:lnTo>
                  <a:lnTo>
                    <a:pt x="1804" y="883"/>
                  </a:lnTo>
                  <a:lnTo>
                    <a:pt x="1823" y="831"/>
                  </a:lnTo>
                  <a:lnTo>
                    <a:pt x="1860" y="727"/>
                  </a:lnTo>
                  <a:lnTo>
                    <a:pt x="1892" y="630"/>
                  </a:lnTo>
                  <a:lnTo>
                    <a:pt x="1921" y="540"/>
                  </a:lnTo>
                  <a:lnTo>
                    <a:pt x="1948" y="457"/>
                  </a:lnTo>
                  <a:lnTo>
                    <a:pt x="1973" y="380"/>
                  </a:lnTo>
                  <a:lnTo>
                    <a:pt x="1997" y="311"/>
                  </a:lnTo>
                  <a:lnTo>
                    <a:pt x="2009" y="279"/>
                  </a:lnTo>
                  <a:lnTo>
                    <a:pt x="2019" y="249"/>
                  </a:lnTo>
                  <a:lnTo>
                    <a:pt x="2031" y="220"/>
                  </a:lnTo>
                  <a:lnTo>
                    <a:pt x="2042" y="193"/>
                  </a:lnTo>
                  <a:lnTo>
                    <a:pt x="2054" y="168"/>
                  </a:lnTo>
                  <a:lnTo>
                    <a:pt x="2065" y="145"/>
                  </a:lnTo>
                  <a:lnTo>
                    <a:pt x="2077" y="124"/>
                  </a:lnTo>
                  <a:lnTo>
                    <a:pt x="2089" y="103"/>
                  </a:lnTo>
                  <a:lnTo>
                    <a:pt x="2102" y="86"/>
                  </a:lnTo>
                  <a:lnTo>
                    <a:pt x="2115" y="69"/>
                  </a:lnTo>
                  <a:lnTo>
                    <a:pt x="2128" y="54"/>
                  </a:lnTo>
                  <a:lnTo>
                    <a:pt x="2142" y="41"/>
                  </a:lnTo>
                  <a:lnTo>
                    <a:pt x="2157" y="31"/>
                  </a:lnTo>
                  <a:lnTo>
                    <a:pt x="2172" y="21"/>
                  </a:lnTo>
                  <a:lnTo>
                    <a:pt x="2188" y="13"/>
                  </a:lnTo>
                  <a:lnTo>
                    <a:pt x="2204" y="8"/>
                  </a:lnTo>
                  <a:lnTo>
                    <a:pt x="2223" y="4"/>
                  </a:lnTo>
                  <a:lnTo>
                    <a:pt x="2241" y="1"/>
                  </a:lnTo>
                  <a:lnTo>
                    <a:pt x="2262" y="0"/>
                  </a:lnTo>
                  <a:lnTo>
                    <a:pt x="2282" y="3"/>
                  </a:lnTo>
                  <a:lnTo>
                    <a:pt x="2304" y="5"/>
                  </a:lnTo>
                  <a:lnTo>
                    <a:pt x="2323" y="8"/>
                  </a:lnTo>
                  <a:lnTo>
                    <a:pt x="2343" y="12"/>
                  </a:lnTo>
                  <a:lnTo>
                    <a:pt x="2360" y="18"/>
                  </a:lnTo>
                  <a:lnTo>
                    <a:pt x="2377" y="24"/>
                  </a:lnTo>
                  <a:lnTo>
                    <a:pt x="2392" y="31"/>
                  </a:lnTo>
                  <a:lnTo>
                    <a:pt x="2407" y="39"/>
                  </a:lnTo>
                  <a:lnTo>
                    <a:pt x="2420" y="48"/>
                  </a:lnTo>
                  <a:lnTo>
                    <a:pt x="2433" y="59"/>
                  </a:lnTo>
                  <a:lnTo>
                    <a:pt x="2444" y="70"/>
                  </a:lnTo>
                  <a:lnTo>
                    <a:pt x="2454" y="83"/>
                  </a:lnTo>
                  <a:lnTo>
                    <a:pt x="2464" y="97"/>
                  </a:lnTo>
                  <a:lnTo>
                    <a:pt x="2471" y="111"/>
                  </a:lnTo>
                  <a:lnTo>
                    <a:pt x="2477" y="127"/>
                  </a:lnTo>
                  <a:lnTo>
                    <a:pt x="2482" y="145"/>
                  </a:lnTo>
                  <a:lnTo>
                    <a:pt x="2486" y="164"/>
                  </a:lnTo>
                  <a:lnTo>
                    <a:pt x="2488" y="184"/>
                  </a:lnTo>
                  <a:lnTo>
                    <a:pt x="2490" y="205"/>
                  </a:lnTo>
                  <a:lnTo>
                    <a:pt x="2490" y="229"/>
                  </a:lnTo>
                  <a:lnTo>
                    <a:pt x="2488" y="252"/>
                  </a:lnTo>
                  <a:lnTo>
                    <a:pt x="2485" y="278"/>
                  </a:lnTo>
                  <a:lnTo>
                    <a:pt x="2482" y="307"/>
                  </a:lnTo>
                  <a:lnTo>
                    <a:pt x="2477" y="335"/>
                  </a:lnTo>
                  <a:lnTo>
                    <a:pt x="2469" y="366"/>
                  </a:lnTo>
                  <a:lnTo>
                    <a:pt x="2461" y="397"/>
                  </a:lnTo>
                  <a:lnTo>
                    <a:pt x="2452" y="432"/>
                  </a:lnTo>
                  <a:lnTo>
                    <a:pt x="2441" y="467"/>
                  </a:lnTo>
                  <a:lnTo>
                    <a:pt x="2428" y="504"/>
                  </a:lnTo>
                  <a:lnTo>
                    <a:pt x="2414" y="543"/>
                  </a:lnTo>
                  <a:lnTo>
                    <a:pt x="2399" y="585"/>
                  </a:lnTo>
                  <a:lnTo>
                    <a:pt x="2381" y="627"/>
                  </a:lnTo>
                  <a:lnTo>
                    <a:pt x="2363" y="671"/>
                  </a:lnTo>
                  <a:lnTo>
                    <a:pt x="2323" y="764"/>
                  </a:lnTo>
                  <a:lnTo>
                    <a:pt x="2282" y="858"/>
                  </a:lnTo>
                  <a:lnTo>
                    <a:pt x="2240" y="954"/>
                  </a:lnTo>
                  <a:lnTo>
                    <a:pt x="2196" y="1052"/>
                  </a:lnTo>
                  <a:lnTo>
                    <a:pt x="2152" y="1149"/>
                  </a:lnTo>
                  <a:lnTo>
                    <a:pt x="2109" y="1244"/>
                  </a:lnTo>
                  <a:lnTo>
                    <a:pt x="2067" y="1337"/>
                  </a:lnTo>
                  <a:lnTo>
                    <a:pt x="2026" y="1428"/>
                  </a:lnTo>
                  <a:lnTo>
                    <a:pt x="1986" y="1514"/>
                  </a:lnTo>
                  <a:lnTo>
                    <a:pt x="1949" y="1596"/>
                  </a:lnTo>
                  <a:lnTo>
                    <a:pt x="1916" y="1671"/>
                  </a:lnTo>
                  <a:lnTo>
                    <a:pt x="1884" y="1740"/>
                  </a:lnTo>
                  <a:lnTo>
                    <a:pt x="1858" y="1800"/>
                  </a:lnTo>
                  <a:lnTo>
                    <a:pt x="1836" y="1852"/>
                  </a:lnTo>
                  <a:lnTo>
                    <a:pt x="1820" y="1896"/>
                  </a:lnTo>
                  <a:lnTo>
                    <a:pt x="1808" y="1927"/>
                  </a:lnTo>
                  <a:lnTo>
                    <a:pt x="1793" y="1978"/>
                  </a:lnTo>
                  <a:lnTo>
                    <a:pt x="1778" y="2022"/>
                  </a:lnTo>
                  <a:lnTo>
                    <a:pt x="1767" y="2061"/>
                  </a:lnTo>
                  <a:lnTo>
                    <a:pt x="1757" y="2094"/>
                  </a:lnTo>
                  <a:lnTo>
                    <a:pt x="1749" y="2121"/>
                  </a:lnTo>
                  <a:lnTo>
                    <a:pt x="1744" y="2139"/>
                  </a:lnTo>
                  <a:lnTo>
                    <a:pt x="1741" y="2151"/>
                  </a:lnTo>
                  <a:lnTo>
                    <a:pt x="1740" y="2155"/>
                  </a:lnTo>
                  <a:lnTo>
                    <a:pt x="1746" y="2150"/>
                  </a:lnTo>
                  <a:lnTo>
                    <a:pt x="1764" y="2134"/>
                  </a:lnTo>
                  <a:lnTo>
                    <a:pt x="1794" y="2109"/>
                  </a:lnTo>
                  <a:lnTo>
                    <a:pt x="1833" y="2076"/>
                  </a:lnTo>
                  <a:lnTo>
                    <a:pt x="1880" y="2038"/>
                  </a:lnTo>
                  <a:lnTo>
                    <a:pt x="1933" y="1996"/>
                  </a:lnTo>
                  <a:lnTo>
                    <a:pt x="1992" y="1952"/>
                  </a:lnTo>
                  <a:lnTo>
                    <a:pt x="2055" y="1905"/>
                  </a:lnTo>
                  <a:lnTo>
                    <a:pt x="2088" y="1883"/>
                  </a:lnTo>
                  <a:lnTo>
                    <a:pt x="2120" y="1860"/>
                  </a:lnTo>
                  <a:lnTo>
                    <a:pt x="2153" y="1838"/>
                  </a:lnTo>
                  <a:lnTo>
                    <a:pt x="2186" y="1817"/>
                  </a:lnTo>
                  <a:lnTo>
                    <a:pt x="2219" y="1797"/>
                  </a:lnTo>
                  <a:lnTo>
                    <a:pt x="2252" y="1778"/>
                  </a:lnTo>
                  <a:lnTo>
                    <a:pt x="2284" y="1759"/>
                  </a:lnTo>
                  <a:lnTo>
                    <a:pt x="2317" y="1743"/>
                  </a:lnTo>
                  <a:lnTo>
                    <a:pt x="2348" y="1728"/>
                  </a:lnTo>
                  <a:lnTo>
                    <a:pt x="2378" y="1715"/>
                  </a:lnTo>
                  <a:lnTo>
                    <a:pt x="2407" y="1704"/>
                  </a:lnTo>
                  <a:lnTo>
                    <a:pt x="2434" y="1696"/>
                  </a:lnTo>
                  <a:lnTo>
                    <a:pt x="2461" y="1689"/>
                  </a:lnTo>
                  <a:lnTo>
                    <a:pt x="2485" y="1686"/>
                  </a:lnTo>
                  <a:lnTo>
                    <a:pt x="2509" y="1685"/>
                  </a:lnTo>
                  <a:lnTo>
                    <a:pt x="2530" y="1687"/>
                  </a:lnTo>
                  <a:lnTo>
                    <a:pt x="2549" y="1691"/>
                  </a:lnTo>
                  <a:lnTo>
                    <a:pt x="2568" y="1697"/>
                  </a:lnTo>
                  <a:lnTo>
                    <a:pt x="2588" y="1702"/>
                  </a:lnTo>
                  <a:lnTo>
                    <a:pt x="2606" y="1708"/>
                  </a:lnTo>
                  <a:lnTo>
                    <a:pt x="2624" y="1715"/>
                  </a:lnTo>
                  <a:lnTo>
                    <a:pt x="2641" y="1723"/>
                  </a:lnTo>
                  <a:lnTo>
                    <a:pt x="2657" y="1731"/>
                  </a:lnTo>
                  <a:lnTo>
                    <a:pt x="2673" y="1740"/>
                  </a:lnTo>
                  <a:lnTo>
                    <a:pt x="2687" y="1749"/>
                  </a:lnTo>
                  <a:lnTo>
                    <a:pt x="2701" y="1758"/>
                  </a:lnTo>
                  <a:lnTo>
                    <a:pt x="2714" y="1769"/>
                  </a:lnTo>
                  <a:lnTo>
                    <a:pt x="2727" y="1780"/>
                  </a:lnTo>
                  <a:lnTo>
                    <a:pt x="2738" y="1791"/>
                  </a:lnTo>
                  <a:lnTo>
                    <a:pt x="2748" y="1803"/>
                  </a:lnTo>
                  <a:lnTo>
                    <a:pt x="2756" y="1814"/>
                  </a:lnTo>
                  <a:lnTo>
                    <a:pt x="2764" y="1826"/>
                  </a:lnTo>
                  <a:lnTo>
                    <a:pt x="2771" y="1839"/>
                  </a:lnTo>
                  <a:lnTo>
                    <a:pt x="2776" y="1852"/>
                  </a:lnTo>
                  <a:lnTo>
                    <a:pt x="2779" y="1865"/>
                  </a:lnTo>
                  <a:lnTo>
                    <a:pt x="2781" y="1879"/>
                  </a:lnTo>
                  <a:lnTo>
                    <a:pt x="2782" y="1892"/>
                  </a:lnTo>
                  <a:lnTo>
                    <a:pt x="2781" y="1906"/>
                  </a:lnTo>
                  <a:lnTo>
                    <a:pt x="2779" y="1921"/>
                  </a:lnTo>
                  <a:lnTo>
                    <a:pt x="2775" y="1935"/>
                  </a:lnTo>
                  <a:lnTo>
                    <a:pt x="2768" y="1949"/>
                  </a:lnTo>
                  <a:lnTo>
                    <a:pt x="2761" y="1964"/>
                  </a:lnTo>
                  <a:lnTo>
                    <a:pt x="2751" y="1978"/>
                  </a:lnTo>
                  <a:lnTo>
                    <a:pt x="2740" y="1992"/>
                  </a:lnTo>
                  <a:lnTo>
                    <a:pt x="2726" y="2007"/>
                  </a:lnTo>
                  <a:lnTo>
                    <a:pt x="2711" y="2021"/>
                  </a:lnTo>
                  <a:lnTo>
                    <a:pt x="2694" y="2036"/>
                  </a:lnTo>
                  <a:lnTo>
                    <a:pt x="2674" y="2050"/>
                  </a:lnTo>
                  <a:lnTo>
                    <a:pt x="2628" y="2083"/>
                  </a:lnTo>
                  <a:lnTo>
                    <a:pt x="2574" y="2125"/>
                  </a:lnTo>
                  <a:lnTo>
                    <a:pt x="2512" y="2173"/>
                  </a:lnTo>
                  <a:lnTo>
                    <a:pt x="2445" y="2227"/>
                  </a:lnTo>
                  <a:lnTo>
                    <a:pt x="2374" y="2285"/>
                  </a:lnTo>
                  <a:lnTo>
                    <a:pt x="2299" y="2348"/>
                  </a:lnTo>
                  <a:lnTo>
                    <a:pt x="2224" y="2413"/>
                  </a:lnTo>
                  <a:lnTo>
                    <a:pt x="2148" y="2479"/>
                  </a:lnTo>
                  <a:lnTo>
                    <a:pt x="2073" y="2545"/>
                  </a:lnTo>
                  <a:lnTo>
                    <a:pt x="2002" y="2611"/>
                  </a:lnTo>
                  <a:lnTo>
                    <a:pt x="1934" y="2673"/>
                  </a:lnTo>
                  <a:lnTo>
                    <a:pt x="1873" y="2734"/>
                  </a:lnTo>
                  <a:lnTo>
                    <a:pt x="1816" y="2789"/>
                  </a:lnTo>
                  <a:lnTo>
                    <a:pt x="1770" y="2840"/>
                  </a:lnTo>
                  <a:lnTo>
                    <a:pt x="1749" y="2863"/>
                  </a:lnTo>
                  <a:lnTo>
                    <a:pt x="1731" y="2883"/>
                  </a:lnTo>
                  <a:lnTo>
                    <a:pt x="1717" y="2903"/>
                  </a:lnTo>
                  <a:lnTo>
                    <a:pt x="1704" y="2919"/>
                  </a:lnTo>
                  <a:lnTo>
                    <a:pt x="1693" y="2935"/>
                  </a:lnTo>
                  <a:lnTo>
                    <a:pt x="1680" y="2949"/>
                  </a:lnTo>
                  <a:lnTo>
                    <a:pt x="1667" y="2963"/>
                  </a:lnTo>
                  <a:lnTo>
                    <a:pt x="1652" y="2977"/>
                  </a:lnTo>
                  <a:lnTo>
                    <a:pt x="1636" y="2989"/>
                  </a:lnTo>
                  <a:lnTo>
                    <a:pt x="1620" y="3001"/>
                  </a:lnTo>
                  <a:lnTo>
                    <a:pt x="1602" y="3013"/>
                  </a:lnTo>
                  <a:lnTo>
                    <a:pt x="1584" y="3023"/>
                  </a:lnTo>
                  <a:lnTo>
                    <a:pt x="1566" y="3034"/>
                  </a:lnTo>
                  <a:lnTo>
                    <a:pt x="1547" y="3042"/>
                  </a:lnTo>
                  <a:lnTo>
                    <a:pt x="1528" y="3051"/>
                  </a:lnTo>
                  <a:lnTo>
                    <a:pt x="1508" y="3060"/>
                  </a:lnTo>
                  <a:lnTo>
                    <a:pt x="1469" y="3074"/>
                  </a:lnTo>
                  <a:lnTo>
                    <a:pt x="1431" y="3087"/>
                  </a:lnTo>
                  <a:lnTo>
                    <a:pt x="1394" y="3097"/>
                  </a:lnTo>
                  <a:lnTo>
                    <a:pt x="1358" y="3106"/>
                  </a:lnTo>
                  <a:lnTo>
                    <a:pt x="1326" y="3113"/>
                  </a:lnTo>
                  <a:lnTo>
                    <a:pt x="1298" y="3118"/>
                  </a:lnTo>
                  <a:lnTo>
                    <a:pt x="1257" y="3125"/>
                  </a:lnTo>
                  <a:lnTo>
                    <a:pt x="1241" y="3127"/>
                  </a:lnTo>
                  <a:lnTo>
                    <a:pt x="1131" y="3489"/>
                  </a:lnTo>
                  <a:lnTo>
                    <a:pt x="0" y="3096"/>
                  </a:lnTo>
                  <a:lnTo>
                    <a:pt x="0" y="3096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4" name="任意多边形: 形状 253"/>
            <p:cNvSpPr/>
            <p:nvPr/>
          </p:nvSpPr>
          <p:spPr bwMode="auto">
            <a:xfrm>
              <a:off x="10208120" y="5693295"/>
              <a:ext cx="1052117" cy="1164704"/>
            </a:xfrm>
            <a:custGeom>
              <a:avLst/>
              <a:gdLst>
                <a:gd name="T0" fmla="*/ 812 w 2713"/>
                <a:gd name="T1" fmla="*/ 2998 h 2998"/>
                <a:gd name="T2" fmla="*/ 0 w 2713"/>
                <a:gd name="T3" fmla="*/ 599 h 2998"/>
                <a:gd name="T4" fmla="*/ 1680 w 2713"/>
                <a:gd name="T5" fmla="*/ 0 h 2998"/>
                <a:gd name="T6" fmla="*/ 2713 w 2713"/>
                <a:gd name="T7" fmla="*/ 2998 h 2998"/>
                <a:gd name="T8" fmla="*/ 812 w 2713"/>
                <a:gd name="T9" fmla="*/ 2998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13" h="2998">
                  <a:moveTo>
                    <a:pt x="812" y="2998"/>
                  </a:moveTo>
                  <a:lnTo>
                    <a:pt x="0" y="599"/>
                  </a:lnTo>
                  <a:lnTo>
                    <a:pt x="1680" y="0"/>
                  </a:lnTo>
                  <a:lnTo>
                    <a:pt x="2713" y="2998"/>
                  </a:lnTo>
                  <a:lnTo>
                    <a:pt x="812" y="2998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5" name="任意多边形: 形状 254"/>
            <p:cNvSpPr/>
            <p:nvPr/>
          </p:nvSpPr>
          <p:spPr bwMode="auto">
            <a:xfrm>
              <a:off x="10534238" y="5693295"/>
              <a:ext cx="725999" cy="1164704"/>
            </a:xfrm>
            <a:custGeom>
              <a:avLst/>
              <a:gdLst>
                <a:gd name="T0" fmla="*/ 0 w 1874"/>
                <a:gd name="T1" fmla="*/ 300 h 2998"/>
                <a:gd name="T2" fmla="*/ 841 w 1874"/>
                <a:gd name="T3" fmla="*/ 0 h 2998"/>
                <a:gd name="T4" fmla="*/ 1874 w 1874"/>
                <a:gd name="T5" fmla="*/ 2998 h 2998"/>
                <a:gd name="T6" fmla="*/ 986 w 1874"/>
                <a:gd name="T7" fmla="*/ 2998 h 2998"/>
                <a:gd name="T8" fmla="*/ 0 w 1874"/>
                <a:gd name="T9" fmla="*/ 300 h 2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4" h="2998">
                  <a:moveTo>
                    <a:pt x="0" y="300"/>
                  </a:moveTo>
                  <a:lnTo>
                    <a:pt x="841" y="0"/>
                  </a:lnTo>
                  <a:lnTo>
                    <a:pt x="1874" y="2998"/>
                  </a:lnTo>
                  <a:lnTo>
                    <a:pt x="986" y="2998"/>
                  </a:lnTo>
                  <a:lnTo>
                    <a:pt x="0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6" name="任意多边形: 形状 255"/>
            <p:cNvSpPr/>
            <p:nvPr/>
          </p:nvSpPr>
          <p:spPr bwMode="auto">
            <a:xfrm>
              <a:off x="10202296" y="5557412"/>
              <a:ext cx="603706" cy="351352"/>
            </a:xfrm>
            <a:custGeom>
              <a:avLst/>
              <a:gdLst>
                <a:gd name="T0" fmla="*/ 146 w 1554"/>
                <a:gd name="T1" fmla="*/ 904 h 904"/>
                <a:gd name="T2" fmla="*/ 0 w 1554"/>
                <a:gd name="T3" fmla="*/ 485 h 904"/>
                <a:gd name="T4" fmla="*/ 1410 w 1554"/>
                <a:gd name="T5" fmla="*/ 0 h 904"/>
                <a:gd name="T6" fmla="*/ 1554 w 1554"/>
                <a:gd name="T7" fmla="*/ 403 h 904"/>
                <a:gd name="T8" fmla="*/ 146 w 1554"/>
                <a:gd name="T9" fmla="*/ 904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4" h="904">
                  <a:moveTo>
                    <a:pt x="146" y="904"/>
                  </a:moveTo>
                  <a:lnTo>
                    <a:pt x="0" y="485"/>
                  </a:lnTo>
                  <a:lnTo>
                    <a:pt x="1410" y="0"/>
                  </a:lnTo>
                  <a:lnTo>
                    <a:pt x="1554" y="403"/>
                  </a:lnTo>
                  <a:lnTo>
                    <a:pt x="146" y="904"/>
                  </a:lnTo>
                  <a:close/>
                </a:path>
              </a:pathLst>
            </a:custGeom>
            <a:solidFill>
              <a:srgbClr val="FFF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 lnSpcReduction="10000"/>
            </a:bodyPr>
            <a:lstStyle/>
            <a:p>
              <a:pPr algn="ctr"/>
              <a:endParaRPr/>
            </a:p>
          </p:txBody>
        </p:sp>
        <p:sp>
          <p:nvSpPr>
            <p:cNvPr id="257" name="任意多边形: 形状 256"/>
            <p:cNvSpPr/>
            <p:nvPr/>
          </p:nvSpPr>
          <p:spPr bwMode="auto">
            <a:xfrm>
              <a:off x="9651003" y="4254886"/>
              <a:ext cx="1042411" cy="1473351"/>
            </a:xfrm>
            <a:custGeom>
              <a:avLst/>
              <a:gdLst>
                <a:gd name="T0" fmla="*/ 1412 w 2688"/>
                <a:gd name="T1" fmla="*/ 3458 h 3793"/>
                <a:gd name="T2" fmla="*/ 1277 w 2688"/>
                <a:gd name="T3" fmla="*/ 3410 h 3793"/>
                <a:gd name="T4" fmla="*/ 1090 w 2688"/>
                <a:gd name="T5" fmla="*/ 3290 h 3793"/>
                <a:gd name="T6" fmla="*/ 834 w 2688"/>
                <a:gd name="T7" fmla="*/ 3059 h 3793"/>
                <a:gd name="T8" fmla="*/ 540 w 2688"/>
                <a:gd name="T9" fmla="*/ 2792 h 3793"/>
                <a:gd name="T10" fmla="*/ 151 w 2688"/>
                <a:gd name="T11" fmla="*/ 2476 h 3793"/>
                <a:gd name="T12" fmla="*/ 17 w 2688"/>
                <a:gd name="T13" fmla="*/ 2321 h 3793"/>
                <a:gd name="T14" fmla="*/ 22 w 2688"/>
                <a:gd name="T15" fmla="*/ 2184 h 3793"/>
                <a:gd name="T16" fmla="*/ 119 w 2688"/>
                <a:gd name="T17" fmla="*/ 2092 h 3793"/>
                <a:gd name="T18" fmla="*/ 230 w 2688"/>
                <a:gd name="T19" fmla="*/ 2065 h 3793"/>
                <a:gd name="T20" fmla="*/ 347 w 2688"/>
                <a:gd name="T21" fmla="*/ 2089 h 3793"/>
                <a:gd name="T22" fmla="*/ 533 w 2688"/>
                <a:gd name="T23" fmla="*/ 2192 h 3793"/>
                <a:gd name="T24" fmla="*/ 976 w 2688"/>
                <a:gd name="T25" fmla="*/ 2526 h 3793"/>
                <a:gd name="T26" fmla="*/ 891 w 2688"/>
                <a:gd name="T27" fmla="*/ 2254 h 3793"/>
                <a:gd name="T28" fmla="*/ 623 w 2688"/>
                <a:gd name="T29" fmla="*/ 1546 h 3793"/>
                <a:gd name="T30" fmla="*/ 380 w 2688"/>
                <a:gd name="T31" fmla="*/ 993 h 3793"/>
                <a:gd name="T32" fmla="*/ 285 w 2688"/>
                <a:gd name="T33" fmla="*/ 714 h 3793"/>
                <a:gd name="T34" fmla="*/ 251 w 2688"/>
                <a:gd name="T35" fmla="*/ 490 h 3793"/>
                <a:gd name="T36" fmla="*/ 298 w 2688"/>
                <a:gd name="T37" fmla="*/ 350 h 3793"/>
                <a:gd name="T38" fmla="*/ 443 w 2688"/>
                <a:gd name="T39" fmla="*/ 332 h 3793"/>
                <a:gd name="T40" fmla="*/ 658 w 2688"/>
                <a:gd name="T41" fmla="*/ 590 h 3793"/>
                <a:gd name="T42" fmla="*/ 888 w 2688"/>
                <a:gd name="T43" fmla="*/ 1025 h 3793"/>
                <a:gd name="T44" fmla="*/ 1185 w 2688"/>
                <a:gd name="T45" fmla="*/ 1717 h 3793"/>
                <a:gd name="T46" fmla="*/ 1114 w 2688"/>
                <a:gd name="T47" fmla="*/ 1457 h 3793"/>
                <a:gd name="T48" fmla="*/ 922 w 2688"/>
                <a:gd name="T49" fmla="*/ 736 h 3793"/>
                <a:gd name="T50" fmla="*/ 813 w 2688"/>
                <a:gd name="T51" fmla="*/ 245 h 3793"/>
                <a:gd name="T52" fmla="*/ 827 w 2688"/>
                <a:gd name="T53" fmla="*/ 64 h 3793"/>
                <a:gd name="T54" fmla="*/ 899 w 2688"/>
                <a:gd name="T55" fmla="*/ 1 h 3793"/>
                <a:gd name="T56" fmla="*/ 999 w 2688"/>
                <a:gd name="T57" fmla="*/ 21 h 3793"/>
                <a:gd name="T58" fmla="*/ 1096 w 2688"/>
                <a:gd name="T59" fmla="*/ 82 h 3793"/>
                <a:gd name="T60" fmla="*/ 1209 w 2688"/>
                <a:gd name="T61" fmla="*/ 297 h 3793"/>
                <a:gd name="T62" fmla="*/ 1388 w 2688"/>
                <a:gd name="T63" fmla="*/ 823 h 3793"/>
                <a:gd name="T64" fmla="*/ 1579 w 2688"/>
                <a:gd name="T65" fmla="*/ 1469 h 3793"/>
                <a:gd name="T66" fmla="*/ 1483 w 2688"/>
                <a:gd name="T67" fmla="*/ 1001 h 3793"/>
                <a:gd name="T68" fmla="*/ 1413 w 2688"/>
                <a:gd name="T69" fmla="*/ 514 h 3793"/>
                <a:gd name="T70" fmla="*/ 1417 w 2688"/>
                <a:gd name="T71" fmla="*/ 123 h 3793"/>
                <a:gd name="T72" fmla="*/ 1558 w 2688"/>
                <a:gd name="T73" fmla="*/ 26 h 3793"/>
                <a:gd name="T74" fmla="*/ 1738 w 2688"/>
                <a:gd name="T75" fmla="*/ 273 h 3793"/>
                <a:gd name="T76" fmla="*/ 1878 w 2688"/>
                <a:gd name="T77" fmla="*/ 700 h 3793"/>
                <a:gd name="T78" fmla="*/ 1990 w 2688"/>
                <a:gd name="T79" fmla="*/ 1246 h 3793"/>
                <a:gd name="T80" fmla="*/ 2037 w 2688"/>
                <a:gd name="T81" fmla="*/ 1456 h 3793"/>
                <a:gd name="T82" fmla="*/ 2083 w 2688"/>
                <a:gd name="T83" fmla="*/ 1387 h 3793"/>
                <a:gd name="T84" fmla="*/ 2099 w 2688"/>
                <a:gd name="T85" fmla="*/ 1263 h 3793"/>
                <a:gd name="T86" fmla="*/ 2070 w 2688"/>
                <a:gd name="T87" fmla="*/ 1048 h 3793"/>
                <a:gd name="T88" fmla="*/ 2021 w 2688"/>
                <a:gd name="T89" fmla="*/ 743 h 3793"/>
                <a:gd name="T90" fmla="*/ 2066 w 2688"/>
                <a:gd name="T91" fmla="*/ 470 h 3793"/>
                <a:gd name="T92" fmla="*/ 2175 w 2688"/>
                <a:gd name="T93" fmla="*/ 352 h 3793"/>
                <a:gd name="T94" fmla="*/ 2311 w 2688"/>
                <a:gd name="T95" fmla="*/ 514 h 3793"/>
                <a:gd name="T96" fmla="*/ 2456 w 2688"/>
                <a:gd name="T97" fmla="*/ 1170 h 3793"/>
                <a:gd name="T98" fmla="*/ 2634 w 2688"/>
                <a:gd name="T99" fmla="*/ 2115 h 3793"/>
                <a:gd name="T100" fmla="*/ 2685 w 2688"/>
                <a:gd name="T101" fmla="*/ 2445 h 3793"/>
                <a:gd name="T102" fmla="*/ 2678 w 2688"/>
                <a:gd name="T103" fmla="*/ 2643 h 3793"/>
                <a:gd name="T104" fmla="*/ 2623 w 2688"/>
                <a:gd name="T105" fmla="*/ 2860 h 3793"/>
                <a:gd name="T106" fmla="*/ 2542 w 2688"/>
                <a:gd name="T107" fmla="*/ 2996 h 3793"/>
                <a:gd name="T108" fmla="*/ 2571 w 2688"/>
                <a:gd name="T109" fmla="*/ 3205 h 3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88" h="3793">
                  <a:moveTo>
                    <a:pt x="1559" y="3793"/>
                  </a:moveTo>
                  <a:lnTo>
                    <a:pt x="1469" y="3459"/>
                  </a:lnTo>
                  <a:lnTo>
                    <a:pt x="1467" y="3460"/>
                  </a:lnTo>
                  <a:lnTo>
                    <a:pt x="1459" y="3460"/>
                  </a:lnTo>
                  <a:lnTo>
                    <a:pt x="1449" y="3461"/>
                  </a:lnTo>
                  <a:lnTo>
                    <a:pt x="1432" y="3460"/>
                  </a:lnTo>
                  <a:lnTo>
                    <a:pt x="1412" y="3458"/>
                  </a:lnTo>
                  <a:lnTo>
                    <a:pt x="1386" y="3452"/>
                  </a:lnTo>
                  <a:lnTo>
                    <a:pt x="1371" y="3448"/>
                  </a:lnTo>
                  <a:lnTo>
                    <a:pt x="1355" y="3442"/>
                  </a:lnTo>
                  <a:lnTo>
                    <a:pt x="1337" y="3437"/>
                  </a:lnTo>
                  <a:lnTo>
                    <a:pt x="1319" y="3429"/>
                  </a:lnTo>
                  <a:lnTo>
                    <a:pt x="1298" y="3421"/>
                  </a:lnTo>
                  <a:lnTo>
                    <a:pt x="1277" y="3410"/>
                  </a:lnTo>
                  <a:lnTo>
                    <a:pt x="1254" y="3398"/>
                  </a:lnTo>
                  <a:lnTo>
                    <a:pt x="1230" y="3385"/>
                  </a:lnTo>
                  <a:lnTo>
                    <a:pt x="1206" y="3370"/>
                  </a:lnTo>
                  <a:lnTo>
                    <a:pt x="1178" y="3353"/>
                  </a:lnTo>
                  <a:lnTo>
                    <a:pt x="1150" y="3334"/>
                  </a:lnTo>
                  <a:lnTo>
                    <a:pt x="1121" y="3313"/>
                  </a:lnTo>
                  <a:lnTo>
                    <a:pt x="1090" y="3290"/>
                  </a:lnTo>
                  <a:lnTo>
                    <a:pt x="1057" y="3265"/>
                  </a:lnTo>
                  <a:lnTo>
                    <a:pt x="1024" y="3237"/>
                  </a:lnTo>
                  <a:lnTo>
                    <a:pt x="988" y="3207"/>
                  </a:lnTo>
                  <a:lnTo>
                    <a:pt x="953" y="3174"/>
                  </a:lnTo>
                  <a:lnTo>
                    <a:pt x="914" y="3138"/>
                  </a:lnTo>
                  <a:lnTo>
                    <a:pt x="875" y="3101"/>
                  </a:lnTo>
                  <a:lnTo>
                    <a:pt x="834" y="3059"/>
                  </a:lnTo>
                  <a:lnTo>
                    <a:pt x="792" y="3017"/>
                  </a:lnTo>
                  <a:lnTo>
                    <a:pt x="749" y="2976"/>
                  </a:lnTo>
                  <a:lnTo>
                    <a:pt x="707" y="2937"/>
                  </a:lnTo>
                  <a:lnTo>
                    <a:pt x="664" y="2899"/>
                  </a:lnTo>
                  <a:lnTo>
                    <a:pt x="623" y="2863"/>
                  </a:lnTo>
                  <a:lnTo>
                    <a:pt x="581" y="2827"/>
                  </a:lnTo>
                  <a:lnTo>
                    <a:pt x="540" y="2792"/>
                  </a:lnTo>
                  <a:lnTo>
                    <a:pt x="499" y="2759"/>
                  </a:lnTo>
                  <a:lnTo>
                    <a:pt x="420" y="2695"/>
                  </a:lnTo>
                  <a:lnTo>
                    <a:pt x="344" y="2635"/>
                  </a:lnTo>
                  <a:lnTo>
                    <a:pt x="274" y="2579"/>
                  </a:lnTo>
                  <a:lnTo>
                    <a:pt x="209" y="2526"/>
                  </a:lnTo>
                  <a:lnTo>
                    <a:pt x="179" y="2500"/>
                  </a:lnTo>
                  <a:lnTo>
                    <a:pt x="151" y="2476"/>
                  </a:lnTo>
                  <a:lnTo>
                    <a:pt x="125" y="2451"/>
                  </a:lnTo>
                  <a:lnTo>
                    <a:pt x="101" y="2429"/>
                  </a:lnTo>
                  <a:lnTo>
                    <a:pt x="79" y="2406"/>
                  </a:lnTo>
                  <a:lnTo>
                    <a:pt x="60" y="2383"/>
                  </a:lnTo>
                  <a:lnTo>
                    <a:pt x="43" y="2362"/>
                  </a:lnTo>
                  <a:lnTo>
                    <a:pt x="29" y="2341"/>
                  </a:lnTo>
                  <a:lnTo>
                    <a:pt x="17" y="2321"/>
                  </a:lnTo>
                  <a:lnTo>
                    <a:pt x="8" y="2300"/>
                  </a:lnTo>
                  <a:lnTo>
                    <a:pt x="2" y="2281"/>
                  </a:lnTo>
                  <a:lnTo>
                    <a:pt x="0" y="2260"/>
                  </a:lnTo>
                  <a:lnTo>
                    <a:pt x="0" y="2242"/>
                  </a:lnTo>
                  <a:lnTo>
                    <a:pt x="4" y="2222"/>
                  </a:lnTo>
                  <a:lnTo>
                    <a:pt x="11" y="2203"/>
                  </a:lnTo>
                  <a:lnTo>
                    <a:pt x="22" y="2184"/>
                  </a:lnTo>
                  <a:lnTo>
                    <a:pt x="35" y="2167"/>
                  </a:lnTo>
                  <a:lnTo>
                    <a:pt x="48" y="2151"/>
                  </a:lnTo>
                  <a:lnTo>
                    <a:pt x="62" y="2136"/>
                  </a:lnTo>
                  <a:lnTo>
                    <a:pt x="76" y="2123"/>
                  </a:lnTo>
                  <a:lnTo>
                    <a:pt x="90" y="2111"/>
                  </a:lnTo>
                  <a:lnTo>
                    <a:pt x="104" y="2101"/>
                  </a:lnTo>
                  <a:lnTo>
                    <a:pt x="119" y="2092"/>
                  </a:lnTo>
                  <a:lnTo>
                    <a:pt x="135" y="2085"/>
                  </a:lnTo>
                  <a:lnTo>
                    <a:pt x="150" y="2078"/>
                  </a:lnTo>
                  <a:lnTo>
                    <a:pt x="166" y="2074"/>
                  </a:lnTo>
                  <a:lnTo>
                    <a:pt x="181" y="2070"/>
                  </a:lnTo>
                  <a:lnTo>
                    <a:pt x="197" y="2067"/>
                  </a:lnTo>
                  <a:lnTo>
                    <a:pt x="213" y="2066"/>
                  </a:lnTo>
                  <a:lnTo>
                    <a:pt x="230" y="2065"/>
                  </a:lnTo>
                  <a:lnTo>
                    <a:pt x="246" y="2066"/>
                  </a:lnTo>
                  <a:lnTo>
                    <a:pt x="263" y="2069"/>
                  </a:lnTo>
                  <a:lnTo>
                    <a:pt x="279" y="2071"/>
                  </a:lnTo>
                  <a:lnTo>
                    <a:pt x="297" y="2074"/>
                  </a:lnTo>
                  <a:lnTo>
                    <a:pt x="313" y="2078"/>
                  </a:lnTo>
                  <a:lnTo>
                    <a:pt x="330" y="2084"/>
                  </a:lnTo>
                  <a:lnTo>
                    <a:pt x="347" y="2089"/>
                  </a:lnTo>
                  <a:lnTo>
                    <a:pt x="364" y="2097"/>
                  </a:lnTo>
                  <a:lnTo>
                    <a:pt x="381" y="2103"/>
                  </a:lnTo>
                  <a:lnTo>
                    <a:pt x="398" y="2112"/>
                  </a:lnTo>
                  <a:lnTo>
                    <a:pt x="433" y="2129"/>
                  </a:lnTo>
                  <a:lnTo>
                    <a:pt x="466" y="2149"/>
                  </a:lnTo>
                  <a:lnTo>
                    <a:pt x="500" y="2169"/>
                  </a:lnTo>
                  <a:lnTo>
                    <a:pt x="533" y="2192"/>
                  </a:lnTo>
                  <a:lnTo>
                    <a:pt x="604" y="2242"/>
                  </a:lnTo>
                  <a:lnTo>
                    <a:pt x="678" y="2297"/>
                  </a:lnTo>
                  <a:lnTo>
                    <a:pt x="755" y="2354"/>
                  </a:lnTo>
                  <a:lnTo>
                    <a:pt x="827" y="2409"/>
                  </a:lnTo>
                  <a:lnTo>
                    <a:pt x="891" y="2459"/>
                  </a:lnTo>
                  <a:lnTo>
                    <a:pt x="942" y="2499"/>
                  </a:lnTo>
                  <a:lnTo>
                    <a:pt x="976" y="2526"/>
                  </a:lnTo>
                  <a:lnTo>
                    <a:pt x="988" y="2536"/>
                  </a:lnTo>
                  <a:lnTo>
                    <a:pt x="986" y="2527"/>
                  </a:lnTo>
                  <a:lnTo>
                    <a:pt x="976" y="2500"/>
                  </a:lnTo>
                  <a:lnTo>
                    <a:pt x="962" y="2458"/>
                  </a:lnTo>
                  <a:lnTo>
                    <a:pt x="943" y="2402"/>
                  </a:lnTo>
                  <a:lnTo>
                    <a:pt x="919" y="2334"/>
                  </a:lnTo>
                  <a:lnTo>
                    <a:pt x="891" y="2254"/>
                  </a:lnTo>
                  <a:lnTo>
                    <a:pt x="860" y="2166"/>
                  </a:lnTo>
                  <a:lnTo>
                    <a:pt x="825" y="2071"/>
                  </a:lnTo>
                  <a:lnTo>
                    <a:pt x="788" y="1970"/>
                  </a:lnTo>
                  <a:lnTo>
                    <a:pt x="749" y="1865"/>
                  </a:lnTo>
                  <a:lnTo>
                    <a:pt x="708" y="1759"/>
                  </a:lnTo>
                  <a:lnTo>
                    <a:pt x="666" y="1652"/>
                  </a:lnTo>
                  <a:lnTo>
                    <a:pt x="623" y="1546"/>
                  </a:lnTo>
                  <a:lnTo>
                    <a:pt x="580" y="1443"/>
                  </a:lnTo>
                  <a:lnTo>
                    <a:pt x="537" y="1345"/>
                  </a:lnTo>
                  <a:lnTo>
                    <a:pt x="494" y="1253"/>
                  </a:lnTo>
                  <a:lnTo>
                    <a:pt x="453" y="1165"/>
                  </a:lnTo>
                  <a:lnTo>
                    <a:pt x="416" y="1079"/>
                  </a:lnTo>
                  <a:lnTo>
                    <a:pt x="397" y="1035"/>
                  </a:lnTo>
                  <a:lnTo>
                    <a:pt x="380" y="993"/>
                  </a:lnTo>
                  <a:lnTo>
                    <a:pt x="364" y="951"/>
                  </a:lnTo>
                  <a:lnTo>
                    <a:pt x="347" y="909"/>
                  </a:lnTo>
                  <a:lnTo>
                    <a:pt x="333" y="869"/>
                  </a:lnTo>
                  <a:lnTo>
                    <a:pt x="319" y="829"/>
                  </a:lnTo>
                  <a:lnTo>
                    <a:pt x="306" y="790"/>
                  </a:lnTo>
                  <a:lnTo>
                    <a:pt x="296" y="751"/>
                  </a:lnTo>
                  <a:lnTo>
                    <a:pt x="285" y="714"/>
                  </a:lnTo>
                  <a:lnTo>
                    <a:pt x="276" y="678"/>
                  </a:lnTo>
                  <a:lnTo>
                    <a:pt x="269" y="644"/>
                  </a:lnTo>
                  <a:lnTo>
                    <a:pt x="262" y="610"/>
                  </a:lnTo>
                  <a:lnTo>
                    <a:pt x="257" y="578"/>
                  </a:lnTo>
                  <a:lnTo>
                    <a:pt x="253" y="546"/>
                  </a:lnTo>
                  <a:lnTo>
                    <a:pt x="251" y="517"/>
                  </a:lnTo>
                  <a:lnTo>
                    <a:pt x="251" y="490"/>
                  </a:lnTo>
                  <a:lnTo>
                    <a:pt x="252" y="464"/>
                  </a:lnTo>
                  <a:lnTo>
                    <a:pt x="256" y="440"/>
                  </a:lnTo>
                  <a:lnTo>
                    <a:pt x="260" y="418"/>
                  </a:lnTo>
                  <a:lnTo>
                    <a:pt x="266" y="398"/>
                  </a:lnTo>
                  <a:lnTo>
                    <a:pt x="275" y="380"/>
                  </a:lnTo>
                  <a:lnTo>
                    <a:pt x="286" y="364"/>
                  </a:lnTo>
                  <a:lnTo>
                    <a:pt x="298" y="350"/>
                  </a:lnTo>
                  <a:lnTo>
                    <a:pt x="312" y="339"/>
                  </a:lnTo>
                  <a:lnTo>
                    <a:pt x="328" y="329"/>
                  </a:lnTo>
                  <a:lnTo>
                    <a:pt x="347" y="323"/>
                  </a:lnTo>
                  <a:lnTo>
                    <a:pt x="368" y="318"/>
                  </a:lnTo>
                  <a:lnTo>
                    <a:pt x="391" y="317"/>
                  </a:lnTo>
                  <a:lnTo>
                    <a:pt x="416" y="320"/>
                  </a:lnTo>
                  <a:lnTo>
                    <a:pt x="443" y="332"/>
                  </a:lnTo>
                  <a:lnTo>
                    <a:pt x="471" y="352"/>
                  </a:lnTo>
                  <a:lnTo>
                    <a:pt x="499" y="378"/>
                  </a:lnTo>
                  <a:lnTo>
                    <a:pt x="529" y="409"/>
                  </a:lnTo>
                  <a:lnTo>
                    <a:pt x="560" y="447"/>
                  </a:lnTo>
                  <a:lnTo>
                    <a:pt x="592" y="490"/>
                  </a:lnTo>
                  <a:lnTo>
                    <a:pt x="624" y="538"/>
                  </a:lnTo>
                  <a:lnTo>
                    <a:pt x="658" y="590"/>
                  </a:lnTo>
                  <a:lnTo>
                    <a:pt x="691" y="645"/>
                  </a:lnTo>
                  <a:lnTo>
                    <a:pt x="724" y="703"/>
                  </a:lnTo>
                  <a:lnTo>
                    <a:pt x="757" y="764"/>
                  </a:lnTo>
                  <a:lnTo>
                    <a:pt x="791" y="828"/>
                  </a:lnTo>
                  <a:lnTo>
                    <a:pt x="823" y="893"/>
                  </a:lnTo>
                  <a:lnTo>
                    <a:pt x="855" y="959"/>
                  </a:lnTo>
                  <a:lnTo>
                    <a:pt x="888" y="1025"/>
                  </a:lnTo>
                  <a:lnTo>
                    <a:pt x="948" y="1157"/>
                  </a:lnTo>
                  <a:lnTo>
                    <a:pt x="1006" y="1284"/>
                  </a:lnTo>
                  <a:lnTo>
                    <a:pt x="1057" y="1404"/>
                  </a:lnTo>
                  <a:lnTo>
                    <a:pt x="1102" y="1511"/>
                  </a:lnTo>
                  <a:lnTo>
                    <a:pt x="1140" y="1602"/>
                  </a:lnTo>
                  <a:lnTo>
                    <a:pt x="1167" y="1673"/>
                  </a:lnTo>
                  <a:lnTo>
                    <a:pt x="1185" y="1717"/>
                  </a:lnTo>
                  <a:lnTo>
                    <a:pt x="1190" y="1733"/>
                  </a:lnTo>
                  <a:lnTo>
                    <a:pt x="1188" y="1725"/>
                  </a:lnTo>
                  <a:lnTo>
                    <a:pt x="1181" y="1699"/>
                  </a:lnTo>
                  <a:lnTo>
                    <a:pt x="1170" y="1657"/>
                  </a:lnTo>
                  <a:lnTo>
                    <a:pt x="1154" y="1602"/>
                  </a:lnTo>
                  <a:lnTo>
                    <a:pt x="1135" y="1535"/>
                  </a:lnTo>
                  <a:lnTo>
                    <a:pt x="1114" y="1457"/>
                  </a:lnTo>
                  <a:lnTo>
                    <a:pt x="1090" y="1370"/>
                  </a:lnTo>
                  <a:lnTo>
                    <a:pt x="1064" y="1274"/>
                  </a:lnTo>
                  <a:lnTo>
                    <a:pt x="1037" y="1174"/>
                  </a:lnTo>
                  <a:lnTo>
                    <a:pt x="1009" y="1068"/>
                  </a:lnTo>
                  <a:lnTo>
                    <a:pt x="980" y="959"/>
                  </a:lnTo>
                  <a:lnTo>
                    <a:pt x="950" y="847"/>
                  </a:lnTo>
                  <a:lnTo>
                    <a:pt x="922" y="736"/>
                  </a:lnTo>
                  <a:lnTo>
                    <a:pt x="894" y="627"/>
                  </a:lnTo>
                  <a:lnTo>
                    <a:pt x="868" y="519"/>
                  </a:lnTo>
                  <a:lnTo>
                    <a:pt x="843" y="417"/>
                  </a:lnTo>
                  <a:lnTo>
                    <a:pt x="834" y="368"/>
                  </a:lnTo>
                  <a:lnTo>
                    <a:pt x="825" y="324"/>
                  </a:lnTo>
                  <a:lnTo>
                    <a:pt x="819" y="283"/>
                  </a:lnTo>
                  <a:lnTo>
                    <a:pt x="813" y="245"/>
                  </a:lnTo>
                  <a:lnTo>
                    <a:pt x="811" y="210"/>
                  </a:lnTo>
                  <a:lnTo>
                    <a:pt x="810" y="179"/>
                  </a:lnTo>
                  <a:lnTo>
                    <a:pt x="810" y="149"/>
                  </a:lnTo>
                  <a:lnTo>
                    <a:pt x="812" y="125"/>
                  </a:lnTo>
                  <a:lnTo>
                    <a:pt x="816" y="102"/>
                  </a:lnTo>
                  <a:lnTo>
                    <a:pt x="821" y="81"/>
                  </a:lnTo>
                  <a:lnTo>
                    <a:pt x="827" y="64"/>
                  </a:lnTo>
                  <a:lnTo>
                    <a:pt x="835" y="48"/>
                  </a:lnTo>
                  <a:lnTo>
                    <a:pt x="843" y="35"/>
                  </a:lnTo>
                  <a:lnTo>
                    <a:pt x="853" y="25"/>
                  </a:lnTo>
                  <a:lnTo>
                    <a:pt x="863" y="16"/>
                  </a:lnTo>
                  <a:lnTo>
                    <a:pt x="875" y="9"/>
                  </a:lnTo>
                  <a:lnTo>
                    <a:pt x="887" y="4"/>
                  </a:lnTo>
                  <a:lnTo>
                    <a:pt x="899" y="1"/>
                  </a:lnTo>
                  <a:lnTo>
                    <a:pt x="913" y="0"/>
                  </a:lnTo>
                  <a:lnTo>
                    <a:pt x="926" y="0"/>
                  </a:lnTo>
                  <a:lnTo>
                    <a:pt x="941" y="2"/>
                  </a:lnTo>
                  <a:lnTo>
                    <a:pt x="955" y="4"/>
                  </a:lnTo>
                  <a:lnTo>
                    <a:pt x="969" y="9"/>
                  </a:lnTo>
                  <a:lnTo>
                    <a:pt x="984" y="14"/>
                  </a:lnTo>
                  <a:lnTo>
                    <a:pt x="999" y="21"/>
                  </a:lnTo>
                  <a:lnTo>
                    <a:pt x="1013" y="27"/>
                  </a:lnTo>
                  <a:lnTo>
                    <a:pt x="1028" y="36"/>
                  </a:lnTo>
                  <a:lnTo>
                    <a:pt x="1042" y="43"/>
                  </a:lnTo>
                  <a:lnTo>
                    <a:pt x="1056" y="53"/>
                  </a:lnTo>
                  <a:lnTo>
                    <a:pt x="1070" y="63"/>
                  </a:lnTo>
                  <a:lnTo>
                    <a:pt x="1083" y="73"/>
                  </a:lnTo>
                  <a:lnTo>
                    <a:pt x="1096" y="82"/>
                  </a:lnTo>
                  <a:lnTo>
                    <a:pt x="1109" y="95"/>
                  </a:lnTo>
                  <a:lnTo>
                    <a:pt x="1123" y="116"/>
                  </a:lnTo>
                  <a:lnTo>
                    <a:pt x="1139" y="142"/>
                  </a:lnTo>
                  <a:lnTo>
                    <a:pt x="1155" y="173"/>
                  </a:lnTo>
                  <a:lnTo>
                    <a:pt x="1172" y="210"/>
                  </a:lnTo>
                  <a:lnTo>
                    <a:pt x="1189" y="251"/>
                  </a:lnTo>
                  <a:lnTo>
                    <a:pt x="1209" y="297"/>
                  </a:lnTo>
                  <a:lnTo>
                    <a:pt x="1227" y="346"/>
                  </a:lnTo>
                  <a:lnTo>
                    <a:pt x="1247" y="399"/>
                  </a:lnTo>
                  <a:lnTo>
                    <a:pt x="1267" y="455"/>
                  </a:lnTo>
                  <a:lnTo>
                    <a:pt x="1288" y="513"/>
                  </a:lnTo>
                  <a:lnTo>
                    <a:pt x="1308" y="572"/>
                  </a:lnTo>
                  <a:lnTo>
                    <a:pt x="1348" y="697"/>
                  </a:lnTo>
                  <a:lnTo>
                    <a:pt x="1388" y="823"/>
                  </a:lnTo>
                  <a:lnTo>
                    <a:pt x="1427" y="949"/>
                  </a:lnTo>
                  <a:lnTo>
                    <a:pt x="1464" y="1069"/>
                  </a:lnTo>
                  <a:lnTo>
                    <a:pt x="1496" y="1180"/>
                  </a:lnTo>
                  <a:lnTo>
                    <a:pt x="1525" y="1280"/>
                  </a:lnTo>
                  <a:lnTo>
                    <a:pt x="1549" y="1364"/>
                  </a:lnTo>
                  <a:lnTo>
                    <a:pt x="1568" y="1428"/>
                  </a:lnTo>
                  <a:lnTo>
                    <a:pt x="1579" y="1469"/>
                  </a:lnTo>
                  <a:lnTo>
                    <a:pt x="1583" y="1484"/>
                  </a:lnTo>
                  <a:lnTo>
                    <a:pt x="1579" y="1467"/>
                  </a:lnTo>
                  <a:lnTo>
                    <a:pt x="1568" y="1418"/>
                  </a:lnTo>
                  <a:lnTo>
                    <a:pt x="1551" y="1343"/>
                  </a:lnTo>
                  <a:lnTo>
                    <a:pt x="1531" y="1244"/>
                  </a:lnTo>
                  <a:lnTo>
                    <a:pt x="1507" y="1128"/>
                  </a:lnTo>
                  <a:lnTo>
                    <a:pt x="1483" y="1001"/>
                  </a:lnTo>
                  <a:lnTo>
                    <a:pt x="1471" y="933"/>
                  </a:lnTo>
                  <a:lnTo>
                    <a:pt x="1459" y="863"/>
                  </a:lnTo>
                  <a:lnTo>
                    <a:pt x="1449" y="793"/>
                  </a:lnTo>
                  <a:lnTo>
                    <a:pt x="1438" y="723"/>
                  </a:lnTo>
                  <a:lnTo>
                    <a:pt x="1428" y="652"/>
                  </a:lnTo>
                  <a:lnTo>
                    <a:pt x="1421" y="582"/>
                  </a:lnTo>
                  <a:lnTo>
                    <a:pt x="1413" y="514"/>
                  </a:lnTo>
                  <a:lnTo>
                    <a:pt x="1408" y="448"/>
                  </a:lnTo>
                  <a:lnTo>
                    <a:pt x="1403" y="384"/>
                  </a:lnTo>
                  <a:lnTo>
                    <a:pt x="1402" y="324"/>
                  </a:lnTo>
                  <a:lnTo>
                    <a:pt x="1402" y="267"/>
                  </a:lnTo>
                  <a:lnTo>
                    <a:pt x="1404" y="214"/>
                  </a:lnTo>
                  <a:lnTo>
                    <a:pt x="1410" y="167"/>
                  </a:lnTo>
                  <a:lnTo>
                    <a:pt x="1417" y="123"/>
                  </a:lnTo>
                  <a:lnTo>
                    <a:pt x="1427" y="88"/>
                  </a:lnTo>
                  <a:lnTo>
                    <a:pt x="1441" y="58"/>
                  </a:lnTo>
                  <a:lnTo>
                    <a:pt x="1457" y="35"/>
                  </a:lnTo>
                  <a:lnTo>
                    <a:pt x="1477" y="20"/>
                  </a:lnTo>
                  <a:lnTo>
                    <a:pt x="1501" y="13"/>
                  </a:lnTo>
                  <a:lnTo>
                    <a:pt x="1529" y="15"/>
                  </a:lnTo>
                  <a:lnTo>
                    <a:pt x="1558" y="26"/>
                  </a:lnTo>
                  <a:lnTo>
                    <a:pt x="1586" y="43"/>
                  </a:lnTo>
                  <a:lnTo>
                    <a:pt x="1613" y="68"/>
                  </a:lnTo>
                  <a:lnTo>
                    <a:pt x="1640" y="99"/>
                  </a:lnTo>
                  <a:lnTo>
                    <a:pt x="1666" y="134"/>
                  </a:lnTo>
                  <a:lnTo>
                    <a:pt x="1691" y="176"/>
                  </a:lnTo>
                  <a:lnTo>
                    <a:pt x="1714" y="222"/>
                  </a:lnTo>
                  <a:lnTo>
                    <a:pt x="1738" y="273"/>
                  </a:lnTo>
                  <a:lnTo>
                    <a:pt x="1761" y="326"/>
                  </a:lnTo>
                  <a:lnTo>
                    <a:pt x="1783" y="383"/>
                  </a:lnTo>
                  <a:lnTo>
                    <a:pt x="1803" y="443"/>
                  </a:lnTo>
                  <a:lnTo>
                    <a:pt x="1823" y="505"/>
                  </a:lnTo>
                  <a:lnTo>
                    <a:pt x="1842" y="569"/>
                  </a:lnTo>
                  <a:lnTo>
                    <a:pt x="1860" y="634"/>
                  </a:lnTo>
                  <a:lnTo>
                    <a:pt x="1878" y="700"/>
                  </a:lnTo>
                  <a:lnTo>
                    <a:pt x="1894" y="766"/>
                  </a:lnTo>
                  <a:lnTo>
                    <a:pt x="1909" y="832"/>
                  </a:lnTo>
                  <a:lnTo>
                    <a:pt x="1923" y="897"/>
                  </a:lnTo>
                  <a:lnTo>
                    <a:pt x="1937" y="961"/>
                  </a:lnTo>
                  <a:lnTo>
                    <a:pt x="1950" y="1024"/>
                  </a:lnTo>
                  <a:lnTo>
                    <a:pt x="1972" y="1141"/>
                  </a:lnTo>
                  <a:lnTo>
                    <a:pt x="1990" y="1246"/>
                  </a:lnTo>
                  <a:lnTo>
                    <a:pt x="2004" y="1335"/>
                  </a:lnTo>
                  <a:lnTo>
                    <a:pt x="2015" y="1403"/>
                  </a:lnTo>
                  <a:lnTo>
                    <a:pt x="2021" y="1446"/>
                  </a:lnTo>
                  <a:lnTo>
                    <a:pt x="2024" y="1462"/>
                  </a:lnTo>
                  <a:lnTo>
                    <a:pt x="2025" y="1462"/>
                  </a:lnTo>
                  <a:lnTo>
                    <a:pt x="2030" y="1459"/>
                  </a:lnTo>
                  <a:lnTo>
                    <a:pt x="2037" y="1456"/>
                  </a:lnTo>
                  <a:lnTo>
                    <a:pt x="2045" y="1450"/>
                  </a:lnTo>
                  <a:lnTo>
                    <a:pt x="2055" y="1440"/>
                  </a:lnTo>
                  <a:lnTo>
                    <a:pt x="2065" y="1427"/>
                  </a:lnTo>
                  <a:lnTo>
                    <a:pt x="2069" y="1418"/>
                  </a:lnTo>
                  <a:lnTo>
                    <a:pt x="2074" y="1410"/>
                  </a:lnTo>
                  <a:lnTo>
                    <a:pt x="2079" y="1399"/>
                  </a:lnTo>
                  <a:lnTo>
                    <a:pt x="2083" y="1387"/>
                  </a:lnTo>
                  <a:lnTo>
                    <a:pt x="2087" y="1374"/>
                  </a:lnTo>
                  <a:lnTo>
                    <a:pt x="2091" y="1360"/>
                  </a:lnTo>
                  <a:lnTo>
                    <a:pt x="2094" y="1344"/>
                  </a:lnTo>
                  <a:lnTo>
                    <a:pt x="2096" y="1326"/>
                  </a:lnTo>
                  <a:lnTo>
                    <a:pt x="2098" y="1307"/>
                  </a:lnTo>
                  <a:lnTo>
                    <a:pt x="2099" y="1285"/>
                  </a:lnTo>
                  <a:lnTo>
                    <a:pt x="2099" y="1263"/>
                  </a:lnTo>
                  <a:lnTo>
                    <a:pt x="2098" y="1239"/>
                  </a:lnTo>
                  <a:lnTo>
                    <a:pt x="2096" y="1212"/>
                  </a:lnTo>
                  <a:lnTo>
                    <a:pt x="2094" y="1184"/>
                  </a:lnTo>
                  <a:lnTo>
                    <a:pt x="2089" y="1153"/>
                  </a:lnTo>
                  <a:lnTo>
                    <a:pt x="2084" y="1120"/>
                  </a:lnTo>
                  <a:lnTo>
                    <a:pt x="2078" y="1085"/>
                  </a:lnTo>
                  <a:lnTo>
                    <a:pt x="2070" y="1048"/>
                  </a:lnTo>
                  <a:lnTo>
                    <a:pt x="2060" y="1008"/>
                  </a:lnTo>
                  <a:lnTo>
                    <a:pt x="2049" y="966"/>
                  </a:lnTo>
                  <a:lnTo>
                    <a:pt x="2040" y="923"/>
                  </a:lnTo>
                  <a:lnTo>
                    <a:pt x="2031" y="879"/>
                  </a:lnTo>
                  <a:lnTo>
                    <a:pt x="2026" y="833"/>
                  </a:lnTo>
                  <a:lnTo>
                    <a:pt x="2022" y="788"/>
                  </a:lnTo>
                  <a:lnTo>
                    <a:pt x="2021" y="743"/>
                  </a:lnTo>
                  <a:lnTo>
                    <a:pt x="2022" y="699"/>
                  </a:lnTo>
                  <a:lnTo>
                    <a:pt x="2026" y="657"/>
                  </a:lnTo>
                  <a:lnTo>
                    <a:pt x="2030" y="615"/>
                  </a:lnTo>
                  <a:lnTo>
                    <a:pt x="2037" y="575"/>
                  </a:lnTo>
                  <a:lnTo>
                    <a:pt x="2045" y="538"/>
                  </a:lnTo>
                  <a:lnTo>
                    <a:pt x="2055" y="502"/>
                  </a:lnTo>
                  <a:lnTo>
                    <a:pt x="2066" y="470"/>
                  </a:lnTo>
                  <a:lnTo>
                    <a:pt x="2079" y="440"/>
                  </a:lnTo>
                  <a:lnTo>
                    <a:pt x="2092" y="414"/>
                  </a:lnTo>
                  <a:lnTo>
                    <a:pt x="2107" y="393"/>
                  </a:lnTo>
                  <a:lnTo>
                    <a:pt x="2123" y="376"/>
                  </a:lnTo>
                  <a:lnTo>
                    <a:pt x="2139" y="363"/>
                  </a:lnTo>
                  <a:lnTo>
                    <a:pt x="2156" y="355"/>
                  </a:lnTo>
                  <a:lnTo>
                    <a:pt x="2175" y="352"/>
                  </a:lnTo>
                  <a:lnTo>
                    <a:pt x="2193" y="355"/>
                  </a:lnTo>
                  <a:lnTo>
                    <a:pt x="2213" y="365"/>
                  </a:lnTo>
                  <a:lnTo>
                    <a:pt x="2232" y="380"/>
                  </a:lnTo>
                  <a:lnTo>
                    <a:pt x="2252" y="403"/>
                  </a:lnTo>
                  <a:lnTo>
                    <a:pt x="2271" y="432"/>
                  </a:lnTo>
                  <a:lnTo>
                    <a:pt x="2292" y="470"/>
                  </a:lnTo>
                  <a:lnTo>
                    <a:pt x="2311" y="514"/>
                  </a:lnTo>
                  <a:lnTo>
                    <a:pt x="2330" y="567"/>
                  </a:lnTo>
                  <a:lnTo>
                    <a:pt x="2350" y="630"/>
                  </a:lnTo>
                  <a:lnTo>
                    <a:pt x="2369" y="700"/>
                  </a:lnTo>
                  <a:lnTo>
                    <a:pt x="2388" y="780"/>
                  </a:lnTo>
                  <a:lnTo>
                    <a:pt x="2406" y="870"/>
                  </a:lnTo>
                  <a:lnTo>
                    <a:pt x="2423" y="969"/>
                  </a:lnTo>
                  <a:lnTo>
                    <a:pt x="2456" y="1170"/>
                  </a:lnTo>
                  <a:lnTo>
                    <a:pt x="2487" y="1350"/>
                  </a:lnTo>
                  <a:lnTo>
                    <a:pt x="2517" y="1514"/>
                  </a:lnTo>
                  <a:lnTo>
                    <a:pt x="2544" y="1662"/>
                  </a:lnTo>
                  <a:lnTo>
                    <a:pt x="2570" y="1794"/>
                  </a:lnTo>
                  <a:lnTo>
                    <a:pt x="2594" y="1913"/>
                  </a:lnTo>
                  <a:lnTo>
                    <a:pt x="2616" y="2019"/>
                  </a:lnTo>
                  <a:lnTo>
                    <a:pt x="2634" y="2115"/>
                  </a:lnTo>
                  <a:lnTo>
                    <a:pt x="2651" y="2200"/>
                  </a:lnTo>
                  <a:lnTo>
                    <a:pt x="2664" y="2278"/>
                  </a:lnTo>
                  <a:lnTo>
                    <a:pt x="2670" y="2315"/>
                  </a:lnTo>
                  <a:lnTo>
                    <a:pt x="2675" y="2349"/>
                  </a:lnTo>
                  <a:lnTo>
                    <a:pt x="2679" y="2382"/>
                  </a:lnTo>
                  <a:lnTo>
                    <a:pt x="2683" y="2415"/>
                  </a:lnTo>
                  <a:lnTo>
                    <a:pt x="2685" y="2445"/>
                  </a:lnTo>
                  <a:lnTo>
                    <a:pt x="2687" y="2475"/>
                  </a:lnTo>
                  <a:lnTo>
                    <a:pt x="2688" y="2503"/>
                  </a:lnTo>
                  <a:lnTo>
                    <a:pt x="2688" y="2533"/>
                  </a:lnTo>
                  <a:lnTo>
                    <a:pt x="2687" y="2561"/>
                  </a:lnTo>
                  <a:lnTo>
                    <a:pt x="2685" y="2588"/>
                  </a:lnTo>
                  <a:lnTo>
                    <a:pt x="2683" y="2616"/>
                  </a:lnTo>
                  <a:lnTo>
                    <a:pt x="2678" y="2643"/>
                  </a:lnTo>
                  <a:lnTo>
                    <a:pt x="2674" y="2670"/>
                  </a:lnTo>
                  <a:lnTo>
                    <a:pt x="2670" y="2696"/>
                  </a:lnTo>
                  <a:lnTo>
                    <a:pt x="2664" y="2721"/>
                  </a:lnTo>
                  <a:lnTo>
                    <a:pt x="2660" y="2745"/>
                  </a:lnTo>
                  <a:lnTo>
                    <a:pt x="2648" y="2787"/>
                  </a:lnTo>
                  <a:lnTo>
                    <a:pt x="2636" y="2826"/>
                  </a:lnTo>
                  <a:lnTo>
                    <a:pt x="2623" y="2860"/>
                  </a:lnTo>
                  <a:lnTo>
                    <a:pt x="2610" y="2890"/>
                  </a:lnTo>
                  <a:lnTo>
                    <a:pt x="2597" y="2917"/>
                  </a:lnTo>
                  <a:lnTo>
                    <a:pt x="2585" y="2938"/>
                  </a:lnTo>
                  <a:lnTo>
                    <a:pt x="2574" y="2958"/>
                  </a:lnTo>
                  <a:lnTo>
                    <a:pt x="2562" y="2973"/>
                  </a:lnTo>
                  <a:lnTo>
                    <a:pt x="2551" y="2986"/>
                  </a:lnTo>
                  <a:lnTo>
                    <a:pt x="2542" y="2996"/>
                  </a:lnTo>
                  <a:lnTo>
                    <a:pt x="2529" y="3009"/>
                  </a:lnTo>
                  <a:lnTo>
                    <a:pt x="2524" y="3012"/>
                  </a:lnTo>
                  <a:lnTo>
                    <a:pt x="2527" y="3022"/>
                  </a:lnTo>
                  <a:lnTo>
                    <a:pt x="2534" y="3048"/>
                  </a:lnTo>
                  <a:lnTo>
                    <a:pt x="2543" y="3089"/>
                  </a:lnTo>
                  <a:lnTo>
                    <a:pt x="2556" y="3143"/>
                  </a:lnTo>
                  <a:lnTo>
                    <a:pt x="2571" y="3205"/>
                  </a:lnTo>
                  <a:lnTo>
                    <a:pt x="2589" y="3275"/>
                  </a:lnTo>
                  <a:lnTo>
                    <a:pt x="2607" y="3349"/>
                  </a:lnTo>
                  <a:lnTo>
                    <a:pt x="2627" y="3425"/>
                  </a:lnTo>
                  <a:lnTo>
                    <a:pt x="1559" y="3793"/>
                  </a:lnTo>
                  <a:lnTo>
                    <a:pt x="1559" y="3793"/>
                  </a:lnTo>
                  <a:close/>
                </a:path>
              </a:pathLst>
            </a:custGeom>
            <a:solidFill>
              <a:srgbClr val="FFBD8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8" name="任意多边形: 形状 257"/>
            <p:cNvSpPr/>
            <p:nvPr/>
          </p:nvSpPr>
          <p:spPr bwMode="auto">
            <a:xfrm>
              <a:off x="6385327" y="4662532"/>
              <a:ext cx="1083795" cy="1382374"/>
            </a:xfrm>
            <a:custGeom>
              <a:avLst/>
              <a:gdLst>
                <a:gd name="T0" fmla="*/ 17 w 3283"/>
                <a:gd name="T1" fmla="*/ 411 h 4187"/>
                <a:gd name="T2" fmla="*/ 2685 w 3283"/>
                <a:gd name="T3" fmla="*/ 0 h 4187"/>
                <a:gd name="T4" fmla="*/ 2689 w 3283"/>
                <a:gd name="T5" fmla="*/ 0 h 4187"/>
                <a:gd name="T6" fmla="*/ 2694 w 3283"/>
                <a:gd name="T7" fmla="*/ 1 h 4187"/>
                <a:gd name="T8" fmla="*/ 2697 w 3283"/>
                <a:gd name="T9" fmla="*/ 2 h 4187"/>
                <a:gd name="T10" fmla="*/ 2700 w 3283"/>
                <a:gd name="T11" fmla="*/ 4 h 4187"/>
                <a:gd name="T12" fmla="*/ 2703 w 3283"/>
                <a:gd name="T13" fmla="*/ 6 h 4187"/>
                <a:gd name="T14" fmla="*/ 2706 w 3283"/>
                <a:gd name="T15" fmla="*/ 9 h 4187"/>
                <a:gd name="T16" fmla="*/ 2708 w 3283"/>
                <a:gd name="T17" fmla="*/ 13 h 4187"/>
                <a:gd name="T18" fmla="*/ 2709 w 3283"/>
                <a:gd name="T19" fmla="*/ 17 h 4187"/>
                <a:gd name="T20" fmla="*/ 3283 w 3283"/>
                <a:gd name="T21" fmla="*/ 3752 h 4187"/>
                <a:gd name="T22" fmla="*/ 3283 w 3283"/>
                <a:gd name="T23" fmla="*/ 3757 h 4187"/>
                <a:gd name="T24" fmla="*/ 3282 w 3283"/>
                <a:gd name="T25" fmla="*/ 3761 h 4187"/>
                <a:gd name="T26" fmla="*/ 3281 w 3283"/>
                <a:gd name="T27" fmla="*/ 3764 h 4187"/>
                <a:gd name="T28" fmla="*/ 3278 w 3283"/>
                <a:gd name="T29" fmla="*/ 3767 h 4187"/>
                <a:gd name="T30" fmla="*/ 3276 w 3283"/>
                <a:gd name="T31" fmla="*/ 3771 h 4187"/>
                <a:gd name="T32" fmla="*/ 3273 w 3283"/>
                <a:gd name="T33" fmla="*/ 3773 h 4187"/>
                <a:gd name="T34" fmla="*/ 3270 w 3283"/>
                <a:gd name="T35" fmla="*/ 3775 h 4187"/>
                <a:gd name="T36" fmla="*/ 3265 w 3283"/>
                <a:gd name="T37" fmla="*/ 3776 h 4187"/>
                <a:gd name="T38" fmla="*/ 596 w 3283"/>
                <a:gd name="T39" fmla="*/ 4186 h 4187"/>
                <a:gd name="T40" fmla="*/ 592 w 3283"/>
                <a:gd name="T41" fmla="*/ 4187 h 4187"/>
                <a:gd name="T42" fmla="*/ 589 w 3283"/>
                <a:gd name="T43" fmla="*/ 4186 h 4187"/>
                <a:gd name="T44" fmla="*/ 584 w 3283"/>
                <a:gd name="T45" fmla="*/ 4185 h 4187"/>
                <a:gd name="T46" fmla="*/ 581 w 3283"/>
                <a:gd name="T47" fmla="*/ 4183 h 4187"/>
                <a:gd name="T48" fmla="*/ 579 w 3283"/>
                <a:gd name="T49" fmla="*/ 4181 h 4187"/>
                <a:gd name="T50" fmla="*/ 576 w 3283"/>
                <a:gd name="T51" fmla="*/ 4177 h 4187"/>
                <a:gd name="T52" fmla="*/ 575 w 3283"/>
                <a:gd name="T53" fmla="*/ 4173 h 4187"/>
                <a:gd name="T54" fmla="*/ 574 w 3283"/>
                <a:gd name="T55" fmla="*/ 4170 h 4187"/>
                <a:gd name="T56" fmla="*/ 0 w 3283"/>
                <a:gd name="T57" fmla="*/ 433 h 4187"/>
                <a:gd name="T58" fmla="*/ 0 w 3283"/>
                <a:gd name="T59" fmla="*/ 430 h 4187"/>
                <a:gd name="T60" fmla="*/ 0 w 3283"/>
                <a:gd name="T61" fmla="*/ 426 h 4187"/>
                <a:gd name="T62" fmla="*/ 2 w 3283"/>
                <a:gd name="T63" fmla="*/ 422 h 4187"/>
                <a:gd name="T64" fmla="*/ 3 w 3283"/>
                <a:gd name="T65" fmla="*/ 418 h 4187"/>
                <a:gd name="T66" fmla="*/ 6 w 3283"/>
                <a:gd name="T67" fmla="*/ 416 h 4187"/>
                <a:gd name="T68" fmla="*/ 9 w 3283"/>
                <a:gd name="T69" fmla="*/ 413 h 4187"/>
                <a:gd name="T70" fmla="*/ 13 w 3283"/>
                <a:gd name="T71" fmla="*/ 412 h 4187"/>
                <a:gd name="T72" fmla="*/ 17 w 3283"/>
                <a:gd name="T73" fmla="*/ 411 h 4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83" h="4187">
                  <a:moveTo>
                    <a:pt x="17" y="411"/>
                  </a:moveTo>
                  <a:lnTo>
                    <a:pt x="2685" y="0"/>
                  </a:lnTo>
                  <a:lnTo>
                    <a:pt x="2689" y="0"/>
                  </a:lnTo>
                  <a:lnTo>
                    <a:pt x="2694" y="1"/>
                  </a:lnTo>
                  <a:lnTo>
                    <a:pt x="2697" y="2"/>
                  </a:lnTo>
                  <a:lnTo>
                    <a:pt x="2700" y="4"/>
                  </a:lnTo>
                  <a:lnTo>
                    <a:pt x="2703" y="6"/>
                  </a:lnTo>
                  <a:lnTo>
                    <a:pt x="2706" y="9"/>
                  </a:lnTo>
                  <a:lnTo>
                    <a:pt x="2708" y="13"/>
                  </a:lnTo>
                  <a:lnTo>
                    <a:pt x="2709" y="17"/>
                  </a:lnTo>
                  <a:lnTo>
                    <a:pt x="3283" y="3752"/>
                  </a:lnTo>
                  <a:lnTo>
                    <a:pt x="3283" y="3757"/>
                  </a:lnTo>
                  <a:lnTo>
                    <a:pt x="3282" y="3761"/>
                  </a:lnTo>
                  <a:lnTo>
                    <a:pt x="3281" y="3764"/>
                  </a:lnTo>
                  <a:lnTo>
                    <a:pt x="3278" y="3767"/>
                  </a:lnTo>
                  <a:lnTo>
                    <a:pt x="3276" y="3771"/>
                  </a:lnTo>
                  <a:lnTo>
                    <a:pt x="3273" y="3773"/>
                  </a:lnTo>
                  <a:lnTo>
                    <a:pt x="3270" y="3775"/>
                  </a:lnTo>
                  <a:lnTo>
                    <a:pt x="3265" y="3776"/>
                  </a:lnTo>
                  <a:lnTo>
                    <a:pt x="596" y="4186"/>
                  </a:lnTo>
                  <a:lnTo>
                    <a:pt x="592" y="4187"/>
                  </a:lnTo>
                  <a:lnTo>
                    <a:pt x="589" y="4186"/>
                  </a:lnTo>
                  <a:lnTo>
                    <a:pt x="584" y="4185"/>
                  </a:lnTo>
                  <a:lnTo>
                    <a:pt x="581" y="4183"/>
                  </a:lnTo>
                  <a:lnTo>
                    <a:pt x="579" y="4181"/>
                  </a:lnTo>
                  <a:lnTo>
                    <a:pt x="576" y="4177"/>
                  </a:lnTo>
                  <a:lnTo>
                    <a:pt x="575" y="4173"/>
                  </a:lnTo>
                  <a:lnTo>
                    <a:pt x="574" y="4170"/>
                  </a:lnTo>
                  <a:lnTo>
                    <a:pt x="0" y="433"/>
                  </a:lnTo>
                  <a:lnTo>
                    <a:pt x="0" y="430"/>
                  </a:lnTo>
                  <a:lnTo>
                    <a:pt x="0" y="426"/>
                  </a:lnTo>
                  <a:lnTo>
                    <a:pt x="2" y="422"/>
                  </a:lnTo>
                  <a:lnTo>
                    <a:pt x="3" y="418"/>
                  </a:lnTo>
                  <a:lnTo>
                    <a:pt x="6" y="416"/>
                  </a:lnTo>
                  <a:lnTo>
                    <a:pt x="9" y="413"/>
                  </a:lnTo>
                  <a:lnTo>
                    <a:pt x="13" y="412"/>
                  </a:lnTo>
                  <a:lnTo>
                    <a:pt x="17" y="41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  <p:sp>
          <p:nvSpPr>
            <p:cNvPr id="259" name="任意多边形: 形状 258"/>
            <p:cNvSpPr/>
            <p:nvPr/>
          </p:nvSpPr>
          <p:spPr bwMode="auto">
            <a:xfrm>
              <a:off x="6342437" y="4865433"/>
              <a:ext cx="275486" cy="1115137"/>
            </a:xfrm>
            <a:custGeom>
              <a:avLst/>
              <a:gdLst>
                <a:gd name="T0" fmla="*/ 324 w 835"/>
                <a:gd name="T1" fmla="*/ 27 h 3383"/>
                <a:gd name="T2" fmla="*/ 341 w 835"/>
                <a:gd name="T3" fmla="*/ 112 h 3383"/>
                <a:gd name="T4" fmla="*/ 97 w 835"/>
                <a:gd name="T5" fmla="*/ 195 h 3383"/>
                <a:gd name="T6" fmla="*/ 13 w 835"/>
                <a:gd name="T7" fmla="*/ 156 h 3383"/>
                <a:gd name="T8" fmla="*/ 12 w 835"/>
                <a:gd name="T9" fmla="*/ 68 h 3383"/>
                <a:gd name="T10" fmla="*/ 748 w 835"/>
                <a:gd name="T11" fmla="*/ 3188 h 3383"/>
                <a:gd name="T12" fmla="*/ 827 w 835"/>
                <a:gd name="T13" fmla="*/ 3234 h 3383"/>
                <a:gd name="T14" fmla="*/ 819 w 835"/>
                <a:gd name="T15" fmla="*/ 3321 h 3383"/>
                <a:gd name="T16" fmla="*/ 561 w 835"/>
                <a:gd name="T17" fmla="*/ 3383 h 3383"/>
                <a:gd name="T18" fmla="*/ 492 w 835"/>
                <a:gd name="T19" fmla="*/ 3320 h 3383"/>
                <a:gd name="T20" fmla="*/ 517 w 835"/>
                <a:gd name="T21" fmla="*/ 3237 h 3383"/>
                <a:gd name="T22" fmla="*/ 723 w 835"/>
                <a:gd name="T23" fmla="*/ 2870 h 3383"/>
                <a:gd name="T24" fmla="*/ 786 w 835"/>
                <a:gd name="T25" fmla="*/ 2939 h 3383"/>
                <a:gd name="T26" fmla="*/ 753 w 835"/>
                <a:gd name="T27" fmla="*/ 3019 h 3383"/>
                <a:gd name="T28" fmla="*/ 488 w 835"/>
                <a:gd name="T29" fmla="*/ 3056 h 3383"/>
                <a:gd name="T30" fmla="*/ 441 w 835"/>
                <a:gd name="T31" fmla="*/ 2983 h 3383"/>
                <a:gd name="T32" fmla="*/ 487 w 835"/>
                <a:gd name="T33" fmla="*/ 2903 h 3383"/>
                <a:gd name="T34" fmla="*/ 696 w 835"/>
                <a:gd name="T35" fmla="*/ 2561 h 3383"/>
                <a:gd name="T36" fmla="*/ 737 w 835"/>
                <a:gd name="T37" fmla="*/ 2637 h 3383"/>
                <a:gd name="T38" fmla="*/ 683 w 835"/>
                <a:gd name="T39" fmla="*/ 2712 h 3383"/>
                <a:gd name="T40" fmla="*/ 419 w 835"/>
                <a:gd name="T41" fmla="*/ 2723 h 3383"/>
                <a:gd name="T42" fmla="*/ 394 w 835"/>
                <a:gd name="T43" fmla="*/ 2639 h 3383"/>
                <a:gd name="T44" fmla="*/ 463 w 835"/>
                <a:gd name="T45" fmla="*/ 2577 h 3383"/>
                <a:gd name="T46" fmla="*/ 667 w 835"/>
                <a:gd name="T47" fmla="*/ 2262 h 3383"/>
                <a:gd name="T48" fmla="*/ 684 w 835"/>
                <a:gd name="T49" fmla="*/ 2347 h 3383"/>
                <a:gd name="T50" fmla="*/ 440 w 835"/>
                <a:gd name="T51" fmla="*/ 2430 h 3383"/>
                <a:gd name="T52" fmla="*/ 356 w 835"/>
                <a:gd name="T53" fmla="*/ 2391 h 3383"/>
                <a:gd name="T54" fmla="*/ 356 w 835"/>
                <a:gd name="T55" fmla="*/ 2303 h 3383"/>
                <a:gd name="T56" fmla="*/ 552 w 835"/>
                <a:gd name="T57" fmla="*/ 1916 h 3383"/>
                <a:gd name="T58" fmla="*/ 632 w 835"/>
                <a:gd name="T59" fmla="*/ 1962 h 3383"/>
                <a:gd name="T60" fmla="*/ 624 w 835"/>
                <a:gd name="T61" fmla="*/ 2050 h 3383"/>
                <a:gd name="T62" fmla="*/ 366 w 835"/>
                <a:gd name="T63" fmla="*/ 2110 h 3383"/>
                <a:gd name="T64" fmla="*/ 297 w 835"/>
                <a:gd name="T65" fmla="*/ 2048 h 3383"/>
                <a:gd name="T66" fmla="*/ 321 w 835"/>
                <a:gd name="T67" fmla="*/ 1966 h 3383"/>
                <a:gd name="T68" fmla="*/ 527 w 835"/>
                <a:gd name="T69" fmla="*/ 1599 h 3383"/>
                <a:gd name="T70" fmla="*/ 590 w 835"/>
                <a:gd name="T71" fmla="*/ 1667 h 3383"/>
                <a:gd name="T72" fmla="*/ 558 w 835"/>
                <a:gd name="T73" fmla="*/ 1747 h 3383"/>
                <a:gd name="T74" fmla="*/ 294 w 835"/>
                <a:gd name="T75" fmla="*/ 1784 h 3383"/>
                <a:gd name="T76" fmla="*/ 245 w 835"/>
                <a:gd name="T77" fmla="*/ 1712 h 3383"/>
                <a:gd name="T78" fmla="*/ 293 w 835"/>
                <a:gd name="T79" fmla="*/ 1632 h 3383"/>
                <a:gd name="T80" fmla="*/ 501 w 835"/>
                <a:gd name="T81" fmla="*/ 1288 h 3383"/>
                <a:gd name="T82" fmla="*/ 542 w 835"/>
                <a:gd name="T83" fmla="*/ 1365 h 3383"/>
                <a:gd name="T84" fmla="*/ 487 w 835"/>
                <a:gd name="T85" fmla="*/ 1440 h 3383"/>
                <a:gd name="T86" fmla="*/ 224 w 835"/>
                <a:gd name="T87" fmla="*/ 1451 h 3383"/>
                <a:gd name="T88" fmla="*/ 199 w 835"/>
                <a:gd name="T89" fmla="*/ 1367 h 3383"/>
                <a:gd name="T90" fmla="*/ 267 w 835"/>
                <a:gd name="T91" fmla="*/ 1305 h 3383"/>
                <a:gd name="T92" fmla="*/ 471 w 835"/>
                <a:gd name="T93" fmla="*/ 985 h 3383"/>
                <a:gd name="T94" fmla="*/ 488 w 835"/>
                <a:gd name="T95" fmla="*/ 1071 h 3383"/>
                <a:gd name="T96" fmla="*/ 244 w 835"/>
                <a:gd name="T97" fmla="*/ 1153 h 3383"/>
                <a:gd name="T98" fmla="*/ 160 w 835"/>
                <a:gd name="T99" fmla="*/ 1114 h 3383"/>
                <a:gd name="T100" fmla="*/ 159 w 835"/>
                <a:gd name="T101" fmla="*/ 1027 h 3383"/>
                <a:gd name="T102" fmla="*/ 356 w 835"/>
                <a:gd name="T103" fmla="*/ 639 h 3383"/>
                <a:gd name="T104" fmla="*/ 435 w 835"/>
                <a:gd name="T105" fmla="*/ 686 h 3383"/>
                <a:gd name="T106" fmla="*/ 428 w 835"/>
                <a:gd name="T107" fmla="*/ 772 h 3383"/>
                <a:gd name="T108" fmla="*/ 170 w 835"/>
                <a:gd name="T109" fmla="*/ 834 h 3383"/>
                <a:gd name="T110" fmla="*/ 100 w 835"/>
                <a:gd name="T111" fmla="*/ 771 h 3383"/>
                <a:gd name="T112" fmla="*/ 125 w 835"/>
                <a:gd name="T113" fmla="*/ 689 h 3383"/>
                <a:gd name="T114" fmla="*/ 332 w 835"/>
                <a:gd name="T115" fmla="*/ 322 h 3383"/>
                <a:gd name="T116" fmla="*/ 394 w 835"/>
                <a:gd name="T117" fmla="*/ 390 h 3383"/>
                <a:gd name="T118" fmla="*/ 362 w 835"/>
                <a:gd name="T119" fmla="*/ 471 h 3383"/>
                <a:gd name="T120" fmla="*/ 97 w 835"/>
                <a:gd name="T121" fmla="*/ 507 h 3383"/>
                <a:gd name="T122" fmla="*/ 49 w 835"/>
                <a:gd name="T123" fmla="*/ 435 h 3383"/>
                <a:gd name="T124" fmla="*/ 96 w 835"/>
                <a:gd name="T125" fmla="*/ 356 h 3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35" h="3383">
                  <a:moveTo>
                    <a:pt x="71" y="28"/>
                  </a:moveTo>
                  <a:lnTo>
                    <a:pt x="250" y="1"/>
                  </a:lnTo>
                  <a:lnTo>
                    <a:pt x="258" y="0"/>
                  </a:lnTo>
                  <a:lnTo>
                    <a:pt x="266" y="0"/>
                  </a:lnTo>
                  <a:lnTo>
                    <a:pt x="274" y="1"/>
                  </a:lnTo>
                  <a:lnTo>
                    <a:pt x="283" y="2"/>
                  </a:lnTo>
                  <a:lnTo>
                    <a:pt x="291" y="5"/>
                  </a:lnTo>
                  <a:lnTo>
                    <a:pt x="298" y="8"/>
                  </a:lnTo>
                  <a:lnTo>
                    <a:pt x="305" y="12"/>
                  </a:lnTo>
                  <a:lnTo>
                    <a:pt x="312" y="16"/>
                  </a:lnTo>
                  <a:lnTo>
                    <a:pt x="318" y="22"/>
                  </a:lnTo>
                  <a:lnTo>
                    <a:pt x="324" y="27"/>
                  </a:lnTo>
                  <a:lnTo>
                    <a:pt x="330" y="33"/>
                  </a:lnTo>
                  <a:lnTo>
                    <a:pt x="334" y="40"/>
                  </a:lnTo>
                  <a:lnTo>
                    <a:pt x="338" y="48"/>
                  </a:lnTo>
                  <a:lnTo>
                    <a:pt x="341" y="55"/>
                  </a:lnTo>
                  <a:lnTo>
                    <a:pt x="344" y="63"/>
                  </a:lnTo>
                  <a:lnTo>
                    <a:pt x="345" y="71"/>
                  </a:lnTo>
                  <a:lnTo>
                    <a:pt x="345" y="71"/>
                  </a:lnTo>
                  <a:lnTo>
                    <a:pt x="346" y="80"/>
                  </a:lnTo>
                  <a:lnTo>
                    <a:pt x="346" y="89"/>
                  </a:lnTo>
                  <a:lnTo>
                    <a:pt x="346" y="96"/>
                  </a:lnTo>
                  <a:lnTo>
                    <a:pt x="344" y="105"/>
                  </a:lnTo>
                  <a:lnTo>
                    <a:pt x="341" y="112"/>
                  </a:lnTo>
                  <a:lnTo>
                    <a:pt x="338" y="120"/>
                  </a:lnTo>
                  <a:lnTo>
                    <a:pt x="334" y="128"/>
                  </a:lnTo>
                  <a:lnTo>
                    <a:pt x="330" y="134"/>
                  </a:lnTo>
                  <a:lnTo>
                    <a:pt x="325" y="141"/>
                  </a:lnTo>
                  <a:lnTo>
                    <a:pt x="319" y="146"/>
                  </a:lnTo>
                  <a:lnTo>
                    <a:pt x="313" y="151"/>
                  </a:lnTo>
                  <a:lnTo>
                    <a:pt x="306" y="156"/>
                  </a:lnTo>
                  <a:lnTo>
                    <a:pt x="299" y="160"/>
                  </a:lnTo>
                  <a:lnTo>
                    <a:pt x="292" y="163"/>
                  </a:lnTo>
                  <a:lnTo>
                    <a:pt x="283" y="165"/>
                  </a:lnTo>
                  <a:lnTo>
                    <a:pt x="274" y="168"/>
                  </a:lnTo>
                  <a:lnTo>
                    <a:pt x="97" y="195"/>
                  </a:lnTo>
                  <a:lnTo>
                    <a:pt x="89" y="196"/>
                  </a:lnTo>
                  <a:lnTo>
                    <a:pt x="80" y="196"/>
                  </a:lnTo>
                  <a:lnTo>
                    <a:pt x="71" y="195"/>
                  </a:lnTo>
                  <a:lnTo>
                    <a:pt x="64" y="194"/>
                  </a:lnTo>
                  <a:lnTo>
                    <a:pt x="56" y="190"/>
                  </a:lnTo>
                  <a:lnTo>
                    <a:pt x="49" y="188"/>
                  </a:lnTo>
                  <a:lnTo>
                    <a:pt x="41" y="184"/>
                  </a:lnTo>
                  <a:lnTo>
                    <a:pt x="35" y="180"/>
                  </a:lnTo>
                  <a:lnTo>
                    <a:pt x="28" y="174"/>
                  </a:lnTo>
                  <a:lnTo>
                    <a:pt x="23" y="169"/>
                  </a:lnTo>
                  <a:lnTo>
                    <a:pt x="17" y="162"/>
                  </a:lnTo>
                  <a:lnTo>
                    <a:pt x="13" y="156"/>
                  </a:lnTo>
                  <a:lnTo>
                    <a:pt x="9" y="148"/>
                  </a:lnTo>
                  <a:lnTo>
                    <a:pt x="5" y="141"/>
                  </a:lnTo>
                  <a:lnTo>
                    <a:pt x="3" y="133"/>
                  </a:lnTo>
                  <a:lnTo>
                    <a:pt x="1" y="124"/>
                  </a:lnTo>
                  <a:lnTo>
                    <a:pt x="1" y="124"/>
                  </a:lnTo>
                  <a:lnTo>
                    <a:pt x="0" y="116"/>
                  </a:lnTo>
                  <a:lnTo>
                    <a:pt x="0" y="107"/>
                  </a:lnTo>
                  <a:lnTo>
                    <a:pt x="1" y="99"/>
                  </a:lnTo>
                  <a:lnTo>
                    <a:pt x="2" y="91"/>
                  </a:lnTo>
                  <a:lnTo>
                    <a:pt x="5" y="83"/>
                  </a:lnTo>
                  <a:lnTo>
                    <a:pt x="8" y="76"/>
                  </a:lnTo>
                  <a:lnTo>
                    <a:pt x="12" y="68"/>
                  </a:lnTo>
                  <a:lnTo>
                    <a:pt x="16" y="62"/>
                  </a:lnTo>
                  <a:lnTo>
                    <a:pt x="22" y="55"/>
                  </a:lnTo>
                  <a:lnTo>
                    <a:pt x="27" y="50"/>
                  </a:lnTo>
                  <a:lnTo>
                    <a:pt x="33" y="44"/>
                  </a:lnTo>
                  <a:lnTo>
                    <a:pt x="40" y="40"/>
                  </a:lnTo>
                  <a:lnTo>
                    <a:pt x="48" y="36"/>
                  </a:lnTo>
                  <a:lnTo>
                    <a:pt x="55" y="32"/>
                  </a:lnTo>
                  <a:lnTo>
                    <a:pt x="63" y="30"/>
                  </a:lnTo>
                  <a:lnTo>
                    <a:pt x="71" y="28"/>
                  </a:lnTo>
                  <a:close/>
                  <a:moveTo>
                    <a:pt x="561" y="3216"/>
                  </a:moveTo>
                  <a:lnTo>
                    <a:pt x="739" y="3188"/>
                  </a:lnTo>
                  <a:lnTo>
                    <a:pt x="748" y="3188"/>
                  </a:lnTo>
                  <a:lnTo>
                    <a:pt x="755" y="3188"/>
                  </a:lnTo>
                  <a:lnTo>
                    <a:pt x="764" y="3188"/>
                  </a:lnTo>
                  <a:lnTo>
                    <a:pt x="772" y="3190"/>
                  </a:lnTo>
                  <a:lnTo>
                    <a:pt x="780" y="3192"/>
                  </a:lnTo>
                  <a:lnTo>
                    <a:pt x="788" y="3196"/>
                  </a:lnTo>
                  <a:lnTo>
                    <a:pt x="794" y="3199"/>
                  </a:lnTo>
                  <a:lnTo>
                    <a:pt x="801" y="3204"/>
                  </a:lnTo>
                  <a:lnTo>
                    <a:pt x="807" y="3208"/>
                  </a:lnTo>
                  <a:lnTo>
                    <a:pt x="814" y="3215"/>
                  </a:lnTo>
                  <a:lnTo>
                    <a:pt x="818" y="3220"/>
                  </a:lnTo>
                  <a:lnTo>
                    <a:pt x="823" y="3228"/>
                  </a:lnTo>
                  <a:lnTo>
                    <a:pt x="827" y="3234"/>
                  </a:lnTo>
                  <a:lnTo>
                    <a:pt x="830" y="3242"/>
                  </a:lnTo>
                  <a:lnTo>
                    <a:pt x="833" y="3251"/>
                  </a:lnTo>
                  <a:lnTo>
                    <a:pt x="834" y="3258"/>
                  </a:lnTo>
                  <a:lnTo>
                    <a:pt x="834" y="3258"/>
                  </a:lnTo>
                  <a:lnTo>
                    <a:pt x="835" y="3267"/>
                  </a:lnTo>
                  <a:lnTo>
                    <a:pt x="835" y="3276"/>
                  </a:lnTo>
                  <a:lnTo>
                    <a:pt x="834" y="3284"/>
                  </a:lnTo>
                  <a:lnTo>
                    <a:pt x="833" y="3292"/>
                  </a:lnTo>
                  <a:lnTo>
                    <a:pt x="831" y="3299"/>
                  </a:lnTo>
                  <a:lnTo>
                    <a:pt x="828" y="3307"/>
                  </a:lnTo>
                  <a:lnTo>
                    <a:pt x="823" y="3315"/>
                  </a:lnTo>
                  <a:lnTo>
                    <a:pt x="819" y="3321"/>
                  </a:lnTo>
                  <a:lnTo>
                    <a:pt x="814" y="3327"/>
                  </a:lnTo>
                  <a:lnTo>
                    <a:pt x="808" y="3333"/>
                  </a:lnTo>
                  <a:lnTo>
                    <a:pt x="802" y="3338"/>
                  </a:lnTo>
                  <a:lnTo>
                    <a:pt x="795" y="3344"/>
                  </a:lnTo>
                  <a:lnTo>
                    <a:pt x="789" y="3347"/>
                  </a:lnTo>
                  <a:lnTo>
                    <a:pt x="781" y="3350"/>
                  </a:lnTo>
                  <a:lnTo>
                    <a:pt x="773" y="3353"/>
                  </a:lnTo>
                  <a:lnTo>
                    <a:pt x="764" y="3355"/>
                  </a:lnTo>
                  <a:lnTo>
                    <a:pt x="587" y="3383"/>
                  </a:lnTo>
                  <a:lnTo>
                    <a:pt x="578" y="3383"/>
                  </a:lnTo>
                  <a:lnTo>
                    <a:pt x="569" y="3383"/>
                  </a:lnTo>
                  <a:lnTo>
                    <a:pt x="561" y="3383"/>
                  </a:lnTo>
                  <a:lnTo>
                    <a:pt x="553" y="3380"/>
                  </a:lnTo>
                  <a:lnTo>
                    <a:pt x="546" y="3378"/>
                  </a:lnTo>
                  <a:lnTo>
                    <a:pt x="538" y="3375"/>
                  </a:lnTo>
                  <a:lnTo>
                    <a:pt x="531" y="3371"/>
                  </a:lnTo>
                  <a:lnTo>
                    <a:pt x="524" y="3366"/>
                  </a:lnTo>
                  <a:lnTo>
                    <a:pt x="518" y="3362"/>
                  </a:lnTo>
                  <a:lnTo>
                    <a:pt x="512" y="3356"/>
                  </a:lnTo>
                  <a:lnTo>
                    <a:pt x="507" y="3350"/>
                  </a:lnTo>
                  <a:lnTo>
                    <a:pt x="502" y="3343"/>
                  </a:lnTo>
                  <a:lnTo>
                    <a:pt x="498" y="3336"/>
                  </a:lnTo>
                  <a:lnTo>
                    <a:pt x="495" y="3329"/>
                  </a:lnTo>
                  <a:lnTo>
                    <a:pt x="492" y="3320"/>
                  </a:lnTo>
                  <a:lnTo>
                    <a:pt x="491" y="3311"/>
                  </a:lnTo>
                  <a:lnTo>
                    <a:pt x="491" y="3311"/>
                  </a:lnTo>
                  <a:lnTo>
                    <a:pt x="490" y="3304"/>
                  </a:lnTo>
                  <a:lnTo>
                    <a:pt x="490" y="3295"/>
                  </a:lnTo>
                  <a:lnTo>
                    <a:pt x="491" y="3286"/>
                  </a:lnTo>
                  <a:lnTo>
                    <a:pt x="492" y="3279"/>
                  </a:lnTo>
                  <a:lnTo>
                    <a:pt x="495" y="3270"/>
                  </a:lnTo>
                  <a:lnTo>
                    <a:pt x="497" y="3263"/>
                  </a:lnTo>
                  <a:lnTo>
                    <a:pt x="501" y="3256"/>
                  </a:lnTo>
                  <a:lnTo>
                    <a:pt x="506" y="3250"/>
                  </a:lnTo>
                  <a:lnTo>
                    <a:pt x="511" y="3243"/>
                  </a:lnTo>
                  <a:lnTo>
                    <a:pt x="517" y="3237"/>
                  </a:lnTo>
                  <a:lnTo>
                    <a:pt x="523" y="3232"/>
                  </a:lnTo>
                  <a:lnTo>
                    <a:pt x="530" y="3227"/>
                  </a:lnTo>
                  <a:lnTo>
                    <a:pt x="537" y="3224"/>
                  </a:lnTo>
                  <a:lnTo>
                    <a:pt x="545" y="3220"/>
                  </a:lnTo>
                  <a:lnTo>
                    <a:pt x="552" y="3217"/>
                  </a:lnTo>
                  <a:lnTo>
                    <a:pt x="561" y="3216"/>
                  </a:lnTo>
                  <a:close/>
                  <a:moveTo>
                    <a:pt x="512" y="2896"/>
                  </a:moveTo>
                  <a:lnTo>
                    <a:pt x="689" y="2869"/>
                  </a:lnTo>
                  <a:lnTo>
                    <a:pt x="698" y="2868"/>
                  </a:lnTo>
                  <a:lnTo>
                    <a:pt x="707" y="2868"/>
                  </a:lnTo>
                  <a:lnTo>
                    <a:pt x="715" y="2869"/>
                  </a:lnTo>
                  <a:lnTo>
                    <a:pt x="723" y="2870"/>
                  </a:lnTo>
                  <a:lnTo>
                    <a:pt x="731" y="2873"/>
                  </a:lnTo>
                  <a:lnTo>
                    <a:pt x="738" y="2876"/>
                  </a:lnTo>
                  <a:lnTo>
                    <a:pt x="746" y="2880"/>
                  </a:lnTo>
                  <a:lnTo>
                    <a:pt x="752" y="2884"/>
                  </a:lnTo>
                  <a:lnTo>
                    <a:pt x="759" y="2889"/>
                  </a:lnTo>
                  <a:lnTo>
                    <a:pt x="764" y="2895"/>
                  </a:lnTo>
                  <a:lnTo>
                    <a:pt x="769" y="2901"/>
                  </a:lnTo>
                  <a:lnTo>
                    <a:pt x="774" y="2908"/>
                  </a:lnTo>
                  <a:lnTo>
                    <a:pt x="778" y="2915"/>
                  </a:lnTo>
                  <a:lnTo>
                    <a:pt x="781" y="2923"/>
                  </a:lnTo>
                  <a:lnTo>
                    <a:pt x="783" y="2930"/>
                  </a:lnTo>
                  <a:lnTo>
                    <a:pt x="786" y="2939"/>
                  </a:lnTo>
                  <a:lnTo>
                    <a:pt x="786" y="2939"/>
                  </a:lnTo>
                  <a:lnTo>
                    <a:pt x="787" y="2948"/>
                  </a:lnTo>
                  <a:lnTo>
                    <a:pt x="787" y="2956"/>
                  </a:lnTo>
                  <a:lnTo>
                    <a:pt x="786" y="2965"/>
                  </a:lnTo>
                  <a:lnTo>
                    <a:pt x="785" y="2973"/>
                  </a:lnTo>
                  <a:lnTo>
                    <a:pt x="781" y="2980"/>
                  </a:lnTo>
                  <a:lnTo>
                    <a:pt x="778" y="2988"/>
                  </a:lnTo>
                  <a:lnTo>
                    <a:pt x="775" y="2995"/>
                  </a:lnTo>
                  <a:lnTo>
                    <a:pt x="770" y="3002"/>
                  </a:lnTo>
                  <a:lnTo>
                    <a:pt x="765" y="3008"/>
                  </a:lnTo>
                  <a:lnTo>
                    <a:pt x="760" y="3014"/>
                  </a:lnTo>
                  <a:lnTo>
                    <a:pt x="753" y="3019"/>
                  </a:lnTo>
                  <a:lnTo>
                    <a:pt x="747" y="3024"/>
                  </a:lnTo>
                  <a:lnTo>
                    <a:pt x="739" y="3028"/>
                  </a:lnTo>
                  <a:lnTo>
                    <a:pt x="732" y="3031"/>
                  </a:lnTo>
                  <a:lnTo>
                    <a:pt x="724" y="3033"/>
                  </a:lnTo>
                  <a:lnTo>
                    <a:pt x="715" y="3035"/>
                  </a:lnTo>
                  <a:lnTo>
                    <a:pt x="537" y="3062"/>
                  </a:lnTo>
                  <a:lnTo>
                    <a:pt x="528" y="3064"/>
                  </a:lnTo>
                  <a:lnTo>
                    <a:pt x="521" y="3064"/>
                  </a:lnTo>
                  <a:lnTo>
                    <a:pt x="512" y="3062"/>
                  </a:lnTo>
                  <a:lnTo>
                    <a:pt x="504" y="3061"/>
                  </a:lnTo>
                  <a:lnTo>
                    <a:pt x="496" y="3059"/>
                  </a:lnTo>
                  <a:lnTo>
                    <a:pt x="488" y="3056"/>
                  </a:lnTo>
                  <a:lnTo>
                    <a:pt x="482" y="3052"/>
                  </a:lnTo>
                  <a:lnTo>
                    <a:pt x="474" y="3047"/>
                  </a:lnTo>
                  <a:lnTo>
                    <a:pt x="469" y="3042"/>
                  </a:lnTo>
                  <a:lnTo>
                    <a:pt x="463" y="3036"/>
                  </a:lnTo>
                  <a:lnTo>
                    <a:pt x="457" y="3030"/>
                  </a:lnTo>
                  <a:lnTo>
                    <a:pt x="453" y="3024"/>
                  </a:lnTo>
                  <a:lnTo>
                    <a:pt x="448" y="3016"/>
                  </a:lnTo>
                  <a:lnTo>
                    <a:pt x="445" y="3008"/>
                  </a:lnTo>
                  <a:lnTo>
                    <a:pt x="443" y="3001"/>
                  </a:lnTo>
                  <a:lnTo>
                    <a:pt x="441" y="2992"/>
                  </a:lnTo>
                  <a:lnTo>
                    <a:pt x="441" y="2992"/>
                  </a:lnTo>
                  <a:lnTo>
                    <a:pt x="441" y="2983"/>
                  </a:lnTo>
                  <a:lnTo>
                    <a:pt x="441" y="2975"/>
                  </a:lnTo>
                  <a:lnTo>
                    <a:pt x="441" y="2967"/>
                  </a:lnTo>
                  <a:lnTo>
                    <a:pt x="443" y="2959"/>
                  </a:lnTo>
                  <a:lnTo>
                    <a:pt x="445" y="2951"/>
                  </a:lnTo>
                  <a:lnTo>
                    <a:pt x="448" y="2943"/>
                  </a:lnTo>
                  <a:lnTo>
                    <a:pt x="453" y="2937"/>
                  </a:lnTo>
                  <a:lnTo>
                    <a:pt x="457" y="2929"/>
                  </a:lnTo>
                  <a:lnTo>
                    <a:pt x="461" y="2923"/>
                  </a:lnTo>
                  <a:lnTo>
                    <a:pt x="468" y="2917"/>
                  </a:lnTo>
                  <a:lnTo>
                    <a:pt x="473" y="2912"/>
                  </a:lnTo>
                  <a:lnTo>
                    <a:pt x="481" y="2908"/>
                  </a:lnTo>
                  <a:lnTo>
                    <a:pt x="487" y="2903"/>
                  </a:lnTo>
                  <a:lnTo>
                    <a:pt x="495" y="2900"/>
                  </a:lnTo>
                  <a:lnTo>
                    <a:pt x="504" y="2898"/>
                  </a:lnTo>
                  <a:lnTo>
                    <a:pt x="512" y="2896"/>
                  </a:lnTo>
                  <a:close/>
                  <a:moveTo>
                    <a:pt x="463" y="2577"/>
                  </a:moveTo>
                  <a:lnTo>
                    <a:pt x="641" y="2550"/>
                  </a:lnTo>
                  <a:lnTo>
                    <a:pt x="649" y="2549"/>
                  </a:lnTo>
                  <a:lnTo>
                    <a:pt x="658" y="2549"/>
                  </a:lnTo>
                  <a:lnTo>
                    <a:pt x="666" y="2550"/>
                  </a:lnTo>
                  <a:lnTo>
                    <a:pt x="674" y="2551"/>
                  </a:lnTo>
                  <a:lnTo>
                    <a:pt x="682" y="2553"/>
                  </a:lnTo>
                  <a:lnTo>
                    <a:pt x="689" y="2556"/>
                  </a:lnTo>
                  <a:lnTo>
                    <a:pt x="696" y="2561"/>
                  </a:lnTo>
                  <a:lnTo>
                    <a:pt x="703" y="2565"/>
                  </a:lnTo>
                  <a:lnTo>
                    <a:pt x="709" y="2570"/>
                  </a:lnTo>
                  <a:lnTo>
                    <a:pt x="715" y="2576"/>
                  </a:lnTo>
                  <a:lnTo>
                    <a:pt x="721" y="2582"/>
                  </a:lnTo>
                  <a:lnTo>
                    <a:pt x="725" y="2589"/>
                  </a:lnTo>
                  <a:lnTo>
                    <a:pt x="729" y="2596"/>
                  </a:lnTo>
                  <a:lnTo>
                    <a:pt x="733" y="2604"/>
                  </a:lnTo>
                  <a:lnTo>
                    <a:pt x="735" y="2611"/>
                  </a:lnTo>
                  <a:lnTo>
                    <a:pt x="737" y="2620"/>
                  </a:lnTo>
                  <a:lnTo>
                    <a:pt x="737" y="2620"/>
                  </a:lnTo>
                  <a:lnTo>
                    <a:pt x="737" y="2629"/>
                  </a:lnTo>
                  <a:lnTo>
                    <a:pt x="737" y="2637"/>
                  </a:lnTo>
                  <a:lnTo>
                    <a:pt x="737" y="2645"/>
                  </a:lnTo>
                  <a:lnTo>
                    <a:pt x="735" y="2654"/>
                  </a:lnTo>
                  <a:lnTo>
                    <a:pt x="733" y="2661"/>
                  </a:lnTo>
                  <a:lnTo>
                    <a:pt x="729" y="2669"/>
                  </a:lnTo>
                  <a:lnTo>
                    <a:pt x="726" y="2675"/>
                  </a:lnTo>
                  <a:lnTo>
                    <a:pt x="721" y="2683"/>
                  </a:lnTo>
                  <a:lnTo>
                    <a:pt x="716" y="2688"/>
                  </a:lnTo>
                  <a:lnTo>
                    <a:pt x="710" y="2695"/>
                  </a:lnTo>
                  <a:lnTo>
                    <a:pt x="705" y="2700"/>
                  </a:lnTo>
                  <a:lnTo>
                    <a:pt x="697" y="2704"/>
                  </a:lnTo>
                  <a:lnTo>
                    <a:pt x="691" y="2709"/>
                  </a:lnTo>
                  <a:lnTo>
                    <a:pt x="683" y="2712"/>
                  </a:lnTo>
                  <a:lnTo>
                    <a:pt x="674" y="2714"/>
                  </a:lnTo>
                  <a:lnTo>
                    <a:pt x="667" y="2716"/>
                  </a:lnTo>
                  <a:lnTo>
                    <a:pt x="488" y="2743"/>
                  </a:lnTo>
                  <a:lnTo>
                    <a:pt x="480" y="2744"/>
                  </a:lnTo>
                  <a:lnTo>
                    <a:pt x="471" y="2744"/>
                  </a:lnTo>
                  <a:lnTo>
                    <a:pt x="463" y="2743"/>
                  </a:lnTo>
                  <a:lnTo>
                    <a:pt x="455" y="2741"/>
                  </a:lnTo>
                  <a:lnTo>
                    <a:pt x="447" y="2739"/>
                  </a:lnTo>
                  <a:lnTo>
                    <a:pt x="440" y="2736"/>
                  </a:lnTo>
                  <a:lnTo>
                    <a:pt x="432" y="2733"/>
                  </a:lnTo>
                  <a:lnTo>
                    <a:pt x="426" y="2728"/>
                  </a:lnTo>
                  <a:lnTo>
                    <a:pt x="419" y="2723"/>
                  </a:lnTo>
                  <a:lnTo>
                    <a:pt x="414" y="2717"/>
                  </a:lnTo>
                  <a:lnTo>
                    <a:pt x="408" y="2711"/>
                  </a:lnTo>
                  <a:lnTo>
                    <a:pt x="404" y="2704"/>
                  </a:lnTo>
                  <a:lnTo>
                    <a:pt x="400" y="2697"/>
                  </a:lnTo>
                  <a:lnTo>
                    <a:pt x="397" y="2689"/>
                  </a:lnTo>
                  <a:lnTo>
                    <a:pt x="394" y="2682"/>
                  </a:lnTo>
                  <a:lnTo>
                    <a:pt x="392" y="2673"/>
                  </a:lnTo>
                  <a:lnTo>
                    <a:pt x="392" y="2673"/>
                  </a:lnTo>
                  <a:lnTo>
                    <a:pt x="391" y="2664"/>
                  </a:lnTo>
                  <a:lnTo>
                    <a:pt x="391" y="2656"/>
                  </a:lnTo>
                  <a:lnTo>
                    <a:pt x="392" y="2647"/>
                  </a:lnTo>
                  <a:lnTo>
                    <a:pt x="394" y="2639"/>
                  </a:lnTo>
                  <a:lnTo>
                    <a:pt x="397" y="2632"/>
                  </a:lnTo>
                  <a:lnTo>
                    <a:pt x="400" y="2624"/>
                  </a:lnTo>
                  <a:lnTo>
                    <a:pt x="403" y="2617"/>
                  </a:lnTo>
                  <a:lnTo>
                    <a:pt x="407" y="2610"/>
                  </a:lnTo>
                  <a:lnTo>
                    <a:pt x="413" y="2604"/>
                  </a:lnTo>
                  <a:lnTo>
                    <a:pt x="418" y="2598"/>
                  </a:lnTo>
                  <a:lnTo>
                    <a:pt x="425" y="2593"/>
                  </a:lnTo>
                  <a:lnTo>
                    <a:pt x="431" y="2589"/>
                  </a:lnTo>
                  <a:lnTo>
                    <a:pt x="439" y="2584"/>
                  </a:lnTo>
                  <a:lnTo>
                    <a:pt x="446" y="2581"/>
                  </a:lnTo>
                  <a:lnTo>
                    <a:pt x="454" y="2579"/>
                  </a:lnTo>
                  <a:lnTo>
                    <a:pt x="463" y="2577"/>
                  </a:lnTo>
                  <a:close/>
                  <a:moveTo>
                    <a:pt x="415" y="2263"/>
                  </a:moveTo>
                  <a:lnTo>
                    <a:pt x="592" y="2236"/>
                  </a:lnTo>
                  <a:lnTo>
                    <a:pt x="601" y="2235"/>
                  </a:lnTo>
                  <a:lnTo>
                    <a:pt x="609" y="2235"/>
                  </a:lnTo>
                  <a:lnTo>
                    <a:pt x="618" y="2236"/>
                  </a:lnTo>
                  <a:lnTo>
                    <a:pt x="626" y="2237"/>
                  </a:lnTo>
                  <a:lnTo>
                    <a:pt x="633" y="2240"/>
                  </a:lnTo>
                  <a:lnTo>
                    <a:pt x="641" y="2244"/>
                  </a:lnTo>
                  <a:lnTo>
                    <a:pt x="648" y="2247"/>
                  </a:lnTo>
                  <a:lnTo>
                    <a:pt x="655" y="2251"/>
                  </a:lnTo>
                  <a:lnTo>
                    <a:pt x="661" y="2257"/>
                  </a:lnTo>
                  <a:lnTo>
                    <a:pt x="667" y="2262"/>
                  </a:lnTo>
                  <a:lnTo>
                    <a:pt x="672" y="2268"/>
                  </a:lnTo>
                  <a:lnTo>
                    <a:pt x="676" y="2275"/>
                  </a:lnTo>
                  <a:lnTo>
                    <a:pt x="681" y="2282"/>
                  </a:lnTo>
                  <a:lnTo>
                    <a:pt x="684" y="2290"/>
                  </a:lnTo>
                  <a:lnTo>
                    <a:pt x="686" y="2298"/>
                  </a:lnTo>
                  <a:lnTo>
                    <a:pt x="688" y="2306"/>
                  </a:lnTo>
                  <a:lnTo>
                    <a:pt x="688" y="2306"/>
                  </a:lnTo>
                  <a:lnTo>
                    <a:pt x="689" y="2315"/>
                  </a:lnTo>
                  <a:lnTo>
                    <a:pt x="689" y="2324"/>
                  </a:lnTo>
                  <a:lnTo>
                    <a:pt x="688" y="2331"/>
                  </a:lnTo>
                  <a:lnTo>
                    <a:pt x="687" y="2340"/>
                  </a:lnTo>
                  <a:lnTo>
                    <a:pt x="684" y="2347"/>
                  </a:lnTo>
                  <a:lnTo>
                    <a:pt x="681" y="2355"/>
                  </a:lnTo>
                  <a:lnTo>
                    <a:pt x="678" y="2363"/>
                  </a:lnTo>
                  <a:lnTo>
                    <a:pt x="673" y="2369"/>
                  </a:lnTo>
                  <a:lnTo>
                    <a:pt x="668" y="2376"/>
                  </a:lnTo>
                  <a:lnTo>
                    <a:pt x="662" y="2381"/>
                  </a:lnTo>
                  <a:lnTo>
                    <a:pt x="656" y="2386"/>
                  </a:lnTo>
                  <a:lnTo>
                    <a:pt x="649" y="2391"/>
                  </a:lnTo>
                  <a:lnTo>
                    <a:pt x="642" y="2395"/>
                  </a:lnTo>
                  <a:lnTo>
                    <a:pt x="634" y="2398"/>
                  </a:lnTo>
                  <a:lnTo>
                    <a:pt x="627" y="2400"/>
                  </a:lnTo>
                  <a:lnTo>
                    <a:pt x="618" y="2403"/>
                  </a:lnTo>
                  <a:lnTo>
                    <a:pt x="440" y="2430"/>
                  </a:lnTo>
                  <a:lnTo>
                    <a:pt x="431" y="2431"/>
                  </a:lnTo>
                  <a:lnTo>
                    <a:pt x="424" y="2431"/>
                  </a:lnTo>
                  <a:lnTo>
                    <a:pt x="415" y="2430"/>
                  </a:lnTo>
                  <a:lnTo>
                    <a:pt x="406" y="2429"/>
                  </a:lnTo>
                  <a:lnTo>
                    <a:pt x="399" y="2425"/>
                  </a:lnTo>
                  <a:lnTo>
                    <a:pt x="391" y="2423"/>
                  </a:lnTo>
                  <a:lnTo>
                    <a:pt x="385" y="2419"/>
                  </a:lnTo>
                  <a:lnTo>
                    <a:pt x="377" y="2414"/>
                  </a:lnTo>
                  <a:lnTo>
                    <a:pt x="372" y="2409"/>
                  </a:lnTo>
                  <a:lnTo>
                    <a:pt x="365" y="2404"/>
                  </a:lnTo>
                  <a:lnTo>
                    <a:pt x="360" y="2397"/>
                  </a:lnTo>
                  <a:lnTo>
                    <a:pt x="356" y="2391"/>
                  </a:lnTo>
                  <a:lnTo>
                    <a:pt x="351" y="2383"/>
                  </a:lnTo>
                  <a:lnTo>
                    <a:pt x="348" y="2376"/>
                  </a:lnTo>
                  <a:lnTo>
                    <a:pt x="346" y="2368"/>
                  </a:lnTo>
                  <a:lnTo>
                    <a:pt x="345" y="2359"/>
                  </a:lnTo>
                  <a:lnTo>
                    <a:pt x="345" y="2359"/>
                  </a:lnTo>
                  <a:lnTo>
                    <a:pt x="344" y="2351"/>
                  </a:lnTo>
                  <a:lnTo>
                    <a:pt x="344" y="2342"/>
                  </a:lnTo>
                  <a:lnTo>
                    <a:pt x="344" y="2334"/>
                  </a:lnTo>
                  <a:lnTo>
                    <a:pt x="346" y="2326"/>
                  </a:lnTo>
                  <a:lnTo>
                    <a:pt x="348" y="2318"/>
                  </a:lnTo>
                  <a:lnTo>
                    <a:pt x="351" y="2311"/>
                  </a:lnTo>
                  <a:lnTo>
                    <a:pt x="356" y="2303"/>
                  </a:lnTo>
                  <a:lnTo>
                    <a:pt x="360" y="2297"/>
                  </a:lnTo>
                  <a:lnTo>
                    <a:pt x="364" y="2290"/>
                  </a:lnTo>
                  <a:lnTo>
                    <a:pt x="371" y="2285"/>
                  </a:lnTo>
                  <a:lnTo>
                    <a:pt x="376" y="2279"/>
                  </a:lnTo>
                  <a:lnTo>
                    <a:pt x="384" y="2275"/>
                  </a:lnTo>
                  <a:lnTo>
                    <a:pt x="390" y="2271"/>
                  </a:lnTo>
                  <a:lnTo>
                    <a:pt x="398" y="2267"/>
                  </a:lnTo>
                  <a:lnTo>
                    <a:pt x="406" y="2265"/>
                  </a:lnTo>
                  <a:lnTo>
                    <a:pt x="415" y="2263"/>
                  </a:lnTo>
                  <a:close/>
                  <a:moveTo>
                    <a:pt x="365" y="1944"/>
                  </a:moveTo>
                  <a:lnTo>
                    <a:pt x="544" y="1917"/>
                  </a:lnTo>
                  <a:lnTo>
                    <a:pt x="552" y="1916"/>
                  </a:lnTo>
                  <a:lnTo>
                    <a:pt x="561" y="1916"/>
                  </a:lnTo>
                  <a:lnTo>
                    <a:pt x="568" y="1917"/>
                  </a:lnTo>
                  <a:lnTo>
                    <a:pt x="577" y="1918"/>
                  </a:lnTo>
                  <a:lnTo>
                    <a:pt x="585" y="1920"/>
                  </a:lnTo>
                  <a:lnTo>
                    <a:pt x="592" y="1923"/>
                  </a:lnTo>
                  <a:lnTo>
                    <a:pt x="599" y="1928"/>
                  </a:lnTo>
                  <a:lnTo>
                    <a:pt x="606" y="1932"/>
                  </a:lnTo>
                  <a:lnTo>
                    <a:pt x="613" y="1937"/>
                  </a:lnTo>
                  <a:lnTo>
                    <a:pt x="618" y="1943"/>
                  </a:lnTo>
                  <a:lnTo>
                    <a:pt x="624" y="1949"/>
                  </a:lnTo>
                  <a:lnTo>
                    <a:pt x="628" y="1956"/>
                  </a:lnTo>
                  <a:lnTo>
                    <a:pt x="632" y="1962"/>
                  </a:lnTo>
                  <a:lnTo>
                    <a:pt x="635" y="1971"/>
                  </a:lnTo>
                  <a:lnTo>
                    <a:pt x="638" y="1979"/>
                  </a:lnTo>
                  <a:lnTo>
                    <a:pt x="640" y="1987"/>
                  </a:lnTo>
                  <a:lnTo>
                    <a:pt x="640" y="1987"/>
                  </a:lnTo>
                  <a:lnTo>
                    <a:pt x="640" y="1996"/>
                  </a:lnTo>
                  <a:lnTo>
                    <a:pt x="640" y="2003"/>
                  </a:lnTo>
                  <a:lnTo>
                    <a:pt x="640" y="2012"/>
                  </a:lnTo>
                  <a:lnTo>
                    <a:pt x="638" y="2021"/>
                  </a:lnTo>
                  <a:lnTo>
                    <a:pt x="635" y="2028"/>
                  </a:lnTo>
                  <a:lnTo>
                    <a:pt x="632" y="2036"/>
                  </a:lnTo>
                  <a:lnTo>
                    <a:pt x="629" y="2042"/>
                  </a:lnTo>
                  <a:lnTo>
                    <a:pt x="624" y="2050"/>
                  </a:lnTo>
                  <a:lnTo>
                    <a:pt x="619" y="2055"/>
                  </a:lnTo>
                  <a:lnTo>
                    <a:pt x="613" y="2062"/>
                  </a:lnTo>
                  <a:lnTo>
                    <a:pt x="607" y="2067"/>
                  </a:lnTo>
                  <a:lnTo>
                    <a:pt x="601" y="2072"/>
                  </a:lnTo>
                  <a:lnTo>
                    <a:pt x="593" y="2076"/>
                  </a:lnTo>
                  <a:lnTo>
                    <a:pt x="586" y="2079"/>
                  </a:lnTo>
                  <a:lnTo>
                    <a:pt x="577" y="2081"/>
                  </a:lnTo>
                  <a:lnTo>
                    <a:pt x="569" y="2083"/>
                  </a:lnTo>
                  <a:lnTo>
                    <a:pt x="391" y="2110"/>
                  </a:lnTo>
                  <a:lnTo>
                    <a:pt x="383" y="2112"/>
                  </a:lnTo>
                  <a:lnTo>
                    <a:pt x="374" y="2112"/>
                  </a:lnTo>
                  <a:lnTo>
                    <a:pt x="366" y="2110"/>
                  </a:lnTo>
                  <a:lnTo>
                    <a:pt x="358" y="2108"/>
                  </a:lnTo>
                  <a:lnTo>
                    <a:pt x="350" y="2106"/>
                  </a:lnTo>
                  <a:lnTo>
                    <a:pt x="343" y="2103"/>
                  </a:lnTo>
                  <a:lnTo>
                    <a:pt x="335" y="2100"/>
                  </a:lnTo>
                  <a:lnTo>
                    <a:pt x="329" y="2095"/>
                  </a:lnTo>
                  <a:lnTo>
                    <a:pt x="322" y="2090"/>
                  </a:lnTo>
                  <a:lnTo>
                    <a:pt x="317" y="2085"/>
                  </a:lnTo>
                  <a:lnTo>
                    <a:pt x="311" y="2078"/>
                  </a:lnTo>
                  <a:lnTo>
                    <a:pt x="307" y="2072"/>
                  </a:lnTo>
                  <a:lnTo>
                    <a:pt x="303" y="2064"/>
                  </a:lnTo>
                  <a:lnTo>
                    <a:pt x="299" y="2056"/>
                  </a:lnTo>
                  <a:lnTo>
                    <a:pt x="297" y="2048"/>
                  </a:lnTo>
                  <a:lnTo>
                    <a:pt x="295" y="2040"/>
                  </a:lnTo>
                  <a:lnTo>
                    <a:pt x="295" y="2040"/>
                  </a:lnTo>
                  <a:lnTo>
                    <a:pt x="294" y="2032"/>
                  </a:lnTo>
                  <a:lnTo>
                    <a:pt x="294" y="2023"/>
                  </a:lnTo>
                  <a:lnTo>
                    <a:pt x="295" y="2014"/>
                  </a:lnTo>
                  <a:lnTo>
                    <a:pt x="297" y="2007"/>
                  </a:lnTo>
                  <a:lnTo>
                    <a:pt x="299" y="1999"/>
                  </a:lnTo>
                  <a:lnTo>
                    <a:pt x="303" y="1991"/>
                  </a:lnTo>
                  <a:lnTo>
                    <a:pt x="306" y="1984"/>
                  </a:lnTo>
                  <a:lnTo>
                    <a:pt x="310" y="1977"/>
                  </a:lnTo>
                  <a:lnTo>
                    <a:pt x="316" y="1971"/>
                  </a:lnTo>
                  <a:lnTo>
                    <a:pt x="321" y="1966"/>
                  </a:lnTo>
                  <a:lnTo>
                    <a:pt x="327" y="1960"/>
                  </a:lnTo>
                  <a:lnTo>
                    <a:pt x="334" y="1956"/>
                  </a:lnTo>
                  <a:lnTo>
                    <a:pt x="341" y="1951"/>
                  </a:lnTo>
                  <a:lnTo>
                    <a:pt x="349" y="1948"/>
                  </a:lnTo>
                  <a:lnTo>
                    <a:pt x="357" y="1946"/>
                  </a:lnTo>
                  <a:lnTo>
                    <a:pt x="365" y="1944"/>
                  </a:lnTo>
                  <a:close/>
                  <a:moveTo>
                    <a:pt x="317" y="1625"/>
                  </a:moveTo>
                  <a:lnTo>
                    <a:pt x="495" y="1597"/>
                  </a:lnTo>
                  <a:lnTo>
                    <a:pt x="502" y="1596"/>
                  </a:lnTo>
                  <a:lnTo>
                    <a:pt x="511" y="1596"/>
                  </a:lnTo>
                  <a:lnTo>
                    <a:pt x="520" y="1597"/>
                  </a:lnTo>
                  <a:lnTo>
                    <a:pt x="527" y="1599"/>
                  </a:lnTo>
                  <a:lnTo>
                    <a:pt x="536" y="1601"/>
                  </a:lnTo>
                  <a:lnTo>
                    <a:pt x="542" y="1604"/>
                  </a:lnTo>
                  <a:lnTo>
                    <a:pt x="550" y="1607"/>
                  </a:lnTo>
                  <a:lnTo>
                    <a:pt x="557" y="1613"/>
                  </a:lnTo>
                  <a:lnTo>
                    <a:pt x="563" y="1617"/>
                  </a:lnTo>
                  <a:lnTo>
                    <a:pt x="568" y="1624"/>
                  </a:lnTo>
                  <a:lnTo>
                    <a:pt x="574" y="1629"/>
                  </a:lnTo>
                  <a:lnTo>
                    <a:pt x="579" y="1636"/>
                  </a:lnTo>
                  <a:lnTo>
                    <a:pt x="582" y="1643"/>
                  </a:lnTo>
                  <a:lnTo>
                    <a:pt x="586" y="1651"/>
                  </a:lnTo>
                  <a:lnTo>
                    <a:pt x="589" y="1659"/>
                  </a:lnTo>
                  <a:lnTo>
                    <a:pt x="590" y="1667"/>
                  </a:lnTo>
                  <a:lnTo>
                    <a:pt x="590" y="1667"/>
                  </a:lnTo>
                  <a:lnTo>
                    <a:pt x="591" y="1676"/>
                  </a:lnTo>
                  <a:lnTo>
                    <a:pt x="591" y="1684"/>
                  </a:lnTo>
                  <a:lnTo>
                    <a:pt x="590" y="1693"/>
                  </a:lnTo>
                  <a:lnTo>
                    <a:pt x="589" y="1700"/>
                  </a:lnTo>
                  <a:lnTo>
                    <a:pt x="587" y="1708"/>
                  </a:lnTo>
                  <a:lnTo>
                    <a:pt x="584" y="1716"/>
                  </a:lnTo>
                  <a:lnTo>
                    <a:pt x="579" y="1723"/>
                  </a:lnTo>
                  <a:lnTo>
                    <a:pt x="575" y="1730"/>
                  </a:lnTo>
                  <a:lnTo>
                    <a:pt x="569" y="1736"/>
                  </a:lnTo>
                  <a:lnTo>
                    <a:pt x="564" y="1742"/>
                  </a:lnTo>
                  <a:lnTo>
                    <a:pt x="558" y="1747"/>
                  </a:lnTo>
                  <a:lnTo>
                    <a:pt x="551" y="1752"/>
                  </a:lnTo>
                  <a:lnTo>
                    <a:pt x="544" y="1756"/>
                  </a:lnTo>
                  <a:lnTo>
                    <a:pt x="536" y="1759"/>
                  </a:lnTo>
                  <a:lnTo>
                    <a:pt x="528" y="1762"/>
                  </a:lnTo>
                  <a:lnTo>
                    <a:pt x="520" y="1763"/>
                  </a:lnTo>
                  <a:lnTo>
                    <a:pt x="341" y="1791"/>
                  </a:lnTo>
                  <a:lnTo>
                    <a:pt x="334" y="1791"/>
                  </a:lnTo>
                  <a:lnTo>
                    <a:pt x="325" y="1791"/>
                  </a:lnTo>
                  <a:lnTo>
                    <a:pt x="317" y="1791"/>
                  </a:lnTo>
                  <a:lnTo>
                    <a:pt x="309" y="1789"/>
                  </a:lnTo>
                  <a:lnTo>
                    <a:pt x="300" y="1787"/>
                  </a:lnTo>
                  <a:lnTo>
                    <a:pt x="294" y="1784"/>
                  </a:lnTo>
                  <a:lnTo>
                    <a:pt x="286" y="1779"/>
                  </a:lnTo>
                  <a:lnTo>
                    <a:pt x="280" y="1775"/>
                  </a:lnTo>
                  <a:lnTo>
                    <a:pt x="273" y="1771"/>
                  </a:lnTo>
                  <a:lnTo>
                    <a:pt x="267" y="1764"/>
                  </a:lnTo>
                  <a:lnTo>
                    <a:pt x="263" y="1759"/>
                  </a:lnTo>
                  <a:lnTo>
                    <a:pt x="257" y="1751"/>
                  </a:lnTo>
                  <a:lnTo>
                    <a:pt x="254" y="1745"/>
                  </a:lnTo>
                  <a:lnTo>
                    <a:pt x="251" y="1737"/>
                  </a:lnTo>
                  <a:lnTo>
                    <a:pt x="247" y="1729"/>
                  </a:lnTo>
                  <a:lnTo>
                    <a:pt x="246" y="1720"/>
                  </a:lnTo>
                  <a:lnTo>
                    <a:pt x="246" y="1720"/>
                  </a:lnTo>
                  <a:lnTo>
                    <a:pt x="245" y="1712"/>
                  </a:lnTo>
                  <a:lnTo>
                    <a:pt x="245" y="1704"/>
                  </a:lnTo>
                  <a:lnTo>
                    <a:pt x="246" y="1695"/>
                  </a:lnTo>
                  <a:lnTo>
                    <a:pt x="247" y="1688"/>
                  </a:lnTo>
                  <a:lnTo>
                    <a:pt x="250" y="1679"/>
                  </a:lnTo>
                  <a:lnTo>
                    <a:pt x="253" y="1671"/>
                  </a:lnTo>
                  <a:lnTo>
                    <a:pt x="257" y="1665"/>
                  </a:lnTo>
                  <a:lnTo>
                    <a:pt x="262" y="1658"/>
                  </a:lnTo>
                  <a:lnTo>
                    <a:pt x="267" y="1652"/>
                  </a:lnTo>
                  <a:lnTo>
                    <a:pt x="272" y="1645"/>
                  </a:lnTo>
                  <a:lnTo>
                    <a:pt x="279" y="1641"/>
                  </a:lnTo>
                  <a:lnTo>
                    <a:pt x="285" y="1636"/>
                  </a:lnTo>
                  <a:lnTo>
                    <a:pt x="293" y="1632"/>
                  </a:lnTo>
                  <a:lnTo>
                    <a:pt x="300" y="1629"/>
                  </a:lnTo>
                  <a:lnTo>
                    <a:pt x="308" y="1626"/>
                  </a:lnTo>
                  <a:lnTo>
                    <a:pt x="317" y="1625"/>
                  </a:lnTo>
                  <a:close/>
                  <a:moveTo>
                    <a:pt x="267" y="1305"/>
                  </a:moveTo>
                  <a:lnTo>
                    <a:pt x="445" y="1278"/>
                  </a:lnTo>
                  <a:lnTo>
                    <a:pt x="454" y="1276"/>
                  </a:lnTo>
                  <a:lnTo>
                    <a:pt x="463" y="1276"/>
                  </a:lnTo>
                  <a:lnTo>
                    <a:pt x="470" y="1278"/>
                  </a:lnTo>
                  <a:lnTo>
                    <a:pt x="479" y="1279"/>
                  </a:lnTo>
                  <a:lnTo>
                    <a:pt x="486" y="1282"/>
                  </a:lnTo>
                  <a:lnTo>
                    <a:pt x="494" y="1285"/>
                  </a:lnTo>
                  <a:lnTo>
                    <a:pt x="501" y="1288"/>
                  </a:lnTo>
                  <a:lnTo>
                    <a:pt x="508" y="1293"/>
                  </a:lnTo>
                  <a:lnTo>
                    <a:pt x="514" y="1298"/>
                  </a:lnTo>
                  <a:lnTo>
                    <a:pt x="520" y="1303"/>
                  </a:lnTo>
                  <a:lnTo>
                    <a:pt x="525" y="1310"/>
                  </a:lnTo>
                  <a:lnTo>
                    <a:pt x="530" y="1316"/>
                  </a:lnTo>
                  <a:lnTo>
                    <a:pt x="534" y="1324"/>
                  </a:lnTo>
                  <a:lnTo>
                    <a:pt x="537" y="1332"/>
                  </a:lnTo>
                  <a:lnTo>
                    <a:pt x="539" y="1339"/>
                  </a:lnTo>
                  <a:lnTo>
                    <a:pt x="541" y="1348"/>
                  </a:lnTo>
                  <a:lnTo>
                    <a:pt x="541" y="1348"/>
                  </a:lnTo>
                  <a:lnTo>
                    <a:pt x="542" y="1356"/>
                  </a:lnTo>
                  <a:lnTo>
                    <a:pt x="542" y="1365"/>
                  </a:lnTo>
                  <a:lnTo>
                    <a:pt x="541" y="1373"/>
                  </a:lnTo>
                  <a:lnTo>
                    <a:pt x="539" y="1381"/>
                  </a:lnTo>
                  <a:lnTo>
                    <a:pt x="537" y="1389"/>
                  </a:lnTo>
                  <a:lnTo>
                    <a:pt x="534" y="1397"/>
                  </a:lnTo>
                  <a:lnTo>
                    <a:pt x="531" y="1404"/>
                  </a:lnTo>
                  <a:lnTo>
                    <a:pt x="526" y="1411"/>
                  </a:lnTo>
                  <a:lnTo>
                    <a:pt x="521" y="1417"/>
                  </a:lnTo>
                  <a:lnTo>
                    <a:pt x="515" y="1422"/>
                  </a:lnTo>
                  <a:lnTo>
                    <a:pt x="509" y="1428"/>
                  </a:lnTo>
                  <a:lnTo>
                    <a:pt x="502" y="1432"/>
                  </a:lnTo>
                  <a:lnTo>
                    <a:pt x="495" y="1437"/>
                  </a:lnTo>
                  <a:lnTo>
                    <a:pt x="487" y="1440"/>
                  </a:lnTo>
                  <a:lnTo>
                    <a:pt x="480" y="1442"/>
                  </a:lnTo>
                  <a:lnTo>
                    <a:pt x="471" y="1444"/>
                  </a:lnTo>
                  <a:lnTo>
                    <a:pt x="293" y="1471"/>
                  </a:lnTo>
                  <a:lnTo>
                    <a:pt x="284" y="1472"/>
                  </a:lnTo>
                  <a:lnTo>
                    <a:pt x="276" y="1472"/>
                  </a:lnTo>
                  <a:lnTo>
                    <a:pt x="268" y="1471"/>
                  </a:lnTo>
                  <a:lnTo>
                    <a:pt x="259" y="1470"/>
                  </a:lnTo>
                  <a:lnTo>
                    <a:pt x="252" y="1468"/>
                  </a:lnTo>
                  <a:lnTo>
                    <a:pt x="244" y="1465"/>
                  </a:lnTo>
                  <a:lnTo>
                    <a:pt x="238" y="1460"/>
                  </a:lnTo>
                  <a:lnTo>
                    <a:pt x="230" y="1456"/>
                  </a:lnTo>
                  <a:lnTo>
                    <a:pt x="224" y="1451"/>
                  </a:lnTo>
                  <a:lnTo>
                    <a:pt x="218" y="1445"/>
                  </a:lnTo>
                  <a:lnTo>
                    <a:pt x="213" y="1439"/>
                  </a:lnTo>
                  <a:lnTo>
                    <a:pt x="209" y="1432"/>
                  </a:lnTo>
                  <a:lnTo>
                    <a:pt x="204" y="1425"/>
                  </a:lnTo>
                  <a:lnTo>
                    <a:pt x="201" y="1417"/>
                  </a:lnTo>
                  <a:lnTo>
                    <a:pt x="199" y="1409"/>
                  </a:lnTo>
                  <a:lnTo>
                    <a:pt x="197" y="1401"/>
                  </a:lnTo>
                  <a:lnTo>
                    <a:pt x="197" y="1401"/>
                  </a:lnTo>
                  <a:lnTo>
                    <a:pt x="197" y="1392"/>
                  </a:lnTo>
                  <a:lnTo>
                    <a:pt x="197" y="1384"/>
                  </a:lnTo>
                  <a:lnTo>
                    <a:pt x="197" y="1376"/>
                  </a:lnTo>
                  <a:lnTo>
                    <a:pt x="199" y="1367"/>
                  </a:lnTo>
                  <a:lnTo>
                    <a:pt x="201" y="1360"/>
                  </a:lnTo>
                  <a:lnTo>
                    <a:pt x="204" y="1352"/>
                  </a:lnTo>
                  <a:lnTo>
                    <a:pt x="207" y="1346"/>
                  </a:lnTo>
                  <a:lnTo>
                    <a:pt x="213" y="1338"/>
                  </a:lnTo>
                  <a:lnTo>
                    <a:pt x="217" y="1332"/>
                  </a:lnTo>
                  <a:lnTo>
                    <a:pt x="224" y="1326"/>
                  </a:lnTo>
                  <a:lnTo>
                    <a:pt x="229" y="1321"/>
                  </a:lnTo>
                  <a:lnTo>
                    <a:pt x="236" y="1316"/>
                  </a:lnTo>
                  <a:lnTo>
                    <a:pt x="243" y="1312"/>
                  </a:lnTo>
                  <a:lnTo>
                    <a:pt x="251" y="1309"/>
                  </a:lnTo>
                  <a:lnTo>
                    <a:pt x="259" y="1307"/>
                  </a:lnTo>
                  <a:lnTo>
                    <a:pt x="267" y="1305"/>
                  </a:lnTo>
                  <a:close/>
                  <a:moveTo>
                    <a:pt x="218" y="987"/>
                  </a:moveTo>
                  <a:lnTo>
                    <a:pt x="397" y="959"/>
                  </a:lnTo>
                  <a:lnTo>
                    <a:pt x="405" y="958"/>
                  </a:lnTo>
                  <a:lnTo>
                    <a:pt x="414" y="958"/>
                  </a:lnTo>
                  <a:lnTo>
                    <a:pt x="421" y="959"/>
                  </a:lnTo>
                  <a:lnTo>
                    <a:pt x="430" y="961"/>
                  </a:lnTo>
                  <a:lnTo>
                    <a:pt x="438" y="964"/>
                  </a:lnTo>
                  <a:lnTo>
                    <a:pt x="445" y="966"/>
                  </a:lnTo>
                  <a:lnTo>
                    <a:pt x="452" y="970"/>
                  </a:lnTo>
                  <a:lnTo>
                    <a:pt x="459" y="975"/>
                  </a:lnTo>
                  <a:lnTo>
                    <a:pt x="466" y="980"/>
                  </a:lnTo>
                  <a:lnTo>
                    <a:pt x="471" y="985"/>
                  </a:lnTo>
                  <a:lnTo>
                    <a:pt x="477" y="992"/>
                  </a:lnTo>
                  <a:lnTo>
                    <a:pt x="481" y="998"/>
                  </a:lnTo>
                  <a:lnTo>
                    <a:pt x="485" y="1006"/>
                  </a:lnTo>
                  <a:lnTo>
                    <a:pt x="488" y="1014"/>
                  </a:lnTo>
                  <a:lnTo>
                    <a:pt x="491" y="1021"/>
                  </a:lnTo>
                  <a:lnTo>
                    <a:pt x="493" y="1030"/>
                  </a:lnTo>
                  <a:lnTo>
                    <a:pt x="493" y="1030"/>
                  </a:lnTo>
                  <a:lnTo>
                    <a:pt x="493" y="1038"/>
                  </a:lnTo>
                  <a:lnTo>
                    <a:pt x="493" y="1047"/>
                  </a:lnTo>
                  <a:lnTo>
                    <a:pt x="493" y="1055"/>
                  </a:lnTo>
                  <a:lnTo>
                    <a:pt x="491" y="1063"/>
                  </a:lnTo>
                  <a:lnTo>
                    <a:pt x="488" y="1071"/>
                  </a:lnTo>
                  <a:lnTo>
                    <a:pt x="485" y="1078"/>
                  </a:lnTo>
                  <a:lnTo>
                    <a:pt x="482" y="1086"/>
                  </a:lnTo>
                  <a:lnTo>
                    <a:pt x="477" y="1093"/>
                  </a:lnTo>
                  <a:lnTo>
                    <a:pt x="472" y="1099"/>
                  </a:lnTo>
                  <a:lnTo>
                    <a:pt x="466" y="1104"/>
                  </a:lnTo>
                  <a:lnTo>
                    <a:pt x="460" y="1110"/>
                  </a:lnTo>
                  <a:lnTo>
                    <a:pt x="453" y="1114"/>
                  </a:lnTo>
                  <a:lnTo>
                    <a:pt x="446" y="1119"/>
                  </a:lnTo>
                  <a:lnTo>
                    <a:pt x="439" y="1122"/>
                  </a:lnTo>
                  <a:lnTo>
                    <a:pt x="430" y="1124"/>
                  </a:lnTo>
                  <a:lnTo>
                    <a:pt x="423" y="1126"/>
                  </a:lnTo>
                  <a:lnTo>
                    <a:pt x="244" y="1153"/>
                  </a:lnTo>
                  <a:lnTo>
                    <a:pt x="236" y="1154"/>
                  </a:lnTo>
                  <a:lnTo>
                    <a:pt x="227" y="1154"/>
                  </a:lnTo>
                  <a:lnTo>
                    <a:pt x="219" y="1153"/>
                  </a:lnTo>
                  <a:lnTo>
                    <a:pt x="211" y="1152"/>
                  </a:lnTo>
                  <a:lnTo>
                    <a:pt x="203" y="1149"/>
                  </a:lnTo>
                  <a:lnTo>
                    <a:pt x="196" y="1146"/>
                  </a:lnTo>
                  <a:lnTo>
                    <a:pt x="188" y="1142"/>
                  </a:lnTo>
                  <a:lnTo>
                    <a:pt x="182" y="1138"/>
                  </a:lnTo>
                  <a:lnTo>
                    <a:pt x="175" y="1133"/>
                  </a:lnTo>
                  <a:lnTo>
                    <a:pt x="170" y="1127"/>
                  </a:lnTo>
                  <a:lnTo>
                    <a:pt x="164" y="1121"/>
                  </a:lnTo>
                  <a:lnTo>
                    <a:pt x="160" y="1114"/>
                  </a:lnTo>
                  <a:lnTo>
                    <a:pt x="156" y="1107"/>
                  </a:lnTo>
                  <a:lnTo>
                    <a:pt x="152" y="1099"/>
                  </a:lnTo>
                  <a:lnTo>
                    <a:pt x="150" y="1091"/>
                  </a:lnTo>
                  <a:lnTo>
                    <a:pt x="148" y="1083"/>
                  </a:lnTo>
                  <a:lnTo>
                    <a:pt x="148" y="1083"/>
                  </a:lnTo>
                  <a:lnTo>
                    <a:pt x="147" y="1074"/>
                  </a:lnTo>
                  <a:lnTo>
                    <a:pt x="147" y="1065"/>
                  </a:lnTo>
                  <a:lnTo>
                    <a:pt x="148" y="1058"/>
                  </a:lnTo>
                  <a:lnTo>
                    <a:pt x="150" y="1049"/>
                  </a:lnTo>
                  <a:lnTo>
                    <a:pt x="152" y="1042"/>
                  </a:lnTo>
                  <a:lnTo>
                    <a:pt x="156" y="1034"/>
                  </a:lnTo>
                  <a:lnTo>
                    <a:pt x="159" y="1027"/>
                  </a:lnTo>
                  <a:lnTo>
                    <a:pt x="163" y="1020"/>
                  </a:lnTo>
                  <a:lnTo>
                    <a:pt x="169" y="1014"/>
                  </a:lnTo>
                  <a:lnTo>
                    <a:pt x="174" y="1008"/>
                  </a:lnTo>
                  <a:lnTo>
                    <a:pt x="180" y="1003"/>
                  </a:lnTo>
                  <a:lnTo>
                    <a:pt x="187" y="998"/>
                  </a:lnTo>
                  <a:lnTo>
                    <a:pt x="195" y="994"/>
                  </a:lnTo>
                  <a:lnTo>
                    <a:pt x="202" y="991"/>
                  </a:lnTo>
                  <a:lnTo>
                    <a:pt x="210" y="989"/>
                  </a:lnTo>
                  <a:lnTo>
                    <a:pt x="218" y="987"/>
                  </a:lnTo>
                  <a:close/>
                  <a:moveTo>
                    <a:pt x="170" y="667"/>
                  </a:moveTo>
                  <a:lnTo>
                    <a:pt x="348" y="640"/>
                  </a:lnTo>
                  <a:lnTo>
                    <a:pt x="356" y="639"/>
                  </a:lnTo>
                  <a:lnTo>
                    <a:pt x="364" y="639"/>
                  </a:lnTo>
                  <a:lnTo>
                    <a:pt x="373" y="639"/>
                  </a:lnTo>
                  <a:lnTo>
                    <a:pt x="380" y="641"/>
                  </a:lnTo>
                  <a:lnTo>
                    <a:pt x="389" y="644"/>
                  </a:lnTo>
                  <a:lnTo>
                    <a:pt x="396" y="647"/>
                  </a:lnTo>
                  <a:lnTo>
                    <a:pt x="403" y="651"/>
                  </a:lnTo>
                  <a:lnTo>
                    <a:pt x="410" y="656"/>
                  </a:lnTo>
                  <a:lnTo>
                    <a:pt x="416" y="660"/>
                  </a:lnTo>
                  <a:lnTo>
                    <a:pt x="421" y="666"/>
                  </a:lnTo>
                  <a:lnTo>
                    <a:pt x="427" y="672"/>
                  </a:lnTo>
                  <a:lnTo>
                    <a:pt x="432" y="679"/>
                  </a:lnTo>
                  <a:lnTo>
                    <a:pt x="435" y="686"/>
                  </a:lnTo>
                  <a:lnTo>
                    <a:pt x="439" y="693"/>
                  </a:lnTo>
                  <a:lnTo>
                    <a:pt x="442" y="702"/>
                  </a:lnTo>
                  <a:lnTo>
                    <a:pt x="443" y="711"/>
                  </a:lnTo>
                  <a:lnTo>
                    <a:pt x="443" y="711"/>
                  </a:lnTo>
                  <a:lnTo>
                    <a:pt x="444" y="719"/>
                  </a:lnTo>
                  <a:lnTo>
                    <a:pt x="444" y="727"/>
                  </a:lnTo>
                  <a:lnTo>
                    <a:pt x="443" y="736"/>
                  </a:lnTo>
                  <a:lnTo>
                    <a:pt x="442" y="743"/>
                  </a:lnTo>
                  <a:lnTo>
                    <a:pt x="440" y="752"/>
                  </a:lnTo>
                  <a:lnTo>
                    <a:pt x="437" y="759"/>
                  </a:lnTo>
                  <a:lnTo>
                    <a:pt x="432" y="766"/>
                  </a:lnTo>
                  <a:lnTo>
                    <a:pt x="428" y="772"/>
                  </a:lnTo>
                  <a:lnTo>
                    <a:pt x="423" y="779"/>
                  </a:lnTo>
                  <a:lnTo>
                    <a:pt x="417" y="785"/>
                  </a:lnTo>
                  <a:lnTo>
                    <a:pt x="411" y="790"/>
                  </a:lnTo>
                  <a:lnTo>
                    <a:pt x="404" y="795"/>
                  </a:lnTo>
                  <a:lnTo>
                    <a:pt x="397" y="798"/>
                  </a:lnTo>
                  <a:lnTo>
                    <a:pt x="389" y="802"/>
                  </a:lnTo>
                  <a:lnTo>
                    <a:pt x="381" y="805"/>
                  </a:lnTo>
                  <a:lnTo>
                    <a:pt x="373" y="806"/>
                  </a:lnTo>
                  <a:lnTo>
                    <a:pt x="195" y="834"/>
                  </a:lnTo>
                  <a:lnTo>
                    <a:pt x="187" y="835"/>
                  </a:lnTo>
                  <a:lnTo>
                    <a:pt x="178" y="835"/>
                  </a:lnTo>
                  <a:lnTo>
                    <a:pt x="170" y="834"/>
                  </a:lnTo>
                  <a:lnTo>
                    <a:pt x="162" y="832"/>
                  </a:lnTo>
                  <a:lnTo>
                    <a:pt x="153" y="830"/>
                  </a:lnTo>
                  <a:lnTo>
                    <a:pt x="146" y="826"/>
                  </a:lnTo>
                  <a:lnTo>
                    <a:pt x="139" y="823"/>
                  </a:lnTo>
                  <a:lnTo>
                    <a:pt x="133" y="818"/>
                  </a:lnTo>
                  <a:lnTo>
                    <a:pt x="126" y="813"/>
                  </a:lnTo>
                  <a:lnTo>
                    <a:pt x="120" y="808"/>
                  </a:lnTo>
                  <a:lnTo>
                    <a:pt x="116" y="802"/>
                  </a:lnTo>
                  <a:lnTo>
                    <a:pt x="110" y="795"/>
                  </a:lnTo>
                  <a:lnTo>
                    <a:pt x="107" y="787"/>
                  </a:lnTo>
                  <a:lnTo>
                    <a:pt x="104" y="780"/>
                  </a:lnTo>
                  <a:lnTo>
                    <a:pt x="100" y="771"/>
                  </a:lnTo>
                  <a:lnTo>
                    <a:pt x="99" y="764"/>
                  </a:lnTo>
                  <a:lnTo>
                    <a:pt x="99" y="764"/>
                  </a:lnTo>
                  <a:lnTo>
                    <a:pt x="98" y="755"/>
                  </a:lnTo>
                  <a:lnTo>
                    <a:pt x="98" y="746"/>
                  </a:lnTo>
                  <a:lnTo>
                    <a:pt x="99" y="738"/>
                  </a:lnTo>
                  <a:lnTo>
                    <a:pt x="100" y="730"/>
                  </a:lnTo>
                  <a:lnTo>
                    <a:pt x="103" y="723"/>
                  </a:lnTo>
                  <a:lnTo>
                    <a:pt x="106" y="715"/>
                  </a:lnTo>
                  <a:lnTo>
                    <a:pt x="110" y="707"/>
                  </a:lnTo>
                  <a:lnTo>
                    <a:pt x="115" y="701"/>
                  </a:lnTo>
                  <a:lnTo>
                    <a:pt x="120" y="694"/>
                  </a:lnTo>
                  <a:lnTo>
                    <a:pt x="125" y="689"/>
                  </a:lnTo>
                  <a:lnTo>
                    <a:pt x="132" y="684"/>
                  </a:lnTo>
                  <a:lnTo>
                    <a:pt x="138" y="679"/>
                  </a:lnTo>
                  <a:lnTo>
                    <a:pt x="146" y="675"/>
                  </a:lnTo>
                  <a:lnTo>
                    <a:pt x="153" y="672"/>
                  </a:lnTo>
                  <a:lnTo>
                    <a:pt x="161" y="668"/>
                  </a:lnTo>
                  <a:lnTo>
                    <a:pt x="170" y="667"/>
                  </a:lnTo>
                  <a:close/>
                  <a:moveTo>
                    <a:pt x="120" y="348"/>
                  </a:moveTo>
                  <a:lnTo>
                    <a:pt x="298" y="320"/>
                  </a:lnTo>
                  <a:lnTo>
                    <a:pt x="307" y="319"/>
                  </a:lnTo>
                  <a:lnTo>
                    <a:pt x="316" y="319"/>
                  </a:lnTo>
                  <a:lnTo>
                    <a:pt x="323" y="320"/>
                  </a:lnTo>
                  <a:lnTo>
                    <a:pt x="332" y="322"/>
                  </a:lnTo>
                  <a:lnTo>
                    <a:pt x="339" y="324"/>
                  </a:lnTo>
                  <a:lnTo>
                    <a:pt x="347" y="328"/>
                  </a:lnTo>
                  <a:lnTo>
                    <a:pt x="354" y="331"/>
                  </a:lnTo>
                  <a:lnTo>
                    <a:pt x="361" y="335"/>
                  </a:lnTo>
                  <a:lnTo>
                    <a:pt x="367" y="341"/>
                  </a:lnTo>
                  <a:lnTo>
                    <a:pt x="373" y="346"/>
                  </a:lnTo>
                  <a:lnTo>
                    <a:pt x="378" y="353"/>
                  </a:lnTo>
                  <a:lnTo>
                    <a:pt x="383" y="359"/>
                  </a:lnTo>
                  <a:lnTo>
                    <a:pt x="387" y="367"/>
                  </a:lnTo>
                  <a:lnTo>
                    <a:pt x="390" y="374"/>
                  </a:lnTo>
                  <a:lnTo>
                    <a:pt x="392" y="383"/>
                  </a:lnTo>
                  <a:lnTo>
                    <a:pt x="394" y="390"/>
                  </a:lnTo>
                  <a:lnTo>
                    <a:pt x="394" y="390"/>
                  </a:lnTo>
                  <a:lnTo>
                    <a:pt x="396" y="399"/>
                  </a:lnTo>
                  <a:lnTo>
                    <a:pt x="396" y="408"/>
                  </a:lnTo>
                  <a:lnTo>
                    <a:pt x="394" y="416"/>
                  </a:lnTo>
                  <a:lnTo>
                    <a:pt x="392" y="424"/>
                  </a:lnTo>
                  <a:lnTo>
                    <a:pt x="390" y="432"/>
                  </a:lnTo>
                  <a:lnTo>
                    <a:pt x="387" y="439"/>
                  </a:lnTo>
                  <a:lnTo>
                    <a:pt x="384" y="447"/>
                  </a:lnTo>
                  <a:lnTo>
                    <a:pt x="379" y="453"/>
                  </a:lnTo>
                  <a:lnTo>
                    <a:pt x="374" y="460"/>
                  </a:lnTo>
                  <a:lnTo>
                    <a:pt x="368" y="465"/>
                  </a:lnTo>
                  <a:lnTo>
                    <a:pt x="362" y="471"/>
                  </a:lnTo>
                  <a:lnTo>
                    <a:pt x="356" y="475"/>
                  </a:lnTo>
                  <a:lnTo>
                    <a:pt x="348" y="479"/>
                  </a:lnTo>
                  <a:lnTo>
                    <a:pt x="340" y="482"/>
                  </a:lnTo>
                  <a:lnTo>
                    <a:pt x="333" y="485"/>
                  </a:lnTo>
                  <a:lnTo>
                    <a:pt x="324" y="487"/>
                  </a:lnTo>
                  <a:lnTo>
                    <a:pt x="146" y="514"/>
                  </a:lnTo>
                  <a:lnTo>
                    <a:pt x="137" y="515"/>
                  </a:lnTo>
                  <a:lnTo>
                    <a:pt x="129" y="515"/>
                  </a:lnTo>
                  <a:lnTo>
                    <a:pt x="121" y="514"/>
                  </a:lnTo>
                  <a:lnTo>
                    <a:pt x="112" y="513"/>
                  </a:lnTo>
                  <a:lnTo>
                    <a:pt x="105" y="511"/>
                  </a:lnTo>
                  <a:lnTo>
                    <a:pt x="97" y="507"/>
                  </a:lnTo>
                  <a:lnTo>
                    <a:pt x="90" y="503"/>
                  </a:lnTo>
                  <a:lnTo>
                    <a:pt x="83" y="499"/>
                  </a:lnTo>
                  <a:lnTo>
                    <a:pt x="77" y="493"/>
                  </a:lnTo>
                  <a:lnTo>
                    <a:pt x="71" y="488"/>
                  </a:lnTo>
                  <a:lnTo>
                    <a:pt x="66" y="481"/>
                  </a:lnTo>
                  <a:lnTo>
                    <a:pt x="62" y="475"/>
                  </a:lnTo>
                  <a:lnTo>
                    <a:pt x="57" y="468"/>
                  </a:lnTo>
                  <a:lnTo>
                    <a:pt x="54" y="461"/>
                  </a:lnTo>
                  <a:lnTo>
                    <a:pt x="52" y="452"/>
                  </a:lnTo>
                  <a:lnTo>
                    <a:pt x="50" y="443"/>
                  </a:lnTo>
                  <a:lnTo>
                    <a:pt x="50" y="443"/>
                  </a:lnTo>
                  <a:lnTo>
                    <a:pt x="49" y="435"/>
                  </a:lnTo>
                  <a:lnTo>
                    <a:pt x="49" y="427"/>
                  </a:lnTo>
                  <a:lnTo>
                    <a:pt x="50" y="419"/>
                  </a:lnTo>
                  <a:lnTo>
                    <a:pt x="52" y="410"/>
                  </a:lnTo>
                  <a:lnTo>
                    <a:pt x="54" y="402"/>
                  </a:lnTo>
                  <a:lnTo>
                    <a:pt x="57" y="395"/>
                  </a:lnTo>
                  <a:lnTo>
                    <a:pt x="61" y="388"/>
                  </a:lnTo>
                  <a:lnTo>
                    <a:pt x="66" y="381"/>
                  </a:lnTo>
                  <a:lnTo>
                    <a:pt x="70" y="375"/>
                  </a:lnTo>
                  <a:lnTo>
                    <a:pt x="77" y="369"/>
                  </a:lnTo>
                  <a:lnTo>
                    <a:pt x="82" y="363"/>
                  </a:lnTo>
                  <a:lnTo>
                    <a:pt x="89" y="359"/>
                  </a:lnTo>
                  <a:lnTo>
                    <a:pt x="96" y="356"/>
                  </a:lnTo>
                  <a:lnTo>
                    <a:pt x="104" y="352"/>
                  </a:lnTo>
                  <a:lnTo>
                    <a:pt x="112" y="349"/>
                  </a:lnTo>
                  <a:lnTo>
                    <a:pt x="120" y="348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/>
            </a:p>
          </p:txBody>
        </p:sp>
      </p:grpSp>
      <p:sp>
        <p:nvSpPr>
          <p:cNvPr id="2" name="TextBox 8"/>
          <p:cNvSpPr txBox="1"/>
          <p:nvPr/>
        </p:nvSpPr>
        <p:spPr>
          <a:xfrm>
            <a:off x="6367750" y="3694782"/>
            <a:ext cx="5544074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编写控制程序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2. </a:t>
            </a:r>
            <a:r>
              <a:rPr lang="zh-CN" altLang="en-US" sz="2400" b="1" dirty="0">
                <a:solidFill>
                  <a:schemeClr val="accent1">
                    <a:lumMod val="7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测试控制效果</a:t>
            </a:r>
            <a:endParaRPr lang="en-US" altLang="zh-CN" sz="2400" b="1" dirty="0">
              <a:solidFill>
                <a:schemeClr val="accent1">
                  <a:lumMod val="7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327150" y="1737995"/>
            <a:ext cx="9425940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zh-CN" altLang="en-US" sz="2000" dirty="0">
                <a:solidFill>
                  <a:srgbClr val="231F20"/>
                </a:solidFill>
                <a:latin typeface="英文印刷标准手写体(兼容版)(意大利斜体)" panose="02000500000000000000" charset="0"/>
              </a:rPr>
              <a:t>　　根据“实验活动报告单”中智能垃圾桶编程控制流程图和控制参数，使用主控板对应的编程环境编写控制程序，可先独立编写，然后小组研讨。</a:t>
            </a:r>
          </a:p>
        </p:txBody>
      </p:sp>
      <p:sp>
        <p:nvSpPr>
          <p:cNvPr id="14" name="矩形 13"/>
          <p:cNvSpPr/>
          <p:nvPr/>
        </p:nvSpPr>
        <p:spPr>
          <a:xfrm>
            <a:off x="1621194" y="2852625"/>
            <a:ext cx="3236422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000" b="1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　　注意：</a:t>
            </a:r>
            <a:r>
              <a:rPr lang="zh-CN" altLang="en-US" sz="2000" dirty="0">
                <a:solidFill>
                  <a:schemeClr val="bg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不同的主控板都有对应的编程软件，但是程序中的端口标识需要和搭建时选用的端口一一对应。</a:t>
            </a:r>
            <a:endParaRPr lang="zh-CN" altLang="en-US" sz="2000" dirty="0">
              <a:solidFill>
                <a:schemeClr val="bg1"/>
              </a:solidFill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9538" y="1179737"/>
            <a:ext cx="788147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dirty="0">
                <a:solidFill>
                  <a:schemeClr val="accent1">
                    <a:lumMod val="75000"/>
                  </a:schemeClr>
                </a:solidFill>
                <a:latin typeface="英文印刷标准手写体(兼容版)(意大利斜体)" panose="02000500000000000000" charset="0"/>
              </a:rPr>
              <a:t>１　编写控制程序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80" y="2578735"/>
            <a:ext cx="5440045" cy="366077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663" y="2542638"/>
            <a:ext cx="1201016" cy="49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7" t="6258" r="11338" b="7312"/>
          <a:stretch>
            <a:fillRect/>
          </a:stretch>
        </p:blipFill>
        <p:spPr>
          <a:xfrm>
            <a:off x="2127885" y="4582160"/>
            <a:ext cx="2222500" cy="1568450"/>
          </a:xfrm>
          <a:prstGeom prst="rect">
            <a:avLst/>
          </a:prstGeom>
        </p:spPr>
      </p:pic>
      <p:sp>
        <p:nvSpPr>
          <p:cNvPr id="17" name="圆角矩形 16"/>
          <p:cNvSpPr/>
          <p:nvPr/>
        </p:nvSpPr>
        <p:spPr>
          <a:xfrm>
            <a:off x="496570" y="386715"/>
            <a:ext cx="3211830" cy="624840"/>
          </a:xfrm>
          <a:prstGeom prst="roundRect">
            <a:avLst/>
          </a:prstGeom>
          <a:solidFill>
            <a:srgbClr val="93BE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2400" b="1">
                <a:latin typeface="宋体" panose="02010600030101010101" pitchFamily="2" charset="-122"/>
                <a:ea typeface="宋体" panose="02010600030101010101" pitchFamily="2" charset="-122"/>
                <a:sym typeface="宋体" panose="02010600030101010101" pitchFamily="2" charset="-122"/>
              </a:rPr>
              <a:t>进行实验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GUIDESSETTING" val="{&quot;Id&quot;:&quot;GuidesStyle_Normal&quot;,&quot;Name&quot;:&quot;GuidesStyle_Normal&quot;,&quot;Kind&quot;:0,&quot;OldGuidesSetting&quot;:{&quot;HeaderHeight&quot;:15.0,&quot;FooterHeight&quot;:9.0,&quot;SideMargin&quot;:5.5,&quot;TopMargin&quot;:0.0,&quot;BottomMargin&quot;:0.0,&quot;IntervalMargin&quot;:1.5}}"/>
  <p:tag name="COMMONDATA" val="eyJoZGlkIjoiYzU4NmUzYmQwNjg4ZmNmMWU3ZDdjNGZmODhiZTg4MDg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84.35,&quot;left&quot;:33.81826771653543,&quot;top&quot;:172.2,&quot;width&quot;:964.5274015748031}"/>
</p:tagLst>
</file>

<file path=ppt/theme/theme1.xml><?xml version="1.0" encoding="utf-8"?>
<a:theme xmlns:a="http://schemas.openxmlformats.org/drawingml/2006/main" name="Designed by OfficePLUS">
  <a:themeElements>
    <a:clrScheme name="iSlide">
      <a:dk1>
        <a:srgbClr val="2F2F2F"/>
      </a:dk1>
      <a:lt1>
        <a:srgbClr val="FFFFFF"/>
      </a:lt1>
      <a:dk2>
        <a:srgbClr val="778495"/>
      </a:dk2>
      <a:lt2>
        <a:srgbClr val="F0F0F0"/>
      </a:lt2>
      <a:accent1>
        <a:srgbClr val="4B93E8"/>
      </a:accent1>
      <a:accent2>
        <a:srgbClr val="E9BD44"/>
      </a:accent2>
      <a:accent3>
        <a:srgbClr val="3AB0CC"/>
      </a:accent3>
      <a:accent4>
        <a:srgbClr val="97A2AF"/>
      </a:accent4>
      <a:accent5>
        <a:srgbClr val="A29C89"/>
      </a:accent5>
      <a:accent6>
        <a:srgbClr val="73868D"/>
      </a:accent6>
      <a:hlink>
        <a:srgbClr val="F84D4D"/>
      </a:hlink>
      <a:folHlink>
        <a:srgbClr val="979797"/>
      </a:folHlink>
    </a:clrScheme>
    <a:fontScheme name="iSlide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iSlid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530</Words>
  <Application>Microsoft Office PowerPoint</Application>
  <PresentationFormat>宽屏</PresentationFormat>
  <Paragraphs>79</Paragraphs>
  <Slides>17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隶书</vt:lpstr>
      <vt:lpstr>英文印刷标准手写体(兼容版)(意大利斜体)</vt:lpstr>
      <vt:lpstr>方正姚体</vt:lpstr>
      <vt:lpstr>Arial</vt:lpstr>
      <vt:lpstr>仿宋</vt:lpstr>
      <vt:lpstr>楷体</vt:lpstr>
      <vt:lpstr>华文新魏</vt:lpstr>
      <vt:lpstr>微软雅黑</vt:lpstr>
      <vt:lpstr>黑体</vt:lpstr>
      <vt:lpstr>楷体_GB2312</vt:lpstr>
      <vt:lpstr>等线</vt:lpstr>
      <vt:lpstr>宋体</vt:lpstr>
      <vt:lpstr>Designed by OfficePLUS</vt:lpstr>
      <vt:lpstr>编程控制倒垃圾</vt:lpstr>
      <vt:lpstr>PowerPoint 演示文稿</vt:lpstr>
      <vt:lpstr>一、确定实验目的</vt:lpstr>
      <vt:lpstr>PowerPoint 演示文稿</vt:lpstr>
      <vt:lpstr>二、实验准备</vt:lpstr>
      <vt:lpstr>PowerPoint 演示文稿</vt:lpstr>
      <vt:lpstr>PowerPoint 演示文稿</vt:lpstr>
      <vt:lpstr>三、进行实验</vt:lpstr>
      <vt:lpstr>PowerPoint 演示文稿</vt:lpstr>
      <vt:lpstr>PowerPoint 演示文稿</vt:lpstr>
      <vt:lpstr>四、分析评估实验结果</vt:lpstr>
      <vt:lpstr>PowerPoint 演示文稿</vt:lpstr>
      <vt:lpstr>PowerPoint 演示文稿</vt:lpstr>
      <vt:lpstr>五、实验拓展应用提升</vt:lpstr>
      <vt:lpstr>PowerPoint 演示文稿</vt:lpstr>
      <vt:lpstr>PowerPoint 演示文稿</vt:lpstr>
      <vt:lpstr>用学习的编程知识 　　实现最实用的控制！</vt:lpstr>
    </vt:vector>
  </TitlesOfParts>
  <Company>OfficePLUS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OfficePLUS PowerPoint Template</dc:title>
  <dc:creator>OfficePLUS</dc:creator>
  <cp:lastModifiedBy>方其桂</cp:lastModifiedBy>
  <cp:revision>80</cp:revision>
  <cp:lastPrinted>2024-05-12T16:00:00Z</cp:lastPrinted>
  <dcterms:created xsi:type="dcterms:W3CDTF">2024-05-12T16:00:00Z</dcterms:created>
  <dcterms:modified xsi:type="dcterms:W3CDTF">2024-07-31T01:30:24Z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3C96370CAD3143CD9DD147E41F434314_13</vt:lpwstr>
  </property>
  <property fmtid="{D5CDD505-2E9C-101B-9397-08002B2CF9AE}" pid="3" name="KSOProductBuildVer">
    <vt:lpwstr>2052-12.1.0.17827</vt:lpwstr>
  </property>
</Properties>
</file>