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4" r:id="rId3"/>
    <p:sldId id="345" r:id="rId4"/>
    <p:sldId id="313" r:id="rId5"/>
    <p:sldId id="348" r:id="rId6"/>
    <p:sldId id="346" r:id="rId7"/>
    <p:sldId id="365" r:id="rId8"/>
    <p:sldId id="380" r:id="rId9"/>
    <p:sldId id="350" r:id="rId10"/>
    <p:sldId id="316" r:id="rId11"/>
    <p:sldId id="381" r:id="rId12"/>
    <p:sldId id="334" r:id="rId13"/>
    <p:sldId id="382" r:id="rId14"/>
    <p:sldId id="383" r:id="rId15"/>
    <p:sldId id="351" r:id="rId16"/>
    <p:sldId id="353" r:id="rId17"/>
    <p:sldId id="290" r:id="rId18"/>
    <p:sldId id="352" r:id="rId19"/>
    <p:sldId id="319" r:id="rId20"/>
    <p:sldId id="354" r:id="rId21"/>
    <p:sldId id="278" r:id="rId22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仿宋" panose="02010609060101010101" pitchFamily="49" charset="-122"/>
      <p:regular r:id="rId27"/>
    </p:embeddedFont>
    <p:embeddedFont>
      <p:font typeface="华文新魏" panose="02010800040101010101" pitchFamily="2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英文印刷标准手写体(兼容版)(意大利斜体)" panose="02010600030101010101" charset="0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方正姚体" panose="02010601030101010101" pitchFamily="2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楷体_GB2312" panose="02010600030101010101" charset="-122"/>
      <p:regular r:id="rId35"/>
    </p:embeddedFont>
    <p:embeddedFont>
      <p:font typeface="黑体" panose="02010609060101010101" pitchFamily="49" charset="-122"/>
      <p:regular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EF1"/>
    <a:srgbClr val="4B93E8"/>
    <a:srgbClr val="FFFFFF"/>
    <a:srgbClr val="E5EFFB"/>
    <a:srgbClr val="DBE9FA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>
      <p:cViewPr varScale="1">
        <p:scale>
          <a:sx n="144" d="100"/>
          <a:sy n="144" d="100"/>
        </p:scale>
        <p:origin x="68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2024-08-01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2024-08-01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加下级标题，否则都一样，统改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个编号</a:t>
            </a:r>
            <a:r>
              <a:rPr lang="en-US" altLang="zh-CN" dirty="0"/>
              <a:t>1</a:t>
            </a:r>
            <a:r>
              <a:rPr lang="zh-CN" altLang="en-US" dirty="0"/>
              <a:t>（已修改）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制作智能垃圾桶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6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13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硬件搭建垃圾桶</a:t>
            </a:r>
          </a:p>
        </p:txBody>
      </p:sp>
      <p:sp>
        <p:nvSpPr>
          <p:cNvPr id="19" name="椭圆 18"/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单元 制作智能垃圾桶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316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课 硬件搭建垃圾桶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2024-08-01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制作智能垃圾桶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5" y="1304364"/>
            <a:ext cx="6104386" cy="2115067"/>
          </a:xfrm>
        </p:spPr>
        <p:txBody>
          <a:bodyPr>
            <a:noAutofit/>
          </a:bodyPr>
          <a:lstStyle/>
          <a:p>
            <a:r>
              <a:rPr lang="zh-CN" altLang="zh-CN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硬件搭建垃圾桶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023362" y="3786518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小型系统搭建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4200" y="3142615"/>
            <a:ext cx="3145790" cy="2886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1935" y="5331974"/>
            <a:ext cx="3054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合肥市稻香村小学　　吕伟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10173" y="2073182"/>
            <a:ext cx="788147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将超声波传感器连接到主控板上，实现“检测来人”的功能。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90054" y="2938985"/>
            <a:ext cx="323642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（1）用杜邦线将传感器的引脚连接到主控板对应的引脚上；</a:t>
            </a:r>
          </a:p>
          <a:p>
            <a:endParaRPr lang="zh-CN" altLang="en-US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2712085"/>
            <a:ext cx="5149850" cy="2863850"/>
          </a:xfrm>
          <a:prstGeom prst="rect">
            <a:avLst/>
          </a:prstGeom>
        </p:spPr>
      </p:pic>
      <p:pic>
        <p:nvPicPr>
          <p:cNvPr id="6" name="https://img8.file.cache.docer.com/storage/1681178285836916900/467642c544661d090810ff65c5ebe4d0.png" descr="工具扳子扳手螺丝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" y="4260850"/>
            <a:ext cx="1971040" cy="19710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连接超声波传感器到主控板并检测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6570" y="386715"/>
            <a:ext cx="26657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10173" y="2073182"/>
            <a:ext cx="788147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将超声波传感器连接到主控板上，实现“检测来人”的功能。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169709" y="3192350"/>
            <a:ext cx="3236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（2）刷入程序，用手在超声波传感器前方上下移动，观察屏幕数值是否不断变化，检测传感器的运行是否正常。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65" y="2824480"/>
            <a:ext cx="6242050" cy="17760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连接超声波传感器到主控板并检测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6570" y="386715"/>
            <a:ext cx="26657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617980" y="2073275"/>
            <a:ext cx="88144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舵机用于控制智能垃圾桶的桶盖，是智能垃圾桶的系统输出的执行器。</a:t>
            </a:r>
          </a:p>
        </p:txBody>
      </p:sp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连接舵机到主控板并检测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2842260"/>
            <a:ext cx="6074410" cy="27819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585114" y="3429205"/>
            <a:ext cx="323642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（1）用杜邦线将传感器的引脚连接到主控板对应的引脚上；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31910" y="4508500"/>
            <a:ext cx="2111375" cy="162687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496570" y="386715"/>
            <a:ext cx="26657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61210" y="2073275"/>
            <a:ext cx="8477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舵机用于控制智能垃圾桶的桶盖，是智能垃圾桶的系统输出的执行器。</a:t>
            </a:r>
          </a:p>
        </p:txBody>
      </p:sp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２　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连接舵机到主控板并检测</a:t>
            </a:r>
          </a:p>
        </p:txBody>
      </p:sp>
      <p:sp>
        <p:nvSpPr>
          <p:cNvPr id="14" name="矩形 13"/>
          <p:cNvSpPr/>
          <p:nvPr/>
        </p:nvSpPr>
        <p:spPr>
          <a:xfrm>
            <a:off x="7153949" y="3521915"/>
            <a:ext cx="3236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（2）测试舵机，确定舵盘的安装位置，以便通过舵机转动实现垃圾桶的开、关。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55" y="2743835"/>
            <a:ext cx="4533900" cy="273304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496570" y="386715"/>
            <a:ext cx="26657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70" y="2517140"/>
            <a:ext cx="8074660" cy="36842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2690" y="1952625"/>
            <a:ext cx="98215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在完成各种功能的开源硬件搭建后，可以借助辅助材料制作智能垃圾桶的外观。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357755" y="2921000"/>
            <a:ext cx="226949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可以利用PVC板、胶枪、胶棒等材料和工具。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３　完善智能垃圾桶的搭建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6570" y="386715"/>
            <a:ext cx="26657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856153" y="2468486"/>
            <a:ext cx="5506106" cy="15992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四、</a:t>
            </a:r>
            <a:r>
              <a:rPr sz="3600" dirty="0"/>
              <a:t>分析评估实验结果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880205" y="4023077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小组汇报 完善作品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硬件搭建的基本注意事项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34075" y="3034665"/>
            <a:ext cx="5080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l" defTabSz="914400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分小组展示并介绍自己搭建的作品，其他小组可以提出改进意见和建议。各小组完善作品。</a:t>
            </a:r>
          </a:p>
        </p:txBody>
      </p:sp>
      <p:pic>
        <p:nvPicPr>
          <p:cNvPr id="6" name="图片 5" descr="fetch_73972618980588501302"/>
          <p:cNvPicPr>
            <a:picLocks noChangeAspect="1"/>
          </p:cNvPicPr>
          <p:nvPr/>
        </p:nvPicPr>
        <p:blipFill>
          <a:blip r:embed="rId3"/>
          <a:srcRect t="13154" b="14297"/>
          <a:stretch>
            <a:fillRect/>
          </a:stretch>
        </p:blipFill>
        <p:spPr>
          <a:xfrm>
            <a:off x="1909445" y="2169795"/>
            <a:ext cx="3313430" cy="32067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小组汇报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完善作品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分析评估实验结果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9032" y="1820179"/>
            <a:ext cx="799130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用开源硬件搭建小型模拟系统，不能仅仅通过杜邦线将元器件连接到主控板上，在实验活动报告单“硬件搭建的基本注意事项”中勾选小组讨论结果。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900680"/>
            <a:ext cx="8479790" cy="3294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68053" y="1179830"/>
            <a:ext cx="52558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硬件搭建的基本注意事项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分析评估实验结果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686560" y="2468245"/>
            <a:ext cx="5220335" cy="15995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五、</a:t>
            </a:r>
            <a:r>
              <a:rPr sz="3600" dirty="0"/>
              <a:t>实验拓展应用提升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6040" y="2700655"/>
            <a:ext cx="5400040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</a:t>
            </a:r>
            <a:r>
              <a:rPr lang="zh-CN" altLang="en-US" sz="2400" dirty="0">
                <a:solidFill>
                  <a:srgbClr val="231F20"/>
                </a:solidFill>
                <a:latin typeface="楷体_GB2312" panose="02010609030101010101" charset="-122"/>
                <a:ea typeface="楷体_GB2312" panose="02010609030101010101" charset="-122"/>
                <a:cs typeface="微软雅黑" panose="020B0503020204020204" pitchFamily="34" charset="-122"/>
              </a:rPr>
              <a:t>尝试为智能垃圾桶接上一个显示运行状态的“RGB全彩LED模块”，并测试它是否能正常工作。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87926" y="1919954"/>
            <a:ext cx="289708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小小建造师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790" y="2674620"/>
            <a:ext cx="2970530" cy="216535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实验拓展 应用提升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415360" y="1306292"/>
            <a:ext cx="7361419" cy="482958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活 动 导 航</a:t>
            </a:r>
          </a:p>
        </p:txBody>
      </p:sp>
      <p:grpSp>
        <p:nvGrpSpPr>
          <p:cNvPr id="57" name="组合 56"/>
          <p:cNvGrpSpPr/>
          <p:nvPr>
            <p:custDataLst>
              <p:tags r:id="rId1"/>
            </p:custDataLst>
          </p:nvPr>
        </p:nvGrpSpPr>
        <p:grpSpPr>
          <a:xfrm>
            <a:off x="1322705" y="2250440"/>
            <a:ext cx="9769475" cy="3547745"/>
            <a:chOff x="429493" y="2361908"/>
            <a:chExt cx="9326596" cy="3309762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29493" y="2361908"/>
              <a:ext cx="9202962" cy="3309762"/>
            </a:xfrm>
            <a:custGeom>
              <a:avLst/>
              <a:gdLst>
                <a:gd name="connsiteX0" fmla="*/ 10842 w 21594"/>
                <a:gd name="connsiteY0" fmla="*/ 1 h 21487"/>
                <a:gd name="connsiteX1" fmla="*/ 8590 w 21594"/>
                <a:gd name="connsiteY1" fmla="*/ 6041 h 21487"/>
                <a:gd name="connsiteX2" fmla="*/ 8592 w 21594"/>
                <a:gd name="connsiteY2" fmla="*/ 9347 h 21487"/>
                <a:gd name="connsiteX3" fmla="*/ 8592 w 21594"/>
                <a:gd name="connsiteY3" fmla="*/ 9347 h 21487"/>
                <a:gd name="connsiteX4" fmla="*/ 8592 w 21594"/>
                <a:gd name="connsiteY4" fmla="*/ 9457 h 21487"/>
                <a:gd name="connsiteX5" fmla="*/ 8700 w 21594"/>
                <a:gd name="connsiteY5" fmla="*/ 9735 h 21487"/>
                <a:gd name="connsiteX6" fmla="*/ 8781 w 21594"/>
                <a:gd name="connsiteY6" fmla="*/ 9457 h 21487"/>
                <a:gd name="connsiteX7" fmla="*/ 8782 w 21594"/>
                <a:gd name="connsiteY7" fmla="*/ 6040 h 21487"/>
                <a:gd name="connsiteX8" fmla="*/ 10823 w 21594"/>
                <a:gd name="connsiteY8" fmla="*/ 536 h 21487"/>
                <a:gd name="connsiteX9" fmla="*/ 12821 w 21594"/>
                <a:gd name="connsiteY9" fmla="*/ 6042 h 21487"/>
                <a:gd name="connsiteX10" fmla="*/ 12820 w 21594"/>
                <a:gd name="connsiteY10" fmla="*/ 9349 h 21487"/>
                <a:gd name="connsiteX11" fmla="*/ 12727 w 21594"/>
                <a:gd name="connsiteY11" fmla="*/ 9349 h 21487"/>
                <a:gd name="connsiteX12" fmla="*/ 12689 w 21594"/>
                <a:gd name="connsiteY12" fmla="*/ 9412 h 21487"/>
                <a:gd name="connsiteX13" fmla="*/ 12685 w 21594"/>
                <a:gd name="connsiteY13" fmla="*/ 9555 h 21487"/>
                <a:gd name="connsiteX14" fmla="*/ 12873 w 21594"/>
                <a:gd name="connsiteY14" fmla="*/ 10735 h 21487"/>
                <a:gd name="connsiteX15" fmla="*/ 12913 w 21594"/>
                <a:gd name="connsiteY15" fmla="*/ 10812 h 21487"/>
                <a:gd name="connsiteX16" fmla="*/ 12953 w 21594"/>
                <a:gd name="connsiteY16" fmla="*/ 10735 h 21487"/>
                <a:gd name="connsiteX17" fmla="*/ 13142 w 21594"/>
                <a:gd name="connsiteY17" fmla="*/ 9551 h 21487"/>
                <a:gd name="connsiteX18" fmla="*/ 13135 w 21594"/>
                <a:gd name="connsiteY18" fmla="*/ 9409 h 21487"/>
                <a:gd name="connsiteX19" fmla="*/ 13096 w 21594"/>
                <a:gd name="connsiteY19" fmla="*/ 9348 h 21487"/>
                <a:gd name="connsiteX20" fmla="*/ 13009 w 21594"/>
                <a:gd name="connsiteY20" fmla="*/ 9348 h 21487"/>
                <a:gd name="connsiteX21" fmla="*/ 13011 w 21594"/>
                <a:gd name="connsiteY21" fmla="*/ 6046 h 21487"/>
                <a:gd name="connsiteX22" fmla="*/ 10842 w 21594"/>
                <a:gd name="connsiteY22" fmla="*/ 1 h 21487"/>
                <a:gd name="connsiteX23" fmla="*/ 19287 w 21594"/>
                <a:gd name="connsiteY23" fmla="*/ 1 h 21487"/>
                <a:gd name="connsiteX24" fmla="*/ 17035 w 21594"/>
                <a:gd name="connsiteY24" fmla="*/ 6041 h 21487"/>
                <a:gd name="connsiteX25" fmla="*/ 17039 w 21594"/>
                <a:gd name="connsiteY25" fmla="*/ 9457 h 21487"/>
                <a:gd name="connsiteX26" fmla="*/ 17132 w 21594"/>
                <a:gd name="connsiteY26" fmla="*/ 9748 h 21487"/>
                <a:gd name="connsiteX27" fmla="*/ 17232 w 21594"/>
                <a:gd name="connsiteY27" fmla="*/ 9457 h 21487"/>
                <a:gd name="connsiteX28" fmla="*/ 17227 w 21594"/>
                <a:gd name="connsiteY28" fmla="*/ 6040 h 21487"/>
                <a:gd name="connsiteX29" fmla="*/ 19269 w 21594"/>
                <a:gd name="connsiteY29" fmla="*/ 536 h 21487"/>
                <a:gd name="connsiteX30" fmla="*/ 21267 w 21594"/>
                <a:gd name="connsiteY30" fmla="*/ 6042 h 21487"/>
                <a:gd name="connsiteX31" fmla="*/ 21271 w 21594"/>
                <a:gd name="connsiteY31" fmla="*/ 13317 h 21487"/>
                <a:gd name="connsiteX32" fmla="*/ 21176 w 21594"/>
                <a:gd name="connsiteY32" fmla="*/ 13317 h 21487"/>
                <a:gd name="connsiteX33" fmla="*/ 21139 w 21594"/>
                <a:gd name="connsiteY33" fmla="*/ 13380 h 21487"/>
                <a:gd name="connsiteX34" fmla="*/ 21323 w 21594"/>
                <a:gd name="connsiteY34" fmla="*/ 14703 h 21487"/>
                <a:gd name="connsiteX35" fmla="*/ 21363 w 21594"/>
                <a:gd name="connsiteY35" fmla="*/ 14780 h 21487"/>
                <a:gd name="connsiteX36" fmla="*/ 21403 w 21594"/>
                <a:gd name="connsiteY36" fmla="*/ 14703 h 21487"/>
                <a:gd name="connsiteX37" fmla="*/ 21592 w 21594"/>
                <a:gd name="connsiteY37" fmla="*/ 13519 h 21487"/>
                <a:gd name="connsiteX38" fmla="*/ 21585 w 21594"/>
                <a:gd name="connsiteY38" fmla="*/ 13377 h 21487"/>
                <a:gd name="connsiteX39" fmla="*/ 21546 w 21594"/>
                <a:gd name="connsiteY39" fmla="*/ 13316 h 21487"/>
                <a:gd name="connsiteX40" fmla="*/ 21454 w 21594"/>
                <a:gd name="connsiteY40" fmla="*/ 13316 h 21487"/>
                <a:gd name="connsiteX41" fmla="*/ 21456 w 21594"/>
                <a:gd name="connsiteY41" fmla="*/ 6046 h 21487"/>
                <a:gd name="connsiteX42" fmla="*/ 19287 w 21594"/>
                <a:gd name="connsiteY42" fmla="*/ 1 h 21487"/>
                <a:gd name="connsiteX43" fmla="*/ 2387 w 21594"/>
                <a:gd name="connsiteY43" fmla="*/ 8 h 21487"/>
                <a:gd name="connsiteX44" fmla="*/ 135 w 21594"/>
                <a:gd name="connsiteY44" fmla="*/ 6048 h 21487"/>
                <a:gd name="connsiteX45" fmla="*/ 139 w 21594"/>
                <a:gd name="connsiteY45" fmla="*/ 12147 h 21487"/>
                <a:gd name="connsiteX46" fmla="*/ 246 w 21594"/>
                <a:gd name="connsiteY46" fmla="*/ 12419 h 21487"/>
                <a:gd name="connsiteX47" fmla="*/ 326 w 21594"/>
                <a:gd name="connsiteY47" fmla="*/ 12147 h 21487"/>
                <a:gd name="connsiteX48" fmla="*/ 327 w 21594"/>
                <a:gd name="connsiteY48" fmla="*/ 6047 h 21487"/>
                <a:gd name="connsiteX49" fmla="*/ 2368 w 21594"/>
                <a:gd name="connsiteY49" fmla="*/ 543 h 21487"/>
                <a:gd name="connsiteX50" fmla="*/ 4366 w 21594"/>
                <a:gd name="connsiteY50" fmla="*/ 6049 h 21487"/>
                <a:gd name="connsiteX51" fmla="*/ 4365 w 21594"/>
                <a:gd name="connsiteY51" fmla="*/ 9349 h 21487"/>
                <a:gd name="connsiteX52" fmla="*/ 4277 w 21594"/>
                <a:gd name="connsiteY52" fmla="*/ 9349 h 21487"/>
                <a:gd name="connsiteX53" fmla="*/ 4240 w 21594"/>
                <a:gd name="connsiteY53" fmla="*/ 9412 h 21487"/>
                <a:gd name="connsiteX54" fmla="*/ 4236 w 21594"/>
                <a:gd name="connsiteY54" fmla="*/ 9555 h 21487"/>
                <a:gd name="connsiteX55" fmla="*/ 4424 w 21594"/>
                <a:gd name="connsiteY55" fmla="*/ 10735 h 21487"/>
                <a:gd name="connsiteX56" fmla="*/ 4463 w 21594"/>
                <a:gd name="connsiteY56" fmla="*/ 10812 h 21487"/>
                <a:gd name="connsiteX57" fmla="*/ 4504 w 21594"/>
                <a:gd name="connsiteY57" fmla="*/ 10735 h 21487"/>
                <a:gd name="connsiteX58" fmla="*/ 4692 w 21594"/>
                <a:gd name="connsiteY58" fmla="*/ 9551 h 21487"/>
                <a:gd name="connsiteX59" fmla="*/ 4686 w 21594"/>
                <a:gd name="connsiteY59" fmla="*/ 9409 h 21487"/>
                <a:gd name="connsiteX60" fmla="*/ 4647 w 21594"/>
                <a:gd name="connsiteY60" fmla="*/ 9348 h 21487"/>
                <a:gd name="connsiteX61" fmla="*/ 4554 w 21594"/>
                <a:gd name="connsiteY61" fmla="*/ 9348 h 21487"/>
                <a:gd name="connsiteX62" fmla="*/ 4555 w 21594"/>
                <a:gd name="connsiteY62" fmla="*/ 6053 h 21487"/>
                <a:gd name="connsiteX63" fmla="*/ 2387 w 21594"/>
                <a:gd name="connsiteY63" fmla="*/ 8 h 21487"/>
                <a:gd name="connsiteX64" fmla="*/ 8681 w 21594"/>
                <a:gd name="connsiteY64" fmla="*/ 10845 h 21487"/>
                <a:gd name="connsiteX65" fmla="*/ 8641 w 21594"/>
                <a:gd name="connsiteY65" fmla="*/ 10922 h 21487"/>
                <a:gd name="connsiteX66" fmla="*/ 8452 w 21594"/>
                <a:gd name="connsiteY66" fmla="*/ 12106 h 21487"/>
                <a:gd name="connsiteX67" fmla="*/ 8459 w 21594"/>
                <a:gd name="connsiteY67" fmla="*/ 12249 h 21487"/>
                <a:gd name="connsiteX68" fmla="*/ 8498 w 21594"/>
                <a:gd name="connsiteY68" fmla="*/ 12310 h 21487"/>
                <a:gd name="connsiteX69" fmla="*/ 8591 w 21594"/>
                <a:gd name="connsiteY69" fmla="*/ 12310 h 21487"/>
                <a:gd name="connsiteX70" fmla="*/ 8590 w 21594"/>
                <a:gd name="connsiteY70" fmla="*/ 15448 h 21487"/>
                <a:gd name="connsiteX71" fmla="*/ 6549 w 21594"/>
                <a:gd name="connsiteY71" fmla="*/ 20951 h 21487"/>
                <a:gd name="connsiteX72" fmla="*/ 4551 w 21594"/>
                <a:gd name="connsiteY72" fmla="*/ 15446 h 21487"/>
                <a:gd name="connsiteX73" fmla="*/ 4552 w 21594"/>
                <a:gd name="connsiteY73" fmla="*/ 12020 h 21487"/>
                <a:gd name="connsiteX74" fmla="*/ 4472 w 21594"/>
                <a:gd name="connsiteY74" fmla="*/ 11738 h 21487"/>
                <a:gd name="connsiteX75" fmla="*/ 4363 w 21594"/>
                <a:gd name="connsiteY75" fmla="*/ 12020 h 21487"/>
                <a:gd name="connsiteX76" fmla="*/ 4362 w 21594"/>
                <a:gd name="connsiteY76" fmla="*/ 15442 h 21487"/>
                <a:gd name="connsiteX77" fmla="*/ 6530 w 21594"/>
                <a:gd name="connsiteY77" fmla="*/ 21487 h 21487"/>
                <a:gd name="connsiteX78" fmla="*/ 8782 w 21594"/>
                <a:gd name="connsiteY78" fmla="*/ 15446 h 21487"/>
                <a:gd name="connsiteX79" fmla="*/ 8780 w 21594"/>
                <a:gd name="connsiteY79" fmla="*/ 12309 h 21487"/>
                <a:gd name="connsiteX80" fmla="*/ 8868 w 21594"/>
                <a:gd name="connsiteY80" fmla="*/ 12309 h 21487"/>
                <a:gd name="connsiteX81" fmla="*/ 8905 w 21594"/>
                <a:gd name="connsiteY81" fmla="*/ 12245 h 21487"/>
                <a:gd name="connsiteX82" fmla="*/ 8909 w 21594"/>
                <a:gd name="connsiteY82" fmla="*/ 12103 h 21487"/>
                <a:gd name="connsiteX83" fmla="*/ 8721 w 21594"/>
                <a:gd name="connsiteY83" fmla="*/ 10922 h 21487"/>
                <a:gd name="connsiteX84" fmla="*/ 8681 w 21594"/>
                <a:gd name="connsiteY84" fmla="*/ 10845 h 21487"/>
                <a:gd name="connsiteX85" fmla="*/ 17143 w 21594"/>
                <a:gd name="connsiteY85" fmla="*/ 10845 h 21487"/>
                <a:gd name="connsiteX86" fmla="*/ 17103 w 21594"/>
                <a:gd name="connsiteY86" fmla="*/ 10922 h 21487"/>
                <a:gd name="connsiteX87" fmla="*/ 16914 w 21594"/>
                <a:gd name="connsiteY87" fmla="*/ 12106 h 21487"/>
                <a:gd name="connsiteX88" fmla="*/ 16921 w 21594"/>
                <a:gd name="connsiteY88" fmla="*/ 12249 h 21487"/>
                <a:gd name="connsiteX89" fmla="*/ 16960 w 21594"/>
                <a:gd name="connsiteY89" fmla="*/ 12310 h 21487"/>
                <a:gd name="connsiteX90" fmla="*/ 17043 w 21594"/>
                <a:gd name="connsiteY90" fmla="*/ 12310 h 21487"/>
                <a:gd name="connsiteX91" fmla="*/ 17047 w 21594"/>
                <a:gd name="connsiteY91" fmla="*/ 15448 h 21487"/>
                <a:gd name="connsiteX92" fmla="*/ 15005 w 21594"/>
                <a:gd name="connsiteY92" fmla="*/ 20951 h 21487"/>
                <a:gd name="connsiteX93" fmla="*/ 13007 w 21594"/>
                <a:gd name="connsiteY93" fmla="*/ 15446 h 21487"/>
                <a:gd name="connsiteX94" fmla="*/ 13008 w 21594"/>
                <a:gd name="connsiteY94" fmla="*/ 12020 h 21487"/>
                <a:gd name="connsiteX95" fmla="*/ 12928 w 21594"/>
                <a:gd name="connsiteY95" fmla="*/ 11751 h 21487"/>
                <a:gd name="connsiteX96" fmla="*/ 12819 w 21594"/>
                <a:gd name="connsiteY96" fmla="*/ 12020 h 21487"/>
                <a:gd name="connsiteX97" fmla="*/ 12818 w 21594"/>
                <a:gd name="connsiteY97" fmla="*/ 15442 h 21487"/>
                <a:gd name="connsiteX98" fmla="*/ 14986 w 21594"/>
                <a:gd name="connsiteY98" fmla="*/ 21487 h 21487"/>
                <a:gd name="connsiteX99" fmla="*/ 17239 w 21594"/>
                <a:gd name="connsiteY99" fmla="*/ 15446 h 21487"/>
                <a:gd name="connsiteX100" fmla="*/ 17235 w 21594"/>
                <a:gd name="connsiteY100" fmla="*/ 12309 h 21487"/>
                <a:gd name="connsiteX101" fmla="*/ 17330 w 21594"/>
                <a:gd name="connsiteY101" fmla="*/ 12309 h 21487"/>
                <a:gd name="connsiteX102" fmla="*/ 17367 w 21594"/>
                <a:gd name="connsiteY102" fmla="*/ 12245 h 21487"/>
                <a:gd name="connsiteX103" fmla="*/ 17371 w 21594"/>
                <a:gd name="connsiteY103" fmla="*/ 12103 h 21487"/>
                <a:gd name="connsiteX104" fmla="*/ 17183 w 21594"/>
                <a:gd name="connsiteY104" fmla="*/ 10922 h 21487"/>
                <a:gd name="connsiteX105" fmla="*/ 17143 w 21594"/>
                <a:gd name="connsiteY105" fmla="*/ 10845 h 21487"/>
                <a:gd name="connsiteX106" fmla="*/ 231 w 21594"/>
                <a:gd name="connsiteY106" fmla="*/ 13316 h 21487"/>
                <a:gd name="connsiteX107" fmla="*/ 191 w 21594"/>
                <a:gd name="connsiteY107" fmla="*/ 13393 h 21487"/>
                <a:gd name="connsiteX108" fmla="*/ 2 w 21594"/>
                <a:gd name="connsiteY108" fmla="*/ 14577 h 21487"/>
                <a:gd name="connsiteX109" fmla="*/ 9 w 21594"/>
                <a:gd name="connsiteY109" fmla="*/ 14720 h 21487"/>
                <a:gd name="connsiteX110" fmla="*/ 48 w 21594"/>
                <a:gd name="connsiteY110" fmla="*/ 14780 h 21487"/>
                <a:gd name="connsiteX111" fmla="*/ 137 w 21594"/>
                <a:gd name="connsiteY111" fmla="*/ 14780 h 21487"/>
                <a:gd name="connsiteX112" fmla="*/ 137 w 21594"/>
                <a:gd name="connsiteY112" fmla="*/ 17618 h 21487"/>
                <a:gd name="connsiteX113" fmla="*/ 143 w 21594"/>
                <a:gd name="connsiteY113" fmla="*/ 17844 h 21487"/>
                <a:gd name="connsiteX114" fmla="*/ 200 w 21594"/>
                <a:gd name="connsiteY114" fmla="*/ 18000 h 21487"/>
                <a:gd name="connsiteX115" fmla="*/ 232 w 21594"/>
                <a:gd name="connsiteY115" fmla="*/ 18015 h 21487"/>
                <a:gd name="connsiteX116" fmla="*/ 264 w 21594"/>
                <a:gd name="connsiteY116" fmla="*/ 18000 h 21487"/>
                <a:gd name="connsiteX117" fmla="*/ 321 w 21594"/>
                <a:gd name="connsiteY117" fmla="*/ 17844 h 21487"/>
                <a:gd name="connsiteX118" fmla="*/ 327 w 21594"/>
                <a:gd name="connsiteY118" fmla="*/ 17618 h 21487"/>
                <a:gd name="connsiteX119" fmla="*/ 327 w 21594"/>
                <a:gd name="connsiteY119" fmla="*/ 14779 h 21487"/>
                <a:gd name="connsiteX120" fmla="*/ 418 w 21594"/>
                <a:gd name="connsiteY120" fmla="*/ 14779 h 21487"/>
                <a:gd name="connsiteX121" fmla="*/ 455 w 21594"/>
                <a:gd name="connsiteY121" fmla="*/ 14716 h 21487"/>
                <a:gd name="connsiteX122" fmla="*/ 460 w 21594"/>
                <a:gd name="connsiteY122" fmla="*/ 14573 h 21487"/>
                <a:gd name="connsiteX123" fmla="*/ 271 w 21594"/>
                <a:gd name="connsiteY123" fmla="*/ 13393 h 21487"/>
                <a:gd name="connsiteX124" fmla="*/ 231 w 21594"/>
                <a:gd name="connsiteY124" fmla="*/ 13316 h 21487"/>
                <a:gd name="connsiteX125" fmla="*/ 232 w 21594"/>
                <a:gd name="connsiteY125" fmla="*/ 18625 h 21487"/>
                <a:gd name="connsiteX126" fmla="*/ 164 w 21594"/>
                <a:gd name="connsiteY126" fmla="*/ 18703 h 21487"/>
                <a:gd name="connsiteX127" fmla="*/ 164 w 21594"/>
                <a:gd name="connsiteY127" fmla="*/ 19073 h 21487"/>
                <a:gd name="connsiteX128" fmla="*/ 299 w 21594"/>
                <a:gd name="connsiteY128" fmla="*/ 19073 h 21487"/>
                <a:gd name="connsiteX129" fmla="*/ 299 w 21594"/>
                <a:gd name="connsiteY129" fmla="*/ 18703 h 21487"/>
                <a:gd name="connsiteX130" fmla="*/ 232 w 21594"/>
                <a:gd name="connsiteY130" fmla="*/ 18625 h 21487"/>
                <a:gd name="connsiteX131" fmla="*/ 232 w 21594"/>
                <a:gd name="connsiteY131" fmla="*/ 19748 h 21487"/>
                <a:gd name="connsiteX132" fmla="*/ 164 w 21594"/>
                <a:gd name="connsiteY132" fmla="*/ 19826 h 21487"/>
                <a:gd name="connsiteX133" fmla="*/ 164 w 21594"/>
                <a:gd name="connsiteY133" fmla="*/ 20196 h 21487"/>
                <a:gd name="connsiteX134" fmla="*/ 300 w 21594"/>
                <a:gd name="connsiteY134" fmla="*/ 20196 h 21487"/>
                <a:gd name="connsiteX135" fmla="*/ 300 w 21594"/>
                <a:gd name="connsiteY135" fmla="*/ 19826 h 21487"/>
                <a:gd name="connsiteX136" fmla="*/ 232 w 21594"/>
                <a:gd name="connsiteY136" fmla="*/ 19748 h 21487"/>
                <a:gd name="connsiteX0-1" fmla="*/ 10842 w 21594"/>
                <a:gd name="connsiteY0-2" fmla="*/ 1 h 21487"/>
                <a:gd name="connsiteX1-3" fmla="*/ 8590 w 21594"/>
                <a:gd name="connsiteY1-4" fmla="*/ 6041 h 21487"/>
                <a:gd name="connsiteX2-5" fmla="*/ 8592 w 21594"/>
                <a:gd name="connsiteY2-6" fmla="*/ 9347 h 21487"/>
                <a:gd name="connsiteX3-7" fmla="*/ 8592 w 21594"/>
                <a:gd name="connsiteY3-8" fmla="*/ 9347 h 21487"/>
                <a:gd name="connsiteX4-9" fmla="*/ 8592 w 21594"/>
                <a:gd name="connsiteY4-10" fmla="*/ 9457 h 21487"/>
                <a:gd name="connsiteX5-11" fmla="*/ 8700 w 21594"/>
                <a:gd name="connsiteY5-12" fmla="*/ 9735 h 21487"/>
                <a:gd name="connsiteX6-13" fmla="*/ 8781 w 21594"/>
                <a:gd name="connsiteY6-14" fmla="*/ 9457 h 21487"/>
                <a:gd name="connsiteX7-15" fmla="*/ 8782 w 21594"/>
                <a:gd name="connsiteY7-16" fmla="*/ 6040 h 21487"/>
                <a:gd name="connsiteX8-17" fmla="*/ 10823 w 21594"/>
                <a:gd name="connsiteY8-18" fmla="*/ 536 h 21487"/>
                <a:gd name="connsiteX9-19" fmla="*/ 12821 w 21594"/>
                <a:gd name="connsiteY9-20" fmla="*/ 6042 h 21487"/>
                <a:gd name="connsiteX10-21" fmla="*/ 12820 w 21594"/>
                <a:gd name="connsiteY10-22" fmla="*/ 9349 h 21487"/>
                <a:gd name="connsiteX11-23" fmla="*/ 12727 w 21594"/>
                <a:gd name="connsiteY11-24" fmla="*/ 9349 h 21487"/>
                <a:gd name="connsiteX12-25" fmla="*/ 12689 w 21594"/>
                <a:gd name="connsiteY12-26" fmla="*/ 9412 h 21487"/>
                <a:gd name="connsiteX13-27" fmla="*/ 12685 w 21594"/>
                <a:gd name="connsiteY13-28" fmla="*/ 9555 h 21487"/>
                <a:gd name="connsiteX14-29" fmla="*/ 12873 w 21594"/>
                <a:gd name="connsiteY14-30" fmla="*/ 10735 h 21487"/>
                <a:gd name="connsiteX15-31" fmla="*/ 12913 w 21594"/>
                <a:gd name="connsiteY15-32" fmla="*/ 10812 h 21487"/>
                <a:gd name="connsiteX16-33" fmla="*/ 12953 w 21594"/>
                <a:gd name="connsiteY16-34" fmla="*/ 10735 h 21487"/>
                <a:gd name="connsiteX17-35" fmla="*/ 13142 w 21594"/>
                <a:gd name="connsiteY17-36" fmla="*/ 9551 h 21487"/>
                <a:gd name="connsiteX18-37" fmla="*/ 13135 w 21594"/>
                <a:gd name="connsiteY18-38" fmla="*/ 9409 h 21487"/>
                <a:gd name="connsiteX19-39" fmla="*/ 13096 w 21594"/>
                <a:gd name="connsiteY19-40" fmla="*/ 9348 h 21487"/>
                <a:gd name="connsiteX20-41" fmla="*/ 13009 w 21594"/>
                <a:gd name="connsiteY20-42" fmla="*/ 9348 h 21487"/>
                <a:gd name="connsiteX21-43" fmla="*/ 13011 w 21594"/>
                <a:gd name="connsiteY21-44" fmla="*/ 6046 h 21487"/>
                <a:gd name="connsiteX22-45" fmla="*/ 10842 w 21594"/>
                <a:gd name="connsiteY22-46" fmla="*/ 1 h 21487"/>
                <a:gd name="connsiteX23-47" fmla="*/ 19287 w 21594"/>
                <a:gd name="connsiteY23-48" fmla="*/ 1 h 21487"/>
                <a:gd name="connsiteX24-49" fmla="*/ 17035 w 21594"/>
                <a:gd name="connsiteY24-50" fmla="*/ 6041 h 21487"/>
                <a:gd name="connsiteX25-51" fmla="*/ 17039 w 21594"/>
                <a:gd name="connsiteY25-52" fmla="*/ 9457 h 21487"/>
                <a:gd name="connsiteX26-53" fmla="*/ 17132 w 21594"/>
                <a:gd name="connsiteY26-54" fmla="*/ 9748 h 21487"/>
                <a:gd name="connsiteX27-55" fmla="*/ 17232 w 21594"/>
                <a:gd name="connsiteY27-56" fmla="*/ 9457 h 21487"/>
                <a:gd name="connsiteX28-57" fmla="*/ 17227 w 21594"/>
                <a:gd name="connsiteY28-58" fmla="*/ 6040 h 21487"/>
                <a:gd name="connsiteX29-59" fmla="*/ 19269 w 21594"/>
                <a:gd name="connsiteY29-60" fmla="*/ 536 h 21487"/>
                <a:gd name="connsiteX30-61" fmla="*/ 21267 w 21594"/>
                <a:gd name="connsiteY30-62" fmla="*/ 6042 h 21487"/>
                <a:gd name="connsiteX31-63" fmla="*/ 21271 w 21594"/>
                <a:gd name="connsiteY31-64" fmla="*/ 13317 h 21487"/>
                <a:gd name="connsiteX32-65" fmla="*/ 21176 w 21594"/>
                <a:gd name="connsiteY32-66" fmla="*/ 13317 h 21487"/>
                <a:gd name="connsiteX33-67" fmla="*/ 21139 w 21594"/>
                <a:gd name="connsiteY33-68" fmla="*/ 13380 h 21487"/>
                <a:gd name="connsiteX34-69" fmla="*/ 21323 w 21594"/>
                <a:gd name="connsiteY34-70" fmla="*/ 14703 h 21487"/>
                <a:gd name="connsiteX35-71" fmla="*/ 21363 w 21594"/>
                <a:gd name="connsiteY35-72" fmla="*/ 14780 h 21487"/>
                <a:gd name="connsiteX36-73" fmla="*/ 21403 w 21594"/>
                <a:gd name="connsiteY36-74" fmla="*/ 14703 h 21487"/>
                <a:gd name="connsiteX37-75" fmla="*/ 21592 w 21594"/>
                <a:gd name="connsiteY37-76" fmla="*/ 13519 h 21487"/>
                <a:gd name="connsiteX38-77" fmla="*/ 21585 w 21594"/>
                <a:gd name="connsiteY38-78" fmla="*/ 13377 h 21487"/>
                <a:gd name="connsiteX39-79" fmla="*/ 21546 w 21594"/>
                <a:gd name="connsiteY39-80" fmla="*/ 13316 h 21487"/>
                <a:gd name="connsiteX40-81" fmla="*/ 21456 w 21594"/>
                <a:gd name="connsiteY40-82" fmla="*/ 6046 h 21487"/>
                <a:gd name="connsiteX41-83" fmla="*/ 19287 w 21594"/>
                <a:gd name="connsiteY41-84" fmla="*/ 1 h 21487"/>
                <a:gd name="connsiteX42-85" fmla="*/ 2387 w 21594"/>
                <a:gd name="connsiteY42-86" fmla="*/ 8 h 21487"/>
                <a:gd name="connsiteX43-87" fmla="*/ 135 w 21594"/>
                <a:gd name="connsiteY43-88" fmla="*/ 6048 h 21487"/>
                <a:gd name="connsiteX44-89" fmla="*/ 139 w 21594"/>
                <a:gd name="connsiteY44-90" fmla="*/ 12147 h 21487"/>
                <a:gd name="connsiteX45-91" fmla="*/ 246 w 21594"/>
                <a:gd name="connsiteY45-92" fmla="*/ 12419 h 21487"/>
                <a:gd name="connsiteX46-93" fmla="*/ 326 w 21594"/>
                <a:gd name="connsiteY46-94" fmla="*/ 12147 h 21487"/>
                <a:gd name="connsiteX47-95" fmla="*/ 327 w 21594"/>
                <a:gd name="connsiteY47-96" fmla="*/ 6047 h 21487"/>
                <a:gd name="connsiteX48-97" fmla="*/ 2368 w 21594"/>
                <a:gd name="connsiteY48-98" fmla="*/ 543 h 21487"/>
                <a:gd name="connsiteX49-99" fmla="*/ 4366 w 21594"/>
                <a:gd name="connsiteY49-100" fmla="*/ 6049 h 21487"/>
                <a:gd name="connsiteX50-101" fmla="*/ 4365 w 21594"/>
                <a:gd name="connsiteY50-102" fmla="*/ 9349 h 21487"/>
                <a:gd name="connsiteX51-103" fmla="*/ 4277 w 21594"/>
                <a:gd name="connsiteY51-104" fmla="*/ 9349 h 21487"/>
                <a:gd name="connsiteX52-105" fmla="*/ 4240 w 21594"/>
                <a:gd name="connsiteY52-106" fmla="*/ 9412 h 21487"/>
                <a:gd name="connsiteX53-107" fmla="*/ 4236 w 21594"/>
                <a:gd name="connsiteY53-108" fmla="*/ 9555 h 21487"/>
                <a:gd name="connsiteX54-109" fmla="*/ 4424 w 21594"/>
                <a:gd name="connsiteY54-110" fmla="*/ 10735 h 21487"/>
                <a:gd name="connsiteX55-111" fmla="*/ 4463 w 21594"/>
                <a:gd name="connsiteY55-112" fmla="*/ 10812 h 21487"/>
                <a:gd name="connsiteX56-113" fmla="*/ 4504 w 21594"/>
                <a:gd name="connsiteY56-114" fmla="*/ 10735 h 21487"/>
                <a:gd name="connsiteX57-115" fmla="*/ 4692 w 21594"/>
                <a:gd name="connsiteY57-116" fmla="*/ 9551 h 21487"/>
                <a:gd name="connsiteX58-117" fmla="*/ 4686 w 21594"/>
                <a:gd name="connsiteY58-118" fmla="*/ 9409 h 21487"/>
                <a:gd name="connsiteX59-119" fmla="*/ 4647 w 21594"/>
                <a:gd name="connsiteY59-120" fmla="*/ 9348 h 21487"/>
                <a:gd name="connsiteX60-121" fmla="*/ 4554 w 21594"/>
                <a:gd name="connsiteY60-122" fmla="*/ 9348 h 21487"/>
                <a:gd name="connsiteX61-123" fmla="*/ 4555 w 21594"/>
                <a:gd name="connsiteY61-124" fmla="*/ 6053 h 21487"/>
                <a:gd name="connsiteX62-125" fmla="*/ 2387 w 21594"/>
                <a:gd name="connsiteY62-126" fmla="*/ 8 h 21487"/>
                <a:gd name="connsiteX63-127" fmla="*/ 8681 w 21594"/>
                <a:gd name="connsiteY63-128" fmla="*/ 10845 h 21487"/>
                <a:gd name="connsiteX64-129" fmla="*/ 8641 w 21594"/>
                <a:gd name="connsiteY64-130" fmla="*/ 10922 h 21487"/>
                <a:gd name="connsiteX65-131" fmla="*/ 8452 w 21594"/>
                <a:gd name="connsiteY65-132" fmla="*/ 12106 h 21487"/>
                <a:gd name="connsiteX66-133" fmla="*/ 8459 w 21594"/>
                <a:gd name="connsiteY66-134" fmla="*/ 12249 h 21487"/>
                <a:gd name="connsiteX67-135" fmla="*/ 8498 w 21594"/>
                <a:gd name="connsiteY67-136" fmla="*/ 12310 h 21487"/>
                <a:gd name="connsiteX68-137" fmla="*/ 8591 w 21594"/>
                <a:gd name="connsiteY68-138" fmla="*/ 12310 h 21487"/>
                <a:gd name="connsiteX69-139" fmla="*/ 8590 w 21594"/>
                <a:gd name="connsiteY69-140" fmla="*/ 15448 h 21487"/>
                <a:gd name="connsiteX70-141" fmla="*/ 6549 w 21594"/>
                <a:gd name="connsiteY70-142" fmla="*/ 20951 h 21487"/>
                <a:gd name="connsiteX71-143" fmla="*/ 4551 w 21594"/>
                <a:gd name="connsiteY71-144" fmla="*/ 15446 h 21487"/>
                <a:gd name="connsiteX72-145" fmla="*/ 4552 w 21594"/>
                <a:gd name="connsiteY72-146" fmla="*/ 12020 h 21487"/>
                <a:gd name="connsiteX73-147" fmla="*/ 4472 w 21594"/>
                <a:gd name="connsiteY73-148" fmla="*/ 11738 h 21487"/>
                <a:gd name="connsiteX74-149" fmla="*/ 4363 w 21594"/>
                <a:gd name="connsiteY74-150" fmla="*/ 12020 h 21487"/>
                <a:gd name="connsiteX75-151" fmla="*/ 4362 w 21594"/>
                <a:gd name="connsiteY75-152" fmla="*/ 15442 h 21487"/>
                <a:gd name="connsiteX76-153" fmla="*/ 6530 w 21594"/>
                <a:gd name="connsiteY76-154" fmla="*/ 21487 h 21487"/>
                <a:gd name="connsiteX77-155" fmla="*/ 8782 w 21594"/>
                <a:gd name="connsiteY77-156" fmla="*/ 15446 h 21487"/>
                <a:gd name="connsiteX78-157" fmla="*/ 8780 w 21594"/>
                <a:gd name="connsiteY78-158" fmla="*/ 12309 h 21487"/>
                <a:gd name="connsiteX79-159" fmla="*/ 8868 w 21594"/>
                <a:gd name="connsiteY79-160" fmla="*/ 12309 h 21487"/>
                <a:gd name="connsiteX80-161" fmla="*/ 8905 w 21594"/>
                <a:gd name="connsiteY80-162" fmla="*/ 12245 h 21487"/>
                <a:gd name="connsiteX81-163" fmla="*/ 8909 w 21594"/>
                <a:gd name="connsiteY81-164" fmla="*/ 12103 h 21487"/>
                <a:gd name="connsiteX82-165" fmla="*/ 8721 w 21594"/>
                <a:gd name="connsiteY82-166" fmla="*/ 10922 h 21487"/>
                <a:gd name="connsiteX83-167" fmla="*/ 8681 w 21594"/>
                <a:gd name="connsiteY83-168" fmla="*/ 10845 h 21487"/>
                <a:gd name="connsiteX84-169" fmla="*/ 17143 w 21594"/>
                <a:gd name="connsiteY84-170" fmla="*/ 10845 h 21487"/>
                <a:gd name="connsiteX85-171" fmla="*/ 17103 w 21594"/>
                <a:gd name="connsiteY85-172" fmla="*/ 10922 h 21487"/>
                <a:gd name="connsiteX86-173" fmla="*/ 16914 w 21594"/>
                <a:gd name="connsiteY86-174" fmla="*/ 12106 h 21487"/>
                <a:gd name="connsiteX87-175" fmla="*/ 16921 w 21594"/>
                <a:gd name="connsiteY87-176" fmla="*/ 12249 h 21487"/>
                <a:gd name="connsiteX88-177" fmla="*/ 16960 w 21594"/>
                <a:gd name="connsiteY88-178" fmla="*/ 12310 h 21487"/>
                <a:gd name="connsiteX89-179" fmla="*/ 17043 w 21594"/>
                <a:gd name="connsiteY89-180" fmla="*/ 12310 h 21487"/>
                <a:gd name="connsiteX90-181" fmla="*/ 17047 w 21594"/>
                <a:gd name="connsiteY90-182" fmla="*/ 15448 h 21487"/>
                <a:gd name="connsiteX91-183" fmla="*/ 15005 w 21594"/>
                <a:gd name="connsiteY91-184" fmla="*/ 20951 h 21487"/>
                <a:gd name="connsiteX92-185" fmla="*/ 13007 w 21594"/>
                <a:gd name="connsiteY92-186" fmla="*/ 15446 h 21487"/>
                <a:gd name="connsiteX93-187" fmla="*/ 13008 w 21594"/>
                <a:gd name="connsiteY93-188" fmla="*/ 12020 h 21487"/>
                <a:gd name="connsiteX94-189" fmla="*/ 12928 w 21594"/>
                <a:gd name="connsiteY94-190" fmla="*/ 11751 h 21487"/>
                <a:gd name="connsiteX95-191" fmla="*/ 12819 w 21594"/>
                <a:gd name="connsiteY95-192" fmla="*/ 12020 h 21487"/>
                <a:gd name="connsiteX96-193" fmla="*/ 12818 w 21594"/>
                <a:gd name="connsiteY96-194" fmla="*/ 15442 h 21487"/>
                <a:gd name="connsiteX97-195" fmla="*/ 14986 w 21594"/>
                <a:gd name="connsiteY97-196" fmla="*/ 21487 h 21487"/>
                <a:gd name="connsiteX98-197" fmla="*/ 17239 w 21594"/>
                <a:gd name="connsiteY98-198" fmla="*/ 15446 h 21487"/>
                <a:gd name="connsiteX99-199" fmla="*/ 17235 w 21594"/>
                <a:gd name="connsiteY99-200" fmla="*/ 12309 h 21487"/>
                <a:gd name="connsiteX100-201" fmla="*/ 17330 w 21594"/>
                <a:gd name="connsiteY100-202" fmla="*/ 12309 h 21487"/>
                <a:gd name="connsiteX101-203" fmla="*/ 17367 w 21594"/>
                <a:gd name="connsiteY101-204" fmla="*/ 12245 h 21487"/>
                <a:gd name="connsiteX102-205" fmla="*/ 17371 w 21594"/>
                <a:gd name="connsiteY102-206" fmla="*/ 12103 h 21487"/>
                <a:gd name="connsiteX103-207" fmla="*/ 17183 w 21594"/>
                <a:gd name="connsiteY103-208" fmla="*/ 10922 h 21487"/>
                <a:gd name="connsiteX104-209" fmla="*/ 17143 w 21594"/>
                <a:gd name="connsiteY104-210" fmla="*/ 10845 h 21487"/>
                <a:gd name="connsiteX105-211" fmla="*/ 231 w 21594"/>
                <a:gd name="connsiteY105-212" fmla="*/ 13316 h 21487"/>
                <a:gd name="connsiteX106-213" fmla="*/ 191 w 21594"/>
                <a:gd name="connsiteY106-214" fmla="*/ 13393 h 21487"/>
                <a:gd name="connsiteX107-215" fmla="*/ 2 w 21594"/>
                <a:gd name="connsiteY107-216" fmla="*/ 14577 h 21487"/>
                <a:gd name="connsiteX108-217" fmla="*/ 9 w 21594"/>
                <a:gd name="connsiteY108-218" fmla="*/ 14720 h 21487"/>
                <a:gd name="connsiteX109-219" fmla="*/ 48 w 21594"/>
                <a:gd name="connsiteY109-220" fmla="*/ 14780 h 21487"/>
                <a:gd name="connsiteX110-221" fmla="*/ 137 w 21594"/>
                <a:gd name="connsiteY110-222" fmla="*/ 14780 h 21487"/>
                <a:gd name="connsiteX111-223" fmla="*/ 137 w 21594"/>
                <a:gd name="connsiteY111-224" fmla="*/ 17618 h 21487"/>
                <a:gd name="connsiteX112-225" fmla="*/ 143 w 21594"/>
                <a:gd name="connsiteY112-226" fmla="*/ 17844 h 21487"/>
                <a:gd name="connsiteX113-227" fmla="*/ 200 w 21594"/>
                <a:gd name="connsiteY113-228" fmla="*/ 18000 h 21487"/>
                <a:gd name="connsiteX114-229" fmla="*/ 232 w 21594"/>
                <a:gd name="connsiteY114-230" fmla="*/ 18015 h 21487"/>
                <a:gd name="connsiteX115-231" fmla="*/ 264 w 21594"/>
                <a:gd name="connsiteY115-232" fmla="*/ 18000 h 21487"/>
                <a:gd name="connsiteX116-233" fmla="*/ 321 w 21594"/>
                <a:gd name="connsiteY116-234" fmla="*/ 17844 h 21487"/>
                <a:gd name="connsiteX117-235" fmla="*/ 327 w 21594"/>
                <a:gd name="connsiteY117-236" fmla="*/ 17618 h 21487"/>
                <a:gd name="connsiteX118-237" fmla="*/ 327 w 21594"/>
                <a:gd name="connsiteY118-238" fmla="*/ 14779 h 21487"/>
                <a:gd name="connsiteX119-239" fmla="*/ 418 w 21594"/>
                <a:gd name="connsiteY119-240" fmla="*/ 14779 h 21487"/>
                <a:gd name="connsiteX120-241" fmla="*/ 455 w 21594"/>
                <a:gd name="connsiteY120-242" fmla="*/ 14716 h 21487"/>
                <a:gd name="connsiteX121-243" fmla="*/ 460 w 21594"/>
                <a:gd name="connsiteY121-244" fmla="*/ 14573 h 21487"/>
                <a:gd name="connsiteX122-245" fmla="*/ 271 w 21594"/>
                <a:gd name="connsiteY122-246" fmla="*/ 13393 h 21487"/>
                <a:gd name="connsiteX123-247" fmla="*/ 231 w 21594"/>
                <a:gd name="connsiteY123-248" fmla="*/ 13316 h 21487"/>
                <a:gd name="connsiteX124-249" fmla="*/ 232 w 21594"/>
                <a:gd name="connsiteY124-250" fmla="*/ 18625 h 21487"/>
                <a:gd name="connsiteX125-251" fmla="*/ 164 w 21594"/>
                <a:gd name="connsiteY125-252" fmla="*/ 18703 h 21487"/>
                <a:gd name="connsiteX126-253" fmla="*/ 164 w 21594"/>
                <a:gd name="connsiteY126-254" fmla="*/ 19073 h 21487"/>
                <a:gd name="connsiteX127-255" fmla="*/ 299 w 21594"/>
                <a:gd name="connsiteY127-256" fmla="*/ 19073 h 21487"/>
                <a:gd name="connsiteX128-257" fmla="*/ 299 w 21594"/>
                <a:gd name="connsiteY128-258" fmla="*/ 18703 h 21487"/>
                <a:gd name="connsiteX129-259" fmla="*/ 232 w 21594"/>
                <a:gd name="connsiteY129-260" fmla="*/ 18625 h 21487"/>
                <a:gd name="connsiteX130-261" fmla="*/ 232 w 21594"/>
                <a:gd name="connsiteY130-262" fmla="*/ 19748 h 21487"/>
                <a:gd name="connsiteX131-263" fmla="*/ 164 w 21594"/>
                <a:gd name="connsiteY131-264" fmla="*/ 19826 h 21487"/>
                <a:gd name="connsiteX132-265" fmla="*/ 164 w 21594"/>
                <a:gd name="connsiteY132-266" fmla="*/ 20196 h 21487"/>
                <a:gd name="connsiteX133-267" fmla="*/ 300 w 21594"/>
                <a:gd name="connsiteY133-268" fmla="*/ 20196 h 21487"/>
                <a:gd name="connsiteX134-269" fmla="*/ 300 w 21594"/>
                <a:gd name="connsiteY134-270" fmla="*/ 19826 h 21487"/>
                <a:gd name="connsiteX135-271" fmla="*/ 232 w 21594"/>
                <a:gd name="connsiteY135-272" fmla="*/ 19748 h 21487"/>
                <a:gd name="connsiteX0-273" fmla="*/ 10842 w 21660"/>
                <a:gd name="connsiteY0-274" fmla="*/ 1 h 21487"/>
                <a:gd name="connsiteX1-275" fmla="*/ 8590 w 21660"/>
                <a:gd name="connsiteY1-276" fmla="*/ 6041 h 21487"/>
                <a:gd name="connsiteX2-277" fmla="*/ 8592 w 21660"/>
                <a:gd name="connsiteY2-278" fmla="*/ 9347 h 21487"/>
                <a:gd name="connsiteX3-279" fmla="*/ 8592 w 21660"/>
                <a:gd name="connsiteY3-280" fmla="*/ 9347 h 21487"/>
                <a:gd name="connsiteX4-281" fmla="*/ 8592 w 21660"/>
                <a:gd name="connsiteY4-282" fmla="*/ 9457 h 21487"/>
                <a:gd name="connsiteX5-283" fmla="*/ 8700 w 21660"/>
                <a:gd name="connsiteY5-284" fmla="*/ 9735 h 21487"/>
                <a:gd name="connsiteX6-285" fmla="*/ 8781 w 21660"/>
                <a:gd name="connsiteY6-286" fmla="*/ 9457 h 21487"/>
                <a:gd name="connsiteX7-287" fmla="*/ 8782 w 21660"/>
                <a:gd name="connsiteY7-288" fmla="*/ 6040 h 21487"/>
                <a:gd name="connsiteX8-289" fmla="*/ 10823 w 21660"/>
                <a:gd name="connsiteY8-290" fmla="*/ 536 h 21487"/>
                <a:gd name="connsiteX9-291" fmla="*/ 12821 w 21660"/>
                <a:gd name="connsiteY9-292" fmla="*/ 6042 h 21487"/>
                <a:gd name="connsiteX10-293" fmla="*/ 12820 w 21660"/>
                <a:gd name="connsiteY10-294" fmla="*/ 9349 h 21487"/>
                <a:gd name="connsiteX11-295" fmla="*/ 12727 w 21660"/>
                <a:gd name="connsiteY11-296" fmla="*/ 9349 h 21487"/>
                <a:gd name="connsiteX12-297" fmla="*/ 12689 w 21660"/>
                <a:gd name="connsiteY12-298" fmla="*/ 9412 h 21487"/>
                <a:gd name="connsiteX13-299" fmla="*/ 12685 w 21660"/>
                <a:gd name="connsiteY13-300" fmla="*/ 9555 h 21487"/>
                <a:gd name="connsiteX14-301" fmla="*/ 12873 w 21660"/>
                <a:gd name="connsiteY14-302" fmla="*/ 10735 h 21487"/>
                <a:gd name="connsiteX15-303" fmla="*/ 12913 w 21660"/>
                <a:gd name="connsiteY15-304" fmla="*/ 10812 h 21487"/>
                <a:gd name="connsiteX16-305" fmla="*/ 12953 w 21660"/>
                <a:gd name="connsiteY16-306" fmla="*/ 10735 h 21487"/>
                <a:gd name="connsiteX17-307" fmla="*/ 13142 w 21660"/>
                <a:gd name="connsiteY17-308" fmla="*/ 9551 h 21487"/>
                <a:gd name="connsiteX18-309" fmla="*/ 13135 w 21660"/>
                <a:gd name="connsiteY18-310" fmla="*/ 9409 h 21487"/>
                <a:gd name="connsiteX19-311" fmla="*/ 13096 w 21660"/>
                <a:gd name="connsiteY19-312" fmla="*/ 9348 h 21487"/>
                <a:gd name="connsiteX20-313" fmla="*/ 13009 w 21660"/>
                <a:gd name="connsiteY20-314" fmla="*/ 9348 h 21487"/>
                <a:gd name="connsiteX21-315" fmla="*/ 13011 w 21660"/>
                <a:gd name="connsiteY21-316" fmla="*/ 6046 h 21487"/>
                <a:gd name="connsiteX22-317" fmla="*/ 10842 w 21660"/>
                <a:gd name="connsiteY22-318" fmla="*/ 1 h 21487"/>
                <a:gd name="connsiteX23-319" fmla="*/ 19287 w 21660"/>
                <a:gd name="connsiteY23-320" fmla="*/ 1 h 21487"/>
                <a:gd name="connsiteX24-321" fmla="*/ 17035 w 21660"/>
                <a:gd name="connsiteY24-322" fmla="*/ 6041 h 21487"/>
                <a:gd name="connsiteX25-323" fmla="*/ 17039 w 21660"/>
                <a:gd name="connsiteY25-324" fmla="*/ 9457 h 21487"/>
                <a:gd name="connsiteX26-325" fmla="*/ 17132 w 21660"/>
                <a:gd name="connsiteY26-326" fmla="*/ 9748 h 21487"/>
                <a:gd name="connsiteX27-327" fmla="*/ 17232 w 21660"/>
                <a:gd name="connsiteY27-328" fmla="*/ 9457 h 21487"/>
                <a:gd name="connsiteX28-329" fmla="*/ 17227 w 21660"/>
                <a:gd name="connsiteY28-330" fmla="*/ 6040 h 21487"/>
                <a:gd name="connsiteX29-331" fmla="*/ 19269 w 21660"/>
                <a:gd name="connsiteY29-332" fmla="*/ 536 h 21487"/>
                <a:gd name="connsiteX30-333" fmla="*/ 21267 w 21660"/>
                <a:gd name="connsiteY30-334" fmla="*/ 6042 h 21487"/>
                <a:gd name="connsiteX31-335" fmla="*/ 21271 w 21660"/>
                <a:gd name="connsiteY31-336" fmla="*/ 13317 h 21487"/>
                <a:gd name="connsiteX32-337" fmla="*/ 21176 w 21660"/>
                <a:gd name="connsiteY32-338" fmla="*/ 13317 h 21487"/>
                <a:gd name="connsiteX33-339" fmla="*/ 21139 w 21660"/>
                <a:gd name="connsiteY33-340" fmla="*/ 13380 h 21487"/>
                <a:gd name="connsiteX34-341" fmla="*/ 21323 w 21660"/>
                <a:gd name="connsiteY34-342" fmla="*/ 14703 h 21487"/>
                <a:gd name="connsiteX35-343" fmla="*/ 21363 w 21660"/>
                <a:gd name="connsiteY35-344" fmla="*/ 14780 h 21487"/>
                <a:gd name="connsiteX36-345" fmla="*/ 21403 w 21660"/>
                <a:gd name="connsiteY36-346" fmla="*/ 14703 h 21487"/>
                <a:gd name="connsiteX37-347" fmla="*/ 21592 w 21660"/>
                <a:gd name="connsiteY37-348" fmla="*/ 13519 h 21487"/>
                <a:gd name="connsiteX38-349" fmla="*/ 21585 w 21660"/>
                <a:gd name="connsiteY38-350" fmla="*/ 13377 h 21487"/>
                <a:gd name="connsiteX39-351" fmla="*/ 21456 w 21660"/>
                <a:gd name="connsiteY39-352" fmla="*/ 6046 h 21487"/>
                <a:gd name="connsiteX40-353" fmla="*/ 19287 w 21660"/>
                <a:gd name="connsiteY40-354" fmla="*/ 1 h 21487"/>
                <a:gd name="connsiteX41-355" fmla="*/ 2387 w 21660"/>
                <a:gd name="connsiteY41-356" fmla="*/ 8 h 21487"/>
                <a:gd name="connsiteX42-357" fmla="*/ 135 w 21660"/>
                <a:gd name="connsiteY42-358" fmla="*/ 6048 h 21487"/>
                <a:gd name="connsiteX43-359" fmla="*/ 139 w 21660"/>
                <a:gd name="connsiteY43-360" fmla="*/ 12147 h 21487"/>
                <a:gd name="connsiteX44-361" fmla="*/ 246 w 21660"/>
                <a:gd name="connsiteY44-362" fmla="*/ 12419 h 21487"/>
                <a:gd name="connsiteX45-363" fmla="*/ 326 w 21660"/>
                <a:gd name="connsiteY45-364" fmla="*/ 12147 h 21487"/>
                <a:gd name="connsiteX46-365" fmla="*/ 327 w 21660"/>
                <a:gd name="connsiteY46-366" fmla="*/ 6047 h 21487"/>
                <a:gd name="connsiteX47-367" fmla="*/ 2368 w 21660"/>
                <a:gd name="connsiteY47-368" fmla="*/ 543 h 21487"/>
                <a:gd name="connsiteX48-369" fmla="*/ 4366 w 21660"/>
                <a:gd name="connsiteY48-370" fmla="*/ 6049 h 21487"/>
                <a:gd name="connsiteX49-371" fmla="*/ 4365 w 21660"/>
                <a:gd name="connsiteY49-372" fmla="*/ 9349 h 21487"/>
                <a:gd name="connsiteX50-373" fmla="*/ 4277 w 21660"/>
                <a:gd name="connsiteY50-374" fmla="*/ 9349 h 21487"/>
                <a:gd name="connsiteX51-375" fmla="*/ 4240 w 21660"/>
                <a:gd name="connsiteY51-376" fmla="*/ 9412 h 21487"/>
                <a:gd name="connsiteX52-377" fmla="*/ 4236 w 21660"/>
                <a:gd name="connsiteY52-378" fmla="*/ 9555 h 21487"/>
                <a:gd name="connsiteX53-379" fmla="*/ 4424 w 21660"/>
                <a:gd name="connsiteY53-380" fmla="*/ 10735 h 21487"/>
                <a:gd name="connsiteX54-381" fmla="*/ 4463 w 21660"/>
                <a:gd name="connsiteY54-382" fmla="*/ 10812 h 21487"/>
                <a:gd name="connsiteX55-383" fmla="*/ 4504 w 21660"/>
                <a:gd name="connsiteY55-384" fmla="*/ 10735 h 21487"/>
                <a:gd name="connsiteX56-385" fmla="*/ 4692 w 21660"/>
                <a:gd name="connsiteY56-386" fmla="*/ 9551 h 21487"/>
                <a:gd name="connsiteX57-387" fmla="*/ 4686 w 21660"/>
                <a:gd name="connsiteY57-388" fmla="*/ 9409 h 21487"/>
                <a:gd name="connsiteX58-389" fmla="*/ 4647 w 21660"/>
                <a:gd name="connsiteY58-390" fmla="*/ 9348 h 21487"/>
                <a:gd name="connsiteX59-391" fmla="*/ 4554 w 21660"/>
                <a:gd name="connsiteY59-392" fmla="*/ 9348 h 21487"/>
                <a:gd name="connsiteX60-393" fmla="*/ 4555 w 21660"/>
                <a:gd name="connsiteY60-394" fmla="*/ 6053 h 21487"/>
                <a:gd name="connsiteX61-395" fmla="*/ 2387 w 21660"/>
                <a:gd name="connsiteY61-396" fmla="*/ 8 h 21487"/>
                <a:gd name="connsiteX62-397" fmla="*/ 8681 w 21660"/>
                <a:gd name="connsiteY62-398" fmla="*/ 10845 h 21487"/>
                <a:gd name="connsiteX63-399" fmla="*/ 8641 w 21660"/>
                <a:gd name="connsiteY63-400" fmla="*/ 10922 h 21487"/>
                <a:gd name="connsiteX64-401" fmla="*/ 8452 w 21660"/>
                <a:gd name="connsiteY64-402" fmla="*/ 12106 h 21487"/>
                <a:gd name="connsiteX65-403" fmla="*/ 8459 w 21660"/>
                <a:gd name="connsiteY65-404" fmla="*/ 12249 h 21487"/>
                <a:gd name="connsiteX66-405" fmla="*/ 8498 w 21660"/>
                <a:gd name="connsiteY66-406" fmla="*/ 12310 h 21487"/>
                <a:gd name="connsiteX67-407" fmla="*/ 8591 w 21660"/>
                <a:gd name="connsiteY67-408" fmla="*/ 12310 h 21487"/>
                <a:gd name="connsiteX68-409" fmla="*/ 8590 w 21660"/>
                <a:gd name="connsiteY68-410" fmla="*/ 15448 h 21487"/>
                <a:gd name="connsiteX69-411" fmla="*/ 6549 w 21660"/>
                <a:gd name="connsiteY69-412" fmla="*/ 20951 h 21487"/>
                <a:gd name="connsiteX70-413" fmla="*/ 4551 w 21660"/>
                <a:gd name="connsiteY70-414" fmla="*/ 15446 h 21487"/>
                <a:gd name="connsiteX71-415" fmla="*/ 4552 w 21660"/>
                <a:gd name="connsiteY71-416" fmla="*/ 12020 h 21487"/>
                <a:gd name="connsiteX72-417" fmla="*/ 4472 w 21660"/>
                <a:gd name="connsiteY72-418" fmla="*/ 11738 h 21487"/>
                <a:gd name="connsiteX73-419" fmla="*/ 4363 w 21660"/>
                <a:gd name="connsiteY73-420" fmla="*/ 12020 h 21487"/>
                <a:gd name="connsiteX74-421" fmla="*/ 4362 w 21660"/>
                <a:gd name="connsiteY74-422" fmla="*/ 15442 h 21487"/>
                <a:gd name="connsiteX75-423" fmla="*/ 6530 w 21660"/>
                <a:gd name="connsiteY75-424" fmla="*/ 21487 h 21487"/>
                <a:gd name="connsiteX76-425" fmla="*/ 8782 w 21660"/>
                <a:gd name="connsiteY76-426" fmla="*/ 15446 h 21487"/>
                <a:gd name="connsiteX77-427" fmla="*/ 8780 w 21660"/>
                <a:gd name="connsiteY77-428" fmla="*/ 12309 h 21487"/>
                <a:gd name="connsiteX78-429" fmla="*/ 8868 w 21660"/>
                <a:gd name="connsiteY78-430" fmla="*/ 12309 h 21487"/>
                <a:gd name="connsiteX79-431" fmla="*/ 8905 w 21660"/>
                <a:gd name="connsiteY79-432" fmla="*/ 12245 h 21487"/>
                <a:gd name="connsiteX80-433" fmla="*/ 8909 w 21660"/>
                <a:gd name="connsiteY80-434" fmla="*/ 12103 h 21487"/>
                <a:gd name="connsiteX81-435" fmla="*/ 8721 w 21660"/>
                <a:gd name="connsiteY81-436" fmla="*/ 10922 h 21487"/>
                <a:gd name="connsiteX82-437" fmla="*/ 8681 w 21660"/>
                <a:gd name="connsiteY82-438" fmla="*/ 10845 h 21487"/>
                <a:gd name="connsiteX83-439" fmla="*/ 17143 w 21660"/>
                <a:gd name="connsiteY83-440" fmla="*/ 10845 h 21487"/>
                <a:gd name="connsiteX84-441" fmla="*/ 17103 w 21660"/>
                <a:gd name="connsiteY84-442" fmla="*/ 10922 h 21487"/>
                <a:gd name="connsiteX85-443" fmla="*/ 16914 w 21660"/>
                <a:gd name="connsiteY85-444" fmla="*/ 12106 h 21487"/>
                <a:gd name="connsiteX86-445" fmla="*/ 16921 w 21660"/>
                <a:gd name="connsiteY86-446" fmla="*/ 12249 h 21487"/>
                <a:gd name="connsiteX87-447" fmla="*/ 16960 w 21660"/>
                <a:gd name="connsiteY87-448" fmla="*/ 12310 h 21487"/>
                <a:gd name="connsiteX88-449" fmla="*/ 17043 w 21660"/>
                <a:gd name="connsiteY88-450" fmla="*/ 12310 h 21487"/>
                <a:gd name="connsiteX89-451" fmla="*/ 17047 w 21660"/>
                <a:gd name="connsiteY89-452" fmla="*/ 15448 h 21487"/>
                <a:gd name="connsiteX90-453" fmla="*/ 15005 w 21660"/>
                <a:gd name="connsiteY90-454" fmla="*/ 20951 h 21487"/>
                <a:gd name="connsiteX91-455" fmla="*/ 13007 w 21660"/>
                <a:gd name="connsiteY91-456" fmla="*/ 15446 h 21487"/>
                <a:gd name="connsiteX92-457" fmla="*/ 13008 w 21660"/>
                <a:gd name="connsiteY92-458" fmla="*/ 12020 h 21487"/>
                <a:gd name="connsiteX93-459" fmla="*/ 12928 w 21660"/>
                <a:gd name="connsiteY93-460" fmla="*/ 11751 h 21487"/>
                <a:gd name="connsiteX94-461" fmla="*/ 12819 w 21660"/>
                <a:gd name="connsiteY94-462" fmla="*/ 12020 h 21487"/>
                <a:gd name="connsiteX95-463" fmla="*/ 12818 w 21660"/>
                <a:gd name="connsiteY95-464" fmla="*/ 15442 h 21487"/>
                <a:gd name="connsiteX96-465" fmla="*/ 14986 w 21660"/>
                <a:gd name="connsiteY96-466" fmla="*/ 21487 h 21487"/>
                <a:gd name="connsiteX97-467" fmla="*/ 17239 w 21660"/>
                <a:gd name="connsiteY97-468" fmla="*/ 15446 h 21487"/>
                <a:gd name="connsiteX98-469" fmla="*/ 17235 w 21660"/>
                <a:gd name="connsiteY98-470" fmla="*/ 12309 h 21487"/>
                <a:gd name="connsiteX99-471" fmla="*/ 17330 w 21660"/>
                <a:gd name="connsiteY99-472" fmla="*/ 12309 h 21487"/>
                <a:gd name="connsiteX100-473" fmla="*/ 17367 w 21660"/>
                <a:gd name="connsiteY100-474" fmla="*/ 12245 h 21487"/>
                <a:gd name="connsiteX101-475" fmla="*/ 17371 w 21660"/>
                <a:gd name="connsiteY101-476" fmla="*/ 12103 h 21487"/>
                <a:gd name="connsiteX102-477" fmla="*/ 17183 w 21660"/>
                <a:gd name="connsiteY102-478" fmla="*/ 10922 h 21487"/>
                <a:gd name="connsiteX103-479" fmla="*/ 17143 w 21660"/>
                <a:gd name="connsiteY103-480" fmla="*/ 10845 h 21487"/>
                <a:gd name="connsiteX104-481" fmla="*/ 231 w 21660"/>
                <a:gd name="connsiteY104-482" fmla="*/ 13316 h 21487"/>
                <a:gd name="connsiteX105-483" fmla="*/ 191 w 21660"/>
                <a:gd name="connsiteY105-484" fmla="*/ 13393 h 21487"/>
                <a:gd name="connsiteX106-485" fmla="*/ 2 w 21660"/>
                <a:gd name="connsiteY106-486" fmla="*/ 14577 h 21487"/>
                <a:gd name="connsiteX107-487" fmla="*/ 9 w 21660"/>
                <a:gd name="connsiteY107-488" fmla="*/ 14720 h 21487"/>
                <a:gd name="connsiteX108-489" fmla="*/ 48 w 21660"/>
                <a:gd name="connsiteY108-490" fmla="*/ 14780 h 21487"/>
                <a:gd name="connsiteX109-491" fmla="*/ 137 w 21660"/>
                <a:gd name="connsiteY109-492" fmla="*/ 14780 h 21487"/>
                <a:gd name="connsiteX110-493" fmla="*/ 137 w 21660"/>
                <a:gd name="connsiteY110-494" fmla="*/ 17618 h 21487"/>
                <a:gd name="connsiteX111-495" fmla="*/ 143 w 21660"/>
                <a:gd name="connsiteY111-496" fmla="*/ 17844 h 21487"/>
                <a:gd name="connsiteX112-497" fmla="*/ 200 w 21660"/>
                <a:gd name="connsiteY112-498" fmla="*/ 18000 h 21487"/>
                <a:gd name="connsiteX113-499" fmla="*/ 232 w 21660"/>
                <a:gd name="connsiteY113-500" fmla="*/ 18015 h 21487"/>
                <a:gd name="connsiteX114-501" fmla="*/ 264 w 21660"/>
                <a:gd name="connsiteY114-502" fmla="*/ 18000 h 21487"/>
                <a:gd name="connsiteX115-503" fmla="*/ 321 w 21660"/>
                <a:gd name="connsiteY115-504" fmla="*/ 17844 h 21487"/>
                <a:gd name="connsiteX116-505" fmla="*/ 327 w 21660"/>
                <a:gd name="connsiteY116-506" fmla="*/ 17618 h 21487"/>
                <a:gd name="connsiteX117-507" fmla="*/ 327 w 21660"/>
                <a:gd name="connsiteY117-508" fmla="*/ 14779 h 21487"/>
                <a:gd name="connsiteX118-509" fmla="*/ 418 w 21660"/>
                <a:gd name="connsiteY118-510" fmla="*/ 14779 h 21487"/>
                <a:gd name="connsiteX119-511" fmla="*/ 455 w 21660"/>
                <a:gd name="connsiteY119-512" fmla="*/ 14716 h 21487"/>
                <a:gd name="connsiteX120-513" fmla="*/ 460 w 21660"/>
                <a:gd name="connsiteY120-514" fmla="*/ 14573 h 21487"/>
                <a:gd name="connsiteX121-515" fmla="*/ 271 w 21660"/>
                <a:gd name="connsiteY121-516" fmla="*/ 13393 h 21487"/>
                <a:gd name="connsiteX122-517" fmla="*/ 231 w 21660"/>
                <a:gd name="connsiteY122-518" fmla="*/ 13316 h 21487"/>
                <a:gd name="connsiteX123-519" fmla="*/ 232 w 21660"/>
                <a:gd name="connsiteY123-520" fmla="*/ 18625 h 21487"/>
                <a:gd name="connsiteX124-521" fmla="*/ 164 w 21660"/>
                <a:gd name="connsiteY124-522" fmla="*/ 18703 h 21487"/>
                <a:gd name="connsiteX125-523" fmla="*/ 164 w 21660"/>
                <a:gd name="connsiteY125-524" fmla="*/ 19073 h 21487"/>
                <a:gd name="connsiteX126-525" fmla="*/ 299 w 21660"/>
                <a:gd name="connsiteY126-526" fmla="*/ 19073 h 21487"/>
                <a:gd name="connsiteX127-527" fmla="*/ 299 w 21660"/>
                <a:gd name="connsiteY127-528" fmla="*/ 18703 h 21487"/>
                <a:gd name="connsiteX128-529" fmla="*/ 232 w 21660"/>
                <a:gd name="connsiteY128-530" fmla="*/ 18625 h 21487"/>
                <a:gd name="connsiteX129-531" fmla="*/ 232 w 21660"/>
                <a:gd name="connsiteY129-532" fmla="*/ 19748 h 21487"/>
                <a:gd name="connsiteX130-533" fmla="*/ 164 w 21660"/>
                <a:gd name="connsiteY130-534" fmla="*/ 19826 h 21487"/>
                <a:gd name="connsiteX131-535" fmla="*/ 164 w 21660"/>
                <a:gd name="connsiteY131-536" fmla="*/ 20196 h 21487"/>
                <a:gd name="connsiteX132-537" fmla="*/ 300 w 21660"/>
                <a:gd name="connsiteY132-538" fmla="*/ 20196 h 21487"/>
                <a:gd name="connsiteX133-539" fmla="*/ 300 w 21660"/>
                <a:gd name="connsiteY133-540" fmla="*/ 19826 h 21487"/>
                <a:gd name="connsiteX134-541" fmla="*/ 232 w 21660"/>
                <a:gd name="connsiteY134-542" fmla="*/ 19748 h 21487"/>
                <a:gd name="connsiteX0-543" fmla="*/ 10842 w 21673"/>
                <a:gd name="connsiteY0-544" fmla="*/ 1 h 21487"/>
                <a:gd name="connsiteX1-545" fmla="*/ 8590 w 21673"/>
                <a:gd name="connsiteY1-546" fmla="*/ 6041 h 21487"/>
                <a:gd name="connsiteX2-547" fmla="*/ 8592 w 21673"/>
                <a:gd name="connsiteY2-548" fmla="*/ 9347 h 21487"/>
                <a:gd name="connsiteX3-549" fmla="*/ 8592 w 21673"/>
                <a:gd name="connsiteY3-550" fmla="*/ 9347 h 21487"/>
                <a:gd name="connsiteX4-551" fmla="*/ 8592 w 21673"/>
                <a:gd name="connsiteY4-552" fmla="*/ 9457 h 21487"/>
                <a:gd name="connsiteX5-553" fmla="*/ 8700 w 21673"/>
                <a:gd name="connsiteY5-554" fmla="*/ 9735 h 21487"/>
                <a:gd name="connsiteX6-555" fmla="*/ 8781 w 21673"/>
                <a:gd name="connsiteY6-556" fmla="*/ 9457 h 21487"/>
                <a:gd name="connsiteX7-557" fmla="*/ 8782 w 21673"/>
                <a:gd name="connsiteY7-558" fmla="*/ 6040 h 21487"/>
                <a:gd name="connsiteX8-559" fmla="*/ 10823 w 21673"/>
                <a:gd name="connsiteY8-560" fmla="*/ 536 h 21487"/>
                <a:gd name="connsiteX9-561" fmla="*/ 12821 w 21673"/>
                <a:gd name="connsiteY9-562" fmla="*/ 6042 h 21487"/>
                <a:gd name="connsiteX10-563" fmla="*/ 12820 w 21673"/>
                <a:gd name="connsiteY10-564" fmla="*/ 9349 h 21487"/>
                <a:gd name="connsiteX11-565" fmla="*/ 12727 w 21673"/>
                <a:gd name="connsiteY11-566" fmla="*/ 9349 h 21487"/>
                <a:gd name="connsiteX12-567" fmla="*/ 12689 w 21673"/>
                <a:gd name="connsiteY12-568" fmla="*/ 9412 h 21487"/>
                <a:gd name="connsiteX13-569" fmla="*/ 12685 w 21673"/>
                <a:gd name="connsiteY13-570" fmla="*/ 9555 h 21487"/>
                <a:gd name="connsiteX14-571" fmla="*/ 12873 w 21673"/>
                <a:gd name="connsiteY14-572" fmla="*/ 10735 h 21487"/>
                <a:gd name="connsiteX15-573" fmla="*/ 12913 w 21673"/>
                <a:gd name="connsiteY15-574" fmla="*/ 10812 h 21487"/>
                <a:gd name="connsiteX16-575" fmla="*/ 12953 w 21673"/>
                <a:gd name="connsiteY16-576" fmla="*/ 10735 h 21487"/>
                <a:gd name="connsiteX17-577" fmla="*/ 13142 w 21673"/>
                <a:gd name="connsiteY17-578" fmla="*/ 9551 h 21487"/>
                <a:gd name="connsiteX18-579" fmla="*/ 13135 w 21673"/>
                <a:gd name="connsiteY18-580" fmla="*/ 9409 h 21487"/>
                <a:gd name="connsiteX19-581" fmla="*/ 13096 w 21673"/>
                <a:gd name="connsiteY19-582" fmla="*/ 9348 h 21487"/>
                <a:gd name="connsiteX20-583" fmla="*/ 13009 w 21673"/>
                <a:gd name="connsiteY20-584" fmla="*/ 9348 h 21487"/>
                <a:gd name="connsiteX21-585" fmla="*/ 13011 w 21673"/>
                <a:gd name="connsiteY21-586" fmla="*/ 6046 h 21487"/>
                <a:gd name="connsiteX22-587" fmla="*/ 10842 w 21673"/>
                <a:gd name="connsiteY22-588" fmla="*/ 1 h 21487"/>
                <a:gd name="connsiteX23-589" fmla="*/ 19287 w 21673"/>
                <a:gd name="connsiteY23-590" fmla="*/ 1 h 21487"/>
                <a:gd name="connsiteX24-591" fmla="*/ 17035 w 21673"/>
                <a:gd name="connsiteY24-592" fmla="*/ 6041 h 21487"/>
                <a:gd name="connsiteX25-593" fmla="*/ 17039 w 21673"/>
                <a:gd name="connsiteY25-594" fmla="*/ 9457 h 21487"/>
                <a:gd name="connsiteX26-595" fmla="*/ 17132 w 21673"/>
                <a:gd name="connsiteY26-596" fmla="*/ 9748 h 21487"/>
                <a:gd name="connsiteX27-597" fmla="*/ 17232 w 21673"/>
                <a:gd name="connsiteY27-598" fmla="*/ 9457 h 21487"/>
                <a:gd name="connsiteX28-599" fmla="*/ 17227 w 21673"/>
                <a:gd name="connsiteY28-600" fmla="*/ 6040 h 21487"/>
                <a:gd name="connsiteX29-601" fmla="*/ 19269 w 21673"/>
                <a:gd name="connsiteY29-602" fmla="*/ 536 h 21487"/>
                <a:gd name="connsiteX30-603" fmla="*/ 21267 w 21673"/>
                <a:gd name="connsiteY30-604" fmla="*/ 6042 h 21487"/>
                <a:gd name="connsiteX31-605" fmla="*/ 21271 w 21673"/>
                <a:gd name="connsiteY31-606" fmla="*/ 13317 h 21487"/>
                <a:gd name="connsiteX32-607" fmla="*/ 21176 w 21673"/>
                <a:gd name="connsiteY32-608" fmla="*/ 13317 h 21487"/>
                <a:gd name="connsiteX33-609" fmla="*/ 21139 w 21673"/>
                <a:gd name="connsiteY33-610" fmla="*/ 13380 h 21487"/>
                <a:gd name="connsiteX34-611" fmla="*/ 21323 w 21673"/>
                <a:gd name="connsiteY34-612" fmla="*/ 14703 h 21487"/>
                <a:gd name="connsiteX35-613" fmla="*/ 21363 w 21673"/>
                <a:gd name="connsiteY35-614" fmla="*/ 14780 h 21487"/>
                <a:gd name="connsiteX36-615" fmla="*/ 21403 w 21673"/>
                <a:gd name="connsiteY36-616" fmla="*/ 14703 h 21487"/>
                <a:gd name="connsiteX37-617" fmla="*/ 21592 w 21673"/>
                <a:gd name="connsiteY37-618" fmla="*/ 13519 h 21487"/>
                <a:gd name="connsiteX38-619" fmla="*/ 21456 w 21673"/>
                <a:gd name="connsiteY38-620" fmla="*/ 6046 h 21487"/>
                <a:gd name="connsiteX39-621" fmla="*/ 19287 w 21673"/>
                <a:gd name="connsiteY39-622" fmla="*/ 1 h 21487"/>
                <a:gd name="connsiteX40-623" fmla="*/ 2387 w 21673"/>
                <a:gd name="connsiteY40-624" fmla="*/ 8 h 21487"/>
                <a:gd name="connsiteX41-625" fmla="*/ 135 w 21673"/>
                <a:gd name="connsiteY41-626" fmla="*/ 6048 h 21487"/>
                <a:gd name="connsiteX42-627" fmla="*/ 139 w 21673"/>
                <a:gd name="connsiteY42-628" fmla="*/ 12147 h 21487"/>
                <a:gd name="connsiteX43-629" fmla="*/ 246 w 21673"/>
                <a:gd name="connsiteY43-630" fmla="*/ 12419 h 21487"/>
                <a:gd name="connsiteX44-631" fmla="*/ 326 w 21673"/>
                <a:gd name="connsiteY44-632" fmla="*/ 12147 h 21487"/>
                <a:gd name="connsiteX45-633" fmla="*/ 327 w 21673"/>
                <a:gd name="connsiteY45-634" fmla="*/ 6047 h 21487"/>
                <a:gd name="connsiteX46-635" fmla="*/ 2368 w 21673"/>
                <a:gd name="connsiteY46-636" fmla="*/ 543 h 21487"/>
                <a:gd name="connsiteX47-637" fmla="*/ 4366 w 21673"/>
                <a:gd name="connsiteY47-638" fmla="*/ 6049 h 21487"/>
                <a:gd name="connsiteX48-639" fmla="*/ 4365 w 21673"/>
                <a:gd name="connsiteY48-640" fmla="*/ 9349 h 21487"/>
                <a:gd name="connsiteX49-641" fmla="*/ 4277 w 21673"/>
                <a:gd name="connsiteY49-642" fmla="*/ 9349 h 21487"/>
                <a:gd name="connsiteX50-643" fmla="*/ 4240 w 21673"/>
                <a:gd name="connsiteY50-644" fmla="*/ 9412 h 21487"/>
                <a:gd name="connsiteX51-645" fmla="*/ 4236 w 21673"/>
                <a:gd name="connsiteY51-646" fmla="*/ 9555 h 21487"/>
                <a:gd name="connsiteX52-647" fmla="*/ 4424 w 21673"/>
                <a:gd name="connsiteY52-648" fmla="*/ 10735 h 21487"/>
                <a:gd name="connsiteX53-649" fmla="*/ 4463 w 21673"/>
                <a:gd name="connsiteY53-650" fmla="*/ 10812 h 21487"/>
                <a:gd name="connsiteX54-651" fmla="*/ 4504 w 21673"/>
                <a:gd name="connsiteY54-652" fmla="*/ 10735 h 21487"/>
                <a:gd name="connsiteX55-653" fmla="*/ 4692 w 21673"/>
                <a:gd name="connsiteY55-654" fmla="*/ 9551 h 21487"/>
                <a:gd name="connsiteX56-655" fmla="*/ 4686 w 21673"/>
                <a:gd name="connsiteY56-656" fmla="*/ 9409 h 21487"/>
                <a:gd name="connsiteX57-657" fmla="*/ 4647 w 21673"/>
                <a:gd name="connsiteY57-658" fmla="*/ 9348 h 21487"/>
                <a:gd name="connsiteX58-659" fmla="*/ 4554 w 21673"/>
                <a:gd name="connsiteY58-660" fmla="*/ 9348 h 21487"/>
                <a:gd name="connsiteX59-661" fmla="*/ 4555 w 21673"/>
                <a:gd name="connsiteY59-662" fmla="*/ 6053 h 21487"/>
                <a:gd name="connsiteX60-663" fmla="*/ 2387 w 21673"/>
                <a:gd name="connsiteY60-664" fmla="*/ 8 h 21487"/>
                <a:gd name="connsiteX61-665" fmla="*/ 8681 w 21673"/>
                <a:gd name="connsiteY61-666" fmla="*/ 10845 h 21487"/>
                <a:gd name="connsiteX62-667" fmla="*/ 8641 w 21673"/>
                <a:gd name="connsiteY62-668" fmla="*/ 10922 h 21487"/>
                <a:gd name="connsiteX63-669" fmla="*/ 8452 w 21673"/>
                <a:gd name="connsiteY63-670" fmla="*/ 12106 h 21487"/>
                <a:gd name="connsiteX64-671" fmla="*/ 8459 w 21673"/>
                <a:gd name="connsiteY64-672" fmla="*/ 12249 h 21487"/>
                <a:gd name="connsiteX65-673" fmla="*/ 8498 w 21673"/>
                <a:gd name="connsiteY65-674" fmla="*/ 12310 h 21487"/>
                <a:gd name="connsiteX66-675" fmla="*/ 8591 w 21673"/>
                <a:gd name="connsiteY66-676" fmla="*/ 12310 h 21487"/>
                <a:gd name="connsiteX67-677" fmla="*/ 8590 w 21673"/>
                <a:gd name="connsiteY67-678" fmla="*/ 15448 h 21487"/>
                <a:gd name="connsiteX68-679" fmla="*/ 6549 w 21673"/>
                <a:gd name="connsiteY68-680" fmla="*/ 20951 h 21487"/>
                <a:gd name="connsiteX69-681" fmla="*/ 4551 w 21673"/>
                <a:gd name="connsiteY69-682" fmla="*/ 15446 h 21487"/>
                <a:gd name="connsiteX70-683" fmla="*/ 4552 w 21673"/>
                <a:gd name="connsiteY70-684" fmla="*/ 12020 h 21487"/>
                <a:gd name="connsiteX71-685" fmla="*/ 4472 w 21673"/>
                <a:gd name="connsiteY71-686" fmla="*/ 11738 h 21487"/>
                <a:gd name="connsiteX72-687" fmla="*/ 4363 w 21673"/>
                <a:gd name="connsiteY72-688" fmla="*/ 12020 h 21487"/>
                <a:gd name="connsiteX73-689" fmla="*/ 4362 w 21673"/>
                <a:gd name="connsiteY73-690" fmla="*/ 15442 h 21487"/>
                <a:gd name="connsiteX74-691" fmla="*/ 6530 w 21673"/>
                <a:gd name="connsiteY74-692" fmla="*/ 21487 h 21487"/>
                <a:gd name="connsiteX75-693" fmla="*/ 8782 w 21673"/>
                <a:gd name="connsiteY75-694" fmla="*/ 15446 h 21487"/>
                <a:gd name="connsiteX76-695" fmla="*/ 8780 w 21673"/>
                <a:gd name="connsiteY76-696" fmla="*/ 12309 h 21487"/>
                <a:gd name="connsiteX77-697" fmla="*/ 8868 w 21673"/>
                <a:gd name="connsiteY77-698" fmla="*/ 12309 h 21487"/>
                <a:gd name="connsiteX78-699" fmla="*/ 8905 w 21673"/>
                <a:gd name="connsiteY78-700" fmla="*/ 12245 h 21487"/>
                <a:gd name="connsiteX79-701" fmla="*/ 8909 w 21673"/>
                <a:gd name="connsiteY79-702" fmla="*/ 12103 h 21487"/>
                <a:gd name="connsiteX80-703" fmla="*/ 8721 w 21673"/>
                <a:gd name="connsiteY80-704" fmla="*/ 10922 h 21487"/>
                <a:gd name="connsiteX81-705" fmla="*/ 8681 w 21673"/>
                <a:gd name="connsiteY81-706" fmla="*/ 10845 h 21487"/>
                <a:gd name="connsiteX82-707" fmla="*/ 17143 w 21673"/>
                <a:gd name="connsiteY82-708" fmla="*/ 10845 h 21487"/>
                <a:gd name="connsiteX83-709" fmla="*/ 17103 w 21673"/>
                <a:gd name="connsiteY83-710" fmla="*/ 10922 h 21487"/>
                <a:gd name="connsiteX84-711" fmla="*/ 16914 w 21673"/>
                <a:gd name="connsiteY84-712" fmla="*/ 12106 h 21487"/>
                <a:gd name="connsiteX85-713" fmla="*/ 16921 w 21673"/>
                <a:gd name="connsiteY85-714" fmla="*/ 12249 h 21487"/>
                <a:gd name="connsiteX86-715" fmla="*/ 16960 w 21673"/>
                <a:gd name="connsiteY86-716" fmla="*/ 12310 h 21487"/>
                <a:gd name="connsiteX87-717" fmla="*/ 17043 w 21673"/>
                <a:gd name="connsiteY87-718" fmla="*/ 12310 h 21487"/>
                <a:gd name="connsiteX88-719" fmla="*/ 17047 w 21673"/>
                <a:gd name="connsiteY88-720" fmla="*/ 15448 h 21487"/>
                <a:gd name="connsiteX89-721" fmla="*/ 15005 w 21673"/>
                <a:gd name="connsiteY89-722" fmla="*/ 20951 h 21487"/>
                <a:gd name="connsiteX90-723" fmla="*/ 13007 w 21673"/>
                <a:gd name="connsiteY90-724" fmla="*/ 15446 h 21487"/>
                <a:gd name="connsiteX91-725" fmla="*/ 13008 w 21673"/>
                <a:gd name="connsiteY91-726" fmla="*/ 12020 h 21487"/>
                <a:gd name="connsiteX92-727" fmla="*/ 12928 w 21673"/>
                <a:gd name="connsiteY92-728" fmla="*/ 11751 h 21487"/>
                <a:gd name="connsiteX93-729" fmla="*/ 12819 w 21673"/>
                <a:gd name="connsiteY93-730" fmla="*/ 12020 h 21487"/>
                <a:gd name="connsiteX94-731" fmla="*/ 12818 w 21673"/>
                <a:gd name="connsiteY94-732" fmla="*/ 15442 h 21487"/>
                <a:gd name="connsiteX95-733" fmla="*/ 14986 w 21673"/>
                <a:gd name="connsiteY95-734" fmla="*/ 21487 h 21487"/>
                <a:gd name="connsiteX96-735" fmla="*/ 17239 w 21673"/>
                <a:gd name="connsiteY96-736" fmla="*/ 15446 h 21487"/>
                <a:gd name="connsiteX97-737" fmla="*/ 17235 w 21673"/>
                <a:gd name="connsiteY97-738" fmla="*/ 12309 h 21487"/>
                <a:gd name="connsiteX98-739" fmla="*/ 17330 w 21673"/>
                <a:gd name="connsiteY98-740" fmla="*/ 12309 h 21487"/>
                <a:gd name="connsiteX99-741" fmla="*/ 17367 w 21673"/>
                <a:gd name="connsiteY99-742" fmla="*/ 12245 h 21487"/>
                <a:gd name="connsiteX100-743" fmla="*/ 17371 w 21673"/>
                <a:gd name="connsiteY100-744" fmla="*/ 12103 h 21487"/>
                <a:gd name="connsiteX101-745" fmla="*/ 17183 w 21673"/>
                <a:gd name="connsiteY101-746" fmla="*/ 10922 h 21487"/>
                <a:gd name="connsiteX102-747" fmla="*/ 17143 w 21673"/>
                <a:gd name="connsiteY102-748" fmla="*/ 10845 h 21487"/>
                <a:gd name="connsiteX103-749" fmla="*/ 231 w 21673"/>
                <a:gd name="connsiteY103-750" fmla="*/ 13316 h 21487"/>
                <a:gd name="connsiteX104-751" fmla="*/ 191 w 21673"/>
                <a:gd name="connsiteY104-752" fmla="*/ 13393 h 21487"/>
                <a:gd name="connsiteX105-753" fmla="*/ 2 w 21673"/>
                <a:gd name="connsiteY105-754" fmla="*/ 14577 h 21487"/>
                <a:gd name="connsiteX106-755" fmla="*/ 9 w 21673"/>
                <a:gd name="connsiteY106-756" fmla="*/ 14720 h 21487"/>
                <a:gd name="connsiteX107-757" fmla="*/ 48 w 21673"/>
                <a:gd name="connsiteY107-758" fmla="*/ 14780 h 21487"/>
                <a:gd name="connsiteX108-759" fmla="*/ 137 w 21673"/>
                <a:gd name="connsiteY108-760" fmla="*/ 14780 h 21487"/>
                <a:gd name="connsiteX109-761" fmla="*/ 137 w 21673"/>
                <a:gd name="connsiteY109-762" fmla="*/ 17618 h 21487"/>
                <a:gd name="connsiteX110-763" fmla="*/ 143 w 21673"/>
                <a:gd name="connsiteY110-764" fmla="*/ 17844 h 21487"/>
                <a:gd name="connsiteX111-765" fmla="*/ 200 w 21673"/>
                <a:gd name="connsiteY111-766" fmla="*/ 18000 h 21487"/>
                <a:gd name="connsiteX112-767" fmla="*/ 232 w 21673"/>
                <a:gd name="connsiteY112-768" fmla="*/ 18015 h 21487"/>
                <a:gd name="connsiteX113-769" fmla="*/ 264 w 21673"/>
                <a:gd name="connsiteY113-770" fmla="*/ 18000 h 21487"/>
                <a:gd name="connsiteX114-771" fmla="*/ 321 w 21673"/>
                <a:gd name="connsiteY114-772" fmla="*/ 17844 h 21487"/>
                <a:gd name="connsiteX115-773" fmla="*/ 327 w 21673"/>
                <a:gd name="connsiteY115-774" fmla="*/ 17618 h 21487"/>
                <a:gd name="connsiteX116-775" fmla="*/ 327 w 21673"/>
                <a:gd name="connsiteY116-776" fmla="*/ 14779 h 21487"/>
                <a:gd name="connsiteX117-777" fmla="*/ 418 w 21673"/>
                <a:gd name="connsiteY117-778" fmla="*/ 14779 h 21487"/>
                <a:gd name="connsiteX118-779" fmla="*/ 455 w 21673"/>
                <a:gd name="connsiteY118-780" fmla="*/ 14716 h 21487"/>
                <a:gd name="connsiteX119-781" fmla="*/ 460 w 21673"/>
                <a:gd name="connsiteY119-782" fmla="*/ 14573 h 21487"/>
                <a:gd name="connsiteX120-783" fmla="*/ 271 w 21673"/>
                <a:gd name="connsiteY120-784" fmla="*/ 13393 h 21487"/>
                <a:gd name="connsiteX121-785" fmla="*/ 231 w 21673"/>
                <a:gd name="connsiteY121-786" fmla="*/ 13316 h 21487"/>
                <a:gd name="connsiteX122-787" fmla="*/ 232 w 21673"/>
                <a:gd name="connsiteY122-788" fmla="*/ 18625 h 21487"/>
                <a:gd name="connsiteX123-789" fmla="*/ 164 w 21673"/>
                <a:gd name="connsiteY123-790" fmla="*/ 18703 h 21487"/>
                <a:gd name="connsiteX124-791" fmla="*/ 164 w 21673"/>
                <a:gd name="connsiteY124-792" fmla="*/ 19073 h 21487"/>
                <a:gd name="connsiteX125-793" fmla="*/ 299 w 21673"/>
                <a:gd name="connsiteY125-794" fmla="*/ 19073 h 21487"/>
                <a:gd name="connsiteX126-795" fmla="*/ 299 w 21673"/>
                <a:gd name="connsiteY126-796" fmla="*/ 18703 h 21487"/>
                <a:gd name="connsiteX127-797" fmla="*/ 232 w 21673"/>
                <a:gd name="connsiteY127-798" fmla="*/ 18625 h 21487"/>
                <a:gd name="connsiteX128-799" fmla="*/ 232 w 21673"/>
                <a:gd name="connsiteY128-800" fmla="*/ 19748 h 21487"/>
                <a:gd name="connsiteX129-801" fmla="*/ 164 w 21673"/>
                <a:gd name="connsiteY129-802" fmla="*/ 19826 h 21487"/>
                <a:gd name="connsiteX130-803" fmla="*/ 164 w 21673"/>
                <a:gd name="connsiteY130-804" fmla="*/ 20196 h 21487"/>
                <a:gd name="connsiteX131-805" fmla="*/ 300 w 21673"/>
                <a:gd name="connsiteY131-806" fmla="*/ 20196 h 21487"/>
                <a:gd name="connsiteX132-807" fmla="*/ 300 w 21673"/>
                <a:gd name="connsiteY132-808" fmla="*/ 19826 h 21487"/>
                <a:gd name="connsiteX133-809" fmla="*/ 232 w 21673"/>
                <a:gd name="connsiteY133-810" fmla="*/ 19748 h 21487"/>
                <a:gd name="connsiteX0-811" fmla="*/ 10842 w 21456"/>
                <a:gd name="connsiteY0-812" fmla="*/ 1 h 21487"/>
                <a:gd name="connsiteX1-813" fmla="*/ 8590 w 21456"/>
                <a:gd name="connsiteY1-814" fmla="*/ 6041 h 21487"/>
                <a:gd name="connsiteX2-815" fmla="*/ 8592 w 21456"/>
                <a:gd name="connsiteY2-816" fmla="*/ 9347 h 21487"/>
                <a:gd name="connsiteX3-817" fmla="*/ 8592 w 21456"/>
                <a:gd name="connsiteY3-818" fmla="*/ 9347 h 21487"/>
                <a:gd name="connsiteX4-819" fmla="*/ 8592 w 21456"/>
                <a:gd name="connsiteY4-820" fmla="*/ 9457 h 21487"/>
                <a:gd name="connsiteX5-821" fmla="*/ 8700 w 21456"/>
                <a:gd name="connsiteY5-822" fmla="*/ 9735 h 21487"/>
                <a:gd name="connsiteX6-823" fmla="*/ 8781 w 21456"/>
                <a:gd name="connsiteY6-824" fmla="*/ 9457 h 21487"/>
                <a:gd name="connsiteX7-825" fmla="*/ 8782 w 21456"/>
                <a:gd name="connsiteY7-826" fmla="*/ 6040 h 21487"/>
                <a:gd name="connsiteX8-827" fmla="*/ 10823 w 21456"/>
                <a:gd name="connsiteY8-828" fmla="*/ 536 h 21487"/>
                <a:gd name="connsiteX9-829" fmla="*/ 12821 w 21456"/>
                <a:gd name="connsiteY9-830" fmla="*/ 6042 h 21487"/>
                <a:gd name="connsiteX10-831" fmla="*/ 12820 w 21456"/>
                <a:gd name="connsiteY10-832" fmla="*/ 9349 h 21487"/>
                <a:gd name="connsiteX11-833" fmla="*/ 12727 w 21456"/>
                <a:gd name="connsiteY11-834" fmla="*/ 9349 h 21487"/>
                <a:gd name="connsiteX12-835" fmla="*/ 12689 w 21456"/>
                <a:gd name="connsiteY12-836" fmla="*/ 9412 h 21487"/>
                <a:gd name="connsiteX13-837" fmla="*/ 12685 w 21456"/>
                <a:gd name="connsiteY13-838" fmla="*/ 9555 h 21487"/>
                <a:gd name="connsiteX14-839" fmla="*/ 12873 w 21456"/>
                <a:gd name="connsiteY14-840" fmla="*/ 10735 h 21487"/>
                <a:gd name="connsiteX15-841" fmla="*/ 12913 w 21456"/>
                <a:gd name="connsiteY15-842" fmla="*/ 10812 h 21487"/>
                <a:gd name="connsiteX16-843" fmla="*/ 12953 w 21456"/>
                <a:gd name="connsiteY16-844" fmla="*/ 10735 h 21487"/>
                <a:gd name="connsiteX17-845" fmla="*/ 13142 w 21456"/>
                <a:gd name="connsiteY17-846" fmla="*/ 9551 h 21487"/>
                <a:gd name="connsiteX18-847" fmla="*/ 13135 w 21456"/>
                <a:gd name="connsiteY18-848" fmla="*/ 9409 h 21487"/>
                <a:gd name="connsiteX19-849" fmla="*/ 13096 w 21456"/>
                <a:gd name="connsiteY19-850" fmla="*/ 9348 h 21487"/>
                <a:gd name="connsiteX20-851" fmla="*/ 13009 w 21456"/>
                <a:gd name="connsiteY20-852" fmla="*/ 9348 h 21487"/>
                <a:gd name="connsiteX21-853" fmla="*/ 13011 w 21456"/>
                <a:gd name="connsiteY21-854" fmla="*/ 6046 h 21487"/>
                <a:gd name="connsiteX22-855" fmla="*/ 10842 w 21456"/>
                <a:gd name="connsiteY22-856" fmla="*/ 1 h 21487"/>
                <a:gd name="connsiteX23-857" fmla="*/ 19287 w 21456"/>
                <a:gd name="connsiteY23-858" fmla="*/ 1 h 21487"/>
                <a:gd name="connsiteX24-859" fmla="*/ 17035 w 21456"/>
                <a:gd name="connsiteY24-860" fmla="*/ 6041 h 21487"/>
                <a:gd name="connsiteX25-861" fmla="*/ 17039 w 21456"/>
                <a:gd name="connsiteY25-862" fmla="*/ 9457 h 21487"/>
                <a:gd name="connsiteX26-863" fmla="*/ 17132 w 21456"/>
                <a:gd name="connsiteY26-864" fmla="*/ 9748 h 21487"/>
                <a:gd name="connsiteX27-865" fmla="*/ 17232 w 21456"/>
                <a:gd name="connsiteY27-866" fmla="*/ 9457 h 21487"/>
                <a:gd name="connsiteX28-867" fmla="*/ 17227 w 21456"/>
                <a:gd name="connsiteY28-868" fmla="*/ 6040 h 21487"/>
                <a:gd name="connsiteX29-869" fmla="*/ 19269 w 21456"/>
                <a:gd name="connsiteY29-870" fmla="*/ 536 h 21487"/>
                <a:gd name="connsiteX30-871" fmla="*/ 21267 w 21456"/>
                <a:gd name="connsiteY30-872" fmla="*/ 6042 h 21487"/>
                <a:gd name="connsiteX31-873" fmla="*/ 21271 w 21456"/>
                <a:gd name="connsiteY31-874" fmla="*/ 13317 h 21487"/>
                <a:gd name="connsiteX32-875" fmla="*/ 21176 w 21456"/>
                <a:gd name="connsiteY32-876" fmla="*/ 13317 h 21487"/>
                <a:gd name="connsiteX33-877" fmla="*/ 21139 w 21456"/>
                <a:gd name="connsiteY33-878" fmla="*/ 13380 h 21487"/>
                <a:gd name="connsiteX34-879" fmla="*/ 21323 w 21456"/>
                <a:gd name="connsiteY34-880" fmla="*/ 14703 h 21487"/>
                <a:gd name="connsiteX35-881" fmla="*/ 21363 w 21456"/>
                <a:gd name="connsiteY35-882" fmla="*/ 14780 h 21487"/>
                <a:gd name="connsiteX36-883" fmla="*/ 21403 w 21456"/>
                <a:gd name="connsiteY36-884" fmla="*/ 14703 h 21487"/>
                <a:gd name="connsiteX37-885" fmla="*/ 21456 w 21456"/>
                <a:gd name="connsiteY37-886" fmla="*/ 6046 h 21487"/>
                <a:gd name="connsiteX38-887" fmla="*/ 19287 w 21456"/>
                <a:gd name="connsiteY38-888" fmla="*/ 1 h 21487"/>
                <a:gd name="connsiteX39-889" fmla="*/ 2387 w 21456"/>
                <a:gd name="connsiteY39-890" fmla="*/ 8 h 21487"/>
                <a:gd name="connsiteX40-891" fmla="*/ 135 w 21456"/>
                <a:gd name="connsiteY40-892" fmla="*/ 6048 h 21487"/>
                <a:gd name="connsiteX41-893" fmla="*/ 139 w 21456"/>
                <a:gd name="connsiteY41-894" fmla="*/ 12147 h 21487"/>
                <a:gd name="connsiteX42-895" fmla="*/ 246 w 21456"/>
                <a:gd name="connsiteY42-896" fmla="*/ 12419 h 21487"/>
                <a:gd name="connsiteX43-897" fmla="*/ 326 w 21456"/>
                <a:gd name="connsiteY43-898" fmla="*/ 12147 h 21487"/>
                <a:gd name="connsiteX44-899" fmla="*/ 327 w 21456"/>
                <a:gd name="connsiteY44-900" fmla="*/ 6047 h 21487"/>
                <a:gd name="connsiteX45-901" fmla="*/ 2368 w 21456"/>
                <a:gd name="connsiteY45-902" fmla="*/ 543 h 21487"/>
                <a:gd name="connsiteX46-903" fmla="*/ 4366 w 21456"/>
                <a:gd name="connsiteY46-904" fmla="*/ 6049 h 21487"/>
                <a:gd name="connsiteX47-905" fmla="*/ 4365 w 21456"/>
                <a:gd name="connsiteY47-906" fmla="*/ 9349 h 21487"/>
                <a:gd name="connsiteX48-907" fmla="*/ 4277 w 21456"/>
                <a:gd name="connsiteY48-908" fmla="*/ 9349 h 21487"/>
                <a:gd name="connsiteX49-909" fmla="*/ 4240 w 21456"/>
                <a:gd name="connsiteY49-910" fmla="*/ 9412 h 21487"/>
                <a:gd name="connsiteX50-911" fmla="*/ 4236 w 21456"/>
                <a:gd name="connsiteY50-912" fmla="*/ 9555 h 21487"/>
                <a:gd name="connsiteX51-913" fmla="*/ 4424 w 21456"/>
                <a:gd name="connsiteY51-914" fmla="*/ 10735 h 21487"/>
                <a:gd name="connsiteX52-915" fmla="*/ 4463 w 21456"/>
                <a:gd name="connsiteY52-916" fmla="*/ 10812 h 21487"/>
                <a:gd name="connsiteX53-917" fmla="*/ 4504 w 21456"/>
                <a:gd name="connsiteY53-918" fmla="*/ 10735 h 21487"/>
                <a:gd name="connsiteX54-919" fmla="*/ 4692 w 21456"/>
                <a:gd name="connsiteY54-920" fmla="*/ 9551 h 21487"/>
                <a:gd name="connsiteX55-921" fmla="*/ 4686 w 21456"/>
                <a:gd name="connsiteY55-922" fmla="*/ 9409 h 21487"/>
                <a:gd name="connsiteX56-923" fmla="*/ 4647 w 21456"/>
                <a:gd name="connsiteY56-924" fmla="*/ 9348 h 21487"/>
                <a:gd name="connsiteX57-925" fmla="*/ 4554 w 21456"/>
                <a:gd name="connsiteY57-926" fmla="*/ 9348 h 21487"/>
                <a:gd name="connsiteX58-927" fmla="*/ 4555 w 21456"/>
                <a:gd name="connsiteY58-928" fmla="*/ 6053 h 21487"/>
                <a:gd name="connsiteX59-929" fmla="*/ 2387 w 21456"/>
                <a:gd name="connsiteY59-930" fmla="*/ 8 h 21487"/>
                <a:gd name="connsiteX60-931" fmla="*/ 8681 w 21456"/>
                <a:gd name="connsiteY60-932" fmla="*/ 10845 h 21487"/>
                <a:gd name="connsiteX61-933" fmla="*/ 8641 w 21456"/>
                <a:gd name="connsiteY61-934" fmla="*/ 10922 h 21487"/>
                <a:gd name="connsiteX62-935" fmla="*/ 8452 w 21456"/>
                <a:gd name="connsiteY62-936" fmla="*/ 12106 h 21487"/>
                <a:gd name="connsiteX63-937" fmla="*/ 8459 w 21456"/>
                <a:gd name="connsiteY63-938" fmla="*/ 12249 h 21487"/>
                <a:gd name="connsiteX64-939" fmla="*/ 8498 w 21456"/>
                <a:gd name="connsiteY64-940" fmla="*/ 12310 h 21487"/>
                <a:gd name="connsiteX65-941" fmla="*/ 8591 w 21456"/>
                <a:gd name="connsiteY65-942" fmla="*/ 12310 h 21487"/>
                <a:gd name="connsiteX66-943" fmla="*/ 8590 w 21456"/>
                <a:gd name="connsiteY66-944" fmla="*/ 15448 h 21487"/>
                <a:gd name="connsiteX67-945" fmla="*/ 6549 w 21456"/>
                <a:gd name="connsiteY67-946" fmla="*/ 20951 h 21487"/>
                <a:gd name="connsiteX68-947" fmla="*/ 4551 w 21456"/>
                <a:gd name="connsiteY68-948" fmla="*/ 15446 h 21487"/>
                <a:gd name="connsiteX69-949" fmla="*/ 4552 w 21456"/>
                <a:gd name="connsiteY69-950" fmla="*/ 12020 h 21487"/>
                <a:gd name="connsiteX70-951" fmla="*/ 4472 w 21456"/>
                <a:gd name="connsiteY70-952" fmla="*/ 11738 h 21487"/>
                <a:gd name="connsiteX71-953" fmla="*/ 4363 w 21456"/>
                <a:gd name="connsiteY71-954" fmla="*/ 12020 h 21487"/>
                <a:gd name="connsiteX72-955" fmla="*/ 4362 w 21456"/>
                <a:gd name="connsiteY72-956" fmla="*/ 15442 h 21487"/>
                <a:gd name="connsiteX73-957" fmla="*/ 6530 w 21456"/>
                <a:gd name="connsiteY73-958" fmla="*/ 21487 h 21487"/>
                <a:gd name="connsiteX74-959" fmla="*/ 8782 w 21456"/>
                <a:gd name="connsiteY74-960" fmla="*/ 15446 h 21487"/>
                <a:gd name="connsiteX75-961" fmla="*/ 8780 w 21456"/>
                <a:gd name="connsiteY75-962" fmla="*/ 12309 h 21487"/>
                <a:gd name="connsiteX76-963" fmla="*/ 8868 w 21456"/>
                <a:gd name="connsiteY76-964" fmla="*/ 12309 h 21487"/>
                <a:gd name="connsiteX77-965" fmla="*/ 8905 w 21456"/>
                <a:gd name="connsiteY77-966" fmla="*/ 12245 h 21487"/>
                <a:gd name="connsiteX78-967" fmla="*/ 8909 w 21456"/>
                <a:gd name="connsiteY78-968" fmla="*/ 12103 h 21487"/>
                <a:gd name="connsiteX79-969" fmla="*/ 8721 w 21456"/>
                <a:gd name="connsiteY79-970" fmla="*/ 10922 h 21487"/>
                <a:gd name="connsiteX80-971" fmla="*/ 8681 w 21456"/>
                <a:gd name="connsiteY80-972" fmla="*/ 10845 h 21487"/>
                <a:gd name="connsiteX81-973" fmla="*/ 17143 w 21456"/>
                <a:gd name="connsiteY81-974" fmla="*/ 10845 h 21487"/>
                <a:gd name="connsiteX82-975" fmla="*/ 17103 w 21456"/>
                <a:gd name="connsiteY82-976" fmla="*/ 10922 h 21487"/>
                <a:gd name="connsiteX83-977" fmla="*/ 16914 w 21456"/>
                <a:gd name="connsiteY83-978" fmla="*/ 12106 h 21487"/>
                <a:gd name="connsiteX84-979" fmla="*/ 16921 w 21456"/>
                <a:gd name="connsiteY84-980" fmla="*/ 12249 h 21487"/>
                <a:gd name="connsiteX85-981" fmla="*/ 16960 w 21456"/>
                <a:gd name="connsiteY85-982" fmla="*/ 12310 h 21487"/>
                <a:gd name="connsiteX86-983" fmla="*/ 17043 w 21456"/>
                <a:gd name="connsiteY86-984" fmla="*/ 12310 h 21487"/>
                <a:gd name="connsiteX87-985" fmla="*/ 17047 w 21456"/>
                <a:gd name="connsiteY87-986" fmla="*/ 15448 h 21487"/>
                <a:gd name="connsiteX88-987" fmla="*/ 15005 w 21456"/>
                <a:gd name="connsiteY88-988" fmla="*/ 20951 h 21487"/>
                <a:gd name="connsiteX89-989" fmla="*/ 13007 w 21456"/>
                <a:gd name="connsiteY89-990" fmla="*/ 15446 h 21487"/>
                <a:gd name="connsiteX90-991" fmla="*/ 13008 w 21456"/>
                <a:gd name="connsiteY90-992" fmla="*/ 12020 h 21487"/>
                <a:gd name="connsiteX91-993" fmla="*/ 12928 w 21456"/>
                <a:gd name="connsiteY91-994" fmla="*/ 11751 h 21487"/>
                <a:gd name="connsiteX92-995" fmla="*/ 12819 w 21456"/>
                <a:gd name="connsiteY92-996" fmla="*/ 12020 h 21487"/>
                <a:gd name="connsiteX93-997" fmla="*/ 12818 w 21456"/>
                <a:gd name="connsiteY93-998" fmla="*/ 15442 h 21487"/>
                <a:gd name="connsiteX94-999" fmla="*/ 14986 w 21456"/>
                <a:gd name="connsiteY94-1000" fmla="*/ 21487 h 21487"/>
                <a:gd name="connsiteX95-1001" fmla="*/ 17239 w 21456"/>
                <a:gd name="connsiteY95-1002" fmla="*/ 15446 h 21487"/>
                <a:gd name="connsiteX96-1003" fmla="*/ 17235 w 21456"/>
                <a:gd name="connsiteY96-1004" fmla="*/ 12309 h 21487"/>
                <a:gd name="connsiteX97-1005" fmla="*/ 17330 w 21456"/>
                <a:gd name="connsiteY97-1006" fmla="*/ 12309 h 21487"/>
                <a:gd name="connsiteX98-1007" fmla="*/ 17367 w 21456"/>
                <a:gd name="connsiteY98-1008" fmla="*/ 12245 h 21487"/>
                <a:gd name="connsiteX99-1009" fmla="*/ 17371 w 21456"/>
                <a:gd name="connsiteY99-1010" fmla="*/ 12103 h 21487"/>
                <a:gd name="connsiteX100-1011" fmla="*/ 17183 w 21456"/>
                <a:gd name="connsiteY100-1012" fmla="*/ 10922 h 21487"/>
                <a:gd name="connsiteX101-1013" fmla="*/ 17143 w 21456"/>
                <a:gd name="connsiteY101-1014" fmla="*/ 10845 h 21487"/>
                <a:gd name="connsiteX102-1015" fmla="*/ 231 w 21456"/>
                <a:gd name="connsiteY102-1016" fmla="*/ 13316 h 21487"/>
                <a:gd name="connsiteX103-1017" fmla="*/ 191 w 21456"/>
                <a:gd name="connsiteY103-1018" fmla="*/ 13393 h 21487"/>
                <a:gd name="connsiteX104-1019" fmla="*/ 2 w 21456"/>
                <a:gd name="connsiteY104-1020" fmla="*/ 14577 h 21487"/>
                <a:gd name="connsiteX105-1021" fmla="*/ 9 w 21456"/>
                <a:gd name="connsiteY105-1022" fmla="*/ 14720 h 21487"/>
                <a:gd name="connsiteX106-1023" fmla="*/ 48 w 21456"/>
                <a:gd name="connsiteY106-1024" fmla="*/ 14780 h 21487"/>
                <a:gd name="connsiteX107-1025" fmla="*/ 137 w 21456"/>
                <a:gd name="connsiteY107-1026" fmla="*/ 14780 h 21487"/>
                <a:gd name="connsiteX108-1027" fmla="*/ 137 w 21456"/>
                <a:gd name="connsiteY108-1028" fmla="*/ 17618 h 21487"/>
                <a:gd name="connsiteX109-1029" fmla="*/ 143 w 21456"/>
                <a:gd name="connsiteY109-1030" fmla="*/ 17844 h 21487"/>
                <a:gd name="connsiteX110-1031" fmla="*/ 200 w 21456"/>
                <a:gd name="connsiteY110-1032" fmla="*/ 18000 h 21487"/>
                <a:gd name="connsiteX111-1033" fmla="*/ 232 w 21456"/>
                <a:gd name="connsiteY111-1034" fmla="*/ 18015 h 21487"/>
                <a:gd name="connsiteX112-1035" fmla="*/ 264 w 21456"/>
                <a:gd name="connsiteY112-1036" fmla="*/ 18000 h 21487"/>
                <a:gd name="connsiteX113-1037" fmla="*/ 321 w 21456"/>
                <a:gd name="connsiteY113-1038" fmla="*/ 17844 h 21487"/>
                <a:gd name="connsiteX114-1039" fmla="*/ 327 w 21456"/>
                <a:gd name="connsiteY114-1040" fmla="*/ 17618 h 21487"/>
                <a:gd name="connsiteX115-1041" fmla="*/ 327 w 21456"/>
                <a:gd name="connsiteY115-1042" fmla="*/ 14779 h 21487"/>
                <a:gd name="connsiteX116-1043" fmla="*/ 418 w 21456"/>
                <a:gd name="connsiteY116-1044" fmla="*/ 14779 h 21487"/>
                <a:gd name="connsiteX117-1045" fmla="*/ 455 w 21456"/>
                <a:gd name="connsiteY117-1046" fmla="*/ 14716 h 21487"/>
                <a:gd name="connsiteX118-1047" fmla="*/ 460 w 21456"/>
                <a:gd name="connsiteY118-1048" fmla="*/ 14573 h 21487"/>
                <a:gd name="connsiteX119-1049" fmla="*/ 271 w 21456"/>
                <a:gd name="connsiteY119-1050" fmla="*/ 13393 h 21487"/>
                <a:gd name="connsiteX120-1051" fmla="*/ 231 w 21456"/>
                <a:gd name="connsiteY120-1052" fmla="*/ 13316 h 21487"/>
                <a:gd name="connsiteX121-1053" fmla="*/ 232 w 21456"/>
                <a:gd name="connsiteY121-1054" fmla="*/ 18625 h 21487"/>
                <a:gd name="connsiteX122-1055" fmla="*/ 164 w 21456"/>
                <a:gd name="connsiteY122-1056" fmla="*/ 18703 h 21487"/>
                <a:gd name="connsiteX123-1057" fmla="*/ 164 w 21456"/>
                <a:gd name="connsiteY123-1058" fmla="*/ 19073 h 21487"/>
                <a:gd name="connsiteX124-1059" fmla="*/ 299 w 21456"/>
                <a:gd name="connsiteY124-1060" fmla="*/ 19073 h 21487"/>
                <a:gd name="connsiteX125-1061" fmla="*/ 299 w 21456"/>
                <a:gd name="connsiteY125-1062" fmla="*/ 18703 h 21487"/>
                <a:gd name="connsiteX126-1063" fmla="*/ 232 w 21456"/>
                <a:gd name="connsiteY126-1064" fmla="*/ 18625 h 21487"/>
                <a:gd name="connsiteX127-1065" fmla="*/ 232 w 21456"/>
                <a:gd name="connsiteY127-1066" fmla="*/ 19748 h 21487"/>
                <a:gd name="connsiteX128-1067" fmla="*/ 164 w 21456"/>
                <a:gd name="connsiteY128-1068" fmla="*/ 19826 h 21487"/>
                <a:gd name="connsiteX129-1069" fmla="*/ 164 w 21456"/>
                <a:gd name="connsiteY129-1070" fmla="*/ 20196 h 21487"/>
                <a:gd name="connsiteX130-1071" fmla="*/ 300 w 21456"/>
                <a:gd name="connsiteY130-1072" fmla="*/ 20196 h 21487"/>
                <a:gd name="connsiteX131-1073" fmla="*/ 300 w 21456"/>
                <a:gd name="connsiteY131-1074" fmla="*/ 19826 h 21487"/>
                <a:gd name="connsiteX132-1075" fmla="*/ 232 w 21456"/>
                <a:gd name="connsiteY132-1076" fmla="*/ 19748 h 21487"/>
                <a:gd name="connsiteX0-1077" fmla="*/ 10842 w 21456"/>
                <a:gd name="connsiteY0-1078" fmla="*/ 1 h 21487"/>
                <a:gd name="connsiteX1-1079" fmla="*/ 8590 w 21456"/>
                <a:gd name="connsiteY1-1080" fmla="*/ 6041 h 21487"/>
                <a:gd name="connsiteX2-1081" fmla="*/ 8592 w 21456"/>
                <a:gd name="connsiteY2-1082" fmla="*/ 9347 h 21487"/>
                <a:gd name="connsiteX3-1083" fmla="*/ 8592 w 21456"/>
                <a:gd name="connsiteY3-1084" fmla="*/ 9347 h 21487"/>
                <a:gd name="connsiteX4-1085" fmla="*/ 8592 w 21456"/>
                <a:gd name="connsiteY4-1086" fmla="*/ 9457 h 21487"/>
                <a:gd name="connsiteX5-1087" fmla="*/ 8700 w 21456"/>
                <a:gd name="connsiteY5-1088" fmla="*/ 9735 h 21487"/>
                <a:gd name="connsiteX6-1089" fmla="*/ 8781 w 21456"/>
                <a:gd name="connsiteY6-1090" fmla="*/ 9457 h 21487"/>
                <a:gd name="connsiteX7-1091" fmla="*/ 8782 w 21456"/>
                <a:gd name="connsiteY7-1092" fmla="*/ 6040 h 21487"/>
                <a:gd name="connsiteX8-1093" fmla="*/ 10823 w 21456"/>
                <a:gd name="connsiteY8-1094" fmla="*/ 536 h 21487"/>
                <a:gd name="connsiteX9-1095" fmla="*/ 12821 w 21456"/>
                <a:gd name="connsiteY9-1096" fmla="*/ 6042 h 21487"/>
                <a:gd name="connsiteX10-1097" fmla="*/ 12820 w 21456"/>
                <a:gd name="connsiteY10-1098" fmla="*/ 9349 h 21487"/>
                <a:gd name="connsiteX11-1099" fmla="*/ 12727 w 21456"/>
                <a:gd name="connsiteY11-1100" fmla="*/ 9349 h 21487"/>
                <a:gd name="connsiteX12-1101" fmla="*/ 12689 w 21456"/>
                <a:gd name="connsiteY12-1102" fmla="*/ 9412 h 21487"/>
                <a:gd name="connsiteX13-1103" fmla="*/ 12685 w 21456"/>
                <a:gd name="connsiteY13-1104" fmla="*/ 9555 h 21487"/>
                <a:gd name="connsiteX14-1105" fmla="*/ 12873 w 21456"/>
                <a:gd name="connsiteY14-1106" fmla="*/ 10735 h 21487"/>
                <a:gd name="connsiteX15-1107" fmla="*/ 12913 w 21456"/>
                <a:gd name="connsiteY15-1108" fmla="*/ 10812 h 21487"/>
                <a:gd name="connsiteX16-1109" fmla="*/ 12953 w 21456"/>
                <a:gd name="connsiteY16-1110" fmla="*/ 10735 h 21487"/>
                <a:gd name="connsiteX17-1111" fmla="*/ 13142 w 21456"/>
                <a:gd name="connsiteY17-1112" fmla="*/ 9551 h 21487"/>
                <a:gd name="connsiteX18-1113" fmla="*/ 13135 w 21456"/>
                <a:gd name="connsiteY18-1114" fmla="*/ 9409 h 21487"/>
                <a:gd name="connsiteX19-1115" fmla="*/ 13096 w 21456"/>
                <a:gd name="connsiteY19-1116" fmla="*/ 9348 h 21487"/>
                <a:gd name="connsiteX20-1117" fmla="*/ 13009 w 21456"/>
                <a:gd name="connsiteY20-1118" fmla="*/ 9348 h 21487"/>
                <a:gd name="connsiteX21-1119" fmla="*/ 13011 w 21456"/>
                <a:gd name="connsiteY21-1120" fmla="*/ 6046 h 21487"/>
                <a:gd name="connsiteX22-1121" fmla="*/ 10842 w 21456"/>
                <a:gd name="connsiteY22-1122" fmla="*/ 1 h 21487"/>
                <a:gd name="connsiteX23-1123" fmla="*/ 19287 w 21456"/>
                <a:gd name="connsiteY23-1124" fmla="*/ 1 h 21487"/>
                <a:gd name="connsiteX24-1125" fmla="*/ 17035 w 21456"/>
                <a:gd name="connsiteY24-1126" fmla="*/ 6041 h 21487"/>
                <a:gd name="connsiteX25-1127" fmla="*/ 17039 w 21456"/>
                <a:gd name="connsiteY25-1128" fmla="*/ 9457 h 21487"/>
                <a:gd name="connsiteX26-1129" fmla="*/ 17132 w 21456"/>
                <a:gd name="connsiteY26-1130" fmla="*/ 9748 h 21487"/>
                <a:gd name="connsiteX27-1131" fmla="*/ 17232 w 21456"/>
                <a:gd name="connsiteY27-1132" fmla="*/ 9457 h 21487"/>
                <a:gd name="connsiteX28-1133" fmla="*/ 17227 w 21456"/>
                <a:gd name="connsiteY28-1134" fmla="*/ 6040 h 21487"/>
                <a:gd name="connsiteX29-1135" fmla="*/ 19269 w 21456"/>
                <a:gd name="connsiteY29-1136" fmla="*/ 536 h 21487"/>
                <a:gd name="connsiteX30-1137" fmla="*/ 21267 w 21456"/>
                <a:gd name="connsiteY30-1138" fmla="*/ 6042 h 21487"/>
                <a:gd name="connsiteX31-1139" fmla="*/ 21271 w 21456"/>
                <a:gd name="connsiteY31-1140" fmla="*/ 13317 h 21487"/>
                <a:gd name="connsiteX32-1141" fmla="*/ 21176 w 21456"/>
                <a:gd name="connsiteY32-1142" fmla="*/ 13317 h 21487"/>
                <a:gd name="connsiteX33-1143" fmla="*/ 21323 w 21456"/>
                <a:gd name="connsiteY33-1144" fmla="*/ 14703 h 21487"/>
                <a:gd name="connsiteX34-1145" fmla="*/ 21363 w 21456"/>
                <a:gd name="connsiteY34-1146" fmla="*/ 14780 h 21487"/>
                <a:gd name="connsiteX35-1147" fmla="*/ 21403 w 21456"/>
                <a:gd name="connsiteY35-1148" fmla="*/ 14703 h 21487"/>
                <a:gd name="connsiteX36-1149" fmla="*/ 21456 w 21456"/>
                <a:gd name="connsiteY36-1150" fmla="*/ 6046 h 21487"/>
                <a:gd name="connsiteX37-1151" fmla="*/ 19287 w 21456"/>
                <a:gd name="connsiteY37-1152" fmla="*/ 1 h 21487"/>
                <a:gd name="connsiteX38-1153" fmla="*/ 2387 w 21456"/>
                <a:gd name="connsiteY38-1154" fmla="*/ 8 h 21487"/>
                <a:gd name="connsiteX39-1155" fmla="*/ 135 w 21456"/>
                <a:gd name="connsiteY39-1156" fmla="*/ 6048 h 21487"/>
                <a:gd name="connsiteX40-1157" fmla="*/ 139 w 21456"/>
                <a:gd name="connsiteY40-1158" fmla="*/ 12147 h 21487"/>
                <a:gd name="connsiteX41-1159" fmla="*/ 246 w 21456"/>
                <a:gd name="connsiteY41-1160" fmla="*/ 12419 h 21487"/>
                <a:gd name="connsiteX42-1161" fmla="*/ 326 w 21456"/>
                <a:gd name="connsiteY42-1162" fmla="*/ 12147 h 21487"/>
                <a:gd name="connsiteX43-1163" fmla="*/ 327 w 21456"/>
                <a:gd name="connsiteY43-1164" fmla="*/ 6047 h 21487"/>
                <a:gd name="connsiteX44-1165" fmla="*/ 2368 w 21456"/>
                <a:gd name="connsiteY44-1166" fmla="*/ 543 h 21487"/>
                <a:gd name="connsiteX45-1167" fmla="*/ 4366 w 21456"/>
                <a:gd name="connsiteY45-1168" fmla="*/ 6049 h 21487"/>
                <a:gd name="connsiteX46-1169" fmla="*/ 4365 w 21456"/>
                <a:gd name="connsiteY46-1170" fmla="*/ 9349 h 21487"/>
                <a:gd name="connsiteX47-1171" fmla="*/ 4277 w 21456"/>
                <a:gd name="connsiteY47-1172" fmla="*/ 9349 h 21487"/>
                <a:gd name="connsiteX48-1173" fmla="*/ 4240 w 21456"/>
                <a:gd name="connsiteY48-1174" fmla="*/ 9412 h 21487"/>
                <a:gd name="connsiteX49-1175" fmla="*/ 4236 w 21456"/>
                <a:gd name="connsiteY49-1176" fmla="*/ 9555 h 21487"/>
                <a:gd name="connsiteX50-1177" fmla="*/ 4424 w 21456"/>
                <a:gd name="connsiteY50-1178" fmla="*/ 10735 h 21487"/>
                <a:gd name="connsiteX51-1179" fmla="*/ 4463 w 21456"/>
                <a:gd name="connsiteY51-1180" fmla="*/ 10812 h 21487"/>
                <a:gd name="connsiteX52-1181" fmla="*/ 4504 w 21456"/>
                <a:gd name="connsiteY52-1182" fmla="*/ 10735 h 21487"/>
                <a:gd name="connsiteX53-1183" fmla="*/ 4692 w 21456"/>
                <a:gd name="connsiteY53-1184" fmla="*/ 9551 h 21487"/>
                <a:gd name="connsiteX54-1185" fmla="*/ 4686 w 21456"/>
                <a:gd name="connsiteY54-1186" fmla="*/ 9409 h 21487"/>
                <a:gd name="connsiteX55-1187" fmla="*/ 4647 w 21456"/>
                <a:gd name="connsiteY55-1188" fmla="*/ 9348 h 21487"/>
                <a:gd name="connsiteX56-1189" fmla="*/ 4554 w 21456"/>
                <a:gd name="connsiteY56-1190" fmla="*/ 9348 h 21487"/>
                <a:gd name="connsiteX57-1191" fmla="*/ 4555 w 21456"/>
                <a:gd name="connsiteY57-1192" fmla="*/ 6053 h 21487"/>
                <a:gd name="connsiteX58-1193" fmla="*/ 2387 w 21456"/>
                <a:gd name="connsiteY58-1194" fmla="*/ 8 h 21487"/>
                <a:gd name="connsiteX59-1195" fmla="*/ 8681 w 21456"/>
                <a:gd name="connsiteY59-1196" fmla="*/ 10845 h 21487"/>
                <a:gd name="connsiteX60-1197" fmla="*/ 8641 w 21456"/>
                <a:gd name="connsiteY60-1198" fmla="*/ 10922 h 21487"/>
                <a:gd name="connsiteX61-1199" fmla="*/ 8452 w 21456"/>
                <a:gd name="connsiteY61-1200" fmla="*/ 12106 h 21487"/>
                <a:gd name="connsiteX62-1201" fmla="*/ 8459 w 21456"/>
                <a:gd name="connsiteY62-1202" fmla="*/ 12249 h 21487"/>
                <a:gd name="connsiteX63-1203" fmla="*/ 8498 w 21456"/>
                <a:gd name="connsiteY63-1204" fmla="*/ 12310 h 21487"/>
                <a:gd name="connsiteX64-1205" fmla="*/ 8591 w 21456"/>
                <a:gd name="connsiteY64-1206" fmla="*/ 12310 h 21487"/>
                <a:gd name="connsiteX65-1207" fmla="*/ 8590 w 21456"/>
                <a:gd name="connsiteY65-1208" fmla="*/ 15448 h 21487"/>
                <a:gd name="connsiteX66-1209" fmla="*/ 6549 w 21456"/>
                <a:gd name="connsiteY66-1210" fmla="*/ 20951 h 21487"/>
                <a:gd name="connsiteX67-1211" fmla="*/ 4551 w 21456"/>
                <a:gd name="connsiteY67-1212" fmla="*/ 15446 h 21487"/>
                <a:gd name="connsiteX68-1213" fmla="*/ 4552 w 21456"/>
                <a:gd name="connsiteY68-1214" fmla="*/ 12020 h 21487"/>
                <a:gd name="connsiteX69-1215" fmla="*/ 4472 w 21456"/>
                <a:gd name="connsiteY69-1216" fmla="*/ 11738 h 21487"/>
                <a:gd name="connsiteX70-1217" fmla="*/ 4363 w 21456"/>
                <a:gd name="connsiteY70-1218" fmla="*/ 12020 h 21487"/>
                <a:gd name="connsiteX71-1219" fmla="*/ 4362 w 21456"/>
                <a:gd name="connsiteY71-1220" fmla="*/ 15442 h 21487"/>
                <a:gd name="connsiteX72-1221" fmla="*/ 6530 w 21456"/>
                <a:gd name="connsiteY72-1222" fmla="*/ 21487 h 21487"/>
                <a:gd name="connsiteX73-1223" fmla="*/ 8782 w 21456"/>
                <a:gd name="connsiteY73-1224" fmla="*/ 15446 h 21487"/>
                <a:gd name="connsiteX74-1225" fmla="*/ 8780 w 21456"/>
                <a:gd name="connsiteY74-1226" fmla="*/ 12309 h 21487"/>
                <a:gd name="connsiteX75-1227" fmla="*/ 8868 w 21456"/>
                <a:gd name="connsiteY75-1228" fmla="*/ 12309 h 21487"/>
                <a:gd name="connsiteX76-1229" fmla="*/ 8905 w 21456"/>
                <a:gd name="connsiteY76-1230" fmla="*/ 12245 h 21487"/>
                <a:gd name="connsiteX77-1231" fmla="*/ 8909 w 21456"/>
                <a:gd name="connsiteY77-1232" fmla="*/ 12103 h 21487"/>
                <a:gd name="connsiteX78-1233" fmla="*/ 8721 w 21456"/>
                <a:gd name="connsiteY78-1234" fmla="*/ 10922 h 21487"/>
                <a:gd name="connsiteX79-1235" fmla="*/ 8681 w 21456"/>
                <a:gd name="connsiteY79-1236" fmla="*/ 10845 h 21487"/>
                <a:gd name="connsiteX80-1237" fmla="*/ 17143 w 21456"/>
                <a:gd name="connsiteY80-1238" fmla="*/ 10845 h 21487"/>
                <a:gd name="connsiteX81-1239" fmla="*/ 17103 w 21456"/>
                <a:gd name="connsiteY81-1240" fmla="*/ 10922 h 21487"/>
                <a:gd name="connsiteX82-1241" fmla="*/ 16914 w 21456"/>
                <a:gd name="connsiteY82-1242" fmla="*/ 12106 h 21487"/>
                <a:gd name="connsiteX83-1243" fmla="*/ 16921 w 21456"/>
                <a:gd name="connsiteY83-1244" fmla="*/ 12249 h 21487"/>
                <a:gd name="connsiteX84-1245" fmla="*/ 16960 w 21456"/>
                <a:gd name="connsiteY84-1246" fmla="*/ 12310 h 21487"/>
                <a:gd name="connsiteX85-1247" fmla="*/ 17043 w 21456"/>
                <a:gd name="connsiteY85-1248" fmla="*/ 12310 h 21487"/>
                <a:gd name="connsiteX86-1249" fmla="*/ 17047 w 21456"/>
                <a:gd name="connsiteY86-1250" fmla="*/ 15448 h 21487"/>
                <a:gd name="connsiteX87-1251" fmla="*/ 15005 w 21456"/>
                <a:gd name="connsiteY87-1252" fmla="*/ 20951 h 21487"/>
                <a:gd name="connsiteX88-1253" fmla="*/ 13007 w 21456"/>
                <a:gd name="connsiteY88-1254" fmla="*/ 15446 h 21487"/>
                <a:gd name="connsiteX89-1255" fmla="*/ 13008 w 21456"/>
                <a:gd name="connsiteY89-1256" fmla="*/ 12020 h 21487"/>
                <a:gd name="connsiteX90-1257" fmla="*/ 12928 w 21456"/>
                <a:gd name="connsiteY90-1258" fmla="*/ 11751 h 21487"/>
                <a:gd name="connsiteX91-1259" fmla="*/ 12819 w 21456"/>
                <a:gd name="connsiteY91-1260" fmla="*/ 12020 h 21487"/>
                <a:gd name="connsiteX92-1261" fmla="*/ 12818 w 21456"/>
                <a:gd name="connsiteY92-1262" fmla="*/ 15442 h 21487"/>
                <a:gd name="connsiteX93-1263" fmla="*/ 14986 w 21456"/>
                <a:gd name="connsiteY93-1264" fmla="*/ 21487 h 21487"/>
                <a:gd name="connsiteX94-1265" fmla="*/ 17239 w 21456"/>
                <a:gd name="connsiteY94-1266" fmla="*/ 15446 h 21487"/>
                <a:gd name="connsiteX95-1267" fmla="*/ 17235 w 21456"/>
                <a:gd name="connsiteY95-1268" fmla="*/ 12309 h 21487"/>
                <a:gd name="connsiteX96-1269" fmla="*/ 17330 w 21456"/>
                <a:gd name="connsiteY96-1270" fmla="*/ 12309 h 21487"/>
                <a:gd name="connsiteX97-1271" fmla="*/ 17367 w 21456"/>
                <a:gd name="connsiteY97-1272" fmla="*/ 12245 h 21487"/>
                <a:gd name="connsiteX98-1273" fmla="*/ 17371 w 21456"/>
                <a:gd name="connsiteY98-1274" fmla="*/ 12103 h 21487"/>
                <a:gd name="connsiteX99-1275" fmla="*/ 17183 w 21456"/>
                <a:gd name="connsiteY99-1276" fmla="*/ 10922 h 21487"/>
                <a:gd name="connsiteX100-1277" fmla="*/ 17143 w 21456"/>
                <a:gd name="connsiteY100-1278" fmla="*/ 10845 h 21487"/>
                <a:gd name="connsiteX101-1279" fmla="*/ 231 w 21456"/>
                <a:gd name="connsiteY101-1280" fmla="*/ 13316 h 21487"/>
                <a:gd name="connsiteX102-1281" fmla="*/ 191 w 21456"/>
                <a:gd name="connsiteY102-1282" fmla="*/ 13393 h 21487"/>
                <a:gd name="connsiteX103-1283" fmla="*/ 2 w 21456"/>
                <a:gd name="connsiteY103-1284" fmla="*/ 14577 h 21487"/>
                <a:gd name="connsiteX104-1285" fmla="*/ 9 w 21456"/>
                <a:gd name="connsiteY104-1286" fmla="*/ 14720 h 21487"/>
                <a:gd name="connsiteX105-1287" fmla="*/ 48 w 21456"/>
                <a:gd name="connsiteY105-1288" fmla="*/ 14780 h 21487"/>
                <a:gd name="connsiteX106-1289" fmla="*/ 137 w 21456"/>
                <a:gd name="connsiteY106-1290" fmla="*/ 14780 h 21487"/>
                <a:gd name="connsiteX107-1291" fmla="*/ 137 w 21456"/>
                <a:gd name="connsiteY107-1292" fmla="*/ 17618 h 21487"/>
                <a:gd name="connsiteX108-1293" fmla="*/ 143 w 21456"/>
                <a:gd name="connsiteY108-1294" fmla="*/ 17844 h 21487"/>
                <a:gd name="connsiteX109-1295" fmla="*/ 200 w 21456"/>
                <a:gd name="connsiteY109-1296" fmla="*/ 18000 h 21487"/>
                <a:gd name="connsiteX110-1297" fmla="*/ 232 w 21456"/>
                <a:gd name="connsiteY110-1298" fmla="*/ 18015 h 21487"/>
                <a:gd name="connsiteX111-1299" fmla="*/ 264 w 21456"/>
                <a:gd name="connsiteY111-1300" fmla="*/ 18000 h 21487"/>
                <a:gd name="connsiteX112-1301" fmla="*/ 321 w 21456"/>
                <a:gd name="connsiteY112-1302" fmla="*/ 17844 h 21487"/>
                <a:gd name="connsiteX113-1303" fmla="*/ 327 w 21456"/>
                <a:gd name="connsiteY113-1304" fmla="*/ 17618 h 21487"/>
                <a:gd name="connsiteX114-1305" fmla="*/ 327 w 21456"/>
                <a:gd name="connsiteY114-1306" fmla="*/ 14779 h 21487"/>
                <a:gd name="connsiteX115-1307" fmla="*/ 418 w 21456"/>
                <a:gd name="connsiteY115-1308" fmla="*/ 14779 h 21487"/>
                <a:gd name="connsiteX116-1309" fmla="*/ 455 w 21456"/>
                <a:gd name="connsiteY116-1310" fmla="*/ 14716 h 21487"/>
                <a:gd name="connsiteX117-1311" fmla="*/ 460 w 21456"/>
                <a:gd name="connsiteY117-1312" fmla="*/ 14573 h 21487"/>
                <a:gd name="connsiteX118-1313" fmla="*/ 271 w 21456"/>
                <a:gd name="connsiteY118-1314" fmla="*/ 13393 h 21487"/>
                <a:gd name="connsiteX119-1315" fmla="*/ 231 w 21456"/>
                <a:gd name="connsiteY119-1316" fmla="*/ 13316 h 21487"/>
                <a:gd name="connsiteX120-1317" fmla="*/ 232 w 21456"/>
                <a:gd name="connsiteY120-1318" fmla="*/ 18625 h 21487"/>
                <a:gd name="connsiteX121-1319" fmla="*/ 164 w 21456"/>
                <a:gd name="connsiteY121-1320" fmla="*/ 18703 h 21487"/>
                <a:gd name="connsiteX122-1321" fmla="*/ 164 w 21456"/>
                <a:gd name="connsiteY122-1322" fmla="*/ 19073 h 21487"/>
                <a:gd name="connsiteX123-1323" fmla="*/ 299 w 21456"/>
                <a:gd name="connsiteY123-1324" fmla="*/ 19073 h 21487"/>
                <a:gd name="connsiteX124-1325" fmla="*/ 299 w 21456"/>
                <a:gd name="connsiteY124-1326" fmla="*/ 18703 h 21487"/>
                <a:gd name="connsiteX125-1327" fmla="*/ 232 w 21456"/>
                <a:gd name="connsiteY125-1328" fmla="*/ 18625 h 21487"/>
                <a:gd name="connsiteX126-1329" fmla="*/ 232 w 21456"/>
                <a:gd name="connsiteY126-1330" fmla="*/ 19748 h 21487"/>
                <a:gd name="connsiteX127-1331" fmla="*/ 164 w 21456"/>
                <a:gd name="connsiteY127-1332" fmla="*/ 19826 h 21487"/>
                <a:gd name="connsiteX128-1333" fmla="*/ 164 w 21456"/>
                <a:gd name="connsiteY128-1334" fmla="*/ 20196 h 21487"/>
                <a:gd name="connsiteX129-1335" fmla="*/ 300 w 21456"/>
                <a:gd name="connsiteY129-1336" fmla="*/ 20196 h 21487"/>
                <a:gd name="connsiteX130-1337" fmla="*/ 300 w 21456"/>
                <a:gd name="connsiteY130-1338" fmla="*/ 19826 h 21487"/>
                <a:gd name="connsiteX131-1339" fmla="*/ 232 w 21456"/>
                <a:gd name="connsiteY131-1340" fmla="*/ 19748 h 21487"/>
                <a:gd name="connsiteX0-1341" fmla="*/ 10842 w 21456"/>
                <a:gd name="connsiteY0-1342" fmla="*/ 1 h 21487"/>
                <a:gd name="connsiteX1-1343" fmla="*/ 8590 w 21456"/>
                <a:gd name="connsiteY1-1344" fmla="*/ 6041 h 21487"/>
                <a:gd name="connsiteX2-1345" fmla="*/ 8592 w 21456"/>
                <a:gd name="connsiteY2-1346" fmla="*/ 9347 h 21487"/>
                <a:gd name="connsiteX3-1347" fmla="*/ 8592 w 21456"/>
                <a:gd name="connsiteY3-1348" fmla="*/ 9347 h 21487"/>
                <a:gd name="connsiteX4-1349" fmla="*/ 8592 w 21456"/>
                <a:gd name="connsiteY4-1350" fmla="*/ 9457 h 21487"/>
                <a:gd name="connsiteX5-1351" fmla="*/ 8700 w 21456"/>
                <a:gd name="connsiteY5-1352" fmla="*/ 9735 h 21487"/>
                <a:gd name="connsiteX6-1353" fmla="*/ 8781 w 21456"/>
                <a:gd name="connsiteY6-1354" fmla="*/ 9457 h 21487"/>
                <a:gd name="connsiteX7-1355" fmla="*/ 8782 w 21456"/>
                <a:gd name="connsiteY7-1356" fmla="*/ 6040 h 21487"/>
                <a:gd name="connsiteX8-1357" fmla="*/ 10823 w 21456"/>
                <a:gd name="connsiteY8-1358" fmla="*/ 536 h 21487"/>
                <a:gd name="connsiteX9-1359" fmla="*/ 12821 w 21456"/>
                <a:gd name="connsiteY9-1360" fmla="*/ 6042 h 21487"/>
                <a:gd name="connsiteX10-1361" fmla="*/ 12820 w 21456"/>
                <a:gd name="connsiteY10-1362" fmla="*/ 9349 h 21487"/>
                <a:gd name="connsiteX11-1363" fmla="*/ 12727 w 21456"/>
                <a:gd name="connsiteY11-1364" fmla="*/ 9349 h 21487"/>
                <a:gd name="connsiteX12-1365" fmla="*/ 12689 w 21456"/>
                <a:gd name="connsiteY12-1366" fmla="*/ 9412 h 21487"/>
                <a:gd name="connsiteX13-1367" fmla="*/ 12685 w 21456"/>
                <a:gd name="connsiteY13-1368" fmla="*/ 9555 h 21487"/>
                <a:gd name="connsiteX14-1369" fmla="*/ 12873 w 21456"/>
                <a:gd name="connsiteY14-1370" fmla="*/ 10735 h 21487"/>
                <a:gd name="connsiteX15-1371" fmla="*/ 12913 w 21456"/>
                <a:gd name="connsiteY15-1372" fmla="*/ 10812 h 21487"/>
                <a:gd name="connsiteX16-1373" fmla="*/ 12953 w 21456"/>
                <a:gd name="connsiteY16-1374" fmla="*/ 10735 h 21487"/>
                <a:gd name="connsiteX17-1375" fmla="*/ 13142 w 21456"/>
                <a:gd name="connsiteY17-1376" fmla="*/ 9551 h 21487"/>
                <a:gd name="connsiteX18-1377" fmla="*/ 13135 w 21456"/>
                <a:gd name="connsiteY18-1378" fmla="*/ 9409 h 21487"/>
                <a:gd name="connsiteX19-1379" fmla="*/ 13096 w 21456"/>
                <a:gd name="connsiteY19-1380" fmla="*/ 9348 h 21487"/>
                <a:gd name="connsiteX20-1381" fmla="*/ 13009 w 21456"/>
                <a:gd name="connsiteY20-1382" fmla="*/ 9348 h 21487"/>
                <a:gd name="connsiteX21-1383" fmla="*/ 13011 w 21456"/>
                <a:gd name="connsiteY21-1384" fmla="*/ 6046 h 21487"/>
                <a:gd name="connsiteX22-1385" fmla="*/ 10842 w 21456"/>
                <a:gd name="connsiteY22-1386" fmla="*/ 1 h 21487"/>
                <a:gd name="connsiteX23-1387" fmla="*/ 19287 w 21456"/>
                <a:gd name="connsiteY23-1388" fmla="*/ 1 h 21487"/>
                <a:gd name="connsiteX24-1389" fmla="*/ 17035 w 21456"/>
                <a:gd name="connsiteY24-1390" fmla="*/ 6041 h 21487"/>
                <a:gd name="connsiteX25-1391" fmla="*/ 17039 w 21456"/>
                <a:gd name="connsiteY25-1392" fmla="*/ 9457 h 21487"/>
                <a:gd name="connsiteX26-1393" fmla="*/ 17132 w 21456"/>
                <a:gd name="connsiteY26-1394" fmla="*/ 9748 h 21487"/>
                <a:gd name="connsiteX27-1395" fmla="*/ 17232 w 21456"/>
                <a:gd name="connsiteY27-1396" fmla="*/ 9457 h 21487"/>
                <a:gd name="connsiteX28-1397" fmla="*/ 17227 w 21456"/>
                <a:gd name="connsiteY28-1398" fmla="*/ 6040 h 21487"/>
                <a:gd name="connsiteX29-1399" fmla="*/ 19269 w 21456"/>
                <a:gd name="connsiteY29-1400" fmla="*/ 536 h 21487"/>
                <a:gd name="connsiteX30-1401" fmla="*/ 21267 w 21456"/>
                <a:gd name="connsiteY30-1402" fmla="*/ 6042 h 21487"/>
                <a:gd name="connsiteX31-1403" fmla="*/ 21271 w 21456"/>
                <a:gd name="connsiteY31-1404" fmla="*/ 13317 h 21487"/>
                <a:gd name="connsiteX32-1405" fmla="*/ 21323 w 21456"/>
                <a:gd name="connsiteY32-1406" fmla="*/ 14703 h 21487"/>
                <a:gd name="connsiteX33-1407" fmla="*/ 21363 w 21456"/>
                <a:gd name="connsiteY33-1408" fmla="*/ 14780 h 21487"/>
                <a:gd name="connsiteX34-1409" fmla="*/ 21403 w 21456"/>
                <a:gd name="connsiteY34-1410" fmla="*/ 14703 h 21487"/>
                <a:gd name="connsiteX35-1411" fmla="*/ 21456 w 21456"/>
                <a:gd name="connsiteY35-1412" fmla="*/ 6046 h 21487"/>
                <a:gd name="connsiteX36-1413" fmla="*/ 19287 w 21456"/>
                <a:gd name="connsiteY36-1414" fmla="*/ 1 h 21487"/>
                <a:gd name="connsiteX37-1415" fmla="*/ 2387 w 21456"/>
                <a:gd name="connsiteY37-1416" fmla="*/ 8 h 21487"/>
                <a:gd name="connsiteX38-1417" fmla="*/ 135 w 21456"/>
                <a:gd name="connsiteY38-1418" fmla="*/ 6048 h 21487"/>
                <a:gd name="connsiteX39-1419" fmla="*/ 139 w 21456"/>
                <a:gd name="connsiteY39-1420" fmla="*/ 12147 h 21487"/>
                <a:gd name="connsiteX40-1421" fmla="*/ 246 w 21456"/>
                <a:gd name="connsiteY40-1422" fmla="*/ 12419 h 21487"/>
                <a:gd name="connsiteX41-1423" fmla="*/ 326 w 21456"/>
                <a:gd name="connsiteY41-1424" fmla="*/ 12147 h 21487"/>
                <a:gd name="connsiteX42-1425" fmla="*/ 327 w 21456"/>
                <a:gd name="connsiteY42-1426" fmla="*/ 6047 h 21487"/>
                <a:gd name="connsiteX43-1427" fmla="*/ 2368 w 21456"/>
                <a:gd name="connsiteY43-1428" fmla="*/ 543 h 21487"/>
                <a:gd name="connsiteX44-1429" fmla="*/ 4366 w 21456"/>
                <a:gd name="connsiteY44-1430" fmla="*/ 6049 h 21487"/>
                <a:gd name="connsiteX45-1431" fmla="*/ 4365 w 21456"/>
                <a:gd name="connsiteY45-1432" fmla="*/ 9349 h 21487"/>
                <a:gd name="connsiteX46-1433" fmla="*/ 4277 w 21456"/>
                <a:gd name="connsiteY46-1434" fmla="*/ 9349 h 21487"/>
                <a:gd name="connsiteX47-1435" fmla="*/ 4240 w 21456"/>
                <a:gd name="connsiteY47-1436" fmla="*/ 9412 h 21487"/>
                <a:gd name="connsiteX48-1437" fmla="*/ 4236 w 21456"/>
                <a:gd name="connsiteY48-1438" fmla="*/ 9555 h 21487"/>
                <a:gd name="connsiteX49-1439" fmla="*/ 4424 w 21456"/>
                <a:gd name="connsiteY49-1440" fmla="*/ 10735 h 21487"/>
                <a:gd name="connsiteX50-1441" fmla="*/ 4463 w 21456"/>
                <a:gd name="connsiteY50-1442" fmla="*/ 10812 h 21487"/>
                <a:gd name="connsiteX51-1443" fmla="*/ 4504 w 21456"/>
                <a:gd name="connsiteY51-1444" fmla="*/ 10735 h 21487"/>
                <a:gd name="connsiteX52-1445" fmla="*/ 4692 w 21456"/>
                <a:gd name="connsiteY52-1446" fmla="*/ 9551 h 21487"/>
                <a:gd name="connsiteX53-1447" fmla="*/ 4686 w 21456"/>
                <a:gd name="connsiteY53-1448" fmla="*/ 9409 h 21487"/>
                <a:gd name="connsiteX54-1449" fmla="*/ 4647 w 21456"/>
                <a:gd name="connsiteY54-1450" fmla="*/ 9348 h 21487"/>
                <a:gd name="connsiteX55-1451" fmla="*/ 4554 w 21456"/>
                <a:gd name="connsiteY55-1452" fmla="*/ 9348 h 21487"/>
                <a:gd name="connsiteX56-1453" fmla="*/ 4555 w 21456"/>
                <a:gd name="connsiteY56-1454" fmla="*/ 6053 h 21487"/>
                <a:gd name="connsiteX57-1455" fmla="*/ 2387 w 21456"/>
                <a:gd name="connsiteY57-1456" fmla="*/ 8 h 21487"/>
                <a:gd name="connsiteX58-1457" fmla="*/ 8681 w 21456"/>
                <a:gd name="connsiteY58-1458" fmla="*/ 10845 h 21487"/>
                <a:gd name="connsiteX59-1459" fmla="*/ 8641 w 21456"/>
                <a:gd name="connsiteY59-1460" fmla="*/ 10922 h 21487"/>
                <a:gd name="connsiteX60-1461" fmla="*/ 8452 w 21456"/>
                <a:gd name="connsiteY60-1462" fmla="*/ 12106 h 21487"/>
                <a:gd name="connsiteX61-1463" fmla="*/ 8459 w 21456"/>
                <a:gd name="connsiteY61-1464" fmla="*/ 12249 h 21487"/>
                <a:gd name="connsiteX62-1465" fmla="*/ 8498 w 21456"/>
                <a:gd name="connsiteY62-1466" fmla="*/ 12310 h 21487"/>
                <a:gd name="connsiteX63-1467" fmla="*/ 8591 w 21456"/>
                <a:gd name="connsiteY63-1468" fmla="*/ 12310 h 21487"/>
                <a:gd name="connsiteX64-1469" fmla="*/ 8590 w 21456"/>
                <a:gd name="connsiteY64-1470" fmla="*/ 15448 h 21487"/>
                <a:gd name="connsiteX65-1471" fmla="*/ 6549 w 21456"/>
                <a:gd name="connsiteY65-1472" fmla="*/ 20951 h 21487"/>
                <a:gd name="connsiteX66-1473" fmla="*/ 4551 w 21456"/>
                <a:gd name="connsiteY66-1474" fmla="*/ 15446 h 21487"/>
                <a:gd name="connsiteX67-1475" fmla="*/ 4552 w 21456"/>
                <a:gd name="connsiteY67-1476" fmla="*/ 12020 h 21487"/>
                <a:gd name="connsiteX68-1477" fmla="*/ 4472 w 21456"/>
                <a:gd name="connsiteY68-1478" fmla="*/ 11738 h 21487"/>
                <a:gd name="connsiteX69-1479" fmla="*/ 4363 w 21456"/>
                <a:gd name="connsiteY69-1480" fmla="*/ 12020 h 21487"/>
                <a:gd name="connsiteX70-1481" fmla="*/ 4362 w 21456"/>
                <a:gd name="connsiteY70-1482" fmla="*/ 15442 h 21487"/>
                <a:gd name="connsiteX71-1483" fmla="*/ 6530 w 21456"/>
                <a:gd name="connsiteY71-1484" fmla="*/ 21487 h 21487"/>
                <a:gd name="connsiteX72-1485" fmla="*/ 8782 w 21456"/>
                <a:gd name="connsiteY72-1486" fmla="*/ 15446 h 21487"/>
                <a:gd name="connsiteX73-1487" fmla="*/ 8780 w 21456"/>
                <a:gd name="connsiteY73-1488" fmla="*/ 12309 h 21487"/>
                <a:gd name="connsiteX74-1489" fmla="*/ 8868 w 21456"/>
                <a:gd name="connsiteY74-1490" fmla="*/ 12309 h 21487"/>
                <a:gd name="connsiteX75-1491" fmla="*/ 8905 w 21456"/>
                <a:gd name="connsiteY75-1492" fmla="*/ 12245 h 21487"/>
                <a:gd name="connsiteX76-1493" fmla="*/ 8909 w 21456"/>
                <a:gd name="connsiteY76-1494" fmla="*/ 12103 h 21487"/>
                <a:gd name="connsiteX77-1495" fmla="*/ 8721 w 21456"/>
                <a:gd name="connsiteY77-1496" fmla="*/ 10922 h 21487"/>
                <a:gd name="connsiteX78-1497" fmla="*/ 8681 w 21456"/>
                <a:gd name="connsiteY78-1498" fmla="*/ 10845 h 21487"/>
                <a:gd name="connsiteX79-1499" fmla="*/ 17143 w 21456"/>
                <a:gd name="connsiteY79-1500" fmla="*/ 10845 h 21487"/>
                <a:gd name="connsiteX80-1501" fmla="*/ 17103 w 21456"/>
                <a:gd name="connsiteY80-1502" fmla="*/ 10922 h 21487"/>
                <a:gd name="connsiteX81-1503" fmla="*/ 16914 w 21456"/>
                <a:gd name="connsiteY81-1504" fmla="*/ 12106 h 21487"/>
                <a:gd name="connsiteX82-1505" fmla="*/ 16921 w 21456"/>
                <a:gd name="connsiteY82-1506" fmla="*/ 12249 h 21487"/>
                <a:gd name="connsiteX83-1507" fmla="*/ 16960 w 21456"/>
                <a:gd name="connsiteY83-1508" fmla="*/ 12310 h 21487"/>
                <a:gd name="connsiteX84-1509" fmla="*/ 17043 w 21456"/>
                <a:gd name="connsiteY84-1510" fmla="*/ 12310 h 21487"/>
                <a:gd name="connsiteX85-1511" fmla="*/ 17047 w 21456"/>
                <a:gd name="connsiteY85-1512" fmla="*/ 15448 h 21487"/>
                <a:gd name="connsiteX86-1513" fmla="*/ 15005 w 21456"/>
                <a:gd name="connsiteY86-1514" fmla="*/ 20951 h 21487"/>
                <a:gd name="connsiteX87-1515" fmla="*/ 13007 w 21456"/>
                <a:gd name="connsiteY87-1516" fmla="*/ 15446 h 21487"/>
                <a:gd name="connsiteX88-1517" fmla="*/ 13008 w 21456"/>
                <a:gd name="connsiteY88-1518" fmla="*/ 12020 h 21487"/>
                <a:gd name="connsiteX89-1519" fmla="*/ 12928 w 21456"/>
                <a:gd name="connsiteY89-1520" fmla="*/ 11751 h 21487"/>
                <a:gd name="connsiteX90-1521" fmla="*/ 12819 w 21456"/>
                <a:gd name="connsiteY90-1522" fmla="*/ 12020 h 21487"/>
                <a:gd name="connsiteX91-1523" fmla="*/ 12818 w 21456"/>
                <a:gd name="connsiteY91-1524" fmla="*/ 15442 h 21487"/>
                <a:gd name="connsiteX92-1525" fmla="*/ 14986 w 21456"/>
                <a:gd name="connsiteY92-1526" fmla="*/ 21487 h 21487"/>
                <a:gd name="connsiteX93-1527" fmla="*/ 17239 w 21456"/>
                <a:gd name="connsiteY93-1528" fmla="*/ 15446 h 21487"/>
                <a:gd name="connsiteX94-1529" fmla="*/ 17235 w 21456"/>
                <a:gd name="connsiteY94-1530" fmla="*/ 12309 h 21487"/>
                <a:gd name="connsiteX95-1531" fmla="*/ 17330 w 21456"/>
                <a:gd name="connsiteY95-1532" fmla="*/ 12309 h 21487"/>
                <a:gd name="connsiteX96-1533" fmla="*/ 17367 w 21456"/>
                <a:gd name="connsiteY96-1534" fmla="*/ 12245 h 21487"/>
                <a:gd name="connsiteX97-1535" fmla="*/ 17371 w 21456"/>
                <a:gd name="connsiteY97-1536" fmla="*/ 12103 h 21487"/>
                <a:gd name="connsiteX98-1537" fmla="*/ 17183 w 21456"/>
                <a:gd name="connsiteY98-1538" fmla="*/ 10922 h 21487"/>
                <a:gd name="connsiteX99-1539" fmla="*/ 17143 w 21456"/>
                <a:gd name="connsiteY99-1540" fmla="*/ 10845 h 21487"/>
                <a:gd name="connsiteX100-1541" fmla="*/ 231 w 21456"/>
                <a:gd name="connsiteY100-1542" fmla="*/ 13316 h 21487"/>
                <a:gd name="connsiteX101-1543" fmla="*/ 191 w 21456"/>
                <a:gd name="connsiteY101-1544" fmla="*/ 13393 h 21487"/>
                <a:gd name="connsiteX102-1545" fmla="*/ 2 w 21456"/>
                <a:gd name="connsiteY102-1546" fmla="*/ 14577 h 21487"/>
                <a:gd name="connsiteX103-1547" fmla="*/ 9 w 21456"/>
                <a:gd name="connsiteY103-1548" fmla="*/ 14720 h 21487"/>
                <a:gd name="connsiteX104-1549" fmla="*/ 48 w 21456"/>
                <a:gd name="connsiteY104-1550" fmla="*/ 14780 h 21487"/>
                <a:gd name="connsiteX105-1551" fmla="*/ 137 w 21456"/>
                <a:gd name="connsiteY105-1552" fmla="*/ 14780 h 21487"/>
                <a:gd name="connsiteX106-1553" fmla="*/ 137 w 21456"/>
                <a:gd name="connsiteY106-1554" fmla="*/ 17618 h 21487"/>
                <a:gd name="connsiteX107-1555" fmla="*/ 143 w 21456"/>
                <a:gd name="connsiteY107-1556" fmla="*/ 17844 h 21487"/>
                <a:gd name="connsiteX108-1557" fmla="*/ 200 w 21456"/>
                <a:gd name="connsiteY108-1558" fmla="*/ 18000 h 21487"/>
                <a:gd name="connsiteX109-1559" fmla="*/ 232 w 21456"/>
                <a:gd name="connsiteY109-1560" fmla="*/ 18015 h 21487"/>
                <a:gd name="connsiteX110-1561" fmla="*/ 264 w 21456"/>
                <a:gd name="connsiteY110-1562" fmla="*/ 18000 h 21487"/>
                <a:gd name="connsiteX111-1563" fmla="*/ 321 w 21456"/>
                <a:gd name="connsiteY111-1564" fmla="*/ 17844 h 21487"/>
                <a:gd name="connsiteX112-1565" fmla="*/ 327 w 21456"/>
                <a:gd name="connsiteY112-1566" fmla="*/ 17618 h 21487"/>
                <a:gd name="connsiteX113-1567" fmla="*/ 327 w 21456"/>
                <a:gd name="connsiteY113-1568" fmla="*/ 14779 h 21487"/>
                <a:gd name="connsiteX114-1569" fmla="*/ 418 w 21456"/>
                <a:gd name="connsiteY114-1570" fmla="*/ 14779 h 21487"/>
                <a:gd name="connsiteX115-1571" fmla="*/ 455 w 21456"/>
                <a:gd name="connsiteY115-1572" fmla="*/ 14716 h 21487"/>
                <a:gd name="connsiteX116-1573" fmla="*/ 460 w 21456"/>
                <a:gd name="connsiteY116-1574" fmla="*/ 14573 h 21487"/>
                <a:gd name="connsiteX117-1575" fmla="*/ 271 w 21456"/>
                <a:gd name="connsiteY117-1576" fmla="*/ 13393 h 21487"/>
                <a:gd name="connsiteX118-1577" fmla="*/ 231 w 21456"/>
                <a:gd name="connsiteY118-1578" fmla="*/ 13316 h 21487"/>
                <a:gd name="connsiteX119-1579" fmla="*/ 232 w 21456"/>
                <a:gd name="connsiteY119-1580" fmla="*/ 18625 h 21487"/>
                <a:gd name="connsiteX120-1581" fmla="*/ 164 w 21456"/>
                <a:gd name="connsiteY120-1582" fmla="*/ 18703 h 21487"/>
                <a:gd name="connsiteX121-1583" fmla="*/ 164 w 21456"/>
                <a:gd name="connsiteY121-1584" fmla="*/ 19073 h 21487"/>
                <a:gd name="connsiteX122-1585" fmla="*/ 299 w 21456"/>
                <a:gd name="connsiteY122-1586" fmla="*/ 19073 h 21487"/>
                <a:gd name="connsiteX123-1587" fmla="*/ 299 w 21456"/>
                <a:gd name="connsiteY123-1588" fmla="*/ 18703 h 21487"/>
                <a:gd name="connsiteX124-1589" fmla="*/ 232 w 21456"/>
                <a:gd name="connsiteY124-1590" fmla="*/ 18625 h 21487"/>
                <a:gd name="connsiteX125-1591" fmla="*/ 232 w 21456"/>
                <a:gd name="connsiteY125-1592" fmla="*/ 19748 h 21487"/>
                <a:gd name="connsiteX126-1593" fmla="*/ 164 w 21456"/>
                <a:gd name="connsiteY126-1594" fmla="*/ 19826 h 21487"/>
                <a:gd name="connsiteX127-1595" fmla="*/ 164 w 21456"/>
                <a:gd name="connsiteY127-1596" fmla="*/ 20196 h 21487"/>
                <a:gd name="connsiteX128-1597" fmla="*/ 300 w 21456"/>
                <a:gd name="connsiteY128-1598" fmla="*/ 20196 h 21487"/>
                <a:gd name="connsiteX129-1599" fmla="*/ 300 w 21456"/>
                <a:gd name="connsiteY129-1600" fmla="*/ 19826 h 21487"/>
                <a:gd name="connsiteX130-1601" fmla="*/ 232 w 21456"/>
                <a:gd name="connsiteY130-1602" fmla="*/ 19748 h 21487"/>
                <a:gd name="connsiteX0-1603" fmla="*/ 10842 w 21456"/>
                <a:gd name="connsiteY0-1604" fmla="*/ 1 h 21487"/>
                <a:gd name="connsiteX1-1605" fmla="*/ 8590 w 21456"/>
                <a:gd name="connsiteY1-1606" fmla="*/ 6041 h 21487"/>
                <a:gd name="connsiteX2-1607" fmla="*/ 8592 w 21456"/>
                <a:gd name="connsiteY2-1608" fmla="*/ 9347 h 21487"/>
                <a:gd name="connsiteX3-1609" fmla="*/ 8592 w 21456"/>
                <a:gd name="connsiteY3-1610" fmla="*/ 9347 h 21487"/>
                <a:gd name="connsiteX4-1611" fmla="*/ 8592 w 21456"/>
                <a:gd name="connsiteY4-1612" fmla="*/ 9457 h 21487"/>
                <a:gd name="connsiteX5-1613" fmla="*/ 8700 w 21456"/>
                <a:gd name="connsiteY5-1614" fmla="*/ 9735 h 21487"/>
                <a:gd name="connsiteX6-1615" fmla="*/ 8781 w 21456"/>
                <a:gd name="connsiteY6-1616" fmla="*/ 9457 h 21487"/>
                <a:gd name="connsiteX7-1617" fmla="*/ 8782 w 21456"/>
                <a:gd name="connsiteY7-1618" fmla="*/ 6040 h 21487"/>
                <a:gd name="connsiteX8-1619" fmla="*/ 10823 w 21456"/>
                <a:gd name="connsiteY8-1620" fmla="*/ 536 h 21487"/>
                <a:gd name="connsiteX9-1621" fmla="*/ 12821 w 21456"/>
                <a:gd name="connsiteY9-1622" fmla="*/ 6042 h 21487"/>
                <a:gd name="connsiteX10-1623" fmla="*/ 12820 w 21456"/>
                <a:gd name="connsiteY10-1624" fmla="*/ 9349 h 21487"/>
                <a:gd name="connsiteX11-1625" fmla="*/ 12727 w 21456"/>
                <a:gd name="connsiteY11-1626" fmla="*/ 9349 h 21487"/>
                <a:gd name="connsiteX12-1627" fmla="*/ 12689 w 21456"/>
                <a:gd name="connsiteY12-1628" fmla="*/ 9412 h 21487"/>
                <a:gd name="connsiteX13-1629" fmla="*/ 12685 w 21456"/>
                <a:gd name="connsiteY13-1630" fmla="*/ 9555 h 21487"/>
                <a:gd name="connsiteX14-1631" fmla="*/ 12873 w 21456"/>
                <a:gd name="connsiteY14-1632" fmla="*/ 10735 h 21487"/>
                <a:gd name="connsiteX15-1633" fmla="*/ 12913 w 21456"/>
                <a:gd name="connsiteY15-1634" fmla="*/ 10812 h 21487"/>
                <a:gd name="connsiteX16-1635" fmla="*/ 12953 w 21456"/>
                <a:gd name="connsiteY16-1636" fmla="*/ 10735 h 21487"/>
                <a:gd name="connsiteX17-1637" fmla="*/ 13142 w 21456"/>
                <a:gd name="connsiteY17-1638" fmla="*/ 9551 h 21487"/>
                <a:gd name="connsiteX18-1639" fmla="*/ 13135 w 21456"/>
                <a:gd name="connsiteY18-1640" fmla="*/ 9409 h 21487"/>
                <a:gd name="connsiteX19-1641" fmla="*/ 13096 w 21456"/>
                <a:gd name="connsiteY19-1642" fmla="*/ 9348 h 21487"/>
                <a:gd name="connsiteX20-1643" fmla="*/ 13009 w 21456"/>
                <a:gd name="connsiteY20-1644" fmla="*/ 9348 h 21487"/>
                <a:gd name="connsiteX21-1645" fmla="*/ 13011 w 21456"/>
                <a:gd name="connsiteY21-1646" fmla="*/ 6046 h 21487"/>
                <a:gd name="connsiteX22-1647" fmla="*/ 10842 w 21456"/>
                <a:gd name="connsiteY22-1648" fmla="*/ 1 h 21487"/>
                <a:gd name="connsiteX23-1649" fmla="*/ 19287 w 21456"/>
                <a:gd name="connsiteY23-1650" fmla="*/ 1 h 21487"/>
                <a:gd name="connsiteX24-1651" fmla="*/ 17035 w 21456"/>
                <a:gd name="connsiteY24-1652" fmla="*/ 6041 h 21487"/>
                <a:gd name="connsiteX25-1653" fmla="*/ 17039 w 21456"/>
                <a:gd name="connsiteY25-1654" fmla="*/ 9457 h 21487"/>
                <a:gd name="connsiteX26-1655" fmla="*/ 17132 w 21456"/>
                <a:gd name="connsiteY26-1656" fmla="*/ 9748 h 21487"/>
                <a:gd name="connsiteX27-1657" fmla="*/ 17232 w 21456"/>
                <a:gd name="connsiteY27-1658" fmla="*/ 9457 h 21487"/>
                <a:gd name="connsiteX28-1659" fmla="*/ 17227 w 21456"/>
                <a:gd name="connsiteY28-1660" fmla="*/ 6040 h 21487"/>
                <a:gd name="connsiteX29-1661" fmla="*/ 19269 w 21456"/>
                <a:gd name="connsiteY29-1662" fmla="*/ 536 h 21487"/>
                <a:gd name="connsiteX30-1663" fmla="*/ 21267 w 21456"/>
                <a:gd name="connsiteY30-1664" fmla="*/ 6042 h 21487"/>
                <a:gd name="connsiteX31-1665" fmla="*/ 21323 w 21456"/>
                <a:gd name="connsiteY31-1666" fmla="*/ 14703 h 21487"/>
                <a:gd name="connsiteX32-1667" fmla="*/ 21363 w 21456"/>
                <a:gd name="connsiteY32-1668" fmla="*/ 14780 h 21487"/>
                <a:gd name="connsiteX33-1669" fmla="*/ 21403 w 21456"/>
                <a:gd name="connsiteY33-1670" fmla="*/ 14703 h 21487"/>
                <a:gd name="connsiteX34-1671" fmla="*/ 21456 w 21456"/>
                <a:gd name="connsiteY34-1672" fmla="*/ 6046 h 21487"/>
                <a:gd name="connsiteX35-1673" fmla="*/ 19287 w 21456"/>
                <a:gd name="connsiteY35-1674" fmla="*/ 1 h 21487"/>
                <a:gd name="connsiteX36-1675" fmla="*/ 2387 w 21456"/>
                <a:gd name="connsiteY36-1676" fmla="*/ 8 h 21487"/>
                <a:gd name="connsiteX37-1677" fmla="*/ 135 w 21456"/>
                <a:gd name="connsiteY37-1678" fmla="*/ 6048 h 21487"/>
                <a:gd name="connsiteX38-1679" fmla="*/ 139 w 21456"/>
                <a:gd name="connsiteY38-1680" fmla="*/ 12147 h 21487"/>
                <a:gd name="connsiteX39-1681" fmla="*/ 246 w 21456"/>
                <a:gd name="connsiteY39-1682" fmla="*/ 12419 h 21487"/>
                <a:gd name="connsiteX40-1683" fmla="*/ 326 w 21456"/>
                <a:gd name="connsiteY40-1684" fmla="*/ 12147 h 21487"/>
                <a:gd name="connsiteX41-1685" fmla="*/ 327 w 21456"/>
                <a:gd name="connsiteY41-1686" fmla="*/ 6047 h 21487"/>
                <a:gd name="connsiteX42-1687" fmla="*/ 2368 w 21456"/>
                <a:gd name="connsiteY42-1688" fmla="*/ 543 h 21487"/>
                <a:gd name="connsiteX43-1689" fmla="*/ 4366 w 21456"/>
                <a:gd name="connsiteY43-1690" fmla="*/ 6049 h 21487"/>
                <a:gd name="connsiteX44-1691" fmla="*/ 4365 w 21456"/>
                <a:gd name="connsiteY44-1692" fmla="*/ 9349 h 21487"/>
                <a:gd name="connsiteX45-1693" fmla="*/ 4277 w 21456"/>
                <a:gd name="connsiteY45-1694" fmla="*/ 9349 h 21487"/>
                <a:gd name="connsiteX46-1695" fmla="*/ 4240 w 21456"/>
                <a:gd name="connsiteY46-1696" fmla="*/ 9412 h 21487"/>
                <a:gd name="connsiteX47-1697" fmla="*/ 4236 w 21456"/>
                <a:gd name="connsiteY47-1698" fmla="*/ 9555 h 21487"/>
                <a:gd name="connsiteX48-1699" fmla="*/ 4424 w 21456"/>
                <a:gd name="connsiteY48-1700" fmla="*/ 10735 h 21487"/>
                <a:gd name="connsiteX49-1701" fmla="*/ 4463 w 21456"/>
                <a:gd name="connsiteY49-1702" fmla="*/ 10812 h 21487"/>
                <a:gd name="connsiteX50-1703" fmla="*/ 4504 w 21456"/>
                <a:gd name="connsiteY50-1704" fmla="*/ 10735 h 21487"/>
                <a:gd name="connsiteX51-1705" fmla="*/ 4692 w 21456"/>
                <a:gd name="connsiteY51-1706" fmla="*/ 9551 h 21487"/>
                <a:gd name="connsiteX52-1707" fmla="*/ 4686 w 21456"/>
                <a:gd name="connsiteY52-1708" fmla="*/ 9409 h 21487"/>
                <a:gd name="connsiteX53-1709" fmla="*/ 4647 w 21456"/>
                <a:gd name="connsiteY53-1710" fmla="*/ 9348 h 21487"/>
                <a:gd name="connsiteX54-1711" fmla="*/ 4554 w 21456"/>
                <a:gd name="connsiteY54-1712" fmla="*/ 9348 h 21487"/>
                <a:gd name="connsiteX55-1713" fmla="*/ 4555 w 21456"/>
                <a:gd name="connsiteY55-1714" fmla="*/ 6053 h 21487"/>
                <a:gd name="connsiteX56-1715" fmla="*/ 2387 w 21456"/>
                <a:gd name="connsiteY56-1716" fmla="*/ 8 h 21487"/>
                <a:gd name="connsiteX57-1717" fmla="*/ 8681 w 21456"/>
                <a:gd name="connsiteY57-1718" fmla="*/ 10845 h 21487"/>
                <a:gd name="connsiteX58-1719" fmla="*/ 8641 w 21456"/>
                <a:gd name="connsiteY58-1720" fmla="*/ 10922 h 21487"/>
                <a:gd name="connsiteX59-1721" fmla="*/ 8452 w 21456"/>
                <a:gd name="connsiteY59-1722" fmla="*/ 12106 h 21487"/>
                <a:gd name="connsiteX60-1723" fmla="*/ 8459 w 21456"/>
                <a:gd name="connsiteY60-1724" fmla="*/ 12249 h 21487"/>
                <a:gd name="connsiteX61-1725" fmla="*/ 8498 w 21456"/>
                <a:gd name="connsiteY61-1726" fmla="*/ 12310 h 21487"/>
                <a:gd name="connsiteX62-1727" fmla="*/ 8591 w 21456"/>
                <a:gd name="connsiteY62-1728" fmla="*/ 12310 h 21487"/>
                <a:gd name="connsiteX63-1729" fmla="*/ 8590 w 21456"/>
                <a:gd name="connsiteY63-1730" fmla="*/ 15448 h 21487"/>
                <a:gd name="connsiteX64-1731" fmla="*/ 6549 w 21456"/>
                <a:gd name="connsiteY64-1732" fmla="*/ 20951 h 21487"/>
                <a:gd name="connsiteX65-1733" fmla="*/ 4551 w 21456"/>
                <a:gd name="connsiteY65-1734" fmla="*/ 15446 h 21487"/>
                <a:gd name="connsiteX66-1735" fmla="*/ 4552 w 21456"/>
                <a:gd name="connsiteY66-1736" fmla="*/ 12020 h 21487"/>
                <a:gd name="connsiteX67-1737" fmla="*/ 4472 w 21456"/>
                <a:gd name="connsiteY67-1738" fmla="*/ 11738 h 21487"/>
                <a:gd name="connsiteX68-1739" fmla="*/ 4363 w 21456"/>
                <a:gd name="connsiteY68-1740" fmla="*/ 12020 h 21487"/>
                <a:gd name="connsiteX69-1741" fmla="*/ 4362 w 21456"/>
                <a:gd name="connsiteY69-1742" fmla="*/ 15442 h 21487"/>
                <a:gd name="connsiteX70-1743" fmla="*/ 6530 w 21456"/>
                <a:gd name="connsiteY70-1744" fmla="*/ 21487 h 21487"/>
                <a:gd name="connsiteX71-1745" fmla="*/ 8782 w 21456"/>
                <a:gd name="connsiteY71-1746" fmla="*/ 15446 h 21487"/>
                <a:gd name="connsiteX72-1747" fmla="*/ 8780 w 21456"/>
                <a:gd name="connsiteY72-1748" fmla="*/ 12309 h 21487"/>
                <a:gd name="connsiteX73-1749" fmla="*/ 8868 w 21456"/>
                <a:gd name="connsiteY73-1750" fmla="*/ 12309 h 21487"/>
                <a:gd name="connsiteX74-1751" fmla="*/ 8905 w 21456"/>
                <a:gd name="connsiteY74-1752" fmla="*/ 12245 h 21487"/>
                <a:gd name="connsiteX75-1753" fmla="*/ 8909 w 21456"/>
                <a:gd name="connsiteY75-1754" fmla="*/ 12103 h 21487"/>
                <a:gd name="connsiteX76-1755" fmla="*/ 8721 w 21456"/>
                <a:gd name="connsiteY76-1756" fmla="*/ 10922 h 21487"/>
                <a:gd name="connsiteX77-1757" fmla="*/ 8681 w 21456"/>
                <a:gd name="connsiteY77-1758" fmla="*/ 10845 h 21487"/>
                <a:gd name="connsiteX78-1759" fmla="*/ 17143 w 21456"/>
                <a:gd name="connsiteY78-1760" fmla="*/ 10845 h 21487"/>
                <a:gd name="connsiteX79-1761" fmla="*/ 17103 w 21456"/>
                <a:gd name="connsiteY79-1762" fmla="*/ 10922 h 21487"/>
                <a:gd name="connsiteX80-1763" fmla="*/ 16914 w 21456"/>
                <a:gd name="connsiteY80-1764" fmla="*/ 12106 h 21487"/>
                <a:gd name="connsiteX81-1765" fmla="*/ 16921 w 21456"/>
                <a:gd name="connsiteY81-1766" fmla="*/ 12249 h 21487"/>
                <a:gd name="connsiteX82-1767" fmla="*/ 16960 w 21456"/>
                <a:gd name="connsiteY82-1768" fmla="*/ 12310 h 21487"/>
                <a:gd name="connsiteX83-1769" fmla="*/ 17043 w 21456"/>
                <a:gd name="connsiteY83-1770" fmla="*/ 12310 h 21487"/>
                <a:gd name="connsiteX84-1771" fmla="*/ 17047 w 21456"/>
                <a:gd name="connsiteY84-1772" fmla="*/ 15448 h 21487"/>
                <a:gd name="connsiteX85-1773" fmla="*/ 15005 w 21456"/>
                <a:gd name="connsiteY85-1774" fmla="*/ 20951 h 21487"/>
                <a:gd name="connsiteX86-1775" fmla="*/ 13007 w 21456"/>
                <a:gd name="connsiteY86-1776" fmla="*/ 15446 h 21487"/>
                <a:gd name="connsiteX87-1777" fmla="*/ 13008 w 21456"/>
                <a:gd name="connsiteY87-1778" fmla="*/ 12020 h 21487"/>
                <a:gd name="connsiteX88-1779" fmla="*/ 12928 w 21456"/>
                <a:gd name="connsiteY88-1780" fmla="*/ 11751 h 21487"/>
                <a:gd name="connsiteX89-1781" fmla="*/ 12819 w 21456"/>
                <a:gd name="connsiteY89-1782" fmla="*/ 12020 h 21487"/>
                <a:gd name="connsiteX90-1783" fmla="*/ 12818 w 21456"/>
                <a:gd name="connsiteY90-1784" fmla="*/ 15442 h 21487"/>
                <a:gd name="connsiteX91-1785" fmla="*/ 14986 w 21456"/>
                <a:gd name="connsiteY91-1786" fmla="*/ 21487 h 21487"/>
                <a:gd name="connsiteX92-1787" fmla="*/ 17239 w 21456"/>
                <a:gd name="connsiteY92-1788" fmla="*/ 15446 h 21487"/>
                <a:gd name="connsiteX93-1789" fmla="*/ 17235 w 21456"/>
                <a:gd name="connsiteY93-1790" fmla="*/ 12309 h 21487"/>
                <a:gd name="connsiteX94-1791" fmla="*/ 17330 w 21456"/>
                <a:gd name="connsiteY94-1792" fmla="*/ 12309 h 21487"/>
                <a:gd name="connsiteX95-1793" fmla="*/ 17367 w 21456"/>
                <a:gd name="connsiteY95-1794" fmla="*/ 12245 h 21487"/>
                <a:gd name="connsiteX96-1795" fmla="*/ 17371 w 21456"/>
                <a:gd name="connsiteY96-1796" fmla="*/ 12103 h 21487"/>
                <a:gd name="connsiteX97-1797" fmla="*/ 17183 w 21456"/>
                <a:gd name="connsiteY97-1798" fmla="*/ 10922 h 21487"/>
                <a:gd name="connsiteX98-1799" fmla="*/ 17143 w 21456"/>
                <a:gd name="connsiteY98-1800" fmla="*/ 10845 h 21487"/>
                <a:gd name="connsiteX99-1801" fmla="*/ 231 w 21456"/>
                <a:gd name="connsiteY99-1802" fmla="*/ 13316 h 21487"/>
                <a:gd name="connsiteX100-1803" fmla="*/ 191 w 21456"/>
                <a:gd name="connsiteY100-1804" fmla="*/ 13393 h 21487"/>
                <a:gd name="connsiteX101-1805" fmla="*/ 2 w 21456"/>
                <a:gd name="connsiteY101-1806" fmla="*/ 14577 h 21487"/>
                <a:gd name="connsiteX102-1807" fmla="*/ 9 w 21456"/>
                <a:gd name="connsiteY102-1808" fmla="*/ 14720 h 21487"/>
                <a:gd name="connsiteX103-1809" fmla="*/ 48 w 21456"/>
                <a:gd name="connsiteY103-1810" fmla="*/ 14780 h 21487"/>
                <a:gd name="connsiteX104-1811" fmla="*/ 137 w 21456"/>
                <a:gd name="connsiteY104-1812" fmla="*/ 14780 h 21487"/>
                <a:gd name="connsiteX105-1813" fmla="*/ 137 w 21456"/>
                <a:gd name="connsiteY105-1814" fmla="*/ 17618 h 21487"/>
                <a:gd name="connsiteX106-1815" fmla="*/ 143 w 21456"/>
                <a:gd name="connsiteY106-1816" fmla="*/ 17844 h 21487"/>
                <a:gd name="connsiteX107-1817" fmla="*/ 200 w 21456"/>
                <a:gd name="connsiteY107-1818" fmla="*/ 18000 h 21487"/>
                <a:gd name="connsiteX108-1819" fmla="*/ 232 w 21456"/>
                <a:gd name="connsiteY108-1820" fmla="*/ 18015 h 21487"/>
                <a:gd name="connsiteX109-1821" fmla="*/ 264 w 21456"/>
                <a:gd name="connsiteY109-1822" fmla="*/ 18000 h 21487"/>
                <a:gd name="connsiteX110-1823" fmla="*/ 321 w 21456"/>
                <a:gd name="connsiteY110-1824" fmla="*/ 17844 h 21487"/>
                <a:gd name="connsiteX111-1825" fmla="*/ 327 w 21456"/>
                <a:gd name="connsiteY111-1826" fmla="*/ 17618 h 21487"/>
                <a:gd name="connsiteX112-1827" fmla="*/ 327 w 21456"/>
                <a:gd name="connsiteY112-1828" fmla="*/ 14779 h 21487"/>
                <a:gd name="connsiteX113-1829" fmla="*/ 418 w 21456"/>
                <a:gd name="connsiteY113-1830" fmla="*/ 14779 h 21487"/>
                <a:gd name="connsiteX114-1831" fmla="*/ 455 w 21456"/>
                <a:gd name="connsiteY114-1832" fmla="*/ 14716 h 21487"/>
                <a:gd name="connsiteX115-1833" fmla="*/ 460 w 21456"/>
                <a:gd name="connsiteY115-1834" fmla="*/ 14573 h 21487"/>
                <a:gd name="connsiteX116-1835" fmla="*/ 271 w 21456"/>
                <a:gd name="connsiteY116-1836" fmla="*/ 13393 h 21487"/>
                <a:gd name="connsiteX117-1837" fmla="*/ 231 w 21456"/>
                <a:gd name="connsiteY117-1838" fmla="*/ 13316 h 21487"/>
                <a:gd name="connsiteX118-1839" fmla="*/ 232 w 21456"/>
                <a:gd name="connsiteY118-1840" fmla="*/ 18625 h 21487"/>
                <a:gd name="connsiteX119-1841" fmla="*/ 164 w 21456"/>
                <a:gd name="connsiteY119-1842" fmla="*/ 18703 h 21487"/>
                <a:gd name="connsiteX120-1843" fmla="*/ 164 w 21456"/>
                <a:gd name="connsiteY120-1844" fmla="*/ 19073 h 21487"/>
                <a:gd name="connsiteX121-1845" fmla="*/ 299 w 21456"/>
                <a:gd name="connsiteY121-1846" fmla="*/ 19073 h 21487"/>
                <a:gd name="connsiteX122-1847" fmla="*/ 299 w 21456"/>
                <a:gd name="connsiteY122-1848" fmla="*/ 18703 h 21487"/>
                <a:gd name="connsiteX123-1849" fmla="*/ 232 w 21456"/>
                <a:gd name="connsiteY123-1850" fmla="*/ 18625 h 21487"/>
                <a:gd name="connsiteX124-1851" fmla="*/ 232 w 21456"/>
                <a:gd name="connsiteY124-1852" fmla="*/ 19748 h 21487"/>
                <a:gd name="connsiteX125-1853" fmla="*/ 164 w 21456"/>
                <a:gd name="connsiteY125-1854" fmla="*/ 19826 h 21487"/>
                <a:gd name="connsiteX126-1855" fmla="*/ 164 w 21456"/>
                <a:gd name="connsiteY126-1856" fmla="*/ 20196 h 21487"/>
                <a:gd name="connsiteX127-1857" fmla="*/ 300 w 21456"/>
                <a:gd name="connsiteY127-1858" fmla="*/ 20196 h 21487"/>
                <a:gd name="connsiteX128-1859" fmla="*/ 300 w 21456"/>
                <a:gd name="connsiteY128-1860" fmla="*/ 19826 h 21487"/>
                <a:gd name="connsiteX129-1861" fmla="*/ 232 w 21456"/>
                <a:gd name="connsiteY129-1862" fmla="*/ 19748 h 21487"/>
                <a:gd name="connsiteX0-1863" fmla="*/ 10842 w 21592"/>
                <a:gd name="connsiteY0-1864" fmla="*/ 1 h 21487"/>
                <a:gd name="connsiteX1-1865" fmla="*/ 8590 w 21592"/>
                <a:gd name="connsiteY1-1866" fmla="*/ 6041 h 21487"/>
                <a:gd name="connsiteX2-1867" fmla="*/ 8592 w 21592"/>
                <a:gd name="connsiteY2-1868" fmla="*/ 9347 h 21487"/>
                <a:gd name="connsiteX3-1869" fmla="*/ 8592 w 21592"/>
                <a:gd name="connsiteY3-1870" fmla="*/ 9347 h 21487"/>
                <a:gd name="connsiteX4-1871" fmla="*/ 8592 w 21592"/>
                <a:gd name="connsiteY4-1872" fmla="*/ 9457 h 21487"/>
                <a:gd name="connsiteX5-1873" fmla="*/ 8700 w 21592"/>
                <a:gd name="connsiteY5-1874" fmla="*/ 9735 h 21487"/>
                <a:gd name="connsiteX6-1875" fmla="*/ 8781 w 21592"/>
                <a:gd name="connsiteY6-1876" fmla="*/ 9457 h 21487"/>
                <a:gd name="connsiteX7-1877" fmla="*/ 8782 w 21592"/>
                <a:gd name="connsiteY7-1878" fmla="*/ 6040 h 21487"/>
                <a:gd name="connsiteX8-1879" fmla="*/ 10823 w 21592"/>
                <a:gd name="connsiteY8-1880" fmla="*/ 536 h 21487"/>
                <a:gd name="connsiteX9-1881" fmla="*/ 12821 w 21592"/>
                <a:gd name="connsiteY9-1882" fmla="*/ 6042 h 21487"/>
                <a:gd name="connsiteX10-1883" fmla="*/ 12820 w 21592"/>
                <a:gd name="connsiteY10-1884" fmla="*/ 9349 h 21487"/>
                <a:gd name="connsiteX11-1885" fmla="*/ 12727 w 21592"/>
                <a:gd name="connsiteY11-1886" fmla="*/ 9349 h 21487"/>
                <a:gd name="connsiteX12-1887" fmla="*/ 12689 w 21592"/>
                <a:gd name="connsiteY12-1888" fmla="*/ 9412 h 21487"/>
                <a:gd name="connsiteX13-1889" fmla="*/ 12685 w 21592"/>
                <a:gd name="connsiteY13-1890" fmla="*/ 9555 h 21487"/>
                <a:gd name="connsiteX14-1891" fmla="*/ 12873 w 21592"/>
                <a:gd name="connsiteY14-1892" fmla="*/ 10735 h 21487"/>
                <a:gd name="connsiteX15-1893" fmla="*/ 12913 w 21592"/>
                <a:gd name="connsiteY15-1894" fmla="*/ 10812 h 21487"/>
                <a:gd name="connsiteX16-1895" fmla="*/ 12953 w 21592"/>
                <a:gd name="connsiteY16-1896" fmla="*/ 10735 h 21487"/>
                <a:gd name="connsiteX17-1897" fmla="*/ 13142 w 21592"/>
                <a:gd name="connsiteY17-1898" fmla="*/ 9551 h 21487"/>
                <a:gd name="connsiteX18-1899" fmla="*/ 13135 w 21592"/>
                <a:gd name="connsiteY18-1900" fmla="*/ 9409 h 21487"/>
                <a:gd name="connsiteX19-1901" fmla="*/ 13096 w 21592"/>
                <a:gd name="connsiteY19-1902" fmla="*/ 9348 h 21487"/>
                <a:gd name="connsiteX20-1903" fmla="*/ 13009 w 21592"/>
                <a:gd name="connsiteY20-1904" fmla="*/ 9348 h 21487"/>
                <a:gd name="connsiteX21-1905" fmla="*/ 13011 w 21592"/>
                <a:gd name="connsiteY21-1906" fmla="*/ 6046 h 21487"/>
                <a:gd name="connsiteX22-1907" fmla="*/ 10842 w 21592"/>
                <a:gd name="connsiteY22-1908" fmla="*/ 1 h 21487"/>
                <a:gd name="connsiteX23-1909" fmla="*/ 19287 w 21592"/>
                <a:gd name="connsiteY23-1910" fmla="*/ 1 h 21487"/>
                <a:gd name="connsiteX24-1911" fmla="*/ 17035 w 21592"/>
                <a:gd name="connsiteY24-1912" fmla="*/ 6041 h 21487"/>
                <a:gd name="connsiteX25-1913" fmla="*/ 17039 w 21592"/>
                <a:gd name="connsiteY25-1914" fmla="*/ 9457 h 21487"/>
                <a:gd name="connsiteX26-1915" fmla="*/ 17132 w 21592"/>
                <a:gd name="connsiteY26-1916" fmla="*/ 9748 h 21487"/>
                <a:gd name="connsiteX27-1917" fmla="*/ 17232 w 21592"/>
                <a:gd name="connsiteY27-1918" fmla="*/ 9457 h 21487"/>
                <a:gd name="connsiteX28-1919" fmla="*/ 17227 w 21592"/>
                <a:gd name="connsiteY28-1920" fmla="*/ 6040 h 21487"/>
                <a:gd name="connsiteX29-1921" fmla="*/ 19269 w 21592"/>
                <a:gd name="connsiteY29-1922" fmla="*/ 536 h 21487"/>
                <a:gd name="connsiteX30-1923" fmla="*/ 21267 w 21592"/>
                <a:gd name="connsiteY30-1924" fmla="*/ 6042 h 21487"/>
                <a:gd name="connsiteX31-1925" fmla="*/ 21323 w 21592"/>
                <a:gd name="connsiteY31-1926" fmla="*/ 14703 h 21487"/>
                <a:gd name="connsiteX32-1927" fmla="*/ 21363 w 21592"/>
                <a:gd name="connsiteY32-1928" fmla="*/ 14780 h 21487"/>
                <a:gd name="connsiteX33-1929" fmla="*/ 21456 w 21592"/>
                <a:gd name="connsiteY33-1930" fmla="*/ 6046 h 21487"/>
                <a:gd name="connsiteX34-1931" fmla="*/ 19287 w 21592"/>
                <a:gd name="connsiteY34-1932" fmla="*/ 1 h 21487"/>
                <a:gd name="connsiteX35-1933" fmla="*/ 2387 w 21592"/>
                <a:gd name="connsiteY35-1934" fmla="*/ 8 h 21487"/>
                <a:gd name="connsiteX36-1935" fmla="*/ 135 w 21592"/>
                <a:gd name="connsiteY36-1936" fmla="*/ 6048 h 21487"/>
                <a:gd name="connsiteX37-1937" fmla="*/ 139 w 21592"/>
                <a:gd name="connsiteY37-1938" fmla="*/ 12147 h 21487"/>
                <a:gd name="connsiteX38-1939" fmla="*/ 246 w 21592"/>
                <a:gd name="connsiteY38-1940" fmla="*/ 12419 h 21487"/>
                <a:gd name="connsiteX39-1941" fmla="*/ 326 w 21592"/>
                <a:gd name="connsiteY39-1942" fmla="*/ 12147 h 21487"/>
                <a:gd name="connsiteX40-1943" fmla="*/ 327 w 21592"/>
                <a:gd name="connsiteY40-1944" fmla="*/ 6047 h 21487"/>
                <a:gd name="connsiteX41-1945" fmla="*/ 2368 w 21592"/>
                <a:gd name="connsiteY41-1946" fmla="*/ 543 h 21487"/>
                <a:gd name="connsiteX42-1947" fmla="*/ 4366 w 21592"/>
                <a:gd name="connsiteY42-1948" fmla="*/ 6049 h 21487"/>
                <a:gd name="connsiteX43-1949" fmla="*/ 4365 w 21592"/>
                <a:gd name="connsiteY43-1950" fmla="*/ 9349 h 21487"/>
                <a:gd name="connsiteX44-1951" fmla="*/ 4277 w 21592"/>
                <a:gd name="connsiteY44-1952" fmla="*/ 9349 h 21487"/>
                <a:gd name="connsiteX45-1953" fmla="*/ 4240 w 21592"/>
                <a:gd name="connsiteY45-1954" fmla="*/ 9412 h 21487"/>
                <a:gd name="connsiteX46-1955" fmla="*/ 4236 w 21592"/>
                <a:gd name="connsiteY46-1956" fmla="*/ 9555 h 21487"/>
                <a:gd name="connsiteX47-1957" fmla="*/ 4424 w 21592"/>
                <a:gd name="connsiteY47-1958" fmla="*/ 10735 h 21487"/>
                <a:gd name="connsiteX48-1959" fmla="*/ 4463 w 21592"/>
                <a:gd name="connsiteY48-1960" fmla="*/ 10812 h 21487"/>
                <a:gd name="connsiteX49-1961" fmla="*/ 4504 w 21592"/>
                <a:gd name="connsiteY49-1962" fmla="*/ 10735 h 21487"/>
                <a:gd name="connsiteX50-1963" fmla="*/ 4692 w 21592"/>
                <a:gd name="connsiteY50-1964" fmla="*/ 9551 h 21487"/>
                <a:gd name="connsiteX51-1965" fmla="*/ 4686 w 21592"/>
                <a:gd name="connsiteY51-1966" fmla="*/ 9409 h 21487"/>
                <a:gd name="connsiteX52-1967" fmla="*/ 4647 w 21592"/>
                <a:gd name="connsiteY52-1968" fmla="*/ 9348 h 21487"/>
                <a:gd name="connsiteX53-1969" fmla="*/ 4554 w 21592"/>
                <a:gd name="connsiteY53-1970" fmla="*/ 9348 h 21487"/>
                <a:gd name="connsiteX54-1971" fmla="*/ 4555 w 21592"/>
                <a:gd name="connsiteY54-1972" fmla="*/ 6053 h 21487"/>
                <a:gd name="connsiteX55-1973" fmla="*/ 2387 w 21592"/>
                <a:gd name="connsiteY55-1974" fmla="*/ 8 h 21487"/>
                <a:gd name="connsiteX56-1975" fmla="*/ 8681 w 21592"/>
                <a:gd name="connsiteY56-1976" fmla="*/ 10845 h 21487"/>
                <a:gd name="connsiteX57-1977" fmla="*/ 8641 w 21592"/>
                <a:gd name="connsiteY57-1978" fmla="*/ 10922 h 21487"/>
                <a:gd name="connsiteX58-1979" fmla="*/ 8452 w 21592"/>
                <a:gd name="connsiteY58-1980" fmla="*/ 12106 h 21487"/>
                <a:gd name="connsiteX59-1981" fmla="*/ 8459 w 21592"/>
                <a:gd name="connsiteY59-1982" fmla="*/ 12249 h 21487"/>
                <a:gd name="connsiteX60-1983" fmla="*/ 8498 w 21592"/>
                <a:gd name="connsiteY60-1984" fmla="*/ 12310 h 21487"/>
                <a:gd name="connsiteX61-1985" fmla="*/ 8591 w 21592"/>
                <a:gd name="connsiteY61-1986" fmla="*/ 12310 h 21487"/>
                <a:gd name="connsiteX62-1987" fmla="*/ 8590 w 21592"/>
                <a:gd name="connsiteY62-1988" fmla="*/ 15448 h 21487"/>
                <a:gd name="connsiteX63-1989" fmla="*/ 6549 w 21592"/>
                <a:gd name="connsiteY63-1990" fmla="*/ 20951 h 21487"/>
                <a:gd name="connsiteX64-1991" fmla="*/ 4551 w 21592"/>
                <a:gd name="connsiteY64-1992" fmla="*/ 15446 h 21487"/>
                <a:gd name="connsiteX65-1993" fmla="*/ 4552 w 21592"/>
                <a:gd name="connsiteY65-1994" fmla="*/ 12020 h 21487"/>
                <a:gd name="connsiteX66-1995" fmla="*/ 4472 w 21592"/>
                <a:gd name="connsiteY66-1996" fmla="*/ 11738 h 21487"/>
                <a:gd name="connsiteX67-1997" fmla="*/ 4363 w 21592"/>
                <a:gd name="connsiteY67-1998" fmla="*/ 12020 h 21487"/>
                <a:gd name="connsiteX68-1999" fmla="*/ 4362 w 21592"/>
                <a:gd name="connsiteY68-2000" fmla="*/ 15442 h 21487"/>
                <a:gd name="connsiteX69-2001" fmla="*/ 6530 w 21592"/>
                <a:gd name="connsiteY69-2002" fmla="*/ 21487 h 21487"/>
                <a:gd name="connsiteX70-2003" fmla="*/ 8782 w 21592"/>
                <a:gd name="connsiteY70-2004" fmla="*/ 15446 h 21487"/>
                <a:gd name="connsiteX71-2005" fmla="*/ 8780 w 21592"/>
                <a:gd name="connsiteY71-2006" fmla="*/ 12309 h 21487"/>
                <a:gd name="connsiteX72-2007" fmla="*/ 8868 w 21592"/>
                <a:gd name="connsiteY72-2008" fmla="*/ 12309 h 21487"/>
                <a:gd name="connsiteX73-2009" fmla="*/ 8905 w 21592"/>
                <a:gd name="connsiteY73-2010" fmla="*/ 12245 h 21487"/>
                <a:gd name="connsiteX74-2011" fmla="*/ 8909 w 21592"/>
                <a:gd name="connsiteY74-2012" fmla="*/ 12103 h 21487"/>
                <a:gd name="connsiteX75-2013" fmla="*/ 8721 w 21592"/>
                <a:gd name="connsiteY75-2014" fmla="*/ 10922 h 21487"/>
                <a:gd name="connsiteX76-2015" fmla="*/ 8681 w 21592"/>
                <a:gd name="connsiteY76-2016" fmla="*/ 10845 h 21487"/>
                <a:gd name="connsiteX77-2017" fmla="*/ 17143 w 21592"/>
                <a:gd name="connsiteY77-2018" fmla="*/ 10845 h 21487"/>
                <a:gd name="connsiteX78-2019" fmla="*/ 17103 w 21592"/>
                <a:gd name="connsiteY78-2020" fmla="*/ 10922 h 21487"/>
                <a:gd name="connsiteX79-2021" fmla="*/ 16914 w 21592"/>
                <a:gd name="connsiteY79-2022" fmla="*/ 12106 h 21487"/>
                <a:gd name="connsiteX80-2023" fmla="*/ 16921 w 21592"/>
                <a:gd name="connsiteY80-2024" fmla="*/ 12249 h 21487"/>
                <a:gd name="connsiteX81-2025" fmla="*/ 16960 w 21592"/>
                <a:gd name="connsiteY81-2026" fmla="*/ 12310 h 21487"/>
                <a:gd name="connsiteX82-2027" fmla="*/ 17043 w 21592"/>
                <a:gd name="connsiteY82-2028" fmla="*/ 12310 h 21487"/>
                <a:gd name="connsiteX83-2029" fmla="*/ 17047 w 21592"/>
                <a:gd name="connsiteY83-2030" fmla="*/ 15448 h 21487"/>
                <a:gd name="connsiteX84-2031" fmla="*/ 15005 w 21592"/>
                <a:gd name="connsiteY84-2032" fmla="*/ 20951 h 21487"/>
                <a:gd name="connsiteX85-2033" fmla="*/ 13007 w 21592"/>
                <a:gd name="connsiteY85-2034" fmla="*/ 15446 h 21487"/>
                <a:gd name="connsiteX86-2035" fmla="*/ 13008 w 21592"/>
                <a:gd name="connsiteY86-2036" fmla="*/ 12020 h 21487"/>
                <a:gd name="connsiteX87-2037" fmla="*/ 12928 w 21592"/>
                <a:gd name="connsiteY87-2038" fmla="*/ 11751 h 21487"/>
                <a:gd name="connsiteX88-2039" fmla="*/ 12819 w 21592"/>
                <a:gd name="connsiteY88-2040" fmla="*/ 12020 h 21487"/>
                <a:gd name="connsiteX89-2041" fmla="*/ 12818 w 21592"/>
                <a:gd name="connsiteY89-2042" fmla="*/ 15442 h 21487"/>
                <a:gd name="connsiteX90-2043" fmla="*/ 14986 w 21592"/>
                <a:gd name="connsiteY90-2044" fmla="*/ 21487 h 21487"/>
                <a:gd name="connsiteX91-2045" fmla="*/ 17239 w 21592"/>
                <a:gd name="connsiteY91-2046" fmla="*/ 15446 h 21487"/>
                <a:gd name="connsiteX92-2047" fmla="*/ 17235 w 21592"/>
                <a:gd name="connsiteY92-2048" fmla="*/ 12309 h 21487"/>
                <a:gd name="connsiteX93-2049" fmla="*/ 17330 w 21592"/>
                <a:gd name="connsiteY93-2050" fmla="*/ 12309 h 21487"/>
                <a:gd name="connsiteX94-2051" fmla="*/ 17367 w 21592"/>
                <a:gd name="connsiteY94-2052" fmla="*/ 12245 h 21487"/>
                <a:gd name="connsiteX95-2053" fmla="*/ 17371 w 21592"/>
                <a:gd name="connsiteY95-2054" fmla="*/ 12103 h 21487"/>
                <a:gd name="connsiteX96-2055" fmla="*/ 17183 w 21592"/>
                <a:gd name="connsiteY96-2056" fmla="*/ 10922 h 21487"/>
                <a:gd name="connsiteX97-2057" fmla="*/ 17143 w 21592"/>
                <a:gd name="connsiteY97-2058" fmla="*/ 10845 h 21487"/>
                <a:gd name="connsiteX98-2059" fmla="*/ 231 w 21592"/>
                <a:gd name="connsiteY98-2060" fmla="*/ 13316 h 21487"/>
                <a:gd name="connsiteX99-2061" fmla="*/ 191 w 21592"/>
                <a:gd name="connsiteY99-2062" fmla="*/ 13393 h 21487"/>
                <a:gd name="connsiteX100-2063" fmla="*/ 2 w 21592"/>
                <a:gd name="connsiteY100-2064" fmla="*/ 14577 h 21487"/>
                <a:gd name="connsiteX101-2065" fmla="*/ 9 w 21592"/>
                <a:gd name="connsiteY101-2066" fmla="*/ 14720 h 21487"/>
                <a:gd name="connsiteX102-2067" fmla="*/ 48 w 21592"/>
                <a:gd name="connsiteY102-2068" fmla="*/ 14780 h 21487"/>
                <a:gd name="connsiteX103-2069" fmla="*/ 137 w 21592"/>
                <a:gd name="connsiteY103-2070" fmla="*/ 14780 h 21487"/>
                <a:gd name="connsiteX104-2071" fmla="*/ 137 w 21592"/>
                <a:gd name="connsiteY104-2072" fmla="*/ 17618 h 21487"/>
                <a:gd name="connsiteX105-2073" fmla="*/ 143 w 21592"/>
                <a:gd name="connsiteY105-2074" fmla="*/ 17844 h 21487"/>
                <a:gd name="connsiteX106-2075" fmla="*/ 200 w 21592"/>
                <a:gd name="connsiteY106-2076" fmla="*/ 18000 h 21487"/>
                <a:gd name="connsiteX107-2077" fmla="*/ 232 w 21592"/>
                <a:gd name="connsiteY107-2078" fmla="*/ 18015 h 21487"/>
                <a:gd name="connsiteX108-2079" fmla="*/ 264 w 21592"/>
                <a:gd name="connsiteY108-2080" fmla="*/ 18000 h 21487"/>
                <a:gd name="connsiteX109-2081" fmla="*/ 321 w 21592"/>
                <a:gd name="connsiteY109-2082" fmla="*/ 17844 h 21487"/>
                <a:gd name="connsiteX110-2083" fmla="*/ 327 w 21592"/>
                <a:gd name="connsiteY110-2084" fmla="*/ 17618 h 21487"/>
                <a:gd name="connsiteX111-2085" fmla="*/ 327 w 21592"/>
                <a:gd name="connsiteY111-2086" fmla="*/ 14779 h 21487"/>
                <a:gd name="connsiteX112-2087" fmla="*/ 418 w 21592"/>
                <a:gd name="connsiteY112-2088" fmla="*/ 14779 h 21487"/>
                <a:gd name="connsiteX113-2089" fmla="*/ 455 w 21592"/>
                <a:gd name="connsiteY113-2090" fmla="*/ 14716 h 21487"/>
                <a:gd name="connsiteX114-2091" fmla="*/ 460 w 21592"/>
                <a:gd name="connsiteY114-2092" fmla="*/ 14573 h 21487"/>
                <a:gd name="connsiteX115-2093" fmla="*/ 271 w 21592"/>
                <a:gd name="connsiteY115-2094" fmla="*/ 13393 h 21487"/>
                <a:gd name="connsiteX116-2095" fmla="*/ 231 w 21592"/>
                <a:gd name="connsiteY116-2096" fmla="*/ 13316 h 21487"/>
                <a:gd name="connsiteX117-2097" fmla="*/ 232 w 21592"/>
                <a:gd name="connsiteY117-2098" fmla="*/ 18625 h 21487"/>
                <a:gd name="connsiteX118-2099" fmla="*/ 164 w 21592"/>
                <a:gd name="connsiteY118-2100" fmla="*/ 18703 h 21487"/>
                <a:gd name="connsiteX119-2101" fmla="*/ 164 w 21592"/>
                <a:gd name="connsiteY119-2102" fmla="*/ 19073 h 21487"/>
                <a:gd name="connsiteX120-2103" fmla="*/ 299 w 21592"/>
                <a:gd name="connsiteY120-2104" fmla="*/ 19073 h 21487"/>
                <a:gd name="connsiteX121-2105" fmla="*/ 299 w 21592"/>
                <a:gd name="connsiteY121-2106" fmla="*/ 18703 h 21487"/>
                <a:gd name="connsiteX122-2107" fmla="*/ 232 w 21592"/>
                <a:gd name="connsiteY122-2108" fmla="*/ 18625 h 21487"/>
                <a:gd name="connsiteX123-2109" fmla="*/ 232 w 21592"/>
                <a:gd name="connsiteY123-2110" fmla="*/ 19748 h 21487"/>
                <a:gd name="connsiteX124-2111" fmla="*/ 164 w 21592"/>
                <a:gd name="connsiteY124-2112" fmla="*/ 19826 h 21487"/>
                <a:gd name="connsiteX125-2113" fmla="*/ 164 w 21592"/>
                <a:gd name="connsiteY125-2114" fmla="*/ 20196 h 21487"/>
                <a:gd name="connsiteX126-2115" fmla="*/ 300 w 21592"/>
                <a:gd name="connsiteY126-2116" fmla="*/ 20196 h 21487"/>
                <a:gd name="connsiteX127-2117" fmla="*/ 300 w 21592"/>
                <a:gd name="connsiteY127-2118" fmla="*/ 19826 h 21487"/>
                <a:gd name="connsiteX128-2119" fmla="*/ 232 w 21592"/>
                <a:gd name="connsiteY128-2120" fmla="*/ 19748 h 21487"/>
                <a:gd name="connsiteX0-2121" fmla="*/ 10842 w 21583"/>
                <a:gd name="connsiteY0-2122" fmla="*/ 1 h 21487"/>
                <a:gd name="connsiteX1-2123" fmla="*/ 8590 w 21583"/>
                <a:gd name="connsiteY1-2124" fmla="*/ 6041 h 21487"/>
                <a:gd name="connsiteX2-2125" fmla="*/ 8592 w 21583"/>
                <a:gd name="connsiteY2-2126" fmla="*/ 9347 h 21487"/>
                <a:gd name="connsiteX3-2127" fmla="*/ 8592 w 21583"/>
                <a:gd name="connsiteY3-2128" fmla="*/ 9347 h 21487"/>
                <a:gd name="connsiteX4-2129" fmla="*/ 8592 w 21583"/>
                <a:gd name="connsiteY4-2130" fmla="*/ 9457 h 21487"/>
                <a:gd name="connsiteX5-2131" fmla="*/ 8700 w 21583"/>
                <a:gd name="connsiteY5-2132" fmla="*/ 9735 h 21487"/>
                <a:gd name="connsiteX6-2133" fmla="*/ 8781 w 21583"/>
                <a:gd name="connsiteY6-2134" fmla="*/ 9457 h 21487"/>
                <a:gd name="connsiteX7-2135" fmla="*/ 8782 w 21583"/>
                <a:gd name="connsiteY7-2136" fmla="*/ 6040 h 21487"/>
                <a:gd name="connsiteX8-2137" fmla="*/ 10823 w 21583"/>
                <a:gd name="connsiteY8-2138" fmla="*/ 536 h 21487"/>
                <a:gd name="connsiteX9-2139" fmla="*/ 12821 w 21583"/>
                <a:gd name="connsiteY9-2140" fmla="*/ 6042 h 21487"/>
                <a:gd name="connsiteX10-2141" fmla="*/ 12820 w 21583"/>
                <a:gd name="connsiteY10-2142" fmla="*/ 9349 h 21487"/>
                <a:gd name="connsiteX11-2143" fmla="*/ 12727 w 21583"/>
                <a:gd name="connsiteY11-2144" fmla="*/ 9349 h 21487"/>
                <a:gd name="connsiteX12-2145" fmla="*/ 12689 w 21583"/>
                <a:gd name="connsiteY12-2146" fmla="*/ 9412 h 21487"/>
                <a:gd name="connsiteX13-2147" fmla="*/ 12685 w 21583"/>
                <a:gd name="connsiteY13-2148" fmla="*/ 9555 h 21487"/>
                <a:gd name="connsiteX14-2149" fmla="*/ 12873 w 21583"/>
                <a:gd name="connsiteY14-2150" fmla="*/ 10735 h 21487"/>
                <a:gd name="connsiteX15-2151" fmla="*/ 12913 w 21583"/>
                <a:gd name="connsiteY15-2152" fmla="*/ 10812 h 21487"/>
                <a:gd name="connsiteX16-2153" fmla="*/ 12953 w 21583"/>
                <a:gd name="connsiteY16-2154" fmla="*/ 10735 h 21487"/>
                <a:gd name="connsiteX17-2155" fmla="*/ 13142 w 21583"/>
                <a:gd name="connsiteY17-2156" fmla="*/ 9551 h 21487"/>
                <a:gd name="connsiteX18-2157" fmla="*/ 13135 w 21583"/>
                <a:gd name="connsiteY18-2158" fmla="*/ 9409 h 21487"/>
                <a:gd name="connsiteX19-2159" fmla="*/ 13096 w 21583"/>
                <a:gd name="connsiteY19-2160" fmla="*/ 9348 h 21487"/>
                <a:gd name="connsiteX20-2161" fmla="*/ 13009 w 21583"/>
                <a:gd name="connsiteY20-2162" fmla="*/ 9348 h 21487"/>
                <a:gd name="connsiteX21-2163" fmla="*/ 13011 w 21583"/>
                <a:gd name="connsiteY21-2164" fmla="*/ 6046 h 21487"/>
                <a:gd name="connsiteX22-2165" fmla="*/ 10842 w 21583"/>
                <a:gd name="connsiteY22-2166" fmla="*/ 1 h 21487"/>
                <a:gd name="connsiteX23-2167" fmla="*/ 19287 w 21583"/>
                <a:gd name="connsiteY23-2168" fmla="*/ 1 h 21487"/>
                <a:gd name="connsiteX24-2169" fmla="*/ 17035 w 21583"/>
                <a:gd name="connsiteY24-2170" fmla="*/ 6041 h 21487"/>
                <a:gd name="connsiteX25-2171" fmla="*/ 17039 w 21583"/>
                <a:gd name="connsiteY25-2172" fmla="*/ 9457 h 21487"/>
                <a:gd name="connsiteX26-2173" fmla="*/ 17132 w 21583"/>
                <a:gd name="connsiteY26-2174" fmla="*/ 9748 h 21487"/>
                <a:gd name="connsiteX27-2175" fmla="*/ 17232 w 21583"/>
                <a:gd name="connsiteY27-2176" fmla="*/ 9457 h 21487"/>
                <a:gd name="connsiteX28-2177" fmla="*/ 17227 w 21583"/>
                <a:gd name="connsiteY28-2178" fmla="*/ 6040 h 21487"/>
                <a:gd name="connsiteX29-2179" fmla="*/ 19269 w 21583"/>
                <a:gd name="connsiteY29-2180" fmla="*/ 536 h 21487"/>
                <a:gd name="connsiteX30-2181" fmla="*/ 21267 w 21583"/>
                <a:gd name="connsiteY30-2182" fmla="*/ 6042 h 21487"/>
                <a:gd name="connsiteX31-2183" fmla="*/ 21323 w 21583"/>
                <a:gd name="connsiteY31-2184" fmla="*/ 14703 h 21487"/>
                <a:gd name="connsiteX32-2185" fmla="*/ 21456 w 21583"/>
                <a:gd name="connsiteY32-2186" fmla="*/ 6046 h 21487"/>
                <a:gd name="connsiteX33-2187" fmla="*/ 19287 w 21583"/>
                <a:gd name="connsiteY33-2188" fmla="*/ 1 h 21487"/>
                <a:gd name="connsiteX34-2189" fmla="*/ 2387 w 21583"/>
                <a:gd name="connsiteY34-2190" fmla="*/ 8 h 21487"/>
                <a:gd name="connsiteX35-2191" fmla="*/ 135 w 21583"/>
                <a:gd name="connsiteY35-2192" fmla="*/ 6048 h 21487"/>
                <a:gd name="connsiteX36-2193" fmla="*/ 139 w 21583"/>
                <a:gd name="connsiteY36-2194" fmla="*/ 12147 h 21487"/>
                <a:gd name="connsiteX37-2195" fmla="*/ 246 w 21583"/>
                <a:gd name="connsiteY37-2196" fmla="*/ 12419 h 21487"/>
                <a:gd name="connsiteX38-2197" fmla="*/ 326 w 21583"/>
                <a:gd name="connsiteY38-2198" fmla="*/ 12147 h 21487"/>
                <a:gd name="connsiteX39-2199" fmla="*/ 327 w 21583"/>
                <a:gd name="connsiteY39-2200" fmla="*/ 6047 h 21487"/>
                <a:gd name="connsiteX40-2201" fmla="*/ 2368 w 21583"/>
                <a:gd name="connsiteY40-2202" fmla="*/ 543 h 21487"/>
                <a:gd name="connsiteX41-2203" fmla="*/ 4366 w 21583"/>
                <a:gd name="connsiteY41-2204" fmla="*/ 6049 h 21487"/>
                <a:gd name="connsiteX42-2205" fmla="*/ 4365 w 21583"/>
                <a:gd name="connsiteY42-2206" fmla="*/ 9349 h 21487"/>
                <a:gd name="connsiteX43-2207" fmla="*/ 4277 w 21583"/>
                <a:gd name="connsiteY43-2208" fmla="*/ 9349 h 21487"/>
                <a:gd name="connsiteX44-2209" fmla="*/ 4240 w 21583"/>
                <a:gd name="connsiteY44-2210" fmla="*/ 9412 h 21487"/>
                <a:gd name="connsiteX45-2211" fmla="*/ 4236 w 21583"/>
                <a:gd name="connsiteY45-2212" fmla="*/ 9555 h 21487"/>
                <a:gd name="connsiteX46-2213" fmla="*/ 4424 w 21583"/>
                <a:gd name="connsiteY46-2214" fmla="*/ 10735 h 21487"/>
                <a:gd name="connsiteX47-2215" fmla="*/ 4463 w 21583"/>
                <a:gd name="connsiteY47-2216" fmla="*/ 10812 h 21487"/>
                <a:gd name="connsiteX48-2217" fmla="*/ 4504 w 21583"/>
                <a:gd name="connsiteY48-2218" fmla="*/ 10735 h 21487"/>
                <a:gd name="connsiteX49-2219" fmla="*/ 4692 w 21583"/>
                <a:gd name="connsiteY49-2220" fmla="*/ 9551 h 21487"/>
                <a:gd name="connsiteX50-2221" fmla="*/ 4686 w 21583"/>
                <a:gd name="connsiteY50-2222" fmla="*/ 9409 h 21487"/>
                <a:gd name="connsiteX51-2223" fmla="*/ 4647 w 21583"/>
                <a:gd name="connsiteY51-2224" fmla="*/ 9348 h 21487"/>
                <a:gd name="connsiteX52-2225" fmla="*/ 4554 w 21583"/>
                <a:gd name="connsiteY52-2226" fmla="*/ 9348 h 21487"/>
                <a:gd name="connsiteX53-2227" fmla="*/ 4555 w 21583"/>
                <a:gd name="connsiteY53-2228" fmla="*/ 6053 h 21487"/>
                <a:gd name="connsiteX54-2229" fmla="*/ 2387 w 21583"/>
                <a:gd name="connsiteY54-2230" fmla="*/ 8 h 21487"/>
                <a:gd name="connsiteX55-2231" fmla="*/ 8681 w 21583"/>
                <a:gd name="connsiteY55-2232" fmla="*/ 10845 h 21487"/>
                <a:gd name="connsiteX56-2233" fmla="*/ 8641 w 21583"/>
                <a:gd name="connsiteY56-2234" fmla="*/ 10922 h 21487"/>
                <a:gd name="connsiteX57-2235" fmla="*/ 8452 w 21583"/>
                <a:gd name="connsiteY57-2236" fmla="*/ 12106 h 21487"/>
                <a:gd name="connsiteX58-2237" fmla="*/ 8459 w 21583"/>
                <a:gd name="connsiteY58-2238" fmla="*/ 12249 h 21487"/>
                <a:gd name="connsiteX59-2239" fmla="*/ 8498 w 21583"/>
                <a:gd name="connsiteY59-2240" fmla="*/ 12310 h 21487"/>
                <a:gd name="connsiteX60-2241" fmla="*/ 8591 w 21583"/>
                <a:gd name="connsiteY60-2242" fmla="*/ 12310 h 21487"/>
                <a:gd name="connsiteX61-2243" fmla="*/ 8590 w 21583"/>
                <a:gd name="connsiteY61-2244" fmla="*/ 15448 h 21487"/>
                <a:gd name="connsiteX62-2245" fmla="*/ 6549 w 21583"/>
                <a:gd name="connsiteY62-2246" fmla="*/ 20951 h 21487"/>
                <a:gd name="connsiteX63-2247" fmla="*/ 4551 w 21583"/>
                <a:gd name="connsiteY63-2248" fmla="*/ 15446 h 21487"/>
                <a:gd name="connsiteX64-2249" fmla="*/ 4552 w 21583"/>
                <a:gd name="connsiteY64-2250" fmla="*/ 12020 h 21487"/>
                <a:gd name="connsiteX65-2251" fmla="*/ 4472 w 21583"/>
                <a:gd name="connsiteY65-2252" fmla="*/ 11738 h 21487"/>
                <a:gd name="connsiteX66-2253" fmla="*/ 4363 w 21583"/>
                <a:gd name="connsiteY66-2254" fmla="*/ 12020 h 21487"/>
                <a:gd name="connsiteX67-2255" fmla="*/ 4362 w 21583"/>
                <a:gd name="connsiteY67-2256" fmla="*/ 15442 h 21487"/>
                <a:gd name="connsiteX68-2257" fmla="*/ 6530 w 21583"/>
                <a:gd name="connsiteY68-2258" fmla="*/ 21487 h 21487"/>
                <a:gd name="connsiteX69-2259" fmla="*/ 8782 w 21583"/>
                <a:gd name="connsiteY69-2260" fmla="*/ 15446 h 21487"/>
                <a:gd name="connsiteX70-2261" fmla="*/ 8780 w 21583"/>
                <a:gd name="connsiteY70-2262" fmla="*/ 12309 h 21487"/>
                <a:gd name="connsiteX71-2263" fmla="*/ 8868 w 21583"/>
                <a:gd name="connsiteY71-2264" fmla="*/ 12309 h 21487"/>
                <a:gd name="connsiteX72-2265" fmla="*/ 8905 w 21583"/>
                <a:gd name="connsiteY72-2266" fmla="*/ 12245 h 21487"/>
                <a:gd name="connsiteX73-2267" fmla="*/ 8909 w 21583"/>
                <a:gd name="connsiteY73-2268" fmla="*/ 12103 h 21487"/>
                <a:gd name="connsiteX74-2269" fmla="*/ 8721 w 21583"/>
                <a:gd name="connsiteY74-2270" fmla="*/ 10922 h 21487"/>
                <a:gd name="connsiteX75-2271" fmla="*/ 8681 w 21583"/>
                <a:gd name="connsiteY75-2272" fmla="*/ 10845 h 21487"/>
                <a:gd name="connsiteX76-2273" fmla="*/ 17143 w 21583"/>
                <a:gd name="connsiteY76-2274" fmla="*/ 10845 h 21487"/>
                <a:gd name="connsiteX77-2275" fmla="*/ 17103 w 21583"/>
                <a:gd name="connsiteY77-2276" fmla="*/ 10922 h 21487"/>
                <a:gd name="connsiteX78-2277" fmla="*/ 16914 w 21583"/>
                <a:gd name="connsiteY78-2278" fmla="*/ 12106 h 21487"/>
                <a:gd name="connsiteX79-2279" fmla="*/ 16921 w 21583"/>
                <a:gd name="connsiteY79-2280" fmla="*/ 12249 h 21487"/>
                <a:gd name="connsiteX80-2281" fmla="*/ 16960 w 21583"/>
                <a:gd name="connsiteY80-2282" fmla="*/ 12310 h 21487"/>
                <a:gd name="connsiteX81-2283" fmla="*/ 17043 w 21583"/>
                <a:gd name="connsiteY81-2284" fmla="*/ 12310 h 21487"/>
                <a:gd name="connsiteX82-2285" fmla="*/ 17047 w 21583"/>
                <a:gd name="connsiteY82-2286" fmla="*/ 15448 h 21487"/>
                <a:gd name="connsiteX83-2287" fmla="*/ 15005 w 21583"/>
                <a:gd name="connsiteY83-2288" fmla="*/ 20951 h 21487"/>
                <a:gd name="connsiteX84-2289" fmla="*/ 13007 w 21583"/>
                <a:gd name="connsiteY84-2290" fmla="*/ 15446 h 21487"/>
                <a:gd name="connsiteX85-2291" fmla="*/ 13008 w 21583"/>
                <a:gd name="connsiteY85-2292" fmla="*/ 12020 h 21487"/>
                <a:gd name="connsiteX86-2293" fmla="*/ 12928 w 21583"/>
                <a:gd name="connsiteY86-2294" fmla="*/ 11751 h 21487"/>
                <a:gd name="connsiteX87-2295" fmla="*/ 12819 w 21583"/>
                <a:gd name="connsiteY87-2296" fmla="*/ 12020 h 21487"/>
                <a:gd name="connsiteX88-2297" fmla="*/ 12818 w 21583"/>
                <a:gd name="connsiteY88-2298" fmla="*/ 15442 h 21487"/>
                <a:gd name="connsiteX89-2299" fmla="*/ 14986 w 21583"/>
                <a:gd name="connsiteY89-2300" fmla="*/ 21487 h 21487"/>
                <a:gd name="connsiteX90-2301" fmla="*/ 17239 w 21583"/>
                <a:gd name="connsiteY90-2302" fmla="*/ 15446 h 21487"/>
                <a:gd name="connsiteX91-2303" fmla="*/ 17235 w 21583"/>
                <a:gd name="connsiteY91-2304" fmla="*/ 12309 h 21487"/>
                <a:gd name="connsiteX92-2305" fmla="*/ 17330 w 21583"/>
                <a:gd name="connsiteY92-2306" fmla="*/ 12309 h 21487"/>
                <a:gd name="connsiteX93-2307" fmla="*/ 17367 w 21583"/>
                <a:gd name="connsiteY93-2308" fmla="*/ 12245 h 21487"/>
                <a:gd name="connsiteX94-2309" fmla="*/ 17371 w 21583"/>
                <a:gd name="connsiteY94-2310" fmla="*/ 12103 h 21487"/>
                <a:gd name="connsiteX95-2311" fmla="*/ 17183 w 21583"/>
                <a:gd name="connsiteY95-2312" fmla="*/ 10922 h 21487"/>
                <a:gd name="connsiteX96-2313" fmla="*/ 17143 w 21583"/>
                <a:gd name="connsiteY96-2314" fmla="*/ 10845 h 21487"/>
                <a:gd name="connsiteX97-2315" fmla="*/ 231 w 21583"/>
                <a:gd name="connsiteY97-2316" fmla="*/ 13316 h 21487"/>
                <a:gd name="connsiteX98-2317" fmla="*/ 191 w 21583"/>
                <a:gd name="connsiteY98-2318" fmla="*/ 13393 h 21487"/>
                <a:gd name="connsiteX99-2319" fmla="*/ 2 w 21583"/>
                <a:gd name="connsiteY99-2320" fmla="*/ 14577 h 21487"/>
                <a:gd name="connsiteX100-2321" fmla="*/ 9 w 21583"/>
                <a:gd name="connsiteY100-2322" fmla="*/ 14720 h 21487"/>
                <a:gd name="connsiteX101-2323" fmla="*/ 48 w 21583"/>
                <a:gd name="connsiteY101-2324" fmla="*/ 14780 h 21487"/>
                <a:gd name="connsiteX102-2325" fmla="*/ 137 w 21583"/>
                <a:gd name="connsiteY102-2326" fmla="*/ 14780 h 21487"/>
                <a:gd name="connsiteX103-2327" fmla="*/ 137 w 21583"/>
                <a:gd name="connsiteY103-2328" fmla="*/ 17618 h 21487"/>
                <a:gd name="connsiteX104-2329" fmla="*/ 143 w 21583"/>
                <a:gd name="connsiteY104-2330" fmla="*/ 17844 h 21487"/>
                <a:gd name="connsiteX105-2331" fmla="*/ 200 w 21583"/>
                <a:gd name="connsiteY105-2332" fmla="*/ 18000 h 21487"/>
                <a:gd name="connsiteX106-2333" fmla="*/ 232 w 21583"/>
                <a:gd name="connsiteY106-2334" fmla="*/ 18015 h 21487"/>
                <a:gd name="connsiteX107-2335" fmla="*/ 264 w 21583"/>
                <a:gd name="connsiteY107-2336" fmla="*/ 18000 h 21487"/>
                <a:gd name="connsiteX108-2337" fmla="*/ 321 w 21583"/>
                <a:gd name="connsiteY108-2338" fmla="*/ 17844 h 21487"/>
                <a:gd name="connsiteX109-2339" fmla="*/ 327 w 21583"/>
                <a:gd name="connsiteY109-2340" fmla="*/ 17618 h 21487"/>
                <a:gd name="connsiteX110-2341" fmla="*/ 327 w 21583"/>
                <a:gd name="connsiteY110-2342" fmla="*/ 14779 h 21487"/>
                <a:gd name="connsiteX111-2343" fmla="*/ 418 w 21583"/>
                <a:gd name="connsiteY111-2344" fmla="*/ 14779 h 21487"/>
                <a:gd name="connsiteX112-2345" fmla="*/ 455 w 21583"/>
                <a:gd name="connsiteY112-2346" fmla="*/ 14716 h 21487"/>
                <a:gd name="connsiteX113-2347" fmla="*/ 460 w 21583"/>
                <a:gd name="connsiteY113-2348" fmla="*/ 14573 h 21487"/>
                <a:gd name="connsiteX114-2349" fmla="*/ 271 w 21583"/>
                <a:gd name="connsiteY114-2350" fmla="*/ 13393 h 21487"/>
                <a:gd name="connsiteX115-2351" fmla="*/ 231 w 21583"/>
                <a:gd name="connsiteY115-2352" fmla="*/ 13316 h 21487"/>
                <a:gd name="connsiteX116-2353" fmla="*/ 232 w 21583"/>
                <a:gd name="connsiteY116-2354" fmla="*/ 18625 h 21487"/>
                <a:gd name="connsiteX117-2355" fmla="*/ 164 w 21583"/>
                <a:gd name="connsiteY117-2356" fmla="*/ 18703 h 21487"/>
                <a:gd name="connsiteX118-2357" fmla="*/ 164 w 21583"/>
                <a:gd name="connsiteY118-2358" fmla="*/ 19073 h 21487"/>
                <a:gd name="connsiteX119-2359" fmla="*/ 299 w 21583"/>
                <a:gd name="connsiteY119-2360" fmla="*/ 19073 h 21487"/>
                <a:gd name="connsiteX120-2361" fmla="*/ 299 w 21583"/>
                <a:gd name="connsiteY120-2362" fmla="*/ 18703 h 21487"/>
                <a:gd name="connsiteX121-2363" fmla="*/ 232 w 21583"/>
                <a:gd name="connsiteY121-2364" fmla="*/ 18625 h 21487"/>
                <a:gd name="connsiteX122-2365" fmla="*/ 232 w 21583"/>
                <a:gd name="connsiteY122-2366" fmla="*/ 19748 h 21487"/>
                <a:gd name="connsiteX123-2367" fmla="*/ 164 w 21583"/>
                <a:gd name="connsiteY123-2368" fmla="*/ 19826 h 21487"/>
                <a:gd name="connsiteX124-2369" fmla="*/ 164 w 21583"/>
                <a:gd name="connsiteY124-2370" fmla="*/ 20196 h 21487"/>
                <a:gd name="connsiteX125-2371" fmla="*/ 300 w 21583"/>
                <a:gd name="connsiteY125-2372" fmla="*/ 20196 h 21487"/>
                <a:gd name="connsiteX126-2373" fmla="*/ 300 w 21583"/>
                <a:gd name="connsiteY126-2374" fmla="*/ 19826 h 21487"/>
                <a:gd name="connsiteX127-2375" fmla="*/ 232 w 21583"/>
                <a:gd name="connsiteY127-2376" fmla="*/ 19748 h 21487"/>
                <a:gd name="connsiteX0-2377" fmla="*/ 10842 w 21637"/>
                <a:gd name="connsiteY0-2378" fmla="*/ 1 h 21487"/>
                <a:gd name="connsiteX1-2379" fmla="*/ 8590 w 21637"/>
                <a:gd name="connsiteY1-2380" fmla="*/ 6041 h 21487"/>
                <a:gd name="connsiteX2-2381" fmla="*/ 8592 w 21637"/>
                <a:gd name="connsiteY2-2382" fmla="*/ 9347 h 21487"/>
                <a:gd name="connsiteX3-2383" fmla="*/ 8592 w 21637"/>
                <a:gd name="connsiteY3-2384" fmla="*/ 9347 h 21487"/>
                <a:gd name="connsiteX4-2385" fmla="*/ 8592 w 21637"/>
                <a:gd name="connsiteY4-2386" fmla="*/ 9457 h 21487"/>
                <a:gd name="connsiteX5-2387" fmla="*/ 8700 w 21637"/>
                <a:gd name="connsiteY5-2388" fmla="*/ 9735 h 21487"/>
                <a:gd name="connsiteX6-2389" fmla="*/ 8781 w 21637"/>
                <a:gd name="connsiteY6-2390" fmla="*/ 9457 h 21487"/>
                <a:gd name="connsiteX7-2391" fmla="*/ 8782 w 21637"/>
                <a:gd name="connsiteY7-2392" fmla="*/ 6040 h 21487"/>
                <a:gd name="connsiteX8-2393" fmla="*/ 10823 w 21637"/>
                <a:gd name="connsiteY8-2394" fmla="*/ 536 h 21487"/>
                <a:gd name="connsiteX9-2395" fmla="*/ 12821 w 21637"/>
                <a:gd name="connsiteY9-2396" fmla="*/ 6042 h 21487"/>
                <a:gd name="connsiteX10-2397" fmla="*/ 12820 w 21637"/>
                <a:gd name="connsiteY10-2398" fmla="*/ 9349 h 21487"/>
                <a:gd name="connsiteX11-2399" fmla="*/ 12727 w 21637"/>
                <a:gd name="connsiteY11-2400" fmla="*/ 9349 h 21487"/>
                <a:gd name="connsiteX12-2401" fmla="*/ 12689 w 21637"/>
                <a:gd name="connsiteY12-2402" fmla="*/ 9412 h 21487"/>
                <a:gd name="connsiteX13-2403" fmla="*/ 12685 w 21637"/>
                <a:gd name="connsiteY13-2404" fmla="*/ 9555 h 21487"/>
                <a:gd name="connsiteX14-2405" fmla="*/ 12873 w 21637"/>
                <a:gd name="connsiteY14-2406" fmla="*/ 10735 h 21487"/>
                <a:gd name="connsiteX15-2407" fmla="*/ 12913 w 21637"/>
                <a:gd name="connsiteY15-2408" fmla="*/ 10812 h 21487"/>
                <a:gd name="connsiteX16-2409" fmla="*/ 12953 w 21637"/>
                <a:gd name="connsiteY16-2410" fmla="*/ 10735 h 21487"/>
                <a:gd name="connsiteX17-2411" fmla="*/ 13142 w 21637"/>
                <a:gd name="connsiteY17-2412" fmla="*/ 9551 h 21487"/>
                <a:gd name="connsiteX18-2413" fmla="*/ 13135 w 21637"/>
                <a:gd name="connsiteY18-2414" fmla="*/ 9409 h 21487"/>
                <a:gd name="connsiteX19-2415" fmla="*/ 13096 w 21637"/>
                <a:gd name="connsiteY19-2416" fmla="*/ 9348 h 21487"/>
                <a:gd name="connsiteX20-2417" fmla="*/ 13009 w 21637"/>
                <a:gd name="connsiteY20-2418" fmla="*/ 9348 h 21487"/>
                <a:gd name="connsiteX21-2419" fmla="*/ 13011 w 21637"/>
                <a:gd name="connsiteY21-2420" fmla="*/ 6046 h 21487"/>
                <a:gd name="connsiteX22-2421" fmla="*/ 10842 w 21637"/>
                <a:gd name="connsiteY22-2422" fmla="*/ 1 h 21487"/>
                <a:gd name="connsiteX23-2423" fmla="*/ 19287 w 21637"/>
                <a:gd name="connsiteY23-2424" fmla="*/ 1 h 21487"/>
                <a:gd name="connsiteX24-2425" fmla="*/ 17035 w 21637"/>
                <a:gd name="connsiteY24-2426" fmla="*/ 6041 h 21487"/>
                <a:gd name="connsiteX25-2427" fmla="*/ 17039 w 21637"/>
                <a:gd name="connsiteY25-2428" fmla="*/ 9457 h 21487"/>
                <a:gd name="connsiteX26-2429" fmla="*/ 17132 w 21637"/>
                <a:gd name="connsiteY26-2430" fmla="*/ 9748 h 21487"/>
                <a:gd name="connsiteX27-2431" fmla="*/ 17232 w 21637"/>
                <a:gd name="connsiteY27-2432" fmla="*/ 9457 h 21487"/>
                <a:gd name="connsiteX28-2433" fmla="*/ 17227 w 21637"/>
                <a:gd name="connsiteY28-2434" fmla="*/ 6040 h 21487"/>
                <a:gd name="connsiteX29-2435" fmla="*/ 19269 w 21637"/>
                <a:gd name="connsiteY29-2436" fmla="*/ 536 h 21487"/>
                <a:gd name="connsiteX30-2437" fmla="*/ 21267 w 21637"/>
                <a:gd name="connsiteY30-2438" fmla="*/ 6042 h 21487"/>
                <a:gd name="connsiteX31-2439" fmla="*/ 21456 w 21637"/>
                <a:gd name="connsiteY31-2440" fmla="*/ 6046 h 21487"/>
                <a:gd name="connsiteX32-2441" fmla="*/ 19287 w 21637"/>
                <a:gd name="connsiteY32-2442" fmla="*/ 1 h 21487"/>
                <a:gd name="connsiteX33-2443" fmla="*/ 2387 w 21637"/>
                <a:gd name="connsiteY33-2444" fmla="*/ 8 h 21487"/>
                <a:gd name="connsiteX34-2445" fmla="*/ 135 w 21637"/>
                <a:gd name="connsiteY34-2446" fmla="*/ 6048 h 21487"/>
                <a:gd name="connsiteX35-2447" fmla="*/ 139 w 21637"/>
                <a:gd name="connsiteY35-2448" fmla="*/ 12147 h 21487"/>
                <a:gd name="connsiteX36-2449" fmla="*/ 246 w 21637"/>
                <a:gd name="connsiteY36-2450" fmla="*/ 12419 h 21487"/>
                <a:gd name="connsiteX37-2451" fmla="*/ 326 w 21637"/>
                <a:gd name="connsiteY37-2452" fmla="*/ 12147 h 21487"/>
                <a:gd name="connsiteX38-2453" fmla="*/ 327 w 21637"/>
                <a:gd name="connsiteY38-2454" fmla="*/ 6047 h 21487"/>
                <a:gd name="connsiteX39-2455" fmla="*/ 2368 w 21637"/>
                <a:gd name="connsiteY39-2456" fmla="*/ 543 h 21487"/>
                <a:gd name="connsiteX40-2457" fmla="*/ 4366 w 21637"/>
                <a:gd name="connsiteY40-2458" fmla="*/ 6049 h 21487"/>
                <a:gd name="connsiteX41-2459" fmla="*/ 4365 w 21637"/>
                <a:gd name="connsiteY41-2460" fmla="*/ 9349 h 21487"/>
                <a:gd name="connsiteX42-2461" fmla="*/ 4277 w 21637"/>
                <a:gd name="connsiteY42-2462" fmla="*/ 9349 h 21487"/>
                <a:gd name="connsiteX43-2463" fmla="*/ 4240 w 21637"/>
                <a:gd name="connsiteY43-2464" fmla="*/ 9412 h 21487"/>
                <a:gd name="connsiteX44-2465" fmla="*/ 4236 w 21637"/>
                <a:gd name="connsiteY44-2466" fmla="*/ 9555 h 21487"/>
                <a:gd name="connsiteX45-2467" fmla="*/ 4424 w 21637"/>
                <a:gd name="connsiteY45-2468" fmla="*/ 10735 h 21487"/>
                <a:gd name="connsiteX46-2469" fmla="*/ 4463 w 21637"/>
                <a:gd name="connsiteY46-2470" fmla="*/ 10812 h 21487"/>
                <a:gd name="connsiteX47-2471" fmla="*/ 4504 w 21637"/>
                <a:gd name="connsiteY47-2472" fmla="*/ 10735 h 21487"/>
                <a:gd name="connsiteX48-2473" fmla="*/ 4692 w 21637"/>
                <a:gd name="connsiteY48-2474" fmla="*/ 9551 h 21487"/>
                <a:gd name="connsiteX49-2475" fmla="*/ 4686 w 21637"/>
                <a:gd name="connsiteY49-2476" fmla="*/ 9409 h 21487"/>
                <a:gd name="connsiteX50-2477" fmla="*/ 4647 w 21637"/>
                <a:gd name="connsiteY50-2478" fmla="*/ 9348 h 21487"/>
                <a:gd name="connsiteX51-2479" fmla="*/ 4554 w 21637"/>
                <a:gd name="connsiteY51-2480" fmla="*/ 9348 h 21487"/>
                <a:gd name="connsiteX52-2481" fmla="*/ 4555 w 21637"/>
                <a:gd name="connsiteY52-2482" fmla="*/ 6053 h 21487"/>
                <a:gd name="connsiteX53-2483" fmla="*/ 2387 w 21637"/>
                <a:gd name="connsiteY53-2484" fmla="*/ 8 h 21487"/>
                <a:gd name="connsiteX54-2485" fmla="*/ 8681 w 21637"/>
                <a:gd name="connsiteY54-2486" fmla="*/ 10845 h 21487"/>
                <a:gd name="connsiteX55-2487" fmla="*/ 8641 w 21637"/>
                <a:gd name="connsiteY55-2488" fmla="*/ 10922 h 21487"/>
                <a:gd name="connsiteX56-2489" fmla="*/ 8452 w 21637"/>
                <a:gd name="connsiteY56-2490" fmla="*/ 12106 h 21487"/>
                <a:gd name="connsiteX57-2491" fmla="*/ 8459 w 21637"/>
                <a:gd name="connsiteY57-2492" fmla="*/ 12249 h 21487"/>
                <a:gd name="connsiteX58-2493" fmla="*/ 8498 w 21637"/>
                <a:gd name="connsiteY58-2494" fmla="*/ 12310 h 21487"/>
                <a:gd name="connsiteX59-2495" fmla="*/ 8591 w 21637"/>
                <a:gd name="connsiteY59-2496" fmla="*/ 12310 h 21487"/>
                <a:gd name="connsiteX60-2497" fmla="*/ 8590 w 21637"/>
                <a:gd name="connsiteY60-2498" fmla="*/ 15448 h 21487"/>
                <a:gd name="connsiteX61-2499" fmla="*/ 6549 w 21637"/>
                <a:gd name="connsiteY61-2500" fmla="*/ 20951 h 21487"/>
                <a:gd name="connsiteX62-2501" fmla="*/ 4551 w 21637"/>
                <a:gd name="connsiteY62-2502" fmla="*/ 15446 h 21487"/>
                <a:gd name="connsiteX63-2503" fmla="*/ 4552 w 21637"/>
                <a:gd name="connsiteY63-2504" fmla="*/ 12020 h 21487"/>
                <a:gd name="connsiteX64-2505" fmla="*/ 4472 w 21637"/>
                <a:gd name="connsiteY64-2506" fmla="*/ 11738 h 21487"/>
                <a:gd name="connsiteX65-2507" fmla="*/ 4363 w 21637"/>
                <a:gd name="connsiteY65-2508" fmla="*/ 12020 h 21487"/>
                <a:gd name="connsiteX66-2509" fmla="*/ 4362 w 21637"/>
                <a:gd name="connsiteY66-2510" fmla="*/ 15442 h 21487"/>
                <a:gd name="connsiteX67-2511" fmla="*/ 6530 w 21637"/>
                <a:gd name="connsiteY67-2512" fmla="*/ 21487 h 21487"/>
                <a:gd name="connsiteX68-2513" fmla="*/ 8782 w 21637"/>
                <a:gd name="connsiteY68-2514" fmla="*/ 15446 h 21487"/>
                <a:gd name="connsiteX69-2515" fmla="*/ 8780 w 21637"/>
                <a:gd name="connsiteY69-2516" fmla="*/ 12309 h 21487"/>
                <a:gd name="connsiteX70-2517" fmla="*/ 8868 w 21637"/>
                <a:gd name="connsiteY70-2518" fmla="*/ 12309 h 21487"/>
                <a:gd name="connsiteX71-2519" fmla="*/ 8905 w 21637"/>
                <a:gd name="connsiteY71-2520" fmla="*/ 12245 h 21487"/>
                <a:gd name="connsiteX72-2521" fmla="*/ 8909 w 21637"/>
                <a:gd name="connsiteY72-2522" fmla="*/ 12103 h 21487"/>
                <a:gd name="connsiteX73-2523" fmla="*/ 8721 w 21637"/>
                <a:gd name="connsiteY73-2524" fmla="*/ 10922 h 21487"/>
                <a:gd name="connsiteX74-2525" fmla="*/ 8681 w 21637"/>
                <a:gd name="connsiteY74-2526" fmla="*/ 10845 h 21487"/>
                <a:gd name="connsiteX75-2527" fmla="*/ 17143 w 21637"/>
                <a:gd name="connsiteY75-2528" fmla="*/ 10845 h 21487"/>
                <a:gd name="connsiteX76-2529" fmla="*/ 17103 w 21637"/>
                <a:gd name="connsiteY76-2530" fmla="*/ 10922 h 21487"/>
                <a:gd name="connsiteX77-2531" fmla="*/ 16914 w 21637"/>
                <a:gd name="connsiteY77-2532" fmla="*/ 12106 h 21487"/>
                <a:gd name="connsiteX78-2533" fmla="*/ 16921 w 21637"/>
                <a:gd name="connsiteY78-2534" fmla="*/ 12249 h 21487"/>
                <a:gd name="connsiteX79-2535" fmla="*/ 16960 w 21637"/>
                <a:gd name="connsiteY79-2536" fmla="*/ 12310 h 21487"/>
                <a:gd name="connsiteX80-2537" fmla="*/ 17043 w 21637"/>
                <a:gd name="connsiteY80-2538" fmla="*/ 12310 h 21487"/>
                <a:gd name="connsiteX81-2539" fmla="*/ 17047 w 21637"/>
                <a:gd name="connsiteY81-2540" fmla="*/ 15448 h 21487"/>
                <a:gd name="connsiteX82-2541" fmla="*/ 15005 w 21637"/>
                <a:gd name="connsiteY82-2542" fmla="*/ 20951 h 21487"/>
                <a:gd name="connsiteX83-2543" fmla="*/ 13007 w 21637"/>
                <a:gd name="connsiteY83-2544" fmla="*/ 15446 h 21487"/>
                <a:gd name="connsiteX84-2545" fmla="*/ 13008 w 21637"/>
                <a:gd name="connsiteY84-2546" fmla="*/ 12020 h 21487"/>
                <a:gd name="connsiteX85-2547" fmla="*/ 12928 w 21637"/>
                <a:gd name="connsiteY85-2548" fmla="*/ 11751 h 21487"/>
                <a:gd name="connsiteX86-2549" fmla="*/ 12819 w 21637"/>
                <a:gd name="connsiteY86-2550" fmla="*/ 12020 h 21487"/>
                <a:gd name="connsiteX87-2551" fmla="*/ 12818 w 21637"/>
                <a:gd name="connsiteY87-2552" fmla="*/ 15442 h 21487"/>
                <a:gd name="connsiteX88-2553" fmla="*/ 14986 w 21637"/>
                <a:gd name="connsiteY88-2554" fmla="*/ 21487 h 21487"/>
                <a:gd name="connsiteX89-2555" fmla="*/ 17239 w 21637"/>
                <a:gd name="connsiteY89-2556" fmla="*/ 15446 h 21487"/>
                <a:gd name="connsiteX90-2557" fmla="*/ 17235 w 21637"/>
                <a:gd name="connsiteY90-2558" fmla="*/ 12309 h 21487"/>
                <a:gd name="connsiteX91-2559" fmla="*/ 17330 w 21637"/>
                <a:gd name="connsiteY91-2560" fmla="*/ 12309 h 21487"/>
                <a:gd name="connsiteX92-2561" fmla="*/ 17367 w 21637"/>
                <a:gd name="connsiteY92-2562" fmla="*/ 12245 h 21487"/>
                <a:gd name="connsiteX93-2563" fmla="*/ 17371 w 21637"/>
                <a:gd name="connsiteY93-2564" fmla="*/ 12103 h 21487"/>
                <a:gd name="connsiteX94-2565" fmla="*/ 17183 w 21637"/>
                <a:gd name="connsiteY94-2566" fmla="*/ 10922 h 21487"/>
                <a:gd name="connsiteX95-2567" fmla="*/ 17143 w 21637"/>
                <a:gd name="connsiteY95-2568" fmla="*/ 10845 h 21487"/>
                <a:gd name="connsiteX96-2569" fmla="*/ 231 w 21637"/>
                <a:gd name="connsiteY96-2570" fmla="*/ 13316 h 21487"/>
                <a:gd name="connsiteX97-2571" fmla="*/ 191 w 21637"/>
                <a:gd name="connsiteY97-2572" fmla="*/ 13393 h 21487"/>
                <a:gd name="connsiteX98-2573" fmla="*/ 2 w 21637"/>
                <a:gd name="connsiteY98-2574" fmla="*/ 14577 h 21487"/>
                <a:gd name="connsiteX99-2575" fmla="*/ 9 w 21637"/>
                <a:gd name="connsiteY99-2576" fmla="*/ 14720 h 21487"/>
                <a:gd name="connsiteX100-2577" fmla="*/ 48 w 21637"/>
                <a:gd name="connsiteY100-2578" fmla="*/ 14780 h 21487"/>
                <a:gd name="connsiteX101-2579" fmla="*/ 137 w 21637"/>
                <a:gd name="connsiteY101-2580" fmla="*/ 14780 h 21487"/>
                <a:gd name="connsiteX102-2581" fmla="*/ 137 w 21637"/>
                <a:gd name="connsiteY102-2582" fmla="*/ 17618 h 21487"/>
                <a:gd name="connsiteX103-2583" fmla="*/ 143 w 21637"/>
                <a:gd name="connsiteY103-2584" fmla="*/ 17844 h 21487"/>
                <a:gd name="connsiteX104-2585" fmla="*/ 200 w 21637"/>
                <a:gd name="connsiteY104-2586" fmla="*/ 18000 h 21487"/>
                <a:gd name="connsiteX105-2587" fmla="*/ 232 w 21637"/>
                <a:gd name="connsiteY105-2588" fmla="*/ 18015 h 21487"/>
                <a:gd name="connsiteX106-2589" fmla="*/ 264 w 21637"/>
                <a:gd name="connsiteY106-2590" fmla="*/ 18000 h 21487"/>
                <a:gd name="connsiteX107-2591" fmla="*/ 321 w 21637"/>
                <a:gd name="connsiteY107-2592" fmla="*/ 17844 h 21487"/>
                <a:gd name="connsiteX108-2593" fmla="*/ 327 w 21637"/>
                <a:gd name="connsiteY108-2594" fmla="*/ 17618 h 21487"/>
                <a:gd name="connsiteX109-2595" fmla="*/ 327 w 21637"/>
                <a:gd name="connsiteY109-2596" fmla="*/ 14779 h 21487"/>
                <a:gd name="connsiteX110-2597" fmla="*/ 418 w 21637"/>
                <a:gd name="connsiteY110-2598" fmla="*/ 14779 h 21487"/>
                <a:gd name="connsiteX111-2599" fmla="*/ 455 w 21637"/>
                <a:gd name="connsiteY111-2600" fmla="*/ 14716 h 21487"/>
                <a:gd name="connsiteX112-2601" fmla="*/ 460 w 21637"/>
                <a:gd name="connsiteY112-2602" fmla="*/ 14573 h 21487"/>
                <a:gd name="connsiteX113-2603" fmla="*/ 271 w 21637"/>
                <a:gd name="connsiteY113-2604" fmla="*/ 13393 h 21487"/>
                <a:gd name="connsiteX114-2605" fmla="*/ 231 w 21637"/>
                <a:gd name="connsiteY114-2606" fmla="*/ 13316 h 21487"/>
                <a:gd name="connsiteX115-2607" fmla="*/ 232 w 21637"/>
                <a:gd name="connsiteY115-2608" fmla="*/ 18625 h 21487"/>
                <a:gd name="connsiteX116-2609" fmla="*/ 164 w 21637"/>
                <a:gd name="connsiteY116-2610" fmla="*/ 18703 h 21487"/>
                <a:gd name="connsiteX117-2611" fmla="*/ 164 w 21637"/>
                <a:gd name="connsiteY117-2612" fmla="*/ 19073 h 21487"/>
                <a:gd name="connsiteX118-2613" fmla="*/ 299 w 21637"/>
                <a:gd name="connsiteY118-2614" fmla="*/ 19073 h 21487"/>
                <a:gd name="connsiteX119-2615" fmla="*/ 299 w 21637"/>
                <a:gd name="connsiteY119-2616" fmla="*/ 18703 h 21487"/>
                <a:gd name="connsiteX120-2617" fmla="*/ 232 w 21637"/>
                <a:gd name="connsiteY120-2618" fmla="*/ 18625 h 21487"/>
                <a:gd name="connsiteX121-2619" fmla="*/ 232 w 21637"/>
                <a:gd name="connsiteY121-2620" fmla="*/ 19748 h 21487"/>
                <a:gd name="connsiteX122-2621" fmla="*/ 164 w 21637"/>
                <a:gd name="connsiteY122-2622" fmla="*/ 19826 h 21487"/>
                <a:gd name="connsiteX123-2623" fmla="*/ 164 w 21637"/>
                <a:gd name="connsiteY123-2624" fmla="*/ 20196 h 21487"/>
                <a:gd name="connsiteX124-2625" fmla="*/ 300 w 21637"/>
                <a:gd name="connsiteY124-2626" fmla="*/ 20196 h 21487"/>
                <a:gd name="connsiteX125-2627" fmla="*/ 300 w 21637"/>
                <a:gd name="connsiteY125-2628" fmla="*/ 19826 h 21487"/>
                <a:gd name="connsiteX126-2629" fmla="*/ 232 w 21637"/>
                <a:gd name="connsiteY126-2630" fmla="*/ 19748 h 21487"/>
                <a:gd name="connsiteX0-2631" fmla="*/ 10842 w 21481"/>
                <a:gd name="connsiteY0-2632" fmla="*/ 1 h 21487"/>
                <a:gd name="connsiteX1-2633" fmla="*/ 8590 w 21481"/>
                <a:gd name="connsiteY1-2634" fmla="*/ 6041 h 21487"/>
                <a:gd name="connsiteX2-2635" fmla="*/ 8592 w 21481"/>
                <a:gd name="connsiteY2-2636" fmla="*/ 9347 h 21487"/>
                <a:gd name="connsiteX3-2637" fmla="*/ 8592 w 21481"/>
                <a:gd name="connsiteY3-2638" fmla="*/ 9347 h 21487"/>
                <a:gd name="connsiteX4-2639" fmla="*/ 8592 w 21481"/>
                <a:gd name="connsiteY4-2640" fmla="*/ 9457 h 21487"/>
                <a:gd name="connsiteX5-2641" fmla="*/ 8700 w 21481"/>
                <a:gd name="connsiteY5-2642" fmla="*/ 9735 h 21487"/>
                <a:gd name="connsiteX6-2643" fmla="*/ 8781 w 21481"/>
                <a:gd name="connsiteY6-2644" fmla="*/ 9457 h 21487"/>
                <a:gd name="connsiteX7-2645" fmla="*/ 8782 w 21481"/>
                <a:gd name="connsiteY7-2646" fmla="*/ 6040 h 21487"/>
                <a:gd name="connsiteX8-2647" fmla="*/ 10823 w 21481"/>
                <a:gd name="connsiteY8-2648" fmla="*/ 536 h 21487"/>
                <a:gd name="connsiteX9-2649" fmla="*/ 12821 w 21481"/>
                <a:gd name="connsiteY9-2650" fmla="*/ 6042 h 21487"/>
                <a:gd name="connsiteX10-2651" fmla="*/ 12820 w 21481"/>
                <a:gd name="connsiteY10-2652" fmla="*/ 9349 h 21487"/>
                <a:gd name="connsiteX11-2653" fmla="*/ 12727 w 21481"/>
                <a:gd name="connsiteY11-2654" fmla="*/ 9349 h 21487"/>
                <a:gd name="connsiteX12-2655" fmla="*/ 12689 w 21481"/>
                <a:gd name="connsiteY12-2656" fmla="*/ 9412 h 21487"/>
                <a:gd name="connsiteX13-2657" fmla="*/ 12685 w 21481"/>
                <a:gd name="connsiteY13-2658" fmla="*/ 9555 h 21487"/>
                <a:gd name="connsiteX14-2659" fmla="*/ 12873 w 21481"/>
                <a:gd name="connsiteY14-2660" fmla="*/ 10735 h 21487"/>
                <a:gd name="connsiteX15-2661" fmla="*/ 12913 w 21481"/>
                <a:gd name="connsiteY15-2662" fmla="*/ 10812 h 21487"/>
                <a:gd name="connsiteX16-2663" fmla="*/ 12953 w 21481"/>
                <a:gd name="connsiteY16-2664" fmla="*/ 10735 h 21487"/>
                <a:gd name="connsiteX17-2665" fmla="*/ 13142 w 21481"/>
                <a:gd name="connsiteY17-2666" fmla="*/ 9551 h 21487"/>
                <a:gd name="connsiteX18-2667" fmla="*/ 13135 w 21481"/>
                <a:gd name="connsiteY18-2668" fmla="*/ 9409 h 21487"/>
                <a:gd name="connsiteX19-2669" fmla="*/ 13096 w 21481"/>
                <a:gd name="connsiteY19-2670" fmla="*/ 9348 h 21487"/>
                <a:gd name="connsiteX20-2671" fmla="*/ 13009 w 21481"/>
                <a:gd name="connsiteY20-2672" fmla="*/ 9348 h 21487"/>
                <a:gd name="connsiteX21-2673" fmla="*/ 13011 w 21481"/>
                <a:gd name="connsiteY21-2674" fmla="*/ 6046 h 21487"/>
                <a:gd name="connsiteX22-2675" fmla="*/ 10842 w 21481"/>
                <a:gd name="connsiteY22-2676" fmla="*/ 1 h 21487"/>
                <a:gd name="connsiteX23-2677" fmla="*/ 19287 w 21481"/>
                <a:gd name="connsiteY23-2678" fmla="*/ 1 h 21487"/>
                <a:gd name="connsiteX24-2679" fmla="*/ 17035 w 21481"/>
                <a:gd name="connsiteY24-2680" fmla="*/ 6041 h 21487"/>
                <a:gd name="connsiteX25-2681" fmla="*/ 17039 w 21481"/>
                <a:gd name="connsiteY25-2682" fmla="*/ 9457 h 21487"/>
                <a:gd name="connsiteX26-2683" fmla="*/ 17132 w 21481"/>
                <a:gd name="connsiteY26-2684" fmla="*/ 9748 h 21487"/>
                <a:gd name="connsiteX27-2685" fmla="*/ 17232 w 21481"/>
                <a:gd name="connsiteY27-2686" fmla="*/ 9457 h 21487"/>
                <a:gd name="connsiteX28-2687" fmla="*/ 17227 w 21481"/>
                <a:gd name="connsiteY28-2688" fmla="*/ 6040 h 21487"/>
                <a:gd name="connsiteX29-2689" fmla="*/ 19269 w 21481"/>
                <a:gd name="connsiteY29-2690" fmla="*/ 536 h 21487"/>
                <a:gd name="connsiteX30-2691" fmla="*/ 21267 w 21481"/>
                <a:gd name="connsiteY30-2692" fmla="*/ 6042 h 21487"/>
                <a:gd name="connsiteX31-2693" fmla="*/ 21456 w 21481"/>
                <a:gd name="connsiteY31-2694" fmla="*/ 6046 h 21487"/>
                <a:gd name="connsiteX32-2695" fmla="*/ 19287 w 21481"/>
                <a:gd name="connsiteY32-2696" fmla="*/ 1 h 21487"/>
                <a:gd name="connsiteX33-2697" fmla="*/ 2387 w 21481"/>
                <a:gd name="connsiteY33-2698" fmla="*/ 8 h 21487"/>
                <a:gd name="connsiteX34-2699" fmla="*/ 135 w 21481"/>
                <a:gd name="connsiteY34-2700" fmla="*/ 6048 h 21487"/>
                <a:gd name="connsiteX35-2701" fmla="*/ 139 w 21481"/>
                <a:gd name="connsiteY35-2702" fmla="*/ 12147 h 21487"/>
                <a:gd name="connsiteX36-2703" fmla="*/ 246 w 21481"/>
                <a:gd name="connsiteY36-2704" fmla="*/ 12419 h 21487"/>
                <a:gd name="connsiteX37-2705" fmla="*/ 326 w 21481"/>
                <a:gd name="connsiteY37-2706" fmla="*/ 12147 h 21487"/>
                <a:gd name="connsiteX38-2707" fmla="*/ 327 w 21481"/>
                <a:gd name="connsiteY38-2708" fmla="*/ 6047 h 21487"/>
                <a:gd name="connsiteX39-2709" fmla="*/ 2368 w 21481"/>
                <a:gd name="connsiteY39-2710" fmla="*/ 543 h 21487"/>
                <a:gd name="connsiteX40-2711" fmla="*/ 4366 w 21481"/>
                <a:gd name="connsiteY40-2712" fmla="*/ 6049 h 21487"/>
                <a:gd name="connsiteX41-2713" fmla="*/ 4365 w 21481"/>
                <a:gd name="connsiteY41-2714" fmla="*/ 9349 h 21487"/>
                <a:gd name="connsiteX42-2715" fmla="*/ 4277 w 21481"/>
                <a:gd name="connsiteY42-2716" fmla="*/ 9349 h 21487"/>
                <a:gd name="connsiteX43-2717" fmla="*/ 4240 w 21481"/>
                <a:gd name="connsiteY43-2718" fmla="*/ 9412 h 21487"/>
                <a:gd name="connsiteX44-2719" fmla="*/ 4236 w 21481"/>
                <a:gd name="connsiteY44-2720" fmla="*/ 9555 h 21487"/>
                <a:gd name="connsiteX45-2721" fmla="*/ 4424 w 21481"/>
                <a:gd name="connsiteY45-2722" fmla="*/ 10735 h 21487"/>
                <a:gd name="connsiteX46-2723" fmla="*/ 4463 w 21481"/>
                <a:gd name="connsiteY46-2724" fmla="*/ 10812 h 21487"/>
                <a:gd name="connsiteX47-2725" fmla="*/ 4504 w 21481"/>
                <a:gd name="connsiteY47-2726" fmla="*/ 10735 h 21487"/>
                <a:gd name="connsiteX48-2727" fmla="*/ 4692 w 21481"/>
                <a:gd name="connsiteY48-2728" fmla="*/ 9551 h 21487"/>
                <a:gd name="connsiteX49-2729" fmla="*/ 4686 w 21481"/>
                <a:gd name="connsiteY49-2730" fmla="*/ 9409 h 21487"/>
                <a:gd name="connsiteX50-2731" fmla="*/ 4647 w 21481"/>
                <a:gd name="connsiteY50-2732" fmla="*/ 9348 h 21487"/>
                <a:gd name="connsiteX51-2733" fmla="*/ 4554 w 21481"/>
                <a:gd name="connsiteY51-2734" fmla="*/ 9348 h 21487"/>
                <a:gd name="connsiteX52-2735" fmla="*/ 4555 w 21481"/>
                <a:gd name="connsiteY52-2736" fmla="*/ 6053 h 21487"/>
                <a:gd name="connsiteX53-2737" fmla="*/ 2387 w 21481"/>
                <a:gd name="connsiteY53-2738" fmla="*/ 8 h 21487"/>
                <a:gd name="connsiteX54-2739" fmla="*/ 8681 w 21481"/>
                <a:gd name="connsiteY54-2740" fmla="*/ 10845 h 21487"/>
                <a:gd name="connsiteX55-2741" fmla="*/ 8641 w 21481"/>
                <a:gd name="connsiteY55-2742" fmla="*/ 10922 h 21487"/>
                <a:gd name="connsiteX56-2743" fmla="*/ 8452 w 21481"/>
                <a:gd name="connsiteY56-2744" fmla="*/ 12106 h 21487"/>
                <a:gd name="connsiteX57-2745" fmla="*/ 8459 w 21481"/>
                <a:gd name="connsiteY57-2746" fmla="*/ 12249 h 21487"/>
                <a:gd name="connsiteX58-2747" fmla="*/ 8498 w 21481"/>
                <a:gd name="connsiteY58-2748" fmla="*/ 12310 h 21487"/>
                <a:gd name="connsiteX59-2749" fmla="*/ 8591 w 21481"/>
                <a:gd name="connsiteY59-2750" fmla="*/ 12310 h 21487"/>
                <a:gd name="connsiteX60-2751" fmla="*/ 8590 w 21481"/>
                <a:gd name="connsiteY60-2752" fmla="*/ 15448 h 21487"/>
                <a:gd name="connsiteX61-2753" fmla="*/ 6549 w 21481"/>
                <a:gd name="connsiteY61-2754" fmla="*/ 20951 h 21487"/>
                <a:gd name="connsiteX62-2755" fmla="*/ 4551 w 21481"/>
                <a:gd name="connsiteY62-2756" fmla="*/ 15446 h 21487"/>
                <a:gd name="connsiteX63-2757" fmla="*/ 4552 w 21481"/>
                <a:gd name="connsiteY63-2758" fmla="*/ 12020 h 21487"/>
                <a:gd name="connsiteX64-2759" fmla="*/ 4472 w 21481"/>
                <a:gd name="connsiteY64-2760" fmla="*/ 11738 h 21487"/>
                <a:gd name="connsiteX65-2761" fmla="*/ 4363 w 21481"/>
                <a:gd name="connsiteY65-2762" fmla="*/ 12020 h 21487"/>
                <a:gd name="connsiteX66-2763" fmla="*/ 4362 w 21481"/>
                <a:gd name="connsiteY66-2764" fmla="*/ 15442 h 21487"/>
                <a:gd name="connsiteX67-2765" fmla="*/ 6530 w 21481"/>
                <a:gd name="connsiteY67-2766" fmla="*/ 21487 h 21487"/>
                <a:gd name="connsiteX68-2767" fmla="*/ 8782 w 21481"/>
                <a:gd name="connsiteY68-2768" fmla="*/ 15446 h 21487"/>
                <a:gd name="connsiteX69-2769" fmla="*/ 8780 w 21481"/>
                <a:gd name="connsiteY69-2770" fmla="*/ 12309 h 21487"/>
                <a:gd name="connsiteX70-2771" fmla="*/ 8868 w 21481"/>
                <a:gd name="connsiteY70-2772" fmla="*/ 12309 h 21487"/>
                <a:gd name="connsiteX71-2773" fmla="*/ 8905 w 21481"/>
                <a:gd name="connsiteY71-2774" fmla="*/ 12245 h 21487"/>
                <a:gd name="connsiteX72-2775" fmla="*/ 8909 w 21481"/>
                <a:gd name="connsiteY72-2776" fmla="*/ 12103 h 21487"/>
                <a:gd name="connsiteX73-2777" fmla="*/ 8721 w 21481"/>
                <a:gd name="connsiteY73-2778" fmla="*/ 10922 h 21487"/>
                <a:gd name="connsiteX74-2779" fmla="*/ 8681 w 21481"/>
                <a:gd name="connsiteY74-2780" fmla="*/ 10845 h 21487"/>
                <a:gd name="connsiteX75-2781" fmla="*/ 17143 w 21481"/>
                <a:gd name="connsiteY75-2782" fmla="*/ 10845 h 21487"/>
                <a:gd name="connsiteX76-2783" fmla="*/ 17103 w 21481"/>
                <a:gd name="connsiteY76-2784" fmla="*/ 10922 h 21487"/>
                <a:gd name="connsiteX77-2785" fmla="*/ 16914 w 21481"/>
                <a:gd name="connsiteY77-2786" fmla="*/ 12106 h 21487"/>
                <a:gd name="connsiteX78-2787" fmla="*/ 16921 w 21481"/>
                <a:gd name="connsiteY78-2788" fmla="*/ 12249 h 21487"/>
                <a:gd name="connsiteX79-2789" fmla="*/ 16960 w 21481"/>
                <a:gd name="connsiteY79-2790" fmla="*/ 12310 h 21487"/>
                <a:gd name="connsiteX80-2791" fmla="*/ 17043 w 21481"/>
                <a:gd name="connsiteY80-2792" fmla="*/ 12310 h 21487"/>
                <a:gd name="connsiteX81-2793" fmla="*/ 17047 w 21481"/>
                <a:gd name="connsiteY81-2794" fmla="*/ 15448 h 21487"/>
                <a:gd name="connsiteX82-2795" fmla="*/ 15005 w 21481"/>
                <a:gd name="connsiteY82-2796" fmla="*/ 20951 h 21487"/>
                <a:gd name="connsiteX83-2797" fmla="*/ 13007 w 21481"/>
                <a:gd name="connsiteY83-2798" fmla="*/ 15446 h 21487"/>
                <a:gd name="connsiteX84-2799" fmla="*/ 13008 w 21481"/>
                <a:gd name="connsiteY84-2800" fmla="*/ 12020 h 21487"/>
                <a:gd name="connsiteX85-2801" fmla="*/ 12928 w 21481"/>
                <a:gd name="connsiteY85-2802" fmla="*/ 11751 h 21487"/>
                <a:gd name="connsiteX86-2803" fmla="*/ 12819 w 21481"/>
                <a:gd name="connsiteY86-2804" fmla="*/ 12020 h 21487"/>
                <a:gd name="connsiteX87-2805" fmla="*/ 12818 w 21481"/>
                <a:gd name="connsiteY87-2806" fmla="*/ 15442 h 21487"/>
                <a:gd name="connsiteX88-2807" fmla="*/ 14986 w 21481"/>
                <a:gd name="connsiteY88-2808" fmla="*/ 21487 h 21487"/>
                <a:gd name="connsiteX89-2809" fmla="*/ 17239 w 21481"/>
                <a:gd name="connsiteY89-2810" fmla="*/ 15446 h 21487"/>
                <a:gd name="connsiteX90-2811" fmla="*/ 17235 w 21481"/>
                <a:gd name="connsiteY90-2812" fmla="*/ 12309 h 21487"/>
                <a:gd name="connsiteX91-2813" fmla="*/ 17330 w 21481"/>
                <a:gd name="connsiteY91-2814" fmla="*/ 12309 h 21487"/>
                <a:gd name="connsiteX92-2815" fmla="*/ 17367 w 21481"/>
                <a:gd name="connsiteY92-2816" fmla="*/ 12245 h 21487"/>
                <a:gd name="connsiteX93-2817" fmla="*/ 17371 w 21481"/>
                <a:gd name="connsiteY93-2818" fmla="*/ 12103 h 21487"/>
                <a:gd name="connsiteX94-2819" fmla="*/ 17183 w 21481"/>
                <a:gd name="connsiteY94-2820" fmla="*/ 10922 h 21487"/>
                <a:gd name="connsiteX95-2821" fmla="*/ 17143 w 21481"/>
                <a:gd name="connsiteY95-2822" fmla="*/ 10845 h 21487"/>
                <a:gd name="connsiteX96-2823" fmla="*/ 231 w 21481"/>
                <a:gd name="connsiteY96-2824" fmla="*/ 13316 h 21487"/>
                <a:gd name="connsiteX97-2825" fmla="*/ 191 w 21481"/>
                <a:gd name="connsiteY97-2826" fmla="*/ 13393 h 21487"/>
                <a:gd name="connsiteX98-2827" fmla="*/ 2 w 21481"/>
                <a:gd name="connsiteY98-2828" fmla="*/ 14577 h 21487"/>
                <a:gd name="connsiteX99-2829" fmla="*/ 9 w 21481"/>
                <a:gd name="connsiteY99-2830" fmla="*/ 14720 h 21487"/>
                <a:gd name="connsiteX100-2831" fmla="*/ 48 w 21481"/>
                <a:gd name="connsiteY100-2832" fmla="*/ 14780 h 21487"/>
                <a:gd name="connsiteX101-2833" fmla="*/ 137 w 21481"/>
                <a:gd name="connsiteY101-2834" fmla="*/ 14780 h 21487"/>
                <a:gd name="connsiteX102-2835" fmla="*/ 137 w 21481"/>
                <a:gd name="connsiteY102-2836" fmla="*/ 17618 h 21487"/>
                <a:gd name="connsiteX103-2837" fmla="*/ 143 w 21481"/>
                <a:gd name="connsiteY103-2838" fmla="*/ 17844 h 21487"/>
                <a:gd name="connsiteX104-2839" fmla="*/ 200 w 21481"/>
                <a:gd name="connsiteY104-2840" fmla="*/ 18000 h 21487"/>
                <a:gd name="connsiteX105-2841" fmla="*/ 232 w 21481"/>
                <a:gd name="connsiteY105-2842" fmla="*/ 18015 h 21487"/>
                <a:gd name="connsiteX106-2843" fmla="*/ 264 w 21481"/>
                <a:gd name="connsiteY106-2844" fmla="*/ 18000 h 21487"/>
                <a:gd name="connsiteX107-2845" fmla="*/ 321 w 21481"/>
                <a:gd name="connsiteY107-2846" fmla="*/ 17844 h 21487"/>
                <a:gd name="connsiteX108-2847" fmla="*/ 327 w 21481"/>
                <a:gd name="connsiteY108-2848" fmla="*/ 17618 h 21487"/>
                <a:gd name="connsiteX109-2849" fmla="*/ 327 w 21481"/>
                <a:gd name="connsiteY109-2850" fmla="*/ 14779 h 21487"/>
                <a:gd name="connsiteX110-2851" fmla="*/ 418 w 21481"/>
                <a:gd name="connsiteY110-2852" fmla="*/ 14779 h 21487"/>
                <a:gd name="connsiteX111-2853" fmla="*/ 455 w 21481"/>
                <a:gd name="connsiteY111-2854" fmla="*/ 14716 h 21487"/>
                <a:gd name="connsiteX112-2855" fmla="*/ 460 w 21481"/>
                <a:gd name="connsiteY112-2856" fmla="*/ 14573 h 21487"/>
                <a:gd name="connsiteX113-2857" fmla="*/ 271 w 21481"/>
                <a:gd name="connsiteY113-2858" fmla="*/ 13393 h 21487"/>
                <a:gd name="connsiteX114-2859" fmla="*/ 231 w 21481"/>
                <a:gd name="connsiteY114-2860" fmla="*/ 13316 h 21487"/>
                <a:gd name="connsiteX115-2861" fmla="*/ 232 w 21481"/>
                <a:gd name="connsiteY115-2862" fmla="*/ 18625 h 21487"/>
                <a:gd name="connsiteX116-2863" fmla="*/ 164 w 21481"/>
                <a:gd name="connsiteY116-2864" fmla="*/ 18703 h 21487"/>
                <a:gd name="connsiteX117-2865" fmla="*/ 164 w 21481"/>
                <a:gd name="connsiteY117-2866" fmla="*/ 19073 h 21487"/>
                <a:gd name="connsiteX118-2867" fmla="*/ 299 w 21481"/>
                <a:gd name="connsiteY118-2868" fmla="*/ 19073 h 21487"/>
                <a:gd name="connsiteX119-2869" fmla="*/ 299 w 21481"/>
                <a:gd name="connsiteY119-2870" fmla="*/ 18703 h 21487"/>
                <a:gd name="connsiteX120-2871" fmla="*/ 232 w 21481"/>
                <a:gd name="connsiteY120-2872" fmla="*/ 18625 h 21487"/>
                <a:gd name="connsiteX121-2873" fmla="*/ 232 w 21481"/>
                <a:gd name="connsiteY121-2874" fmla="*/ 19748 h 21487"/>
                <a:gd name="connsiteX122-2875" fmla="*/ 164 w 21481"/>
                <a:gd name="connsiteY122-2876" fmla="*/ 19826 h 21487"/>
                <a:gd name="connsiteX123-2877" fmla="*/ 164 w 21481"/>
                <a:gd name="connsiteY123-2878" fmla="*/ 20196 h 21487"/>
                <a:gd name="connsiteX124-2879" fmla="*/ 300 w 21481"/>
                <a:gd name="connsiteY124-2880" fmla="*/ 20196 h 21487"/>
                <a:gd name="connsiteX125-2881" fmla="*/ 300 w 21481"/>
                <a:gd name="connsiteY125-2882" fmla="*/ 19826 h 21487"/>
                <a:gd name="connsiteX126-2883" fmla="*/ 232 w 21481"/>
                <a:gd name="connsiteY126-2884" fmla="*/ 19748 h 21487"/>
                <a:gd name="connsiteX0-2885" fmla="*/ 10842 w 21456"/>
                <a:gd name="connsiteY0-2886" fmla="*/ 1 h 21487"/>
                <a:gd name="connsiteX1-2887" fmla="*/ 8590 w 21456"/>
                <a:gd name="connsiteY1-2888" fmla="*/ 6041 h 21487"/>
                <a:gd name="connsiteX2-2889" fmla="*/ 8592 w 21456"/>
                <a:gd name="connsiteY2-2890" fmla="*/ 9347 h 21487"/>
                <a:gd name="connsiteX3-2891" fmla="*/ 8592 w 21456"/>
                <a:gd name="connsiteY3-2892" fmla="*/ 9347 h 21487"/>
                <a:gd name="connsiteX4-2893" fmla="*/ 8592 w 21456"/>
                <a:gd name="connsiteY4-2894" fmla="*/ 9457 h 21487"/>
                <a:gd name="connsiteX5-2895" fmla="*/ 8700 w 21456"/>
                <a:gd name="connsiteY5-2896" fmla="*/ 9735 h 21487"/>
                <a:gd name="connsiteX6-2897" fmla="*/ 8781 w 21456"/>
                <a:gd name="connsiteY6-2898" fmla="*/ 9457 h 21487"/>
                <a:gd name="connsiteX7-2899" fmla="*/ 8782 w 21456"/>
                <a:gd name="connsiteY7-2900" fmla="*/ 6040 h 21487"/>
                <a:gd name="connsiteX8-2901" fmla="*/ 10823 w 21456"/>
                <a:gd name="connsiteY8-2902" fmla="*/ 536 h 21487"/>
                <a:gd name="connsiteX9-2903" fmla="*/ 12821 w 21456"/>
                <a:gd name="connsiteY9-2904" fmla="*/ 6042 h 21487"/>
                <a:gd name="connsiteX10-2905" fmla="*/ 12820 w 21456"/>
                <a:gd name="connsiteY10-2906" fmla="*/ 9349 h 21487"/>
                <a:gd name="connsiteX11-2907" fmla="*/ 12727 w 21456"/>
                <a:gd name="connsiteY11-2908" fmla="*/ 9349 h 21487"/>
                <a:gd name="connsiteX12-2909" fmla="*/ 12689 w 21456"/>
                <a:gd name="connsiteY12-2910" fmla="*/ 9412 h 21487"/>
                <a:gd name="connsiteX13-2911" fmla="*/ 12685 w 21456"/>
                <a:gd name="connsiteY13-2912" fmla="*/ 9555 h 21487"/>
                <a:gd name="connsiteX14-2913" fmla="*/ 12873 w 21456"/>
                <a:gd name="connsiteY14-2914" fmla="*/ 10735 h 21487"/>
                <a:gd name="connsiteX15-2915" fmla="*/ 12913 w 21456"/>
                <a:gd name="connsiteY15-2916" fmla="*/ 10812 h 21487"/>
                <a:gd name="connsiteX16-2917" fmla="*/ 12953 w 21456"/>
                <a:gd name="connsiteY16-2918" fmla="*/ 10735 h 21487"/>
                <a:gd name="connsiteX17-2919" fmla="*/ 13142 w 21456"/>
                <a:gd name="connsiteY17-2920" fmla="*/ 9551 h 21487"/>
                <a:gd name="connsiteX18-2921" fmla="*/ 13135 w 21456"/>
                <a:gd name="connsiteY18-2922" fmla="*/ 9409 h 21487"/>
                <a:gd name="connsiteX19-2923" fmla="*/ 13096 w 21456"/>
                <a:gd name="connsiteY19-2924" fmla="*/ 9348 h 21487"/>
                <a:gd name="connsiteX20-2925" fmla="*/ 13009 w 21456"/>
                <a:gd name="connsiteY20-2926" fmla="*/ 9348 h 21487"/>
                <a:gd name="connsiteX21-2927" fmla="*/ 13011 w 21456"/>
                <a:gd name="connsiteY21-2928" fmla="*/ 6046 h 21487"/>
                <a:gd name="connsiteX22-2929" fmla="*/ 10842 w 21456"/>
                <a:gd name="connsiteY22-2930" fmla="*/ 1 h 21487"/>
                <a:gd name="connsiteX23-2931" fmla="*/ 19287 w 21456"/>
                <a:gd name="connsiteY23-2932" fmla="*/ 1 h 21487"/>
                <a:gd name="connsiteX24-2933" fmla="*/ 17035 w 21456"/>
                <a:gd name="connsiteY24-2934" fmla="*/ 6041 h 21487"/>
                <a:gd name="connsiteX25-2935" fmla="*/ 17039 w 21456"/>
                <a:gd name="connsiteY25-2936" fmla="*/ 9457 h 21487"/>
                <a:gd name="connsiteX26-2937" fmla="*/ 17132 w 21456"/>
                <a:gd name="connsiteY26-2938" fmla="*/ 9748 h 21487"/>
                <a:gd name="connsiteX27-2939" fmla="*/ 17232 w 21456"/>
                <a:gd name="connsiteY27-2940" fmla="*/ 9457 h 21487"/>
                <a:gd name="connsiteX28-2941" fmla="*/ 17227 w 21456"/>
                <a:gd name="connsiteY28-2942" fmla="*/ 6040 h 21487"/>
                <a:gd name="connsiteX29-2943" fmla="*/ 19269 w 21456"/>
                <a:gd name="connsiteY29-2944" fmla="*/ 536 h 21487"/>
                <a:gd name="connsiteX30-2945" fmla="*/ 21267 w 21456"/>
                <a:gd name="connsiteY30-2946" fmla="*/ 6042 h 21487"/>
                <a:gd name="connsiteX31-2947" fmla="*/ 21456 w 21456"/>
                <a:gd name="connsiteY31-2948" fmla="*/ 6046 h 21487"/>
                <a:gd name="connsiteX32-2949" fmla="*/ 19287 w 21456"/>
                <a:gd name="connsiteY32-2950" fmla="*/ 1 h 21487"/>
                <a:gd name="connsiteX33-2951" fmla="*/ 2387 w 21456"/>
                <a:gd name="connsiteY33-2952" fmla="*/ 8 h 21487"/>
                <a:gd name="connsiteX34-2953" fmla="*/ 135 w 21456"/>
                <a:gd name="connsiteY34-2954" fmla="*/ 6048 h 21487"/>
                <a:gd name="connsiteX35-2955" fmla="*/ 139 w 21456"/>
                <a:gd name="connsiteY35-2956" fmla="*/ 12147 h 21487"/>
                <a:gd name="connsiteX36-2957" fmla="*/ 246 w 21456"/>
                <a:gd name="connsiteY36-2958" fmla="*/ 12419 h 21487"/>
                <a:gd name="connsiteX37-2959" fmla="*/ 326 w 21456"/>
                <a:gd name="connsiteY37-2960" fmla="*/ 12147 h 21487"/>
                <a:gd name="connsiteX38-2961" fmla="*/ 327 w 21456"/>
                <a:gd name="connsiteY38-2962" fmla="*/ 6047 h 21487"/>
                <a:gd name="connsiteX39-2963" fmla="*/ 2368 w 21456"/>
                <a:gd name="connsiteY39-2964" fmla="*/ 543 h 21487"/>
                <a:gd name="connsiteX40-2965" fmla="*/ 4366 w 21456"/>
                <a:gd name="connsiteY40-2966" fmla="*/ 6049 h 21487"/>
                <a:gd name="connsiteX41-2967" fmla="*/ 4365 w 21456"/>
                <a:gd name="connsiteY41-2968" fmla="*/ 9349 h 21487"/>
                <a:gd name="connsiteX42-2969" fmla="*/ 4277 w 21456"/>
                <a:gd name="connsiteY42-2970" fmla="*/ 9349 h 21487"/>
                <a:gd name="connsiteX43-2971" fmla="*/ 4240 w 21456"/>
                <a:gd name="connsiteY43-2972" fmla="*/ 9412 h 21487"/>
                <a:gd name="connsiteX44-2973" fmla="*/ 4236 w 21456"/>
                <a:gd name="connsiteY44-2974" fmla="*/ 9555 h 21487"/>
                <a:gd name="connsiteX45-2975" fmla="*/ 4424 w 21456"/>
                <a:gd name="connsiteY45-2976" fmla="*/ 10735 h 21487"/>
                <a:gd name="connsiteX46-2977" fmla="*/ 4463 w 21456"/>
                <a:gd name="connsiteY46-2978" fmla="*/ 10812 h 21487"/>
                <a:gd name="connsiteX47-2979" fmla="*/ 4504 w 21456"/>
                <a:gd name="connsiteY47-2980" fmla="*/ 10735 h 21487"/>
                <a:gd name="connsiteX48-2981" fmla="*/ 4692 w 21456"/>
                <a:gd name="connsiteY48-2982" fmla="*/ 9551 h 21487"/>
                <a:gd name="connsiteX49-2983" fmla="*/ 4686 w 21456"/>
                <a:gd name="connsiteY49-2984" fmla="*/ 9409 h 21487"/>
                <a:gd name="connsiteX50-2985" fmla="*/ 4647 w 21456"/>
                <a:gd name="connsiteY50-2986" fmla="*/ 9348 h 21487"/>
                <a:gd name="connsiteX51-2987" fmla="*/ 4554 w 21456"/>
                <a:gd name="connsiteY51-2988" fmla="*/ 9348 h 21487"/>
                <a:gd name="connsiteX52-2989" fmla="*/ 4555 w 21456"/>
                <a:gd name="connsiteY52-2990" fmla="*/ 6053 h 21487"/>
                <a:gd name="connsiteX53-2991" fmla="*/ 2387 w 21456"/>
                <a:gd name="connsiteY53-2992" fmla="*/ 8 h 21487"/>
                <a:gd name="connsiteX54-2993" fmla="*/ 8681 w 21456"/>
                <a:gd name="connsiteY54-2994" fmla="*/ 10845 h 21487"/>
                <a:gd name="connsiteX55-2995" fmla="*/ 8641 w 21456"/>
                <a:gd name="connsiteY55-2996" fmla="*/ 10922 h 21487"/>
                <a:gd name="connsiteX56-2997" fmla="*/ 8452 w 21456"/>
                <a:gd name="connsiteY56-2998" fmla="*/ 12106 h 21487"/>
                <a:gd name="connsiteX57-2999" fmla="*/ 8459 w 21456"/>
                <a:gd name="connsiteY57-3000" fmla="*/ 12249 h 21487"/>
                <a:gd name="connsiteX58-3001" fmla="*/ 8498 w 21456"/>
                <a:gd name="connsiteY58-3002" fmla="*/ 12310 h 21487"/>
                <a:gd name="connsiteX59-3003" fmla="*/ 8591 w 21456"/>
                <a:gd name="connsiteY59-3004" fmla="*/ 12310 h 21487"/>
                <a:gd name="connsiteX60-3005" fmla="*/ 8590 w 21456"/>
                <a:gd name="connsiteY60-3006" fmla="*/ 15448 h 21487"/>
                <a:gd name="connsiteX61-3007" fmla="*/ 6549 w 21456"/>
                <a:gd name="connsiteY61-3008" fmla="*/ 20951 h 21487"/>
                <a:gd name="connsiteX62-3009" fmla="*/ 4551 w 21456"/>
                <a:gd name="connsiteY62-3010" fmla="*/ 15446 h 21487"/>
                <a:gd name="connsiteX63-3011" fmla="*/ 4552 w 21456"/>
                <a:gd name="connsiteY63-3012" fmla="*/ 12020 h 21487"/>
                <a:gd name="connsiteX64-3013" fmla="*/ 4472 w 21456"/>
                <a:gd name="connsiteY64-3014" fmla="*/ 11738 h 21487"/>
                <a:gd name="connsiteX65-3015" fmla="*/ 4363 w 21456"/>
                <a:gd name="connsiteY65-3016" fmla="*/ 12020 h 21487"/>
                <a:gd name="connsiteX66-3017" fmla="*/ 4362 w 21456"/>
                <a:gd name="connsiteY66-3018" fmla="*/ 15442 h 21487"/>
                <a:gd name="connsiteX67-3019" fmla="*/ 6530 w 21456"/>
                <a:gd name="connsiteY67-3020" fmla="*/ 21487 h 21487"/>
                <a:gd name="connsiteX68-3021" fmla="*/ 8782 w 21456"/>
                <a:gd name="connsiteY68-3022" fmla="*/ 15446 h 21487"/>
                <a:gd name="connsiteX69-3023" fmla="*/ 8780 w 21456"/>
                <a:gd name="connsiteY69-3024" fmla="*/ 12309 h 21487"/>
                <a:gd name="connsiteX70-3025" fmla="*/ 8868 w 21456"/>
                <a:gd name="connsiteY70-3026" fmla="*/ 12309 h 21487"/>
                <a:gd name="connsiteX71-3027" fmla="*/ 8905 w 21456"/>
                <a:gd name="connsiteY71-3028" fmla="*/ 12245 h 21487"/>
                <a:gd name="connsiteX72-3029" fmla="*/ 8909 w 21456"/>
                <a:gd name="connsiteY72-3030" fmla="*/ 12103 h 21487"/>
                <a:gd name="connsiteX73-3031" fmla="*/ 8721 w 21456"/>
                <a:gd name="connsiteY73-3032" fmla="*/ 10922 h 21487"/>
                <a:gd name="connsiteX74-3033" fmla="*/ 8681 w 21456"/>
                <a:gd name="connsiteY74-3034" fmla="*/ 10845 h 21487"/>
                <a:gd name="connsiteX75-3035" fmla="*/ 17143 w 21456"/>
                <a:gd name="connsiteY75-3036" fmla="*/ 10845 h 21487"/>
                <a:gd name="connsiteX76-3037" fmla="*/ 17103 w 21456"/>
                <a:gd name="connsiteY76-3038" fmla="*/ 10922 h 21487"/>
                <a:gd name="connsiteX77-3039" fmla="*/ 16914 w 21456"/>
                <a:gd name="connsiteY77-3040" fmla="*/ 12106 h 21487"/>
                <a:gd name="connsiteX78-3041" fmla="*/ 16921 w 21456"/>
                <a:gd name="connsiteY78-3042" fmla="*/ 12249 h 21487"/>
                <a:gd name="connsiteX79-3043" fmla="*/ 16960 w 21456"/>
                <a:gd name="connsiteY79-3044" fmla="*/ 12310 h 21487"/>
                <a:gd name="connsiteX80-3045" fmla="*/ 17043 w 21456"/>
                <a:gd name="connsiteY80-3046" fmla="*/ 12310 h 21487"/>
                <a:gd name="connsiteX81-3047" fmla="*/ 17047 w 21456"/>
                <a:gd name="connsiteY81-3048" fmla="*/ 15448 h 21487"/>
                <a:gd name="connsiteX82-3049" fmla="*/ 15005 w 21456"/>
                <a:gd name="connsiteY82-3050" fmla="*/ 20951 h 21487"/>
                <a:gd name="connsiteX83-3051" fmla="*/ 13007 w 21456"/>
                <a:gd name="connsiteY83-3052" fmla="*/ 15446 h 21487"/>
                <a:gd name="connsiteX84-3053" fmla="*/ 13008 w 21456"/>
                <a:gd name="connsiteY84-3054" fmla="*/ 12020 h 21487"/>
                <a:gd name="connsiteX85-3055" fmla="*/ 12928 w 21456"/>
                <a:gd name="connsiteY85-3056" fmla="*/ 11751 h 21487"/>
                <a:gd name="connsiteX86-3057" fmla="*/ 12819 w 21456"/>
                <a:gd name="connsiteY86-3058" fmla="*/ 12020 h 21487"/>
                <a:gd name="connsiteX87-3059" fmla="*/ 12818 w 21456"/>
                <a:gd name="connsiteY87-3060" fmla="*/ 15442 h 21487"/>
                <a:gd name="connsiteX88-3061" fmla="*/ 14986 w 21456"/>
                <a:gd name="connsiteY88-3062" fmla="*/ 21487 h 21487"/>
                <a:gd name="connsiteX89-3063" fmla="*/ 17239 w 21456"/>
                <a:gd name="connsiteY89-3064" fmla="*/ 15446 h 21487"/>
                <a:gd name="connsiteX90-3065" fmla="*/ 17235 w 21456"/>
                <a:gd name="connsiteY90-3066" fmla="*/ 12309 h 21487"/>
                <a:gd name="connsiteX91-3067" fmla="*/ 17330 w 21456"/>
                <a:gd name="connsiteY91-3068" fmla="*/ 12309 h 21487"/>
                <a:gd name="connsiteX92-3069" fmla="*/ 17367 w 21456"/>
                <a:gd name="connsiteY92-3070" fmla="*/ 12245 h 21487"/>
                <a:gd name="connsiteX93-3071" fmla="*/ 17371 w 21456"/>
                <a:gd name="connsiteY93-3072" fmla="*/ 12103 h 21487"/>
                <a:gd name="connsiteX94-3073" fmla="*/ 17183 w 21456"/>
                <a:gd name="connsiteY94-3074" fmla="*/ 10922 h 21487"/>
                <a:gd name="connsiteX95-3075" fmla="*/ 17143 w 21456"/>
                <a:gd name="connsiteY95-3076" fmla="*/ 10845 h 21487"/>
                <a:gd name="connsiteX96-3077" fmla="*/ 231 w 21456"/>
                <a:gd name="connsiteY96-3078" fmla="*/ 13316 h 21487"/>
                <a:gd name="connsiteX97-3079" fmla="*/ 191 w 21456"/>
                <a:gd name="connsiteY97-3080" fmla="*/ 13393 h 21487"/>
                <a:gd name="connsiteX98-3081" fmla="*/ 2 w 21456"/>
                <a:gd name="connsiteY98-3082" fmla="*/ 14577 h 21487"/>
                <a:gd name="connsiteX99-3083" fmla="*/ 9 w 21456"/>
                <a:gd name="connsiteY99-3084" fmla="*/ 14720 h 21487"/>
                <a:gd name="connsiteX100-3085" fmla="*/ 48 w 21456"/>
                <a:gd name="connsiteY100-3086" fmla="*/ 14780 h 21487"/>
                <a:gd name="connsiteX101-3087" fmla="*/ 137 w 21456"/>
                <a:gd name="connsiteY101-3088" fmla="*/ 14780 h 21487"/>
                <a:gd name="connsiteX102-3089" fmla="*/ 137 w 21456"/>
                <a:gd name="connsiteY102-3090" fmla="*/ 17618 h 21487"/>
                <a:gd name="connsiteX103-3091" fmla="*/ 143 w 21456"/>
                <a:gd name="connsiteY103-3092" fmla="*/ 17844 h 21487"/>
                <a:gd name="connsiteX104-3093" fmla="*/ 200 w 21456"/>
                <a:gd name="connsiteY104-3094" fmla="*/ 18000 h 21487"/>
                <a:gd name="connsiteX105-3095" fmla="*/ 232 w 21456"/>
                <a:gd name="connsiteY105-3096" fmla="*/ 18015 h 21487"/>
                <a:gd name="connsiteX106-3097" fmla="*/ 264 w 21456"/>
                <a:gd name="connsiteY106-3098" fmla="*/ 18000 h 21487"/>
                <a:gd name="connsiteX107-3099" fmla="*/ 321 w 21456"/>
                <a:gd name="connsiteY107-3100" fmla="*/ 17844 h 21487"/>
                <a:gd name="connsiteX108-3101" fmla="*/ 327 w 21456"/>
                <a:gd name="connsiteY108-3102" fmla="*/ 17618 h 21487"/>
                <a:gd name="connsiteX109-3103" fmla="*/ 327 w 21456"/>
                <a:gd name="connsiteY109-3104" fmla="*/ 14779 h 21487"/>
                <a:gd name="connsiteX110-3105" fmla="*/ 418 w 21456"/>
                <a:gd name="connsiteY110-3106" fmla="*/ 14779 h 21487"/>
                <a:gd name="connsiteX111-3107" fmla="*/ 455 w 21456"/>
                <a:gd name="connsiteY111-3108" fmla="*/ 14716 h 21487"/>
                <a:gd name="connsiteX112-3109" fmla="*/ 460 w 21456"/>
                <a:gd name="connsiteY112-3110" fmla="*/ 14573 h 21487"/>
                <a:gd name="connsiteX113-3111" fmla="*/ 271 w 21456"/>
                <a:gd name="connsiteY113-3112" fmla="*/ 13393 h 21487"/>
                <a:gd name="connsiteX114-3113" fmla="*/ 231 w 21456"/>
                <a:gd name="connsiteY114-3114" fmla="*/ 13316 h 21487"/>
                <a:gd name="connsiteX115-3115" fmla="*/ 232 w 21456"/>
                <a:gd name="connsiteY115-3116" fmla="*/ 18625 h 21487"/>
                <a:gd name="connsiteX116-3117" fmla="*/ 164 w 21456"/>
                <a:gd name="connsiteY116-3118" fmla="*/ 18703 h 21487"/>
                <a:gd name="connsiteX117-3119" fmla="*/ 164 w 21456"/>
                <a:gd name="connsiteY117-3120" fmla="*/ 19073 h 21487"/>
                <a:gd name="connsiteX118-3121" fmla="*/ 299 w 21456"/>
                <a:gd name="connsiteY118-3122" fmla="*/ 19073 h 21487"/>
                <a:gd name="connsiteX119-3123" fmla="*/ 299 w 21456"/>
                <a:gd name="connsiteY119-3124" fmla="*/ 18703 h 21487"/>
                <a:gd name="connsiteX120-3125" fmla="*/ 232 w 21456"/>
                <a:gd name="connsiteY120-3126" fmla="*/ 18625 h 21487"/>
                <a:gd name="connsiteX121-3127" fmla="*/ 232 w 21456"/>
                <a:gd name="connsiteY121-3128" fmla="*/ 19748 h 21487"/>
                <a:gd name="connsiteX122-3129" fmla="*/ 164 w 21456"/>
                <a:gd name="connsiteY122-3130" fmla="*/ 19826 h 21487"/>
                <a:gd name="connsiteX123-3131" fmla="*/ 164 w 21456"/>
                <a:gd name="connsiteY123-3132" fmla="*/ 20196 h 21487"/>
                <a:gd name="connsiteX124-3133" fmla="*/ 300 w 21456"/>
                <a:gd name="connsiteY124-3134" fmla="*/ 20196 h 21487"/>
                <a:gd name="connsiteX125-3135" fmla="*/ 300 w 21456"/>
                <a:gd name="connsiteY125-3136" fmla="*/ 19826 h 21487"/>
                <a:gd name="connsiteX126-3137" fmla="*/ 232 w 21456"/>
                <a:gd name="connsiteY126-3138" fmla="*/ 19748 h 21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</a:cxnLst>
              <a:rect l="l" t="t" r="r" b="b"/>
              <a:pathLst>
                <a:path w="21456" h="21487" extrusionOk="0">
                  <a:moveTo>
                    <a:pt x="10842" y="1"/>
                  </a:moveTo>
                  <a:cubicBezTo>
                    <a:pt x="9606" y="-56"/>
                    <a:pt x="8593" y="2663"/>
                    <a:pt x="8590" y="6041"/>
                  </a:cubicBezTo>
                  <a:cubicBezTo>
                    <a:pt x="8591" y="7143"/>
                    <a:pt x="8591" y="8245"/>
                    <a:pt x="8592" y="9347"/>
                  </a:cubicBezTo>
                  <a:lnTo>
                    <a:pt x="8592" y="9347"/>
                  </a:lnTo>
                  <a:lnTo>
                    <a:pt x="8592" y="9457"/>
                  </a:lnTo>
                  <a:cubicBezTo>
                    <a:pt x="8588" y="9622"/>
                    <a:pt x="8640" y="9756"/>
                    <a:pt x="8700" y="9735"/>
                  </a:cubicBezTo>
                  <a:cubicBezTo>
                    <a:pt x="8750" y="9718"/>
                    <a:pt x="8786" y="9594"/>
                    <a:pt x="8781" y="9457"/>
                  </a:cubicBezTo>
                  <a:cubicBezTo>
                    <a:pt x="8781" y="8318"/>
                    <a:pt x="8782" y="7179"/>
                    <a:pt x="8782" y="6040"/>
                  </a:cubicBezTo>
                  <a:cubicBezTo>
                    <a:pt x="8786" y="2976"/>
                    <a:pt x="9702" y="507"/>
                    <a:pt x="10823" y="536"/>
                  </a:cubicBezTo>
                  <a:cubicBezTo>
                    <a:pt x="11928" y="565"/>
                    <a:pt x="12819" y="3020"/>
                    <a:pt x="12821" y="6042"/>
                  </a:cubicBezTo>
                  <a:cubicBezTo>
                    <a:pt x="12821" y="7144"/>
                    <a:pt x="12820" y="8247"/>
                    <a:pt x="12820" y="9349"/>
                  </a:cubicBezTo>
                  <a:lnTo>
                    <a:pt x="12727" y="9349"/>
                  </a:lnTo>
                  <a:cubicBezTo>
                    <a:pt x="12712" y="9349"/>
                    <a:pt x="12698" y="9373"/>
                    <a:pt x="12689" y="9412"/>
                  </a:cubicBezTo>
                  <a:cubicBezTo>
                    <a:pt x="12680" y="9454"/>
                    <a:pt x="12679" y="9508"/>
                    <a:pt x="12685" y="9555"/>
                  </a:cubicBezTo>
                  <a:cubicBezTo>
                    <a:pt x="12748" y="9948"/>
                    <a:pt x="12810" y="10342"/>
                    <a:pt x="12873" y="10735"/>
                  </a:cubicBezTo>
                  <a:cubicBezTo>
                    <a:pt x="12881" y="10782"/>
                    <a:pt x="12896" y="10812"/>
                    <a:pt x="12913" y="10812"/>
                  </a:cubicBezTo>
                  <a:cubicBezTo>
                    <a:pt x="12930" y="10813"/>
                    <a:pt x="12945" y="10783"/>
                    <a:pt x="12953" y="10735"/>
                  </a:cubicBezTo>
                  <a:lnTo>
                    <a:pt x="13142" y="9551"/>
                  </a:lnTo>
                  <a:cubicBezTo>
                    <a:pt x="13147" y="9503"/>
                    <a:pt x="13145" y="9450"/>
                    <a:pt x="13135" y="9409"/>
                  </a:cubicBezTo>
                  <a:cubicBezTo>
                    <a:pt x="13126" y="9370"/>
                    <a:pt x="13111" y="9348"/>
                    <a:pt x="13096" y="9348"/>
                  </a:cubicBezTo>
                  <a:lnTo>
                    <a:pt x="13009" y="9348"/>
                  </a:lnTo>
                  <a:cubicBezTo>
                    <a:pt x="13010" y="8247"/>
                    <a:pt x="13010" y="7147"/>
                    <a:pt x="13011" y="6046"/>
                  </a:cubicBezTo>
                  <a:cubicBezTo>
                    <a:pt x="13014" y="2749"/>
                    <a:pt x="12048" y="57"/>
                    <a:pt x="10842" y="1"/>
                  </a:cubicBezTo>
                  <a:close/>
                  <a:moveTo>
                    <a:pt x="19287" y="1"/>
                  </a:moveTo>
                  <a:cubicBezTo>
                    <a:pt x="18052" y="-56"/>
                    <a:pt x="17038" y="2663"/>
                    <a:pt x="17035" y="6041"/>
                  </a:cubicBezTo>
                  <a:cubicBezTo>
                    <a:pt x="17036" y="7180"/>
                    <a:pt x="17038" y="8318"/>
                    <a:pt x="17039" y="9457"/>
                  </a:cubicBezTo>
                  <a:cubicBezTo>
                    <a:pt x="17033" y="9609"/>
                    <a:pt x="17076" y="9744"/>
                    <a:pt x="17132" y="9748"/>
                  </a:cubicBezTo>
                  <a:cubicBezTo>
                    <a:pt x="17191" y="9752"/>
                    <a:pt x="17237" y="9616"/>
                    <a:pt x="17232" y="9457"/>
                  </a:cubicBezTo>
                  <a:cubicBezTo>
                    <a:pt x="17230" y="8318"/>
                    <a:pt x="17229" y="7179"/>
                    <a:pt x="17227" y="6040"/>
                  </a:cubicBezTo>
                  <a:cubicBezTo>
                    <a:pt x="17232" y="2976"/>
                    <a:pt x="18148" y="507"/>
                    <a:pt x="19269" y="536"/>
                  </a:cubicBezTo>
                  <a:cubicBezTo>
                    <a:pt x="20374" y="565"/>
                    <a:pt x="21265" y="3020"/>
                    <a:pt x="21267" y="6042"/>
                  </a:cubicBezTo>
                  <a:cubicBezTo>
                    <a:pt x="21325" y="6106"/>
                    <a:pt x="21410" y="5967"/>
                    <a:pt x="21456" y="6046"/>
                  </a:cubicBezTo>
                  <a:cubicBezTo>
                    <a:pt x="21459" y="2749"/>
                    <a:pt x="20493" y="57"/>
                    <a:pt x="19287" y="1"/>
                  </a:cubicBezTo>
                  <a:close/>
                  <a:moveTo>
                    <a:pt x="2387" y="8"/>
                  </a:moveTo>
                  <a:cubicBezTo>
                    <a:pt x="1151" y="-49"/>
                    <a:pt x="137" y="2670"/>
                    <a:pt x="135" y="6048"/>
                  </a:cubicBezTo>
                  <a:cubicBezTo>
                    <a:pt x="136" y="8081"/>
                    <a:pt x="138" y="10114"/>
                    <a:pt x="139" y="12147"/>
                  </a:cubicBezTo>
                  <a:cubicBezTo>
                    <a:pt x="136" y="12309"/>
                    <a:pt x="187" y="12440"/>
                    <a:pt x="246" y="12419"/>
                  </a:cubicBezTo>
                  <a:cubicBezTo>
                    <a:pt x="295" y="12401"/>
                    <a:pt x="330" y="12281"/>
                    <a:pt x="326" y="12147"/>
                  </a:cubicBezTo>
                  <a:cubicBezTo>
                    <a:pt x="326" y="10114"/>
                    <a:pt x="327" y="8080"/>
                    <a:pt x="327" y="6047"/>
                  </a:cubicBezTo>
                  <a:cubicBezTo>
                    <a:pt x="332" y="2983"/>
                    <a:pt x="1247" y="514"/>
                    <a:pt x="2368" y="543"/>
                  </a:cubicBezTo>
                  <a:cubicBezTo>
                    <a:pt x="3474" y="572"/>
                    <a:pt x="4365" y="3027"/>
                    <a:pt x="4366" y="6049"/>
                  </a:cubicBezTo>
                  <a:cubicBezTo>
                    <a:pt x="4366" y="7149"/>
                    <a:pt x="4365" y="8249"/>
                    <a:pt x="4365" y="9349"/>
                  </a:cubicBezTo>
                  <a:lnTo>
                    <a:pt x="4277" y="9349"/>
                  </a:lnTo>
                  <a:cubicBezTo>
                    <a:pt x="4262" y="9349"/>
                    <a:pt x="4248" y="9373"/>
                    <a:pt x="4240" y="9412"/>
                  </a:cubicBezTo>
                  <a:cubicBezTo>
                    <a:pt x="4230" y="9454"/>
                    <a:pt x="4229" y="9508"/>
                    <a:pt x="4236" y="9555"/>
                  </a:cubicBezTo>
                  <a:cubicBezTo>
                    <a:pt x="4299" y="9948"/>
                    <a:pt x="4361" y="10342"/>
                    <a:pt x="4424" y="10735"/>
                  </a:cubicBezTo>
                  <a:cubicBezTo>
                    <a:pt x="4431" y="10782"/>
                    <a:pt x="4447" y="10812"/>
                    <a:pt x="4463" y="10812"/>
                  </a:cubicBezTo>
                  <a:cubicBezTo>
                    <a:pt x="4480" y="10813"/>
                    <a:pt x="4496" y="10783"/>
                    <a:pt x="4504" y="10735"/>
                  </a:cubicBezTo>
                  <a:cubicBezTo>
                    <a:pt x="4567" y="10340"/>
                    <a:pt x="4629" y="9946"/>
                    <a:pt x="4692" y="9551"/>
                  </a:cubicBezTo>
                  <a:cubicBezTo>
                    <a:pt x="4698" y="9503"/>
                    <a:pt x="4695" y="9450"/>
                    <a:pt x="4686" y="9409"/>
                  </a:cubicBezTo>
                  <a:cubicBezTo>
                    <a:pt x="4676" y="9370"/>
                    <a:pt x="4662" y="9348"/>
                    <a:pt x="4647" y="9348"/>
                  </a:cubicBezTo>
                  <a:lnTo>
                    <a:pt x="4554" y="9348"/>
                  </a:lnTo>
                  <a:cubicBezTo>
                    <a:pt x="4554" y="8250"/>
                    <a:pt x="4555" y="7151"/>
                    <a:pt x="4555" y="6053"/>
                  </a:cubicBezTo>
                  <a:cubicBezTo>
                    <a:pt x="4559" y="2756"/>
                    <a:pt x="3593" y="64"/>
                    <a:pt x="2387" y="8"/>
                  </a:cubicBezTo>
                  <a:close/>
                  <a:moveTo>
                    <a:pt x="8681" y="10845"/>
                  </a:moveTo>
                  <a:cubicBezTo>
                    <a:pt x="8664" y="10845"/>
                    <a:pt x="8649" y="10875"/>
                    <a:pt x="8641" y="10922"/>
                  </a:cubicBezTo>
                  <a:lnTo>
                    <a:pt x="8452" y="12106"/>
                  </a:lnTo>
                  <a:cubicBezTo>
                    <a:pt x="8447" y="12154"/>
                    <a:pt x="8449" y="12208"/>
                    <a:pt x="8459" y="12249"/>
                  </a:cubicBezTo>
                  <a:cubicBezTo>
                    <a:pt x="8468" y="12287"/>
                    <a:pt x="8483" y="12310"/>
                    <a:pt x="8498" y="12310"/>
                  </a:cubicBezTo>
                  <a:lnTo>
                    <a:pt x="8591" y="12310"/>
                  </a:lnTo>
                  <a:cubicBezTo>
                    <a:pt x="8591" y="13356"/>
                    <a:pt x="8590" y="14402"/>
                    <a:pt x="8590" y="15448"/>
                  </a:cubicBezTo>
                  <a:cubicBezTo>
                    <a:pt x="8585" y="18512"/>
                    <a:pt x="7670" y="20980"/>
                    <a:pt x="6549" y="20951"/>
                  </a:cubicBezTo>
                  <a:cubicBezTo>
                    <a:pt x="5443" y="20922"/>
                    <a:pt x="4552" y="18468"/>
                    <a:pt x="4551" y="15446"/>
                  </a:cubicBezTo>
                  <a:cubicBezTo>
                    <a:pt x="4551" y="14304"/>
                    <a:pt x="4552" y="13162"/>
                    <a:pt x="4552" y="12020"/>
                  </a:cubicBezTo>
                  <a:cubicBezTo>
                    <a:pt x="4558" y="11881"/>
                    <a:pt x="4522" y="11755"/>
                    <a:pt x="4472" y="11738"/>
                  </a:cubicBezTo>
                  <a:cubicBezTo>
                    <a:pt x="4411" y="11717"/>
                    <a:pt x="4359" y="11853"/>
                    <a:pt x="4363" y="12020"/>
                  </a:cubicBezTo>
                  <a:cubicBezTo>
                    <a:pt x="4363" y="13161"/>
                    <a:pt x="4362" y="14301"/>
                    <a:pt x="4362" y="15442"/>
                  </a:cubicBezTo>
                  <a:cubicBezTo>
                    <a:pt x="4359" y="18739"/>
                    <a:pt x="5324" y="21431"/>
                    <a:pt x="6530" y="21487"/>
                  </a:cubicBezTo>
                  <a:cubicBezTo>
                    <a:pt x="7766" y="21544"/>
                    <a:pt x="8780" y="18824"/>
                    <a:pt x="8782" y="15446"/>
                  </a:cubicBezTo>
                  <a:cubicBezTo>
                    <a:pt x="8781" y="14400"/>
                    <a:pt x="8781" y="13355"/>
                    <a:pt x="8780" y="12309"/>
                  </a:cubicBezTo>
                  <a:lnTo>
                    <a:pt x="8868" y="12309"/>
                  </a:lnTo>
                  <a:cubicBezTo>
                    <a:pt x="8883" y="12308"/>
                    <a:pt x="8896" y="12285"/>
                    <a:pt x="8905" y="12245"/>
                  </a:cubicBezTo>
                  <a:cubicBezTo>
                    <a:pt x="8914" y="12203"/>
                    <a:pt x="8916" y="12149"/>
                    <a:pt x="8909" y="12103"/>
                  </a:cubicBezTo>
                  <a:cubicBezTo>
                    <a:pt x="8846" y="11709"/>
                    <a:pt x="8784" y="11316"/>
                    <a:pt x="8721" y="10922"/>
                  </a:cubicBezTo>
                  <a:cubicBezTo>
                    <a:pt x="8713" y="10876"/>
                    <a:pt x="8698" y="10846"/>
                    <a:pt x="8681" y="10845"/>
                  </a:cubicBezTo>
                  <a:close/>
                  <a:moveTo>
                    <a:pt x="17143" y="10845"/>
                  </a:moveTo>
                  <a:cubicBezTo>
                    <a:pt x="17126" y="10845"/>
                    <a:pt x="17111" y="10875"/>
                    <a:pt x="17103" y="10922"/>
                  </a:cubicBezTo>
                  <a:lnTo>
                    <a:pt x="16914" y="12106"/>
                  </a:lnTo>
                  <a:cubicBezTo>
                    <a:pt x="16909" y="12154"/>
                    <a:pt x="16911" y="12208"/>
                    <a:pt x="16921" y="12249"/>
                  </a:cubicBezTo>
                  <a:cubicBezTo>
                    <a:pt x="16930" y="12287"/>
                    <a:pt x="16945" y="12310"/>
                    <a:pt x="16960" y="12310"/>
                  </a:cubicBezTo>
                  <a:lnTo>
                    <a:pt x="17043" y="12310"/>
                  </a:lnTo>
                  <a:cubicBezTo>
                    <a:pt x="17044" y="13356"/>
                    <a:pt x="17046" y="14402"/>
                    <a:pt x="17047" y="15448"/>
                  </a:cubicBezTo>
                  <a:cubicBezTo>
                    <a:pt x="17042" y="18512"/>
                    <a:pt x="16126" y="20980"/>
                    <a:pt x="15005" y="20951"/>
                  </a:cubicBezTo>
                  <a:cubicBezTo>
                    <a:pt x="13900" y="20922"/>
                    <a:pt x="13009" y="18468"/>
                    <a:pt x="13007" y="15446"/>
                  </a:cubicBezTo>
                  <a:cubicBezTo>
                    <a:pt x="13007" y="14304"/>
                    <a:pt x="13008" y="13162"/>
                    <a:pt x="13008" y="12020"/>
                  </a:cubicBezTo>
                  <a:cubicBezTo>
                    <a:pt x="13012" y="11886"/>
                    <a:pt x="12976" y="11768"/>
                    <a:pt x="12928" y="11751"/>
                  </a:cubicBezTo>
                  <a:cubicBezTo>
                    <a:pt x="12869" y="11730"/>
                    <a:pt x="12817" y="11858"/>
                    <a:pt x="12819" y="12020"/>
                  </a:cubicBezTo>
                  <a:cubicBezTo>
                    <a:pt x="12819" y="13161"/>
                    <a:pt x="12818" y="14301"/>
                    <a:pt x="12818" y="15442"/>
                  </a:cubicBezTo>
                  <a:cubicBezTo>
                    <a:pt x="12815" y="18739"/>
                    <a:pt x="13781" y="21431"/>
                    <a:pt x="14986" y="21487"/>
                  </a:cubicBezTo>
                  <a:cubicBezTo>
                    <a:pt x="16222" y="21544"/>
                    <a:pt x="17236" y="18824"/>
                    <a:pt x="17239" y="15446"/>
                  </a:cubicBezTo>
                  <a:cubicBezTo>
                    <a:pt x="17238" y="14400"/>
                    <a:pt x="17236" y="13355"/>
                    <a:pt x="17235" y="12309"/>
                  </a:cubicBezTo>
                  <a:lnTo>
                    <a:pt x="17330" y="12309"/>
                  </a:lnTo>
                  <a:cubicBezTo>
                    <a:pt x="17345" y="12308"/>
                    <a:pt x="17359" y="12285"/>
                    <a:pt x="17367" y="12245"/>
                  </a:cubicBezTo>
                  <a:cubicBezTo>
                    <a:pt x="17376" y="12203"/>
                    <a:pt x="17378" y="12149"/>
                    <a:pt x="17371" y="12103"/>
                  </a:cubicBezTo>
                  <a:cubicBezTo>
                    <a:pt x="17308" y="11709"/>
                    <a:pt x="17246" y="11316"/>
                    <a:pt x="17183" y="10922"/>
                  </a:cubicBezTo>
                  <a:cubicBezTo>
                    <a:pt x="17175" y="10876"/>
                    <a:pt x="17160" y="10846"/>
                    <a:pt x="17143" y="10845"/>
                  </a:cubicBezTo>
                  <a:close/>
                  <a:moveTo>
                    <a:pt x="231" y="13316"/>
                  </a:moveTo>
                  <a:cubicBezTo>
                    <a:pt x="215" y="13315"/>
                    <a:pt x="199" y="13346"/>
                    <a:pt x="191" y="13393"/>
                  </a:cubicBezTo>
                  <a:lnTo>
                    <a:pt x="2" y="14577"/>
                  </a:lnTo>
                  <a:cubicBezTo>
                    <a:pt x="-3" y="14625"/>
                    <a:pt x="0" y="14678"/>
                    <a:pt x="9" y="14720"/>
                  </a:cubicBezTo>
                  <a:cubicBezTo>
                    <a:pt x="18" y="14758"/>
                    <a:pt x="33" y="14781"/>
                    <a:pt x="48" y="14780"/>
                  </a:cubicBezTo>
                  <a:lnTo>
                    <a:pt x="137" y="14780"/>
                  </a:lnTo>
                  <a:lnTo>
                    <a:pt x="137" y="17618"/>
                  </a:lnTo>
                  <a:cubicBezTo>
                    <a:pt x="137" y="17731"/>
                    <a:pt x="137" y="17799"/>
                    <a:pt x="143" y="17844"/>
                  </a:cubicBezTo>
                  <a:cubicBezTo>
                    <a:pt x="152" y="17916"/>
                    <a:pt x="173" y="17973"/>
                    <a:pt x="200" y="18000"/>
                  </a:cubicBezTo>
                  <a:cubicBezTo>
                    <a:pt x="210" y="18010"/>
                    <a:pt x="221" y="18015"/>
                    <a:pt x="232" y="18015"/>
                  </a:cubicBezTo>
                  <a:cubicBezTo>
                    <a:pt x="243" y="18015"/>
                    <a:pt x="254" y="18010"/>
                    <a:pt x="264" y="18000"/>
                  </a:cubicBezTo>
                  <a:cubicBezTo>
                    <a:pt x="291" y="17973"/>
                    <a:pt x="312" y="17916"/>
                    <a:pt x="321" y="17844"/>
                  </a:cubicBezTo>
                  <a:cubicBezTo>
                    <a:pt x="327" y="17799"/>
                    <a:pt x="327" y="17731"/>
                    <a:pt x="327" y="17618"/>
                  </a:cubicBezTo>
                  <a:lnTo>
                    <a:pt x="327" y="14779"/>
                  </a:lnTo>
                  <a:lnTo>
                    <a:pt x="418" y="14779"/>
                  </a:lnTo>
                  <a:cubicBezTo>
                    <a:pt x="433" y="14779"/>
                    <a:pt x="447" y="14755"/>
                    <a:pt x="455" y="14716"/>
                  </a:cubicBezTo>
                  <a:cubicBezTo>
                    <a:pt x="464" y="14674"/>
                    <a:pt x="466" y="14620"/>
                    <a:pt x="460" y="14573"/>
                  </a:cubicBezTo>
                  <a:lnTo>
                    <a:pt x="271" y="13393"/>
                  </a:lnTo>
                  <a:cubicBezTo>
                    <a:pt x="264" y="13346"/>
                    <a:pt x="248" y="13316"/>
                    <a:pt x="231" y="13316"/>
                  </a:cubicBezTo>
                  <a:close/>
                  <a:moveTo>
                    <a:pt x="232" y="18625"/>
                  </a:moveTo>
                  <a:cubicBezTo>
                    <a:pt x="207" y="18625"/>
                    <a:pt x="183" y="18651"/>
                    <a:pt x="164" y="18703"/>
                  </a:cubicBezTo>
                  <a:cubicBezTo>
                    <a:pt x="126" y="18805"/>
                    <a:pt x="126" y="18971"/>
                    <a:pt x="164" y="19073"/>
                  </a:cubicBezTo>
                  <a:cubicBezTo>
                    <a:pt x="201" y="19176"/>
                    <a:pt x="262" y="19176"/>
                    <a:pt x="299" y="19073"/>
                  </a:cubicBezTo>
                  <a:cubicBezTo>
                    <a:pt x="337" y="18971"/>
                    <a:pt x="337" y="18805"/>
                    <a:pt x="299" y="18703"/>
                  </a:cubicBezTo>
                  <a:cubicBezTo>
                    <a:pt x="281" y="18651"/>
                    <a:pt x="256" y="18625"/>
                    <a:pt x="232" y="18625"/>
                  </a:cubicBezTo>
                  <a:close/>
                  <a:moveTo>
                    <a:pt x="232" y="19748"/>
                  </a:moveTo>
                  <a:cubicBezTo>
                    <a:pt x="207" y="19748"/>
                    <a:pt x="183" y="19774"/>
                    <a:pt x="164" y="19826"/>
                  </a:cubicBezTo>
                  <a:cubicBezTo>
                    <a:pt x="127" y="19928"/>
                    <a:pt x="127" y="20094"/>
                    <a:pt x="164" y="20196"/>
                  </a:cubicBezTo>
                  <a:cubicBezTo>
                    <a:pt x="202" y="20299"/>
                    <a:pt x="262" y="20299"/>
                    <a:pt x="300" y="20196"/>
                  </a:cubicBezTo>
                  <a:cubicBezTo>
                    <a:pt x="337" y="20094"/>
                    <a:pt x="337" y="19928"/>
                    <a:pt x="300" y="19826"/>
                  </a:cubicBezTo>
                  <a:cubicBezTo>
                    <a:pt x="281" y="19774"/>
                    <a:pt x="256" y="19748"/>
                    <a:pt x="232" y="19748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1171" y="2674755"/>
              <a:ext cx="1621034" cy="1773219"/>
              <a:chOff x="712217" y="2556246"/>
              <a:chExt cx="1935264" cy="2116951"/>
            </a:xfrm>
          </p:grpSpPr>
          <p:sp>
            <p:nvSpPr>
              <p:cNvPr id="45" name="椭圆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85694" y="2556246"/>
                <a:ext cx="1352598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04755" y="2671811"/>
                <a:ext cx="1114477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一</a:t>
                </a: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12217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确定实验目的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438671" y="3028058"/>
              <a:ext cx="1706627" cy="2422161"/>
              <a:chOff x="2965601" y="2978036"/>
              <a:chExt cx="2037450" cy="2891687"/>
            </a:xfrm>
          </p:grpSpPr>
          <p:sp>
            <p:nvSpPr>
              <p:cNvPr id="41" name="椭圆 40"/>
              <p:cNvSpPr/>
              <p:nvPr>
                <p:custDataLst>
                  <p:tags r:id="rId13"/>
                </p:custDataLst>
              </p:nvPr>
            </p:nvSpPr>
            <p:spPr>
              <a:xfrm>
                <a:off x="3299809" y="455686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>
                <p:custDataLst>
                  <p:tags r:id="rId14"/>
                </p:custDataLst>
              </p:nvPr>
            </p:nvSpPr>
            <p:spPr>
              <a:xfrm>
                <a:off x="3418870" y="467243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二</a:t>
                </a: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67831" y="2978036"/>
                <a:ext cx="2035220" cy="1463267"/>
              </a:xfrm>
              <a:prstGeom prst="rect">
                <a:avLst/>
              </a:prstGeom>
            </p:spPr>
            <p:txBody>
              <a:bodyPr wrap="square" rtlCol="0" anchor="t" anchorCtr="0">
                <a:norm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965601" y="3556765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准备实验材料和设备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256509" y="2654561"/>
              <a:ext cx="1621033" cy="1793413"/>
              <a:chOff x="5135818" y="2532138"/>
              <a:chExt cx="1935264" cy="2141059"/>
            </a:xfrm>
          </p:grpSpPr>
          <p:sp>
            <p:nvSpPr>
              <p:cNvPr id="37" name="椭圆 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427151" y="253213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46212" y="264770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三</a:t>
                </a: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135818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进行实验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75216" y="3595754"/>
              <a:ext cx="1621033" cy="1854466"/>
              <a:chOff x="7307075" y="3655778"/>
              <a:chExt cx="1935264" cy="2213946"/>
            </a:xfrm>
          </p:grpSpPr>
          <p:sp>
            <p:nvSpPr>
              <p:cNvPr id="33" name="椭圆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7554497" y="4556869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7673558" y="4672434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四</a:t>
                </a: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07075" y="3655778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分析评估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实验结果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876421" y="2620184"/>
              <a:ext cx="1621034" cy="1827790"/>
              <a:chOff x="9457436" y="2491097"/>
              <a:chExt cx="1935264" cy="2182100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9768610" y="2491097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5"/>
                </p:custDataLst>
              </p:nvPr>
            </p:nvSpPr>
            <p:spPr>
              <a:xfrm>
                <a:off x="9887671" y="2606662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五</a:t>
                </a: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457436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实验拓展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应用提升</a:t>
                </a: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553" y="3173312"/>
              <a:ext cx="316536" cy="911008"/>
            </a:xfrm>
            <a:prstGeom prst="rect">
              <a:avLst/>
            </a:prstGeom>
          </p:spPr>
        </p:pic>
      </p:grpSp>
      <p:pic>
        <p:nvPicPr>
          <p:cNvPr id="5" name="图片 4" descr="boshi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35" y="-73660"/>
            <a:ext cx="1982470" cy="1982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5680" y="2233027"/>
            <a:ext cx="4905375" cy="291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</a:t>
            </a:r>
            <a:r>
              <a:rPr lang="zh-CN" altLang="en-US" sz="2400" dirty="0">
                <a:solidFill>
                  <a:srgbClr val="231F20"/>
                </a:solidFill>
                <a:latin typeface="楷体_GB2312" panose="02010609030101010101" charset="-122"/>
                <a:ea typeface="楷体_GB2312" panose="02010609030101010101" charset="-122"/>
              </a:rPr>
              <a:t>为实现生活中的垃圾分类投放功能，试着将多个小组搭建好的“智能垃圾桶”组合起来，完成一套符合“垃圾分类”的智能系统。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60231" y="1455769"/>
            <a:ext cx="289708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小小建造师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" y="2622550"/>
            <a:ext cx="5499735" cy="207518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实验拓展 应用提升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312545" y="2658110"/>
            <a:ext cx="6069965" cy="18294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4445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用所学知识</a:t>
            </a:r>
            <a:r>
              <a:rPr lang="en-US" altLang="zh-CN" sz="4445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/>
            </a:r>
            <a:br>
              <a:rPr lang="en-US" altLang="zh-CN" sz="4445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</a:br>
            <a:r>
              <a:rPr lang="zh-CN" altLang="en-US" sz="4445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　　搭建身边的世界吧！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0824" y="1786880"/>
            <a:ext cx="45607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 硬件搭建垃圾桶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制作智能垃圾桶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933065" y="2436495"/>
            <a:ext cx="720915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一、</a:t>
            </a:r>
            <a:r>
              <a:rPr dirty="0"/>
              <a:t>确定实验目的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26415" y="228095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TextBox 8"/>
          <p:cNvSpPr txBox="1"/>
          <p:nvPr/>
        </p:nvSpPr>
        <p:spPr>
          <a:xfrm>
            <a:off x="6047075" y="3969737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优秀设计方案展示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明确实验目的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 flipH="1">
            <a:off x="6636677" y="1511372"/>
            <a:ext cx="3530016" cy="654062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优秀设计方案展示</a:t>
            </a:r>
            <a:endParaRPr lang="zh-CN" sz="24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71067" y="2431702"/>
            <a:ext cx="3124273" cy="296324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94447" y="2535373"/>
            <a:ext cx="2934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本次实验目的</a:t>
            </a:r>
            <a:endParaRPr lang="zh-CN" altLang="en-US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1．了解部分开源硬件的安装和使用方法，能根据设计方案搭建出小型系统。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2．基于前面的设计方案，搭建一个智能垃圾桶原型。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89585" y="386715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确定实验目的</a:t>
            </a:r>
          </a:p>
        </p:txBody>
      </p:sp>
      <p:pic>
        <p:nvPicPr>
          <p:cNvPr id="7" name="图片 6" descr="智能垃圾桶设计方案_01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70" y="1173480"/>
            <a:ext cx="5151755" cy="4930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743325" y="1998980"/>
            <a:ext cx="720915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二、</a:t>
            </a:r>
            <a:r>
              <a:rPr dirty="0"/>
              <a:t>准备实验材料和设备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3693795"/>
            <a:ext cx="4663440" cy="270129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5289520" y="3487772"/>
            <a:ext cx="554407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选择搭建所需器材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了解元器件的端口标识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确定搭建智能垃圾桶的步骤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准备实验材料和设备</a:t>
            </a:r>
          </a:p>
        </p:txBody>
      </p:sp>
      <p:sp>
        <p:nvSpPr>
          <p:cNvPr id="3" name="矩形 2"/>
          <p:cNvSpPr/>
          <p:nvPr/>
        </p:nvSpPr>
        <p:spPr>
          <a:xfrm>
            <a:off x="1189355" y="2100580"/>
            <a:ext cx="402082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</a:rPr>
              <a:t>　　根据设计方案，结合“智能垃圾桶”小型系统运行的典型环节，结合找出的相应器件，并在“实验活动报告单”记录下来。</a:t>
            </a:r>
          </a:p>
        </p:txBody>
      </p:sp>
      <p:pic>
        <p:nvPicPr>
          <p:cNvPr id="8" name="图片 7" descr="mini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30" y="3938270"/>
            <a:ext cx="1845945" cy="1845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30" y="2100580"/>
            <a:ext cx="6064250" cy="31896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选择搭建所需器材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69085" y="4714875"/>
            <a:ext cx="898398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</a:rPr>
              <a:t>　　小组内自学资源包，认识所选元器件的连接“端口”，以防连接时出错。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5" y="1911985"/>
            <a:ext cx="7778750" cy="25717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了解元器件的端口标识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准备实验材料和设备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9355" y="2200910"/>
            <a:ext cx="258572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</a:rPr>
              <a:t>小组讨论，根据本组选定的开源硬件确定搭建步骤。</a:t>
            </a:r>
          </a:p>
        </p:txBody>
      </p:sp>
      <p:pic>
        <p:nvPicPr>
          <p:cNvPr id="4" name="图片 3" descr="mini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" y="3679190"/>
            <a:ext cx="2172335" cy="217233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4132580" y="2837815"/>
          <a:ext cx="3268980" cy="261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“</a:t>
                      </a: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眼睛</a:t>
                      </a:r>
                      <a:r>
                        <a:rPr lang="en-US" altLang="zh-CN">
                          <a:solidFill>
                            <a:schemeClr val="bg1"/>
                          </a:solidFill>
                        </a:rPr>
                        <a:t>”</a:t>
                      </a: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：选择超声波传感器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</a:rPr>
                        <a:t>“手臂”：选择舵机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</a:rPr>
                        <a:t>开始搭建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759065" y="2950210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连接超声波传感器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759065" y="3823970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连接舵机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759065" y="4697730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完善智能垃圾桶</a:t>
            </a:r>
          </a:p>
        </p:txBody>
      </p:sp>
      <p:sp>
        <p:nvSpPr>
          <p:cNvPr id="12" name="下箭头 11"/>
          <p:cNvSpPr/>
          <p:nvPr/>
        </p:nvSpPr>
        <p:spPr>
          <a:xfrm>
            <a:off x="5480050" y="3482340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502275" y="4412615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9431020" y="3482340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9453245" y="4412615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1139190" y="1974215"/>
            <a:ext cx="2635885" cy="1936115"/>
          </a:xfrm>
          <a:prstGeom prst="wedgeEllipseCallout">
            <a:avLst>
              <a:gd name="adj1" fmla="val -13984"/>
              <a:gd name="adj2" fmla="val 5657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40630" y="2170430"/>
            <a:ext cx="54000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选择过程</a:t>
            </a:r>
            <a:r>
              <a:rPr lang="en-US" altLang="zh-CN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                  </a:t>
            </a: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搭建步骤</a:t>
            </a:r>
            <a:endParaRPr lang="zh-CN" altLang="en-US" sz="2400" dirty="0">
              <a:solidFill>
                <a:srgbClr val="231F20"/>
              </a:solidFill>
              <a:latin typeface="英文印刷标准手写体(兼容版)(意大利斜体)" panose="020005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３　确定搭建智能垃圾桶的步骤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准备实验材料和设备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261235" y="1871345"/>
            <a:ext cx="720915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三、</a:t>
            </a:r>
            <a:r>
              <a:rPr dirty="0"/>
              <a:t>进行实验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27057" y="2594547"/>
            <a:ext cx="5849563" cy="4262818"/>
            <a:chOff x="6342437" y="2595182"/>
            <a:chExt cx="5849563" cy="4262818"/>
          </a:xfrm>
        </p:grpSpPr>
        <p:sp>
          <p:nvSpPr>
            <p:cNvPr id="157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8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9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1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2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7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9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0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1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2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3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4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5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6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7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8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9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0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1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2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3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4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5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6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7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8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9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0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3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7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3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4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5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6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7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8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9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0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1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2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7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8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9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0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1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2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3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4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35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236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7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8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9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0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1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2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3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4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5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6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8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9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0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5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6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57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8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9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TextBox 8"/>
          <p:cNvSpPr txBox="1"/>
          <p:nvPr/>
        </p:nvSpPr>
        <p:spPr>
          <a:xfrm>
            <a:off x="6261705" y="3356327"/>
            <a:ext cx="554407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连接超声波传感器到主控板并检测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连接舵机到主控板并检测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完善智能垃圾桶的搭建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YzU4NmUzYmQwNjg4ZmNmMWU3ZDdjNGZmODhiZTg4M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7*205"/>
  <p:tag name="TABLE_ENDDRAG_RECT" val="230*201*257*2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391</Words>
  <Application>Microsoft Office PowerPoint</Application>
  <PresentationFormat>宽屏</PresentationFormat>
  <Paragraphs>106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等线</vt:lpstr>
      <vt:lpstr>仿宋</vt:lpstr>
      <vt:lpstr>宋体</vt:lpstr>
      <vt:lpstr>华文新魏</vt:lpstr>
      <vt:lpstr>隶书</vt:lpstr>
      <vt:lpstr>英文印刷标准手写体(兼容版)(意大利斜体)</vt:lpstr>
      <vt:lpstr>微软雅黑</vt:lpstr>
      <vt:lpstr>方正姚体</vt:lpstr>
      <vt:lpstr>楷体</vt:lpstr>
      <vt:lpstr>楷体_GB2312</vt:lpstr>
      <vt:lpstr>黑体</vt:lpstr>
      <vt:lpstr>Arial</vt:lpstr>
      <vt:lpstr>Designed by OfficePLUS</vt:lpstr>
      <vt:lpstr>硬件搭建垃圾桶</vt:lpstr>
      <vt:lpstr>PowerPoint 演示文稿</vt:lpstr>
      <vt:lpstr>一、确定实验目的</vt:lpstr>
      <vt:lpstr>PowerPoint 演示文稿</vt:lpstr>
      <vt:lpstr>二、准备实验材料和设备</vt:lpstr>
      <vt:lpstr>PowerPoint 演示文稿</vt:lpstr>
      <vt:lpstr>PowerPoint 演示文稿</vt:lpstr>
      <vt:lpstr>PowerPoint 演示文稿</vt:lpstr>
      <vt:lpstr>三、进行实验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四、分析评估实验结果</vt:lpstr>
      <vt:lpstr>PowerPoint 演示文稿</vt:lpstr>
      <vt:lpstr>PowerPoint 演示文稿</vt:lpstr>
      <vt:lpstr>五、实验拓展应用提升</vt:lpstr>
      <vt:lpstr>PowerPoint 演示文稿</vt:lpstr>
      <vt:lpstr>PowerPoint 演示文稿</vt:lpstr>
      <vt:lpstr>用所学知识 　　搭建身边的世界吧！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Windows User</cp:lastModifiedBy>
  <cp:revision>85</cp:revision>
  <cp:lastPrinted>2024-05-12T16:00:00Z</cp:lastPrinted>
  <dcterms:created xsi:type="dcterms:W3CDTF">2024-05-12T16:00:00Z</dcterms:created>
  <dcterms:modified xsi:type="dcterms:W3CDTF">2024-08-01T05:10:04Z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4E35AA29904740488F01FE75E2B11EB7_13</vt:lpwstr>
  </property>
  <property fmtid="{D5CDD505-2E9C-101B-9397-08002B2CF9AE}" pid="3" name="KSOProductBuildVer">
    <vt:lpwstr>2052-12.1.0.17827</vt:lpwstr>
  </property>
</Properties>
</file>