
<file path=[Content_Types].xml><?xml version="1.0" encoding="utf-8"?>
<Types xmlns="http://schemas.openxmlformats.org/package/2006/content-types">
  <Default Extension="png" ContentType="image/png"/>
  <Default Extension="webp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0" r:id="rId3"/>
    <p:sldId id="258" r:id="rId4"/>
    <p:sldId id="313" r:id="rId5"/>
    <p:sldId id="330" r:id="rId6"/>
    <p:sldId id="333" r:id="rId7"/>
    <p:sldId id="316" r:id="rId8"/>
    <p:sldId id="334" r:id="rId9"/>
    <p:sldId id="335" r:id="rId10"/>
    <p:sldId id="338" r:id="rId11"/>
    <p:sldId id="290" r:id="rId12"/>
    <p:sldId id="340" r:id="rId13"/>
    <p:sldId id="339" r:id="rId14"/>
    <p:sldId id="278" r:id="rId15"/>
  </p:sldIdLst>
  <p:sldSz cx="12192000" cy="6858000"/>
  <p:notesSz cx="6858000" cy="9144000"/>
  <p:embeddedFontLst>
    <p:embeddedFont>
      <p:font typeface="楷体_GB2312" panose="02010600030101010101" charset="-122"/>
      <p:regular r:id="rId18"/>
    </p:embeddedFont>
    <p:embeddedFont>
      <p:font typeface="黑体" panose="02010609060101010101" pitchFamily="49" charset="-122"/>
      <p:regular r:id="rId19"/>
    </p:embeddedFont>
    <p:embeddedFont>
      <p:font typeface="仿宋" panose="02010609060101010101" pitchFamily="49" charset="-122"/>
      <p:regular r:id="rId20"/>
    </p:embeddedFont>
    <p:embeddedFont>
      <p:font typeface="等线" panose="02010600030101010101" pitchFamily="2" charset="-122"/>
      <p:regular r:id="rId21"/>
      <p:bold r:id="rId22"/>
    </p:embeddedFont>
    <p:embeddedFont>
      <p:font typeface="汉仪综艺体简" panose="02010600030101010101" charset="-122"/>
      <p:regular r:id="rId23"/>
    </p:embeddedFont>
    <p:embeddedFont>
      <p:font typeface="微软雅黑" panose="020B0503020204020204" pitchFamily="34" charset="-122"/>
      <p:regular r:id="rId24"/>
      <p:bold r:id="rId25"/>
    </p:embeddedFont>
    <p:embeddedFont>
      <p:font typeface="方正楷体_GBK" panose="02010600030101010101" charset="-122"/>
      <p:regular r:id="rId26"/>
    </p:embeddedFont>
  </p:embeddedFont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93E8"/>
    <a:srgbClr val="FFFFFF"/>
    <a:srgbClr val="E5EFFB"/>
    <a:srgbClr val="DBE9FA"/>
    <a:srgbClr val="93BEF1"/>
    <a:srgbClr val="6C6FC3"/>
    <a:srgbClr val="105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0" autoAdjust="0"/>
    <p:restoredTop sz="90387" autoAdjust="0"/>
  </p:normalViewPr>
  <p:slideViewPr>
    <p:cSldViewPr snapToGrid="0" showGuides="1">
      <p:cViewPr varScale="1">
        <p:scale>
          <a:sx n="104" d="100"/>
          <a:sy n="104" d="100"/>
        </p:scale>
        <p:origin x="73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3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5A65D7B-5A73-4164-9269-A8F745F80F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7B86EAF-F194-0CCA-92AC-AE7802FDB0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99FF1-5546-4F80-96E3-E250B53D63DC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1B2862C-B985-CE6D-E0B2-B96E022DC6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815D2E-7DBA-3C11-D336-4AF853AF17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0CD71-FCB8-4246-AF73-45FFAF3738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51365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6B32F-6360-4767-9AC5-868B04CD773C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A6DCA-4119-491B-B5C2-F8B86275A0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060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491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972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729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762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604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组合 410"/>
          <p:cNvGrpSpPr/>
          <p:nvPr/>
        </p:nvGrpSpPr>
        <p:grpSpPr>
          <a:xfrm>
            <a:off x="133376" y="4097666"/>
            <a:ext cx="1392237" cy="1600200"/>
            <a:chOff x="10768013" y="4532313"/>
            <a:chExt cx="1392237" cy="1600200"/>
          </a:xfrm>
        </p:grpSpPr>
        <p:sp>
          <p:nvSpPr>
            <p:cNvPr id="409" name="椭圆 408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椭圆 409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04813" y="406400"/>
            <a:ext cx="11382375" cy="6045200"/>
            <a:chOff x="-285750" y="7608888"/>
            <a:chExt cx="11382375" cy="6045200"/>
          </a:xfrm>
        </p:grpSpPr>
        <p:sp>
          <p:nvSpPr>
            <p:cNvPr id="17" name="任意多边形: 形状 16"/>
            <p:cNvSpPr>
              <a:spLocks/>
            </p:cNvSpPr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8" name="任意多边形: 形状 17"/>
              <p:cNvSpPr>
                <a:spLocks/>
              </p:cNvSpPr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>
                <a:spLocks/>
              </p:cNvSpPr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>
                <a:spLocks/>
              </p:cNvSpPr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任意多边形: 形状 20"/>
              <p:cNvSpPr>
                <a:spLocks/>
              </p:cNvSpPr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椭圆 22"/>
              <p:cNvSpPr>
                <a:spLocks noChangeArrowheads="1"/>
              </p:cNvSpPr>
              <p:nvPr/>
            </p:nvSpPr>
            <p:spPr bwMode="auto">
              <a:xfrm>
                <a:off x="714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椭圆 23"/>
              <p:cNvSpPr>
                <a:spLocks noChangeArrowheads="1"/>
              </p:cNvSpPr>
              <p:nvPr/>
            </p:nvSpPr>
            <p:spPr bwMode="auto">
              <a:xfrm>
                <a:off x="509588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椭圆 24"/>
              <p:cNvSpPr>
                <a:spLocks noChangeArrowheads="1"/>
              </p:cNvSpPr>
              <p:nvPr/>
            </p:nvSpPr>
            <p:spPr bwMode="auto">
              <a:xfrm>
                <a:off x="9477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矩形 25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矩形 26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矩形 27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矩形 28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25" name="组合 424"/>
          <p:cNvGrpSpPr/>
          <p:nvPr/>
        </p:nvGrpSpPr>
        <p:grpSpPr>
          <a:xfrm>
            <a:off x="10045368" y="122716"/>
            <a:ext cx="1741487" cy="747712"/>
            <a:chOff x="8430182" y="-1140871"/>
            <a:chExt cx="1741487" cy="747712"/>
          </a:xfrm>
        </p:grpSpPr>
        <p:sp>
          <p:nvSpPr>
            <p:cNvPr id="414" name="任意多边形: 形状 413"/>
            <p:cNvSpPr>
              <a:spLocks/>
            </p:cNvSpPr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任意多边形: 形状 414"/>
            <p:cNvSpPr>
              <a:spLocks/>
            </p:cNvSpPr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任意多边形: 形状 415"/>
            <p:cNvSpPr>
              <a:spLocks/>
            </p:cNvSpPr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任意多边形: 形状 416"/>
            <p:cNvSpPr>
              <a:spLocks/>
            </p:cNvSpPr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任意多边形: 形状 417"/>
            <p:cNvSpPr>
              <a:spLocks/>
            </p:cNvSpPr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19" name="任意多边形: 形状 418"/>
            <p:cNvSpPr>
              <a:spLocks/>
            </p:cNvSpPr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任意多边形: 形状 419"/>
            <p:cNvSpPr>
              <a:spLocks/>
            </p:cNvSpPr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任意多边形: 形状 420"/>
            <p:cNvSpPr>
              <a:spLocks/>
            </p:cNvSpPr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任意多边形: 形状 421"/>
            <p:cNvSpPr>
              <a:spLocks/>
            </p:cNvSpPr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任意多边形: 形状 422"/>
            <p:cNvSpPr>
              <a:spLocks/>
            </p:cNvSpPr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6" name="组合 405"/>
          <p:cNvGrpSpPr/>
          <p:nvPr/>
        </p:nvGrpSpPr>
        <p:grpSpPr>
          <a:xfrm>
            <a:off x="10733087" y="5668484"/>
            <a:ext cx="1300405" cy="865196"/>
            <a:chOff x="12161838" y="2838450"/>
            <a:chExt cx="1579563" cy="1050926"/>
          </a:xfrm>
        </p:grpSpPr>
        <p:sp>
          <p:nvSpPr>
            <p:cNvPr id="395" name="矩形 394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矩形 39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任意多边形: 形状 397"/>
            <p:cNvSpPr>
              <a:spLocks/>
            </p:cNvSpPr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任意多边形: 形状 398"/>
            <p:cNvSpPr>
              <a:spLocks/>
            </p:cNvSpPr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00" name="矩形 39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任意多边形: 形状 400"/>
            <p:cNvSpPr>
              <a:spLocks/>
            </p:cNvSpPr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任意多边形: 形状 401"/>
            <p:cNvSpPr>
              <a:spLocks/>
            </p:cNvSpPr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矩形 40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任意多边形: 形状 403"/>
            <p:cNvSpPr>
              <a:spLocks/>
            </p:cNvSpPr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任意多边形: 形状 404"/>
            <p:cNvSpPr>
              <a:spLocks/>
            </p:cNvSpPr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660399" y="1433185"/>
            <a:ext cx="5638801" cy="2115067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660400" y="3578345"/>
            <a:ext cx="5232402" cy="46942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4558377"/>
            <a:ext cx="4630058" cy="357752"/>
          </a:xfrm>
          <a:prstGeom prst="rect">
            <a:avLst/>
          </a:prstGeom>
          <a:ln>
            <a:noFill/>
          </a:ln>
        </p:spPr>
        <p:txBody>
          <a:bodyPr wrap="square" lIns="90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4916129"/>
            <a:ext cx="4630058" cy="35775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www.officeplus.cn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E8F60AA-4A8D-A2C5-3888-8F1BFBC68295}"/>
              </a:ext>
            </a:extLst>
          </p:cNvPr>
          <p:cNvGrpSpPr/>
          <p:nvPr userDrawn="1"/>
        </p:nvGrpSpPr>
        <p:grpSpPr>
          <a:xfrm>
            <a:off x="7437027" y="2130449"/>
            <a:ext cx="3180581" cy="3233690"/>
            <a:chOff x="3829051" y="1444626"/>
            <a:chExt cx="4522787" cy="4471987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E6F0681E-4AA1-1CE1-1C10-EB2B40340354}"/>
                </a:ext>
              </a:extLst>
            </p:cNvPr>
            <p:cNvSpPr/>
            <p:nvPr/>
          </p:nvSpPr>
          <p:spPr bwMode="auto">
            <a:xfrm>
              <a:off x="6115051" y="3049588"/>
              <a:ext cx="2036763" cy="1958975"/>
            </a:xfrm>
            <a:custGeom>
              <a:avLst/>
              <a:gdLst>
                <a:gd name="T0" fmla="*/ 772 w 936"/>
                <a:gd name="T1" fmla="*/ 0 h 900"/>
                <a:gd name="T2" fmla="*/ 36 w 936"/>
                <a:gd name="T3" fmla="*/ 0 h 900"/>
                <a:gd name="T4" fmla="*/ 36 w 936"/>
                <a:gd name="T5" fmla="*/ 0 h 900"/>
                <a:gd name="T6" fmla="*/ 9 w 936"/>
                <a:gd name="T7" fmla="*/ 0 h 900"/>
                <a:gd name="T8" fmla="*/ 0 w 936"/>
                <a:gd name="T9" fmla="*/ 0 h 900"/>
                <a:gd name="T10" fmla="*/ 36 w 936"/>
                <a:gd name="T11" fmla="*/ 50 h 900"/>
                <a:gd name="T12" fmla="*/ 36 w 936"/>
                <a:gd name="T13" fmla="*/ 900 h 900"/>
                <a:gd name="T14" fmla="*/ 936 w 936"/>
                <a:gd name="T15" fmla="*/ 900 h 900"/>
                <a:gd name="T16" fmla="*/ 936 w 936"/>
                <a:gd name="T17" fmla="*/ 164 h 900"/>
                <a:gd name="T18" fmla="*/ 772 w 936"/>
                <a:gd name="T19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6" h="900">
                  <a:moveTo>
                    <a:pt x="77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7" y="0"/>
                    <a:pt x="36" y="2"/>
                    <a:pt x="36" y="50"/>
                  </a:cubicBezTo>
                  <a:cubicBezTo>
                    <a:pt x="36" y="900"/>
                    <a:pt x="36" y="900"/>
                    <a:pt x="36" y="900"/>
                  </a:cubicBezTo>
                  <a:cubicBezTo>
                    <a:pt x="936" y="900"/>
                    <a:pt x="936" y="900"/>
                    <a:pt x="936" y="900"/>
                  </a:cubicBezTo>
                  <a:cubicBezTo>
                    <a:pt x="936" y="164"/>
                    <a:pt x="936" y="164"/>
                    <a:pt x="936" y="164"/>
                  </a:cubicBezTo>
                  <a:cubicBezTo>
                    <a:pt x="936" y="73"/>
                    <a:pt x="863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8CAECA76-9611-FD4F-DAAB-D54FE52C1EAF}"/>
                </a:ext>
              </a:extLst>
            </p:cNvPr>
            <p:cNvSpPr/>
            <p:nvPr/>
          </p:nvSpPr>
          <p:spPr bwMode="auto">
            <a:xfrm>
              <a:off x="3944938" y="5091113"/>
              <a:ext cx="1500188" cy="825500"/>
            </a:xfrm>
            <a:custGeom>
              <a:avLst/>
              <a:gdLst>
                <a:gd name="T0" fmla="*/ 582 w 689"/>
                <a:gd name="T1" fmla="*/ 0 h 379"/>
                <a:gd name="T2" fmla="*/ 54 w 689"/>
                <a:gd name="T3" fmla="*/ 0 h 379"/>
                <a:gd name="T4" fmla="*/ 0 w 689"/>
                <a:gd name="T5" fmla="*/ 53 h 379"/>
                <a:gd name="T6" fmla="*/ 0 w 689"/>
                <a:gd name="T7" fmla="*/ 53 h 379"/>
                <a:gd name="T8" fmla="*/ 54 w 689"/>
                <a:gd name="T9" fmla="*/ 107 h 379"/>
                <a:gd name="T10" fmla="*/ 582 w 689"/>
                <a:gd name="T11" fmla="*/ 107 h 379"/>
                <a:gd name="T12" fmla="*/ 582 w 689"/>
                <a:gd name="T13" fmla="*/ 272 h 379"/>
                <a:gd name="T14" fmla="*/ 54 w 689"/>
                <a:gd name="T15" fmla="*/ 272 h 379"/>
                <a:gd name="T16" fmla="*/ 0 w 689"/>
                <a:gd name="T17" fmla="*/ 326 h 379"/>
                <a:gd name="T18" fmla="*/ 0 w 689"/>
                <a:gd name="T19" fmla="*/ 326 h 379"/>
                <a:gd name="T20" fmla="*/ 54 w 689"/>
                <a:gd name="T21" fmla="*/ 379 h 379"/>
                <a:gd name="T22" fmla="*/ 582 w 689"/>
                <a:gd name="T23" fmla="*/ 379 h 379"/>
                <a:gd name="T24" fmla="*/ 689 w 689"/>
                <a:gd name="T25" fmla="*/ 379 h 379"/>
                <a:gd name="T26" fmla="*/ 689 w 689"/>
                <a:gd name="T27" fmla="*/ 272 h 379"/>
                <a:gd name="T28" fmla="*/ 689 w 689"/>
                <a:gd name="T29" fmla="*/ 107 h 379"/>
                <a:gd name="T30" fmla="*/ 689 w 689"/>
                <a:gd name="T31" fmla="*/ 0 h 379"/>
                <a:gd name="T32" fmla="*/ 582 w 689"/>
                <a:gd name="T3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9" h="379">
                  <a:moveTo>
                    <a:pt x="582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83"/>
                    <a:pt x="24" y="107"/>
                    <a:pt x="54" y="107"/>
                  </a:cubicBezTo>
                  <a:cubicBezTo>
                    <a:pt x="582" y="107"/>
                    <a:pt x="582" y="107"/>
                    <a:pt x="582" y="107"/>
                  </a:cubicBezTo>
                  <a:cubicBezTo>
                    <a:pt x="582" y="272"/>
                    <a:pt x="582" y="272"/>
                    <a:pt x="582" y="272"/>
                  </a:cubicBezTo>
                  <a:cubicBezTo>
                    <a:pt x="54" y="272"/>
                    <a:pt x="54" y="272"/>
                    <a:pt x="54" y="272"/>
                  </a:cubicBezTo>
                  <a:cubicBezTo>
                    <a:pt x="24" y="272"/>
                    <a:pt x="0" y="29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55"/>
                    <a:pt x="24" y="379"/>
                    <a:pt x="54" y="379"/>
                  </a:cubicBezTo>
                  <a:cubicBezTo>
                    <a:pt x="582" y="379"/>
                    <a:pt x="582" y="379"/>
                    <a:pt x="582" y="379"/>
                  </a:cubicBezTo>
                  <a:cubicBezTo>
                    <a:pt x="689" y="379"/>
                    <a:pt x="689" y="379"/>
                    <a:pt x="689" y="379"/>
                  </a:cubicBezTo>
                  <a:cubicBezTo>
                    <a:pt x="689" y="272"/>
                    <a:pt x="689" y="272"/>
                    <a:pt x="689" y="272"/>
                  </a:cubicBezTo>
                  <a:cubicBezTo>
                    <a:pt x="689" y="107"/>
                    <a:pt x="689" y="107"/>
                    <a:pt x="689" y="107"/>
                  </a:cubicBezTo>
                  <a:cubicBezTo>
                    <a:pt x="689" y="0"/>
                    <a:pt x="689" y="0"/>
                    <a:pt x="689" y="0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FD5108D-F0B0-F5AB-D4F3-A306615F26B6}"/>
                </a:ext>
              </a:extLst>
            </p:cNvPr>
            <p:cNvSpPr/>
            <p:nvPr/>
          </p:nvSpPr>
          <p:spPr bwMode="auto">
            <a:xfrm>
              <a:off x="4097338" y="5324476"/>
              <a:ext cx="1114425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1D597EBF-72D2-9DFF-79FC-E07CC3851DA5}"/>
                </a:ext>
              </a:extLst>
            </p:cNvPr>
            <p:cNvSpPr/>
            <p:nvPr/>
          </p:nvSpPr>
          <p:spPr bwMode="auto">
            <a:xfrm>
              <a:off x="4097338" y="5416551"/>
              <a:ext cx="960438" cy="41275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4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9D809892-3F8B-C2FC-889E-3843198E1706}"/>
                </a:ext>
              </a:extLst>
            </p:cNvPr>
            <p:cNvSpPr/>
            <p:nvPr/>
          </p:nvSpPr>
          <p:spPr bwMode="auto">
            <a:xfrm>
              <a:off x="4097338" y="5543551"/>
              <a:ext cx="960438" cy="42863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5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F5400D82-D97A-C37B-537A-F8D5889934B0}"/>
                </a:ext>
              </a:extLst>
            </p:cNvPr>
            <p:cNvSpPr/>
            <p:nvPr/>
          </p:nvSpPr>
          <p:spPr bwMode="auto">
            <a:xfrm>
              <a:off x="3829051" y="4264026"/>
              <a:ext cx="954088" cy="827088"/>
            </a:xfrm>
            <a:custGeom>
              <a:avLst/>
              <a:gdLst>
                <a:gd name="T0" fmla="*/ 190 w 438"/>
                <a:gd name="T1" fmla="*/ 380 h 380"/>
                <a:gd name="T2" fmla="*/ 438 w 438"/>
                <a:gd name="T3" fmla="*/ 380 h 380"/>
                <a:gd name="T4" fmla="*/ 438 w 438"/>
                <a:gd name="T5" fmla="*/ 0 h 380"/>
                <a:gd name="T6" fmla="*/ 190 w 438"/>
                <a:gd name="T7" fmla="*/ 0 h 380"/>
                <a:gd name="T8" fmla="*/ 0 w 438"/>
                <a:gd name="T9" fmla="*/ 190 h 380"/>
                <a:gd name="T10" fmla="*/ 0 w 438"/>
                <a:gd name="T11" fmla="*/ 190 h 380"/>
                <a:gd name="T12" fmla="*/ 190 w 438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380">
                  <a:moveTo>
                    <a:pt x="190" y="380"/>
                  </a:moveTo>
                  <a:cubicBezTo>
                    <a:pt x="438" y="380"/>
                    <a:pt x="438" y="380"/>
                    <a:pt x="438" y="38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85" y="0"/>
                    <a:pt x="0" y="85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94"/>
                    <a:pt x="85" y="380"/>
                    <a:pt x="190" y="3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A71B382D-ECF4-680E-8D99-B57B977C130B}"/>
                </a:ext>
              </a:extLst>
            </p:cNvPr>
            <p:cNvSpPr/>
            <p:nvPr/>
          </p:nvSpPr>
          <p:spPr bwMode="auto">
            <a:xfrm>
              <a:off x="6532563" y="4608513"/>
              <a:ext cx="1819275" cy="1308100"/>
            </a:xfrm>
            <a:custGeom>
              <a:avLst/>
              <a:gdLst>
                <a:gd name="T0" fmla="*/ 705 w 836"/>
                <a:gd name="T1" fmla="*/ 601 h 601"/>
                <a:gd name="T2" fmla="*/ 0 w 836"/>
                <a:gd name="T3" fmla="*/ 601 h 601"/>
                <a:gd name="T4" fmla="*/ 0 w 836"/>
                <a:gd name="T5" fmla="*/ 0 h 601"/>
                <a:gd name="T6" fmla="*/ 705 w 836"/>
                <a:gd name="T7" fmla="*/ 0 h 601"/>
                <a:gd name="T8" fmla="*/ 836 w 836"/>
                <a:gd name="T9" fmla="*/ 131 h 601"/>
                <a:gd name="T10" fmla="*/ 836 w 836"/>
                <a:gd name="T11" fmla="*/ 470 h 601"/>
                <a:gd name="T12" fmla="*/ 705 w 836"/>
                <a:gd name="T13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601">
                  <a:moveTo>
                    <a:pt x="705" y="601"/>
                  </a:moveTo>
                  <a:cubicBezTo>
                    <a:pt x="0" y="601"/>
                    <a:pt x="0" y="601"/>
                    <a:pt x="0" y="6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778" y="0"/>
                    <a:pt x="836" y="59"/>
                    <a:pt x="836" y="131"/>
                  </a:cubicBezTo>
                  <a:cubicBezTo>
                    <a:pt x="836" y="470"/>
                    <a:pt x="836" y="470"/>
                    <a:pt x="836" y="470"/>
                  </a:cubicBezTo>
                  <a:cubicBezTo>
                    <a:pt x="836" y="543"/>
                    <a:pt x="778" y="601"/>
                    <a:pt x="705" y="601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58672CB3-A9F4-F9A6-1BFB-A1D31F447E38}"/>
                </a:ext>
              </a:extLst>
            </p:cNvPr>
            <p:cNvSpPr/>
            <p:nvPr/>
          </p:nvSpPr>
          <p:spPr bwMode="auto">
            <a:xfrm>
              <a:off x="6565901" y="4914901"/>
              <a:ext cx="1304925" cy="695325"/>
            </a:xfrm>
            <a:custGeom>
              <a:avLst/>
              <a:gdLst>
                <a:gd name="T0" fmla="*/ 441 w 600"/>
                <a:gd name="T1" fmla="*/ 319 h 319"/>
                <a:gd name="T2" fmla="*/ 0 w 600"/>
                <a:gd name="T3" fmla="*/ 319 h 319"/>
                <a:gd name="T4" fmla="*/ 0 w 600"/>
                <a:gd name="T5" fmla="*/ 0 h 319"/>
                <a:gd name="T6" fmla="*/ 441 w 600"/>
                <a:gd name="T7" fmla="*/ 0 h 319"/>
                <a:gd name="T8" fmla="*/ 600 w 600"/>
                <a:gd name="T9" fmla="*/ 160 h 319"/>
                <a:gd name="T10" fmla="*/ 600 w 600"/>
                <a:gd name="T11" fmla="*/ 160 h 319"/>
                <a:gd name="T12" fmla="*/ 441 w 600"/>
                <a:gd name="T13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0" h="319">
                  <a:moveTo>
                    <a:pt x="441" y="319"/>
                  </a:moveTo>
                  <a:cubicBezTo>
                    <a:pt x="0" y="319"/>
                    <a:pt x="0" y="319"/>
                    <a:pt x="0" y="3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529" y="0"/>
                    <a:pt x="600" y="72"/>
                    <a:pt x="600" y="160"/>
                  </a:cubicBezTo>
                  <a:cubicBezTo>
                    <a:pt x="600" y="160"/>
                    <a:pt x="600" y="160"/>
                    <a:pt x="600" y="160"/>
                  </a:cubicBezTo>
                  <a:cubicBezTo>
                    <a:pt x="600" y="248"/>
                    <a:pt x="529" y="319"/>
                    <a:pt x="441" y="319"/>
                  </a:cubicBezTo>
                  <a:close/>
                </a:path>
              </a:pathLst>
            </a:cu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0D1270DA-764D-8DAC-3634-9872595BCC03}"/>
                </a:ext>
              </a:extLst>
            </p:cNvPr>
            <p:cNvSpPr/>
            <p:nvPr/>
          </p:nvSpPr>
          <p:spPr bwMode="auto">
            <a:xfrm>
              <a:off x="5899151" y="50673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309FB78C-CEBE-016A-7B4C-8EE7B157F1A8}"/>
                </a:ext>
              </a:extLst>
            </p:cNvPr>
            <p:cNvSpPr/>
            <p:nvPr/>
          </p:nvSpPr>
          <p:spPr bwMode="auto">
            <a:xfrm>
              <a:off x="5899151" y="5195888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AA40AFE9-D00F-A846-9CEA-B7723ED6BEE3}"/>
                </a:ext>
              </a:extLst>
            </p:cNvPr>
            <p:cNvSpPr/>
            <p:nvPr/>
          </p:nvSpPr>
          <p:spPr bwMode="auto">
            <a:xfrm>
              <a:off x="5899151" y="5332413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BBC857BB-2D1E-E3C0-4C14-19B9FF6ABE83}"/>
                </a:ext>
              </a:extLst>
            </p:cNvPr>
            <p:cNvSpPr/>
            <p:nvPr/>
          </p:nvSpPr>
          <p:spPr bwMode="auto">
            <a:xfrm>
              <a:off x="5899151" y="54610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9E5DCFDB-ED76-B709-B584-F93CE299854E}"/>
                </a:ext>
              </a:extLst>
            </p:cNvPr>
            <p:cNvSpPr/>
            <p:nvPr/>
          </p:nvSpPr>
          <p:spPr bwMode="auto">
            <a:xfrm>
              <a:off x="4486276" y="4264026"/>
              <a:ext cx="2289175" cy="827088"/>
            </a:xfrm>
            <a:custGeom>
              <a:avLst/>
              <a:gdLst>
                <a:gd name="T0" fmla="*/ 470 w 1052"/>
                <a:gd name="T1" fmla="*/ 0 h 380"/>
                <a:gd name="T2" fmla="*/ 999 w 1052"/>
                <a:gd name="T3" fmla="*/ 0 h 380"/>
                <a:gd name="T4" fmla="*/ 1052 w 1052"/>
                <a:gd name="T5" fmla="*/ 53 h 380"/>
                <a:gd name="T6" fmla="*/ 1052 w 1052"/>
                <a:gd name="T7" fmla="*/ 53 h 380"/>
                <a:gd name="T8" fmla="*/ 999 w 1052"/>
                <a:gd name="T9" fmla="*/ 107 h 380"/>
                <a:gd name="T10" fmla="*/ 136 w 1052"/>
                <a:gd name="T11" fmla="*/ 107 h 380"/>
                <a:gd name="T12" fmla="*/ 136 w 1052"/>
                <a:gd name="T13" fmla="*/ 272 h 380"/>
                <a:gd name="T14" fmla="*/ 999 w 1052"/>
                <a:gd name="T15" fmla="*/ 272 h 380"/>
                <a:gd name="T16" fmla="*/ 1052 w 1052"/>
                <a:gd name="T17" fmla="*/ 326 h 380"/>
                <a:gd name="T18" fmla="*/ 1052 w 1052"/>
                <a:gd name="T19" fmla="*/ 326 h 380"/>
                <a:gd name="T20" fmla="*/ 999 w 1052"/>
                <a:gd name="T21" fmla="*/ 380 h 380"/>
                <a:gd name="T22" fmla="*/ 470 w 1052"/>
                <a:gd name="T23" fmla="*/ 380 h 380"/>
                <a:gd name="T24" fmla="*/ 107 w 1052"/>
                <a:gd name="T25" fmla="*/ 380 h 380"/>
                <a:gd name="T26" fmla="*/ 0 w 1052"/>
                <a:gd name="T27" fmla="*/ 272 h 380"/>
                <a:gd name="T28" fmla="*/ 0 w 1052"/>
                <a:gd name="T29" fmla="*/ 272 h 380"/>
                <a:gd name="T30" fmla="*/ 0 w 1052"/>
                <a:gd name="T31" fmla="*/ 107 h 380"/>
                <a:gd name="T32" fmla="*/ 0 w 1052"/>
                <a:gd name="T33" fmla="*/ 107 h 380"/>
                <a:gd name="T34" fmla="*/ 107 w 1052"/>
                <a:gd name="T35" fmla="*/ 0 h 380"/>
                <a:gd name="T36" fmla="*/ 470 w 1052"/>
                <a:gd name="T37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2" h="380">
                  <a:moveTo>
                    <a:pt x="470" y="0"/>
                  </a:moveTo>
                  <a:cubicBezTo>
                    <a:pt x="999" y="0"/>
                    <a:pt x="999" y="0"/>
                    <a:pt x="999" y="0"/>
                  </a:cubicBezTo>
                  <a:cubicBezTo>
                    <a:pt x="1028" y="0"/>
                    <a:pt x="1052" y="24"/>
                    <a:pt x="1052" y="53"/>
                  </a:cubicBezTo>
                  <a:cubicBezTo>
                    <a:pt x="1052" y="53"/>
                    <a:pt x="1052" y="53"/>
                    <a:pt x="1052" y="53"/>
                  </a:cubicBezTo>
                  <a:cubicBezTo>
                    <a:pt x="1052" y="83"/>
                    <a:pt x="1028" y="107"/>
                    <a:pt x="999" y="107"/>
                  </a:cubicBezTo>
                  <a:cubicBezTo>
                    <a:pt x="136" y="107"/>
                    <a:pt x="136" y="107"/>
                    <a:pt x="136" y="107"/>
                  </a:cubicBezTo>
                  <a:cubicBezTo>
                    <a:pt x="136" y="272"/>
                    <a:pt x="136" y="272"/>
                    <a:pt x="136" y="272"/>
                  </a:cubicBezTo>
                  <a:cubicBezTo>
                    <a:pt x="999" y="272"/>
                    <a:pt x="999" y="272"/>
                    <a:pt x="999" y="272"/>
                  </a:cubicBezTo>
                  <a:cubicBezTo>
                    <a:pt x="1028" y="272"/>
                    <a:pt x="1052" y="296"/>
                    <a:pt x="1052" y="326"/>
                  </a:cubicBezTo>
                  <a:cubicBezTo>
                    <a:pt x="1052" y="326"/>
                    <a:pt x="1052" y="326"/>
                    <a:pt x="1052" y="326"/>
                  </a:cubicBezTo>
                  <a:cubicBezTo>
                    <a:pt x="1052" y="356"/>
                    <a:pt x="1028" y="380"/>
                    <a:pt x="999" y="380"/>
                  </a:cubicBezTo>
                  <a:cubicBezTo>
                    <a:pt x="470" y="380"/>
                    <a:pt x="470" y="380"/>
                    <a:pt x="470" y="380"/>
                  </a:cubicBezTo>
                  <a:cubicBezTo>
                    <a:pt x="107" y="380"/>
                    <a:pt x="107" y="380"/>
                    <a:pt x="107" y="380"/>
                  </a:cubicBezTo>
                  <a:cubicBezTo>
                    <a:pt x="48" y="380"/>
                    <a:pt x="0" y="332"/>
                    <a:pt x="0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"/>
                    <a:pt x="48" y="0"/>
                    <a:pt x="107" y="0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A71E1430-1B1D-79AB-74B1-63221A8FF96E}"/>
                </a:ext>
              </a:extLst>
            </p:cNvPr>
            <p:cNvSpPr/>
            <p:nvPr/>
          </p:nvSpPr>
          <p:spPr bwMode="auto">
            <a:xfrm>
              <a:off x="4783138" y="4497388"/>
              <a:ext cx="1843088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F60FC74E-4E87-6457-74F4-59BF49CFF9B3}"/>
                </a:ext>
              </a:extLst>
            </p:cNvPr>
            <p:cNvSpPr/>
            <p:nvPr/>
          </p:nvSpPr>
          <p:spPr bwMode="auto">
            <a:xfrm>
              <a:off x="4938713" y="4587876"/>
              <a:ext cx="1687513" cy="42863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B320A533-C2F9-5138-E348-1A0270B53BEB}"/>
                </a:ext>
              </a:extLst>
            </p:cNvPr>
            <p:cNvSpPr/>
            <p:nvPr/>
          </p:nvSpPr>
          <p:spPr bwMode="auto">
            <a:xfrm>
              <a:off x="4938713" y="4716463"/>
              <a:ext cx="1687513" cy="41275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ED17BAD6-1D43-8ACF-92D8-8A08CAF26169}"/>
                </a:ext>
              </a:extLst>
            </p:cNvPr>
            <p:cNvSpPr/>
            <p:nvPr/>
          </p:nvSpPr>
          <p:spPr bwMode="auto">
            <a:xfrm>
              <a:off x="5445126" y="5091113"/>
              <a:ext cx="1939925" cy="825500"/>
            </a:xfrm>
            <a:prstGeom prst="rect">
              <a:avLst/>
            </a:pr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A7B7AA5F-A8D5-118A-4B3F-97787EBDAB7F}"/>
                </a:ext>
              </a:extLst>
            </p:cNvPr>
            <p:cNvSpPr/>
            <p:nvPr/>
          </p:nvSpPr>
          <p:spPr bwMode="auto">
            <a:xfrm>
              <a:off x="5846763" y="3049588"/>
              <a:ext cx="346075" cy="642938"/>
            </a:xfrm>
            <a:custGeom>
              <a:avLst/>
              <a:gdLst>
                <a:gd name="T0" fmla="*/ 159 w 159"/>
                <a:gd name="T1" fmla="*/ 0 h 295"/>
                <a:gd name="T2" fmla="*/ 132 w 159"/>
                <a:gd name="T3" fmla="*/ 0 h 295"/>
                <a:gd name="T4" fmla="*/ 0 w 159"/>
                <a:gd name="T5" fmla="*/ 131 h 295"/>
                <a:gd name="T6" fmla="*/ 0 w 159"/>
                <a:gd name="T7" fmla="*/ 295 h 295"/>
                <a:gd name="T8" fmla="*/ 159 w 159"/>
                <a:gd name="T9" fmla="*/ 295 h 295"/>
                <a:gd name="T10" fmla="*/ 159 w 159"/>
                <a:gd name="T11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295">
                  <a:moveTo>
                    <a:pt x="159" y="0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59" y="0"/>
                    <a:pt x="0" y="59"/>
                    <a:pt x="0" y="13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159" y="295"/>
                    <a:pt x="159" y="295"/>
                    <a:pt x="159" y="295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0124BA7E-A5F9-7F25-25A7-FFC360D32E05}"/>
                </a:ext>
              </a:extLst>
            </p:cNvPr>
            <p:cNvSpPr/>
            <p:nvPr/>
          </p:nvSpPr>
          <p:spPr bwMode="auto">
            <a:xfrm>
              <a:off x="6446838" y="3524251"/>
              <a:ext cx="4302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6EBF2C8-BCF9-9477-A401-371B8FAC6A51}"/>
                </a:ext>
              </a:extLst>
            </p:cNvPr>
            <p:cNvSpPr/>
            <p:nvPr/>
          </p:nvSpPr>
          <p:spPr bwMode="auto">
            <a:xfrm>
              <a:off x="6959601" y="3524251"/>
              <a:ext cx="8620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20CA8BAC-14BE-BCFB-2646-7F18ECF9F906}"/>
                </a:ext>
              </a:extLst>
            </p:cNvPr>
            <p:cNvSpPr/>
            <p:nvPr/>
          </p:nvSpPr>
          <p:spPr bwMode="auto">
            <a:xfrm>
              <a:off x="6446838" y="3748088"/>
              <a:ext cx="1374775" cy="61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88985DEB-EAAC-4989-7269-0DE54FFA73FE}"/>
                </a:ext>
              </a:extLst>
            </p:cNvPr>
            <p:cNvSpPr/>
            <p:nvPr/>
          </p:nvSpPr>
          <p:spPr bwMode="auto">
            <a:xfrm>
              <a:off x="6446838" y="3968751"/>
              <a:ext cx="1374775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16764444-8373-77DF-835F-90347820D40A}"/>
                </a:ext>
              </a:extLst>
            </p:cNvPr>
            <p:cNvSpPr/>
            <p:nvPr/>
          </p:nvSpPr>
          <p:spPr bwMode="auto">
            <a:xfrm>
              <a:off x="6446838" y="4168776"/>
              <a:ext cx="9255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78193628-AC32-0D93-5453-D7EC7D2DA21F}"/>
                </a:ext>
              </a:extLst>
            </p:cNvPr>
            <p:cNvSpPr/>
            <p:nvPr/>
          </p:nvSpPr>
          <p:spPr bwMode="auto">
            <a:xfrm>
              <a:off x="7453313" y="4168776"/>
              <a:ext cx="368300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0C703475-8C5D-2FE6-E83C-12E50B60CCC6}"/>
                </a:ext>
              </a:extLst>
            </p:cNvPr>
            <p:cNvSpPr/>
            <p:nvPr/>
          </p:nvSpPr>
          <p:spPr bwMode="auto">
            <a:xfrm>
              <a:off x="4732338" y="4065588"/>
              <a:ext cx="1044575" cy="198438"/>
            </a:xfrm>
            <a:custGeom>
              <a:avLst/>
              <a:gdLst>
                <a:gd name="T0" fmla="*/ 434 w 480"/>
                <a:gd name="T1" fmla="*/ 0 h 91"/>
                <a:gd name="T2" fmla="*/ 45 w 480"/>
                <a:gd name="T3" fmla="*/ 0 h 91"/>
                <a:gd name="T4" fmla="*/ 0 w 480"/>
                <a:gd name="T5" fmla="*/ 45 h 91"/>
                <a:gd name="T6" fmla="*/ 0 w 480"/>
                <a:gd name="T7" fmla="*/ 45 h 91"/>
                <a:gd name="T8" fmla="*/ 45 w 480"/>
                <a:gd name="T9" fmla="*/ 91 h 91"/>
                <a:gd name="T10" fmla="*/ 434 w 480"/>
                <a:gd name="T11" fmla="*/ 91 h 91"/>
                <a:gd name="T12" fmla="*/ 480 w 480"/>
                <a:gd name="T13" fmla="*/ 45 h 91"/>
                <a:gd name="T14" fmla="*/ 480 w 480"/>
                <a:gd name="T15" fmla="*/ 45 h 91"/>
                <a:gd name="T16" fmla="*/ 434 w 48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1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ubicBezTo>
                    <a:pt x="434" y="91"/>
                    <a:pt x="434" y="91"/>
                    <a:pt x="434" y="91"/>
                  </a:cubicBezTo>
                  <a:cubicBezTo>
                    <a:pt x="459" y="91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DAFB6E24-CD85-CB3D-885B-6F3CED248A2B}"/>
                </a:ext>
              </a:extLst>
            </p:cNvPr>
            <p:cNvSpPr/>
            <p:nvPr/>
          </p:nvSpPr>
          <p:spPr bwMode="auto">
            <a:xfrm>
              <a:off x="4732338" y="3717926"/>
              <a:ext cx="1044575" cy="195263"/>
            </a:xfrm>
            <a:custGeom>
              <a:avLst/>
              <a:gdLst>
                <a:gd name="T0" fmla="*/ 434 w 480"/>
                <a:gd name="T1" fmla="*/ 0 h 90"/>
                <a:gd name="T2" fmla="*/ 45 w 480"/>
                <a:gd name="T3" fmla="*/ 0 h 90"/>
                <a:gd name="T4" fmla="*/ 0 w 480"/>
                <a:gd name="T5" fmla="*/ 45 h 90"/>
                <a:gd name="T6" fmla="*/ 0 w 480"/>
                <a:gd name="T7" fmla="*/ 45 h 90"/>
                <a:gd name="T8" fmla="*/ 45 w 480"/>
                <a:gd name="T9" fmla="*/ 90 h 90"/>
                <a:gd name="T10" fmla="*/ 434 w 480"/>
                <a:gd name="T11" fmla="*/ 90 h 90"/>
                <a:gd name="T12" fmla="*/ 480 w 480"/>
                <a:gd name="T13" fmla="*/ 45 h 90"/>
                <a:gd name="T14" fmla="*/ 480 w 480"/>
                <a:gd name="T15" fmla="*/ 45 h 90"/>
                <a:gd name="T16" fmla="*/ 434 w 48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0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434" y="90"/>
                    <a:pt x="434" y="90"/>
                    <a:pt x="434" y="90"/>
                  </a:cubicBezTo>
                  <a:cubicBezTo>
                    <a:pt x="459" y="90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7A5D1224-3AE9-33ED-040F-8E200ABDB664}"/>
                </a:ext>
              </a:extLst>
            </p:cNvPr>
            <p:cNvSpPr/>
            <p:nvPr/>
          </p:nvSpPr>
          <p:spPr bwMode="auto">
            <a:xfrm>
              <a:off x="4808538" y="3913188"/>
              <a:ext cx="890588" cy="152400"/>
            </a:xfrm>
            <a:prstGeom prst="rect">
              <a:avLst/>
            </a:pr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1EAE5339-2568-3639-5EA2-F8D450CF63A5}"/>
                </a:ext>
              </a:extLst>
            </p:cNvPr>
            <p:cNvSpPr/>
            <p:nvPr/>
          </p:nvSpPr>
          <p:spPr bwMode="auto">
            <a:xfrm>
              <a:off x="4432301" y="1817688"/>
              <a:ext cx="1644650" cy="1900238"/>
            </a:xfrm>
            <a:custGeom>
              <a:avLst/>
              <a:gdLst>
                <a:gd name="T0" fmla="*/ 756 w 756"/>
                <a:gd name="T1" fmla="*/ 399 h 873"/>
                <a:gd name="T2" fmla="*/ 378 w 756"/>
                <a:gd name="T3" fmla="*/ 12 h 873"/>
                <a:gd name="T4" fmla="*/ 0 w 756"/>
                <a:gd name="T5" fmla="*/ 399 h 873"/>
                <a:gd name="T6" fmla="*/ 163 w 756"/>
                <a:gd name="T7" fmla="*/ 732 h 873"/>
                <a:gd name="T8" fmla="*/ 183 w 756"/>
                <a:gd name="T9" fmla="*/ 873 h 873"/>
                <a:gd name="T10" fmla="*/ 378 w 756"/>
                <a:gd name="T11" fmla="*/ 873 h 873"/>
                <a:gd name="T12" fmla="*/ 573 w 756"/>
                <a:gd name="T13" fmla="*/ 873 h 873"/>
                <a:gd name="T14" fmla="*/ 592 w 756"/>
                <a:gd name="T15" fmla="*/ 732 h 873"/>
                <a:gd name="T16" fmla="*/ 756 w 756"/>
                <a:gd name="T17" fmla="*/ 399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6" h="873">
                  <a:moveTo>
                    <a:pt x="756" y="399"/>
                  </a:moveTo>
                  <a:cubicBezTo>
                    <a:pt x="756" y="0"/>
                    <a:pt x="378" y="12"/>
                    <a:pt x="378" y="12"/>
                  </a:cubicBezTo>
                  <a:cubicBezTo>
                    <a:pt x="378" y="12"/>
                    <a:pt x="0" y="0"/>
                    <a:pt x="0" y="399"/>
                  </a:cubicBezTo>
                  <a:cubicBezTo>
                    <a:pt x="0" y="574"/>
                    <a:pt x="127" y="688"/>
                    <a:pt x="163" y="732"/>
                  </a:cubicBezTo>
                  <a:cubicBezTo>
                    <a:pt x="189" y="763"/>
                    <a:pt x="183" y="774"/>
                    <a:pt x="183" y="873"/>
                  </a:cubicBezTo>
                  <a:cubicBezTo>
                    <a:pt x="378" y="873"/>
                    <a:pt x="378" y="873"/>
                    <a:pt x="378" y="873"/>
                  </a:cubicBezTo>
                  <a:cubicBezTo>
                    <a:pt x="573" y="873"/>
                    <a:pt x="573" y="873"/>
                    <a:pt x="573" y="873"/>
                  </a:cubicBezTo>
                  <a:cubicBezTo>
                    <a:pt x="573" y="774"/>
                    <a:pt x="567" y="763"/>
                    <a:pt x="592" y="732"/>
                  </a:cubicBezTo>
                  <a:cubicBezTo>
                    <a:pt x="629" y="688"/>
                    <a:pt x="756" y="574"/>
                    <a:pt x="756" y="399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823340BD-6605-6050-78E6-5071F235F852}"/>
                </a:ext>
              </a:extLst>
            </p:cNvPr>
            <p:cNvSpPr/>
            <p:nvPr/>
          </p:nvSpPr>
          <p:spPr bwMode="auto">
            <a:xfrm>
              <a:off x="4708526" y="1916113"/>
              <a:ext cx="1216025" cy="393700"/>
            </a:xfrm>
            <a:custGeom>
              <a:avLst/>
              <a:gdLst>
                <a:gd name="T0" fmla="*/ 0 w 559"/>
                <a:gd name="T1" fmla="*/ 99 h 181"/>
                <a:gd name="T2" fmla="*/ 155 w 559"/>
                <a:gd name="T3" fmla="*/ 162 h 181"/>
                <a:gd name="T4" fmla="*/ 559 w 559"/>
                <a:gd name="T5" fmla="*/ 181 h 181"/>
                <a:gd name="T6" fmla="*/ 251 w 559"/>
                <a:gd name="T7" fmla="*/ 0 h 181"/>
                <a:gd name="T8" fmla="*/ 0 w 559"/>
                <a:gd name="T9" fmla="*/ 9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181">
                  <a:moveTo>
                    <a:pt x="0" y="99"/>
                  </a:moveTo>
                  <a:cubicBezTo>
                    <a:pt x="0" y="99"/>
                    <a:pt x="114" y="43"/>
                    <a:pt x="155" y="162"/>
                  </a:cubicBezTo>
                  <a:cubicBezTo>
                    <a:pt x="155" y="162"/>
                    <a:pt x="350" y="1"/>
                    <a:pt x="559" y="181"/>
                  </a:cubicBezTo>
                  <a:cubicBezTo>
                    <a:pt x="559" y="181"/>
                    <a:pt x="461" y="0"/>
                    <a:pt x="251" y="0"/>
                  </a:cubicBezTo>
                  <a:cubicBezTo>
                    <a:pt x="86" y="0"/>
                    <a:pt x="0" y="99"/>
                    <a:pt x="0" y="99"/>
                  </a:cubicBezTo>
                  <a:close/>
                </a:path>
              </a:pathLst>
            </a:custGeom>
            <a:solidFill>
              <a:srgbClr val="FFF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24ECDBC-55B9-651E-B09F-06BF6CFA7996}"/>
                </a:ext>
              </a:extLst>
            </p:cNvPr>
            <p:cNvSpPr/>
            <p:nvPr/>
          </p:nvSpPr>
          <p:spPr bwMode="auto">
            <a:xfrm>
              <a:off x="5211763" y="1444626"/>
              <a:ext cx="84138" cy="2206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9B9D3BCC-B053-47E2-E07F-6D06E522BFE6}"/>
                </a:ext>
              </a:extLst>
            </p:cNvPr>
            <p:cNvSpPr/>
            <p:nvPr/>
          </p:nvSpPr>
          <p:spPr bwMode="auto">
            <a:xfrm>
              <a:off x="4791076" y="1495426"/>
              <a:ext cx="150813" cy="236538"/>
            </a:xfrm>
            <a:custGeom>
              <a:avLst/>
              <a:gdLst>
                <a:gd name="T0" fmla="*/ 95 w 95"/>
                <a:gd name="T1" fmla="*/ 132 h 149"/>
                <a:gd name="T2" fmla="*/ 44 w 95"/>
                <a:gd name="T3" fmla="*/ 149 h 149"/>
                <a:gd name="T4" fmla="*/ 0 w 95"/>
                <a:gd name="T5" fmla="*/ 18 h 149"/>
                <a:gd name="T6" fmla="*/ 51 w 95"/>
                <a:gd name="T7" fmla="*/ 0 h 149"/>
                <a:gd name="T8" fmla="*/ 95 w 95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49">
                  <a:moveTo>
                    <a:pt x="95" y="132"/>
                  </a:moveTo>
                  <a:lnTo>
                    <a:pt x="44" y="149"/>
                  </a:lnTo>
                  <a:lnTo>
                    <a:pt x="0" y="18"/>
                  </a:lnTo>
                  <a:lnTo>
                    <a:pt x="51" y="0"/>
                  </a:lnTo>
                  <a:lnTo>
                    <a:pt x="95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855C02A3-ED0C-0F0E-6755-1A5683E0A2E4}"/>
                </a:ext>
              </a:extLst>
            </p:cNvPr>
            <p:cNvSpPr/>
            <p:nvPr/>
          </p:nvSpPr>
          <p:spPr bwMode="auto">
            <a:xfrm>
              <a:off x="4400551" y="1719263"/>
              <a:ext cx="214313" cy="215900"/>
            </a:xfrm>
            <a:custGeom>
              <a:avLst/>
              <a:gdLst>
                <a:gd name="T0" fmla="*/ 135 w 135"/>
                <a:gd name="T1" fmla="*/ 99 h 136"/>
                <a:gd name="T2" fmla="*/ 97 w 135"/>
                <a:gd name="T3" fmla="*/ 136 h 136"/>
                <a:gd name="T4" fmla="*/ 0 w 135"/>
                <a:gd name="T5" fmla="*/ 39 h 136"/>
                <a:gd name="T6" fmla="*/ 37 w 135"/>
                <a:gd name="T7" fmla="*/ 0 h 136"/>
                <a:gd name="T8" fmla="*/ 135 w 135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6">
                  <a:moveTo>
                    <a:pt x="135" y="99"/>
                  </a:moveTo>
                  <a:lnTo>
                    <a:pt x="97" y="136"/>
                  </a:lnTo>
                  <a:lnTo>
                    <a:pt x="0" y="39"/>
                  </a:lnTo>
                  <a:lnTo>
                    <a:pt x="37" y="0"/>
                  </a:lnTo>
                  <a:lnTo>
                    <a:pt x="135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4C4AB857-2511-9E62-AFD6-BC8EF33D9387}"/>
                </a:ext>
              </a:extLst>
            </p:cNvPr>
            <p:cNvSpPr/>
            <p:nvPr/>
          </p:nvSpPr>
          <p:spPr bwMode="auto">
            <a:xfrm>
              <a:off x="4133851" y="2092326"/>
              <a:ext cx="233363" cy="184150"/>
            </a:xfrm>
            <a:custGeom>
              <a:avLst/>
              <a:gdLst>
                <a:gd name="T0" fmla="*/ 147 w 147"/>
                <a:gd name="T1" fmla="*/ 70 h 116"/>
                <a:gd name="T2" fmla="*/ 121 w 147"/>
                <a:gd name="T3" fmla="*/ 116 h 116"/>
                <a:gd name="T4" fmla="*/ 0 w 147"/>
                <a:gd name="T5" fmla="*/ 46 h 116"/>
                <a:gd name="T6" fmla="*/ 28 w 147"/>
                <a:gd name="T7" fmla="*/ 0 h 116"/>
                <a:gd name="T8" fmla="*/ 147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147" y="70"/>
                  </a:moveTo>
                  <a:lnTo>
                    <a:pt x="121" y="116"/>
                  </a:lnTo>
                  <a:lnTo>
                    <a:pt x="0" y="46"/>
                  </a:lnTo>
                  <a:lnTo>
                    <a:pt x="28" y="0"/>
                  </a:lnTo>
                  <a:lnTo>
                    <a:pt x="147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AB1FD38A-243A-6C75-5129-E0BD39EC2161}"/>
                </a:ext>
              </a:extLst>
            </p:cNvPr>
            <p:cNvSpPr/>
            <p:nvPr/>
          </p:nvSpPr>
          <p:spPr bwMode="auto">
            <a:xfrm>
              <a:off x="4040188" y="2527301"/>
              <a:ext cx="228600" cy="107950"/>
            </a:xfrm>
            <a:custGeom>
              <a:avLst/>
              <a:gdLst>
                <a:gd name="T0" fmla="*/ 144 w 144"/>
                <a:gd name="T1" fmla="*/ 15 h 68"/>
                <a:gd name="T2" fmla="*/ 139 w 144"/>
                <a:gd name="T3" fmla="*/ 68 h 68"/>
                <a:gd name="T4" fmla="*/ 0 w 144"/>
                <a:gd name="T5" fmla="*/ 53 h 68"/>
                <a:gd name="T6" fmla="*/ 7 w 144"/>
                <a:gd name="T7" fmla="*/ 0 h 68"/>
                <a:gd name="T8" fmla="*/ 144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144" y="15"/>
                  </a:moveTo>
                  <a:lnTo>
                    <a:pt x="139" y="68"/>
                  </a:lnTo>
                  <a:lnTo>
                    <a:pt x="0" y="53"/>
                  </a:lnTo>
                  <a:lnTo>
                    <a:pt x="7" y="0"/>
                  </a:lnTo>
                  <a:lnTo>
                    <a:pt x="144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05E576CD-3FF5-A72B-0879-DE19D1CC7822}"/>
                </a:ext>
              </a:extLst>
            </p:cNvPr>
            <p:cNvSpPr/>
            <p:nvPr/>
          </p:nvSpPr>
          <p:spPr bwMode="auto">
            <a:xfrm>
              <a:off x="4116388" y="2932113"/>
              <a:ext cx="234950" cy="177800"/>
            </a:xfrm>
            <a:custGeom>
              <a:avLst/>
              <a:gdLst>
                <a:gd name="T0" fmla="*/ 124 w 148"/>
                <a:gd name="T1" fmla="*/ 0 h 112"/>
                <a:gd name="T2" fmla="*/ 148 w 148"/>
                <a:gd name="T3" fmla="*/ 48 h 112"/>
                <a:gd name="T4" fmla="*/ 26 w 148"/>
                <a:gd name="T5" fmla="*/ 112 h 112"/>
                <a:gd name="T6" fmla="*/ 0 w 148"/>
                <a:gd name="T7" fmla="*/ 64 h 112"/>
                <a:gd name="T8" fmla="*/ 124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124" y="0"/>
                  </a:moveTo>
                  <a:lnTo>
                    <a:pt x="148" y="48"/>
                  </a:lnTo>
                  <a:lnTo>
                    <a:pt x="26" y="112"/>
                  </a:lnTo>
                  <a:lnTo>
                    <a:pt x="0" y="6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7E9DBAF9-CF17-1391-7A52-CE77DCA59E24}"/>
                </a:ext>
              </a:extLst>
            </p:cNvPr>
            <p:cNvSpPr/>
            <p:nvPr/>
          </p:nvSpPr>
          <p:spPr bwMode="auto">
            <a:xfrm>
              <a:off x="4348163" y="3273426"/>
              <a:ext cx="220663" cy="209550"/>
            </a:xfrm>
            <a:custGeom>
              <a:avLst/>
              <a:gdLst>
                <a:gd name="T0" fmla="*/ 105 w 139"/>
                <a:gd name="T1" fmla="*/ 0 h 132"/>
                <a:gd name="T2" fmla="*/ 139 w 139"/>
                <a:gd name="T3" fmla="*/ 41 h 132"/>
                <a:gd name="T4" fmla="*/ 34 w 139"/>
                <a:gd name="T5" fmla="*/ 132 h 132"/>
                <a:gd name="T6" fmla="*/ 0 w 139"/>
                <a:gd name="T7" fmla="*/ 91 h 132"/>
                <a:gd name="T8" fmla="*/ 105 w 139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32">
                  <a:moveTo>
                    <a:pt x="105" y="0"/>
                  </a:moveTo>
                  <a:lnTo>
                    <a:pt x="139" y="41"/>
                  </a:lnTo>
                  <a:lnTo>
                    <a:pt x="34" y="132"/>
                  </a:lnTo>
                  <a:lnTo>
                    <a:pt x="0" y="9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5C9A3A43-D7A7-2941-12A4-90EE132EB671}"/>
                </a:ext>
              </a:extLst>
            </p:cNvPr>
            <p:cNvSpPr/>
            <p:nvPr/>
          </p:nvSpPr>
          <p:spPr bwMode="auto">
            <a:xfrm>
              <a:off x="5572126" y="1495426"/>
              <a:ext cx="152400" cy="236538"/>
            </a:xfrm>
            <a:custGeom>
              <a:avLst/>
              <a:gdLst>
                <a:gd name="T0" fmla="*/ 0 w 96"/>
                <a:gd name="T1" fmla="*/ 132 h 149"/>
                <a:gd name="T2" fmla="*/ 52 w 96"/>
                <a:gd name="T3" fmla="*/ 149 h 149"/>
                <a:gd name="T4" fmla="*/ 96 w 96"/>
                <a:gd name="T5" fmla="*/ 18 h 149"/>
                <a:gd name="T6" fmla="*/ 44 w 96"/>
                <a:gd name="T7" fmla="*/ 0 h 149"/>
                <a:gd name="T8" fmla="*/ 0 w 96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49">
                  <a:moveTo>
                    <a:pt x="0" y="132"/>
                  </a:moveTo>
                  <a:lnTo>
                    <a:pt x="52" y="149"/>
                  </a:lnTo>
                  <a:lnTo>
                    <a:pt x="96" y="18"/>
                  </a:lnTo>
                  <a:lnTo>
                    <a:pt x="44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0A5F4FD3-68A5-29E5-6B5B-9E4959511B9C}"/>
                </a:ext>
              </a:extLst>
            </p:cNvPr>
            <p:cNvSpPr/>
            <p:nvPr/>
          </p:nvSpPr>
          <p:spPr bwMode="auto">
            <a:xfrm>
              <a:off x="5900738" y="1719263"/>
              <a:ext cx="215900" cy="215900"/>
            </a:xfrm>
            <a:custGeom>
              <a:avLst/>
              <a:gdLst>
                <a:gd name="T0" fmla="*/ 0 w 136"/>
                <a:gd name="T1" fmla="*/ 99 h 136"/>
                <a:gd name="T2" fmla="*/ 37 w 136"/>
                <a:gd name="T3" fmla="*/ 136 h 136"/>
                <a:gd name="T4" fmla="*/ 136 w 136"/>
                <a:gd name="T5" fmla="*/ 39 h 136"/>
                <a:gd name="T6" fmla="*/ 98 w 136"/>
                <a:gd name="T7" fmla="*/ 0 h 136"/>
                <a:gd name="T8" fmla="*/ 0 w 136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6">
                  <a:moveTo>
                    <a:pt x="0" y="99"/>
                  </a:moveTo>
                  <a:lnTo>
                    <a:pt x="37" y="136"/>
                  </a:lnTo>
                  <a:lnTo>
                    <a:pt x="136" y="39"/>
                  </a:lnTo>
                  <a:lnTo>
                    <a:pt x="98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FF361671-15EE-07A8-60BF-D101BDF7BD70}"/>
                </a:ext>
              </a:extLst>
            </p:cNvPr>
            <p:cNvSpPr/>
            <p:nvPr/>
          </p:nvSpPr>
          <p:spPr bwMode="auto">
            <a:xfrm>
              <a:off x="6146801" y="2092326"/>
              <a:ext cx="233363" cy="184150"/>
            </a:xfrm>
            <a:custGeom>
              <a:avLst/>
              <a:gdLst>
                <a:gd name="T0" fmla="*/ 0 w 147"/>
                <a:gd name="T1" fmla="*/ 70 h 116"/>
                <a:gd name="T2" fmla="*/ 28 w 147"/>
                <a:gd name="T3" fmla="*/ 116 h 116"/>
                <a:gd name="T4" fmla="*/ 147 w 147"/>
                <a:gd name="T5" fmla="*/ 46 h 116"/>
                <a:gd name="T6" fmla="*/ 121 w 147"/>
                <a:gd name="T7" fmla="*/ 0 h 116"/>
                <a:gd name="T8" fmla="*/ 0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0" y="70"/>
                  </a:moveTo>
                  <a:lnTo>
                    <a:pt x="28" y="116"/>
                  </a:lnTo>
                  <a:lnTo>
                    <a:pt x="147" y="46"/>
                  </a:lnTo>
                  <a:lnTo>
                    <a:pt x="121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E490EA26-6A50-D0C0-34DB-0100C076D22F}"/>
                </a:ext>
              </a:extLst>
            </p:cNvPr>
            <p:cNvSpPr/>
            <p:nvPr/>
          </p:nvSpPr>
          <p:spPr bwMode="auto">
            <a:xfrm>
              <a:off x="6245226" y="2527301"/>
              <a:ext cx="228600" cy="107950"/>
            </a:xfrm>
            <a:custGeom>
              <a:avLst/>
              <a:gdLst>
                <a:gd name="T0" fmla="*/ 0 w 144"/>
                <a:gd name="T1" fmla="*/ 15 h 68"/>
                <a:gd name="T2" fmla="*/ 7 w 144"/>
                <a:gd name="T3" fmla="*/ 68 h 68"/>
                <a:gd name="T4" fmla="*/ 144 w 144"/>
                <a:gd name="T5" fmla="*/ 53 h 68"/>
                <a:gd name="T6" fmla="*/ 138 w 144"/>
                <a:gd name="T7" fmla="*/ 0 h 68"/>
                <a:gd name="T8" fmla="*/ 0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0" y="15"/>
                  </a:moveTo>
                  <a:lnTo>
                    <a:pt x="7" y="68"/>
                  </a:lnTo>
                  <a:lnTo>
                    <a:pt x="144" y="53"/>
                  </a:lnTo>
                  <a:lnTo>
                    <a:pt x="13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7ADB0017-D7AC-08FC-B680-2BA719800ED1}"/>
                </a:ext>
              </a:extLst>
            </p:cNvPr>
            <p:cNvSpPr/>
            <p:nvPr/>
          </p:nvSpPr>
          <p:spPr bwMode="auto">
            <a:xfrm>
              <a:off x="6162676" y="2932113"/>
              <a:ext cx="234950" cy="177800"/>
            </a:xfrm>
            <a:custGeom>
              <a:avLst/>
              <a:gdLst>
                <a:gd name="T0" fmla="*/ 25 w 148"/>
                <a:gd name="T1" fmla="*/ 0 h 112"/>
                <a:gd name="T2" fmla="*/ 0 w 148"/>
                <a:gd name="T3" fmla="*/ 48 h 112"/>
                <a:gd name="T4" fmla="*/ 123 w 148"/>
                <a:gd name="T5" fmla="*/ 112 h 112"/>
                <a:gd name="T6" fmla="*/ 148 w 148"/>
                <a:gd name="T7" fmla="*/ 64 h 112"/>
                <a:gd name="T8" fmla="*/ 25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25" y="0"/>
                  </a:moveTo>
                  <a:lnTo>
                    <a:pt x="0" y="48"/>
                  </a:lnTo>
                  <a:lnTo>
                    <a:pt x="123" y="112"/>
                  </a:lnTo>
                  <a:lnTo>
                    <a:pt x="148" y="6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D8CEAC43-6C47-4570-0709-9395C96292E5}"/>
                </a:ext>
              </a:extLst>
            </p:cNvPr>
            <p:cNvSpPr/>
            <p:nvPr/>
          </p:nvSpPr>
          <p:spPr bwMode="auto">
            <a:xfrm>
              <a:off x="5945188" y="3273426"/>
              <a:ext cx="222250" cy="209550"/>
            </a:xfrm>
            <a:custGeom>
              <a:avLst/>
              <a:gdLst>
                <a:gd name="T0" fmla="*/ 35 w 140"/>
                <a:gd name="T1" fmla="*/ 0 h 132"/>
                <a:gd name="T2" fmla="*/ 0 w 140"/>
                <a:gd name="T3" fmla="*/ 41 h 132"/>
                <a:gd name="T4" fmla="*/ 105 w 140"/>
                <a:gd name="T5" fmla="*/ 132 h 132"/>
                <a:gd name="T6" fmla="*/ 140 w 140"/>
                <a:gd name="T7" fmla="*/ 91 h 132"/>
                <a:gd name="T8" fmla="*/ 35 w 140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2">
                  <a:moveTo>
                    <a:pt x="35" y="0"/>
                  </a:moveTo>
                  <a:lnTo>
                    <a:pt x="0" y="41"/>
                  </a:lnTo>
                  <a:lnTo>
                    <a:pt x="105" y="132"/>
                  </a:lnTo>
                  <a:lnTo>
                    <a:pt x="140" y="9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组合 410"/>
          <p:cNvGrpSpPr/>
          <p:nvPr/>
        </p:nvGrpSpPr>
        <p:grpSpPr>
          <a:xfrm>
            <a:off x="133376" y="4097666"/>
            <a:ext cx="1392237" cy="1600200"/>
            <a:chOff x="10768013" y="4532313"/>
            <a:chExt cx="1392237" cy="1600200"/>
          </a:xfrm>
        </p:grpSpPr>
        <p:sp>
          <p:nvSpPr>
            <p:cNvPr id="409" name="椭圆 408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椭圆 409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grpSp>
        <p:nvGrpSpPr>
          <p:cNvPr id="32" name="组合 31"/>
          <p:cNvGrpSpPr/>
          <p:nvPr userDrawn="1"/>
        </p:nvGrpSpPr>
        <p:grpSpPr>
          <a:xfrm>
            <a:off x="404813" y="406400"/>
            <a:ext cx="11382375" cy="6045200"/>
            <a:chOff x="-285750" y="7608888"/>
            <a:chExt cx="11382375" cy="6045200"/>
          </a:xfrm>
        </p:grpSpPr>
        <p:sp>
          <p:nvSpPr>
            <p:cNvPr id="17" name="任意多边形: 形状 16"/>
            <p:cNvSpPr>
              <a:spLocks/>
            </p:cNvSpPr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8" name="任意多边形: 形状 17"/>
              <p:cNvSpPr>
                <a:spLocks/>
              </p:cNvSpPr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>
                <a:spLocks/>
              </p:cNvSpPr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>
                <a:spLocks/>
              </p:cNvSpPr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任意多边形: 形状 20"/>
              <p:cNvSpPr>
                <a:spLocks/>
              </p:cNvSpPr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矩形 25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矩形 26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矩形 27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矩形 28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25" name="组合 424"/>
          <p:cNvGrpSpPr/>
          <p:nvPr/>
        </p:nvGrpSpPr>
        <p:grpSpPr>
          <a:xfrm>
            <a:off x="10045368" y="122716"/>
            <a:ext cx="1741487" cy="747712"/>
            <a:chOff x="8430182" y="-1140871"/>
            <a:chExt cx="1741487" cy="747712"/>
          </a:xfrm>
        </p:grpSpPr>
        <p:sp>
          <p:nvSpPr>
            <p:cNvPr id="414" name="任意多边形: 形状 413"/>
            <p:cNvSpPr>
              <a:spLocks/>
            </p:cNvSpPr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任意多边形: 形状 414"/>
            <p:cNvSpPr>
              <a:spLocks/>
            </p:cNvSpPr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任意多边形: 形状 415"/>
            <p:cNvSpPr>
              <a:spLocks/>
            </p:cNvSpPr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任意多边形: 形状 416"/>
            <p:cNvSpPr>
              <a:spLocks/>
            </p:cNvSpPr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任意多边形: 形状 417"/>
            <p:cNvSpPr>
              <a:spLocks/>
            </p:cNvSpPr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19" name="任意多边形: 形状 418"/>
            <p:cNvSpPr>
              <a:spLocks/>
            </p:cNvSpPr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任意多边形: 形状 419"/>
            <p:cNvSpPr>
              <a:spLocks/>
            </p:cNvSpPr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任意多边形: 形状 420"/>
            <p:cNvSpPr>
              <a:spLocks/>
            </p:cNvSpPr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任意多边形: 形状 421"/>
            <p:cNvSpPr>
              <a:spLocks/>
            </p:cNvSpPr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任意多边形: 形状 422"/>
            <p:cNvSpPr>
              <a:spLocks/>
            </p:cNvSpPr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660399" y="1433185"/>
            <a:ext cx="5638801" cy="2115067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660400" y="3578345"/>
            <a:ext cx="5232402" cy="46942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4558377"/>
            <a:ext cx="4630058" cy="357752"/>
          </a:xfrm>
          <a:prstGeom prst="rect">
            <a:avLst/>
          </a:prstGeom>
          <a:ln>
            <a:noFill/>
          </a:ln>
        </p:spPr>
        <p:txBody>
          <a:bodyPr wrap="square" lIns="90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4916129"/>
            <a:ext cx="4630058" cy="35775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www.officeplus.cn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E8F60AA-4A8D-A2C5-3888-8F1BFBC68295}"/>
              </a:ext>
            </a:extLst>
          </p:cNvPr>
          <p:cNvGrpSpPr/>
          <p:nvPr userDrawn="1"/>
        </p:nvGrpSpPr>
        <p:grpSpPr>
          <a:xfrm>
            <a:off x="7437027" y="2130449"/>
            <a:ext cx="3180581" cy="3233690"/>
            <a:chOff x="3829051" y="1444626"/>
            <a:chExt cx="4522787" cy="4471987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E6F0681E-4AA1-1CE1-1C10-EB2B40340354}"/>
                </a:ext>
              </a:extLst>
            </p:cNvPr>
            <p:cNvSpPr/>
            <p:nvPr/>
          </p:nvSpPr>
          <p:spPr bwMode="auto">
            <a:xfrm>
              <a:off x="6115051" y="3049588"/>
              <a:ext cx="2036763" cy="1958975"/>
            </a:xfrm>
            <a:custGeom>
              <a:avLst/>
              <a:gdLst>
                <a:gd name="T0" fmla="*/ 772 w 936"/>
                <a:gd name="T1" fmla="*/ 0 h 900"/>
                <a:gd name="T2" fmla="*/ 36 w 936"/>
                <a:gd name="T3" fmla="*/ 0 h 900"/>
                <a:gd name="T4" fmla="*/ 36 w 936"/>
                <a:gd name="T5" fmla="*/ 0 h 900"/>
                <a:gd name="T6" fmla="*/ 9 w 936"/>
                <a:gd name="T7" fmla="*/ 0 h 900"/>
                <a:gd name="T8" fmla="*/ 0 w 936"/>
                <a:gd name="T9" fmla="*/ 0 h 900"/>
                <a:gd name="T10" fmla="*/ 36 w 936"/>
                <a:gd name="T11" fmla="*/ 50 h 900"/>
                <a:gd name="T12" fmla="*/ 36 w 936"/>
                <a:gd name="T13" fmla="*/ 900 h 900"/>
                <a:gd name="T14" fmla="*/ 936 w 936"/>
                <a:gd name="T15" fmla="*/ 900 h 900"/>
                <a:gd name="T16" fmla="*/ 936 w 936"/>
                <a:gd name="T17" fmla="*/ 164 h 900"/>
                <a:gd name="T18" fmla="*/ 772 w 936"/>
                <a:gd name="T19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6" h="900">
                  <a:moveTo>
                    <a:pt x="77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7" y="0"/>
                    <a:pt x="36" y="2"/>
                    <a:pt x="36" y="50"/>
                  </a:cubicBezTo>
                  <a:cubicBezTo>
                    <a:pt x="36" y="900"/>
                    <a:pt x="36" y="900"/>
                    <a:pt x="36" y="900"/>
                  </a:cubicBezTo>
                  <a:cubicBezTo>
                    <a:pt x="936" y="900"/>
                    <a:pt x="936" y="900"/>
                    <a:pt x="936" y="900"/>
                  </a:cubicBezTo>
                  <a:cubicBezTo>
                    <a:pt x="936" y="164"/>
                    <a:pt x="936" y="164"/>
                    <a:pt x="936" y="164"/>
                  </a:cubicBezTo>
                  <a:cubicBezTo>
                    <a:pt x="936" y="73"/>
                    <a:pt x="863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8CAECA76-9611-FD4F-DAAB-D54FE52C1EAF}"/>
                </a:ext>
              </a:extLst>
            </p:cNvPr>
            <p:cNvSpPr/>
            <p:nvPr/>
          </p:nvSpPr>
          <p:spPr bwMode="auto">
            <a:xfrm>
              <a:off x="3944938" y="5091113"/>
              <a:ext cx="1500188" cy="825500"/>
            </a:xfrm>
            <a:custGeom>
              <a:avLst/>
              <a:gdLst>
                <a:gd name="T0" fmla="*/ 582 w 689"/>
                <a:gd name="T1" fmla="*/ 0 h 379"/>
                <a:gd name="T2" fmla="*/ 54 w 689"/>
                <a:gd name="T3" fmla="*/ 0 h 379"/>
                <a:gd name="T4" fmla="*/ 0 w 689"/>
                <a:gd name="T5" fmla="*/ 53 h 379"/>
                <a:gd name="T6" fmla="*/ 0 w 689"/>
                <a:gd name="T7" fmla="*/ 53 h 379"/>
                <a:gd name="T8" fmla="*/ 54 w 689"/>
                <a:gd name="T9" fmla="*/ 107 h 379"/>
                <a:gd name="T10" fmla="*/ 582 w 689"/>
                <a:gd name="T11" fmla="*/ 107 h 379"/>
                <a:gd name="T12" fmla="*/ 582 w 689"/>
                <a:gd name="T13" fmla="*/ 272 h 379"/>
                <a:gd name="T14" fmla="*/ 54 w 689"/>
                <a:gd name="T15" fmla="*/ 272 h 379"/>
                <a:gd name="T16" fmla="*/ 0 w 689"/>
                <a:gd name="T17" fmla="*/ 326 h 379"/>
                <a:gd name="T18" fmla="*/ 0 w 689"/>
                <a:gd name="T19" fmla="*/ 326 h 379"/>
                <a:gd name="T20" fmla="*/ 54 w 689"/>
                <a:gd name="T21" fmla="*/ 379 h 379"/>
                <a:gd name="T22" fmla="*/ 582 w 689"/>
                <a:gd name="T23" fmla="*/ 379 h 379"/>
                <a:gd name="T24" fmla="*/ 689 w 689"/>
                <a:gd name="T25" fmla="*/ 379 h 379"/>
                <a:gd name="T26" fmla="*/ 689 w 689"/>
                <a:gd name="T27" fmla="*/ 272 h 379"/>
                <a:gd name="T28" fmla="*/ 689 w 689"/>
                <a:gd name="T29" fmla="*/ 107 h 379"/>
                <a:gd name="T30" fmla="*/ 689 w 689"/>
                <a:gd name="T31" fmla="*/ 0 h 379"/>
                <a:gd name="T32" fmla="*/ 582 w 689"/>
                <a:gd name="T3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9" h="379">
                  <a:moveTo>
                    <a:pt x="582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83"/>
                    <a:pt x="24" y="107"/>
                    <a:pt x="54" y="107"/>
                  </a:cubicBezTo>
                  <a:cubicBezTo>
                    <a:pt x="582" y="107"/>
                    <a:pt x="582" y="107"/>
                    <a:pt x="582" y="107"/>
                  </a:cubicBezTo>
                  <a:cubicBezTo>
                    <a:pt x="582" y="272"/>
                    <a:pt x="582" y="272"/>
                    <a:pt x="582" y="272"/>
                  </a:cubicBezTo>
                  <a:cubicBezTo>
                    <a:pt x="54" y="272"/>
                    <a:pt x="54" y="272"/>
                    <a:pt x="54" y="272"/>
                  </a:cubicBezTo>
                  <a:cubicBezTo>
                    <a:pt x="24" y="272"/>
                    <a:pt x="0" y="29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55"/>
                    <a:pt x="24" y="379"/>
                    <a:pt x="54" y="379"/>
                  </a:cubicBezTo>
                  <a:cubicBezTo>
                    <a:pt x="582" y="379"/>
                    <a:pt x="582" y="379"/>
                    <a:pt x="582" y="379"/>
                  </a:cubicBezTo>
                  <a:cubicBezTo>
                    <a:pt x="689" y="379"/>
                    <a:pt x="689" y="379"/>
                    <a:pt x="689" y="379"/>
                  </a:cubicBezTo>
                  <a:cubicBezTo>
                    <a:pt x="689" y="272"/>
                    <a:pt x="689" y="272"/>
                    <a:pt x="689" y="272"/>
                  </a:cubicBezTo>
                  <a:cubicBezTo>
                    <a:pt x="689" y="107"/>
                    <a:pt x="689" y="107"/>
                    <a:pt x="689" y="107"/>
                  </a:cubicBezTo>
                  <a:cubicBezTo>
                    <a:pt x="689" y="0"/>
                    <a:pt x="689" y="0"/>
                    <a:pt x="689" y="0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FD5108D-F0B0-F5AB-D4F3-A306615F26B6}"/>
                </a:ext>
              </a:extLst>
            </p:cNvPr>
            <p:cNvSpPr/>
            <p:nvPr/>
          </p:nvSpPr>
          <p:spPr bwMode="auto">
            <a:xfrm>
              <a:off x="4097338" y="5324476"/>
              <a:ext cx="1114425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1D597EBF-72D2-9DFF-79FC-E07CC3851DA5}"/>
                </a:ext>
              </a:extLst>
            </p:cNvPr>
            <p:cNvSpPr/>
            <p:nvPr/>
          </p:nvSpPr>
          <p:spPr bwMode="auto">
            <a:xfrm>
              <a:off x="4097338" y="5416551"/>
              <a:ext cx="960438" cy="41275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4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9D809892-3F8B-C2FC-889E-3843198E1706}"/>
                </a:ext>
              </a:extLst>
            </p:cNvPr>
            <p:cNvSpPr/>
            <p:nvPr/>
          </p:nvSpPr>
          <p:spPr bwMode="auto">
            <a:xfrm>
              <a:off x="4097338" y="5543551"/>
              <a:ext cx="960438" cy="42863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5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F5400D82-D97A-C37B-537A-F8D5889934B0}"/>
                </a:ext>
              </a:extLst>
            </p:cNvPr>
            <p:cNvSpPr/>
            <p:nvPr/>
          </p:nvSpPr>
          <p:spPr bwMode="auto">
            <a:xfrm>
              <a:off x="3829051" y="4264026"/>
              <a:ext cx="954088" cy="827088"/>
            </a:xfrm>
            <a:custGeom>
              <a:avLst/>
              <a:gdLst>
                <a:gd name="T0" fmla="*/ 190 w 438"/>
                <a:gd name="T1" fmla="*/ 380 h 380"/>
                <a:gd name="T2" fmla="*/ 438 w 438"/>
                <a:gd name="T3" fmla="*/ 380 h 380"/>
                <a:gd name="T4" fmla="*/ 438 w 438"/>
                <a:gd name="T5" fmla="*/ 0 h 380"/>
                <a:gd name="T6" fmla="*/ 190 w 438"/>
                <a:gd name="T7" fmla="*/ 0 h 380"/>
                <a:gd name="T8" fmla="*/ 0 w 438"/>
                <a:gd name="T9" fmla="*/ 190 h 380"/>
                <a:gd name="T10" fmla="*/ 0 w 438"/>
                <a:gd name="T11" fmla="*/ 190 h 380"/>
                <a:gd name="T12" fmla="*/ 190 w 438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380">
                  <a:moveTo>
                    <a:pt x="190" y="380"/>
                  </a:moveTo>
                  <a:cubicBezTo>
                    <a:pt x="438" y="380"/>
                    <a:pt x="438" y="380"/>
                    <a:pt x="438" y="38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85" y="0"/>
                    <a:pt x="0" y="85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94"/>
                    <a:pt x="85" y="380"/>
                    <a:pt x="190" y="3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A71B382D-ECF4-680E-8D99-B57B977C130B}"/>
                </a:ext>
              </a:extLst>
            </p:cNvPr>
            <p:cNvSpPr/>
            <p:nvPr/>
          </p:nvSpPr>
          <p:spPr bwMode="auto">
            <a:xfrm>
              <a:off x="6532563" y="4608513"/>
              <a:ext cx="1819275" cy="1308100"/>
            </a:xfrm>
            <a:custGeom>
              <a:avLst/>
              <a:gdLst>
                <a:gd name="T0" fmla="*/ 705 w 836"/>
                <a:gd name="T1" fmla="*/ 601 h 601"/>
                <a:gd name="T2" fmla="*/ 0 w 836"/>
                <a:gd name="T3" fmla="*/ 601 h 601"/>
                <a:gd name="T4" fmla="*/ 0 w 836"/>
                <a:gd name="T5" fmla="*/ 0 h 601"/>
                <a:gd name="T6" fmla="*/ 705 w 836"/>
                <a:gd name="T7" fmla="*/ 0 h 601"/>
                <a:gd name="T8" fmla="*/ 836 w 836"/>
                <a:gd name="T9" fmla="*/ 131 h 601"/>
                <a:gd name="T10" fmla="*/ 836 w 836"/>
                <a:gd name="T11" fmla="*/ 470 h 601"/>
                <a:gd name="T12" fmla="*/ 705 w 836"/>
                <a:gd name="T13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601">
                  <a:moveTo>
                    <a:pt x="705" y="601"/>
                  </a:moveTo>
                  <a:cubicBezTo>
                    <a:pt x="0" y="601"/>
                    <a:pt x="0" y="601"/>
                    <a:pt x="0" y="6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778" y="0"/>
                    <a:pt x="836" y="59"/>
                    <a:pt x="836" y="131"/>
                  </a:cubicBezTo>
                  <a:cubicBezTo>
                    <a:pt x="836" y="470"/>
                    <a:pt x="836" y="470"/>
                    <a:pt x="836" y="470"/>
                  </a:cubicBezTo>
                  <a:cubicBezTo>
                    <a:pt x="836" y="543"/>
                    <a:pt x="778" y="601"/>
                    <a:pt x="705" y="601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58672CB3-A9F4-F9A6-1BFB-A1D31F447E38}"/>
                </a:ext>
              </a:extLst>
            </p:cNvPr>
            <p:cNvSpPr/>
            <p:nvPr/>
          </p:nvSpPr>
          <p:spPr bwMode="auto">
            <a:xfrm>
              <a:off x="6565901" y="4914901"/>
              <a:ext cx="1304925" cy="695325"/>
            </a:xfrm>
            <a:custGeom>
              <a:avLst/>
              <a:gdLst>
                <a:gd name="T0" fmla="*/ 441 w 600"/>
                <a:gd name="T1" fmla="*/ 319 h 319"/>
                <a:gd name="T2" fmla="*/ 0 w 600"/>
                <a:gd name="T3" fmla="*/ 319 h 319"/>
                <a:gd name="T4" fmla="*/ 0 w 600"/>
                <a:gd name="T5" fmla="*/ 0 h 319"/>
                <a:gd name="T6" fmla="*/ 441 w 600"/>
                <a:gd name="T7" fmla="*/ 0 h 319"/>
                <a:gd name="T8" fmla="*/ 600 w 600"/>
                <a:gd name="T9" fmla="*/ 160 h 319"/>
                <a:gd name="T10" fmla="*/ 600 w 600"/>
                <a:gd name="T11" fmla="*/ 160 h 319"/>
                <a:gd name="T12" fmla="*/ 441 w 600"/>
                <a:gd name="T13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0" h="319">
                  <a:moveTo>
                    <a:pt x="441" y="319"/>
                  </a:moveTo>
                  <a:cubicBezTo>
                    <a:pt x="0" y="319"/>
                    <a:pt x="0" y="319"/>
                    <a:pt x="0" y="3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529" y="0"/>
                    <a:pt x="600" y="72"/>
                    <a:pt x="600" y="160"/>
                  </a:cubicBezTo>
                  <a:cubicBezTo>
                    <a:pt x="600" y="160"/>
                    <a:pt x="600" y="160"/>
                    <a:pt x="600" y="160"/>
                  </a:cubicBezTo>
                  <a:cubicBezTo>
                    <a:pt x="600" y="248"/>
                    <a:pt x="529" y="319"/>
                    <a:pt x="441" y="319"/>
                  </a:cubicBezTo>
                  <a:close/>
                </a:path>
              </a:pathLst>
            </a:cu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0D1270DA-764D-8DAC-3634-9872595BCC03}"/>
                </a:ext>
              </a:extLst>
            </p:cNvPr>
            <p:cNvSpPr/>
            <p:nvPr/>
          </p:nvSpPr>
          <p:spPr bwMode="auto">
            <a:xfrm>
              <a:off x="5899151" y="50673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309FB78C-CEBE-016A-7B4C-8EE7B157F1A8}"/>
                </a:ext>
              </a:extLst>
            </p:cNvPr>
            <p:cNvSpPr/>
            <p:nvPr/>
          </p:nvSpPr>
          <p:spPr bwMode="auto">
            <a:xfrm>
              <a:off x="5899151" y="5195888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AA40AFE9-D00F-A846-9CEA-B7723ED6BEE3}"/>
                </a:ext>
              </a:extLst>
            </p:cNvPr>
            <p:cNvSpPr/>
            <p:nvPr/>
          </p:nvSpPr>
          <p:spPr bwMode="auto">
            <a:xfrm>
              <a:off x="5899151" y="5332413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BBC857BB-2D1E-E3C0-4C14-19B9FF6ABE83}"/>
                </a:ext>
              </a:extLst>
            </p:cNvPr>
            <p:cNvSpPr/>
            <p:nvPr/>
          </p:nvSpPr>
          <p:spPr bwMode="auto">
            <a:xfrm>
              <a:off x="5899151" y="54610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9E5DCFDB-ED76-B709-B584-F93CE299854E}"/>
                </a:ext>
              </a:extLst>
            </p:cNvPr>
            <p:cNvSpPr/>
            <p:nvPr/>
          </p:nvSpPr>
          <p:spPr bwMode="auto">
            <a:xfrm>
              <a:off x="4486276" y="4264026"/>
              <a:ext cx="2289175" cy="827088"/>
            </a:xfrm>
            <a:custGeom>
              <a:avLst/>
              <a:gdLst>
                <a:gd name="T0" fmla="*/ 470 w 1052"/>
                <a:gd name="T1" fmla="*/ 0 h 380"/>
                <a:gd name="T2" fmla="*/ 999 w 1052"/>
                <a:gd name="T3" fmla="*/ 0 h 380"/>
                <a:gd name="T4" fmla="*/ 1052 w 1052"/>
                <a:gd name="T5" fmla="*/ 53 h 380"/>
                <a:gd name="T6" fmla="*/ 1052 w 1052"/>
                <a:gd name="T7" fmla="*/ 53 h 380"/>
                <a:gd name="T8" fmla="*/ 999 w 1052"/>
                <a:gd name="T9" fmla="*/ 107 h 380"/>
                <a:gd name="T10" fmla="*/ 136 w 1052"/>
                <a:gd name="T11" fmla="*/ 107 h 380"/>
                <a:gd name="T12" fmla="*/ 136 w 1052"/>
                <a:gd name="T13" fmla="*/ 272 h 380"/>
                <a:gd name="T14" fmla="*/ 999 w 1052"/>
                <a:gd name="T15" fmla="*/ 272 h 380"/>
                <a:gd name="T16" fmla="*/ 1052 w 1052"/>
                <a:gd name="T17" fmla="*/ 326 h 380"/>
                <a:gd name="T18" fmla="*/ 1052 w 1052"/>
                <a:gd name="T19" fmla="*/ 326 h 380"/>
                <a:gd name="T20" fmla="*/ 999 w 1052"/>
                <a:gd name="T21" fmla="*/ 380 h 380"/>
                <a:gd name="T22" fmla="*/ 470 w 1052"/>
                <a:gd name="T23" fmla="*/ 380 h 380"/>
                <a:gd name="T24" fmla="*/ 107 w 1052"/>
                <a:gd name="T25" fmla="*/ 380 h 380"/>
                <a:gd name="T26" fmla="*/ 0 w 1052"/>
                <a:gd name="T27" fmla="*/ 272 h 380"/>
                <a:gd name="T28" fmla="*/ 0 w 1052"/>
                <a:gd name="T29" fmla="*/ 272 h 380"/>
                <a:gd name="T30" fmla="*/ 0 w 1052"/>
                <a:gd name="T31" fmla="*/ 107 h 380"/>
                <a:gd name="T32" fmla="*/ 0 w 1052"/>
                <a:gd name="T33" fmla="*/ 107 h 380"/>
                <a:gd name="T34" fmla="*/ 107 w 1052"/>
                <a:gd name="T35" fmla="*/ 0 h 380"/>
                <a:gd name="T36" fmla="*/ 470 w 1052"/>
                <a:gd name="T37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2" h="380">
                  <a:moveTo>
                    <a:pt x="470" y="0"/>
                  </a:moveTo>
                  <a:cubicBezTo>
                    <a:pt x="999" y="0"/>
                    <a:pt x="999" y="0"/>
                    <a:pt x="999" y="0"/>
                  </a:cubicBezTo>
                  <a:cubicBezTo>
                    <a:pt x="1028" y="0"/>
                    <a:pt x="1052" y="24"/>
                    <a:pt x="1052" y="53"/>
                  </a:cubicBezTo>
                  <a:cubicBezTo>
                    <a:pt x="1052" y="53"/>
                    <a:pt x="1052" y="53"/>
                    <a:pt x="1052" y="53"/>
                  </a:cubicBezTo>
                  <a:cubicBezTo>
                    <a:pt x="1052" y="83"/>
                    <a:pt x="1028" y="107"/>
                    <a:pt x="999" y="107"/>
                  </a:cubicBezTo>
                  <a:cubicBezTo>
                    <a:pt x="136" y="107"/>
                    <a:pt x="136" y="107"/>
                    <a:pt x="136" y="107"/>
                  </a:cubicBezTo>
                  <a:cubicBezTo>
                    <a:pt x="136" y="272"/>
                    <a:pt x="136" y="272"/>
                    <a:pt x="136" y="272"/>
                  </a:cubicBezTo>
                  <a:cubicBezTo>
                    <a:pt x="999" y="272"/>
                    <a:pt x="999" y="272"/>
                    <a:pt x="999" y="272"/>
                  </a:cubicBezTo>
                  <a:cubicBezTo>
                    <a:pt x="1028" y="272"/>
                    <a:pt x="1052" y="296"/>
                    <a:pt x="1052" y="326"/>
                  </a:cubicBezTo>
                  <a:cubicBezTo>
                    <a:pt x="1052" y="326"/>
                    <a:pt x="1052" y="326"/>
                    <a:pt x="1052" y="326"/>
                  </a:cubicBezTo>
                  <a:cubicBezTo>
                    <a:pt x="1052" y="356"/>
                    <a:pt x="1028" y="380"/>
                    <a:pt x="999" y="380"/>
                  </a:cubicBezTo>
                  <a:cubicBezTo>
                    <a:pt x="470" y="380"/>
                    <a:pt x="470" y="380"/>
                    <a:pt x="470" y="380"/>
                  </a:cubicBezTo>
                  <a:cubicBezTo>
                    <a:pt x="107" y="380"/>
                    <a:pt x="107" y="380"/>
                    <a:pt x="107" y="380"/>
                  </a:cubicBezTo>
                  <a:cubicBezTo>
                    <a:pt x="48" y="380"/>
                    <a:pt x="0" y="332"/>
                    <a:pt x="0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"/>
                    <a:pt x="48" y="0"/>
                    <a:pt x="107" y="0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A71E1430-1B1D-79AB-74B1-63221A8FF96E}"/>
                </a:ext>
              </a:extLst>
            </p:cNvPr>
            <p:cNvSpPr/>
            <p:nvPr/>
          </p:nvSpPr>
          <p:spPr bwMode="auto">
            <a:xfrm>
              <a:off x="4783138" y="4497388"/>
              <a:ext cx="1843088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F60FC74E-4E87-6457-74F4-59BF49CFF9B3}"/>
                </a:ext>
              </a:extLst>
            </p:cNvPr>
            <p:cNvSpPr/>
            <p:nvPr/>
          </p:nvSpPr>
          <p:spPr bwMode="auto">
            <a:xfrm>
              <a:off x="4938713" y="4587876"/>
              <a:ext cx="1687513" cy="42863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B320A533-C2F9-5138-E348-1A0270B53BEB}"/>
                </a:ext>
              </a:extLst>
            </p:cNvPr>
            <p:cNvSpPr/>
            <p:nvPr/>
          </p:nvSpPr>
          <p:spPr bwMode="auto">
            <a:xfrm>
              <a:off x="4938713" y="4716463"/>
              <a:ext cx="1687513" cy="41275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ED17BAD6-1D43-8ACF-92D8-8A08CAF26169}"/>
                </a:ext>
              </a:extLst>
            </p:cNvPr>
            <p:cNvSpPr/>
            <p:nvPr/>
          </p:nvSpPr>
          <p:spPr bwMode="auto">
            <a:xfrm>
              <a:off x="5445126" y="5091113"/>
              <a:ext cx="1939925" cy="825500"/>
            </a:xfrm>
            <a:prstGeom prst="rect">
              <a:avLst/>
            </a:pr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A7B7AA5F-A8D5-118A-4B3F-97787EBDAB7F}"/>
                </a:ext>
              </a:extLst>
            </p:cNvPr>
            <p:cNvSpPr/>
            <p:nvPr/>
          </p:nvSpPr>
          <p:spPr bwMode="auto">
            <a:xfrm>
              <a:off x="5846763" y="3049588"/>
              <a:ext cx="346075" cy="642938"/>
            </a:xfrm>
            <a:custGeom>
              <a:avLst/>
              <a:gdLst>
                <a:gd name="T0" fmla="*/ 159 w 159"/>
                <a:gd name="T1" fmla="*/ 0 h 295"/>
                <a:gd name="T2" fmla="*/ 132 w 159"/>
                <a:gd name="T3" fmla="*/ 0 h 295"/>
                <a:gd name="T4" fmla="*/ 0 w 159"/>
                <a:gd name="T5" fmla="*/ 131 h 295"/>
                <a:gd name="T6" fmla="*/ 0 w 159"/>
                <a:gd name="T7" fmla="*/ 295 h 295"/>
                <a:gd name="T8" fmla="*/ 159 w 159"/>
                <a:gd name="T9" fmla="*/ 295 h 295"/>
                <a:gd name="T10" fmla="*/ 159 w 159"/>
                <a:gd name="T11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295">
                  <a:moveTo>
                    <a:pt x="159" y="0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59" y="0"/>
                    <a:pt x="0" y="59"/>
                    <a:pt x="0" y="13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159" y="295"/>
                    <a:pt x="159" y="295"/>
                    <a:pt x="159" y="295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0124BA7E-A5F9-7F25-25A7-FFC360D32E05}"/>
                </a:ext>
              </a:extLst>
            </p:cNvPr>
            <p:cNvSpPr/>
            <p:nvPr/>
          </p:nvSpPr>
          <p:spPr bwMode="auto">
            <a:xfrm>
              <a:off x="6446838" y="3524251"/>
              <a:ext cx="4302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6EBF2C8-BCF9-9477-A401-371B8FAC6A51}"/>
                </a:ext>
              </a:extLst>
            </p:cNvPr>
            <p:cNvSpPr/>
            <p:nvPr/>
          </p:nvSpPr>
          <p:spPr bwMode="auto">
            <a:xfrm>
              <a:off x="6959601" y="3524251"/>
              <a:ext cx="8620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20CA8BAC-14BE-BCFB-2646-7F18ECF9F906}"/>
                </a:ext>
              </a:extLst>
            </p:cNvPr>
            <p:cNvSpPr/>
            <p:nvPr/>
          </p:nvSpPr>
          <p:spPr bwMode="auto">
            <a:xfrm>
              <a:off x="6446838" y="3748088"/>
              <a:ext cx="1374775" cy="61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88985DEB-EAAC-4989-7269-0DE54FFA73FE}"/>
                </a:ext>
              </a:extLst>
            </p:cNvPr>
            <p:cNvSpPr/>
            <p:nvPr/>
          </p:nvSpPr>
          <p:spPr bwMode="auto">
            <a:xfrm>
              <a:off x="6446838" y="3968751"/>
              <a:ext cx="1374775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16764444-8373-77DF-835F-90347820D40A}"/>
                </a:ext>
              </a:extLst>
            </p:cNvPr>
            <p:cNvSpPr/>
            <p:nvPr/>
          </p:nvSpPr>
          <p:spPr bwMode="auto">
            <a:xfrm>
              <a:off x="6446838" y="4168776"/>
              <a:ext cx="9255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78193628-AC32-0D93-5453-D7EC7D2DA21F}"/>
                </a:ext>
              </a:extLst>
            </p:cNvPr>
            <p:cNvSpPr/>
            <p:nvPr/>
          </p:nvSpPr>
          <p:spPr bwMode="auto">
            <a:xfrm>
              <a:off x="7453313" y="4168776"/>
              <a:ext cx="368300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0C703475-8C5D-2FE6-E83C-12E50B60CCC6}"/>
                </a:ext>
              </a:extLst>
            </p:cNvPr>
            <p:cNvSpPr/>
            <p:nvPr/>
          </p:nvSpPr>
          <p:spPr bwMode="auto">
            <a:xfrm>
              <a:off x="4732338" y="4065588"/>
              <a:ext cx="1044575" cy="198438"/>
            </a:xfrm>
            <a:custGeom>
              <a:avLst/>
              <a:gdLst>
                <a:gd name="T0" fmla="*/ 434 w 480"/>
                <a:gd name="T1" fmla="*/ 0 h 91"/>
                <a:gd name="T2" fmla="*/ 45 w 480"/>
                <a:gd name="T3" fmla="*/ 0 h 91"/>
                <a:gd name="T4" fmla="*/ 0 w 480"/>
                <a:gd name="T5" fmla="*/ 45 h 91"/>
                <a:gd name="T6" fmla="*/ 0 w 480"/>
                <a:gd name="T7" fmla="*/ 45 h 91"/>
                <a:gd name="T8" fmla="*/ 45 w 480"/>
                <a:gd name="T9" fmla="*/ 91 h 91"/>
                <a:gd name="T10" fmla="*/ 434 w 480"/>
                <a:gd name="T11" fmla="*/ 91 h 91"/>
                <a:gd name="T12" fmla="*/ 480 w 480"/>
                <a:gd name="T13" fmla="*/ 45 h 91"/>
                <a:gd name="T14" fmla="*/ 480 w 480"/>
                <a:gd name="T15" fmla="*/ 45 h 91"/>
                <a:gd name="T16" fmla="*/ 434 w 48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1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ubicBezTo>
                    <a:pt x="434" y="91"/>
                    <a:pt x="434" y="91"/>
                    <a:pt x="434" y="91"/>
                  </a:cubicBezTo>
                  <a:cubicBezTo>
                    <a:pt x="459" y="91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DAFB6E24-CD85-CB3D-885B-6F3CED248A2B}"/>
                </a:ext>
              </a:extLst>
            </p:cNvPr>
            <p:cNvSpPr/>
            <p:nvPr/>
          </p:nvSpPr>
          <p:spPr bwMode="auto">
            <a:xfrm>
              <a:off x="4732338" y="3717926"/>
              <a:ext cx="1044575" cy="195263"/>
            </a:xfrm>
            <a:custGeom>
              <a:avLst/>
              <a:gdLst>
                <a:gd name="T0" fmla="*/ 434 w 480"/>
                <a:gd name="T1" fmla="*/ 0 h 90"/>
                <a:gd name="T2" fmla="*/ 45 w 480"/>
                <a:gd name="T3" fmla="*/ 0 h 90"/>
                <a:gd name="T4" fmla="*/ 0 w 480"/>
                <a:gd name="T5" fmla="*/ 45 h 90"/>
                <a:gd name="T6" fmla="*/ 0 w 480"/>
                <a:gd name="T7" fmla="*/ 45 h 90"/>
                <a:gd name="T8" fmla="*/ 45 w 480"/>
                <a:gd name="T9" fmla="*/ 90 h 90"/>
                <a:gd name="T10" fmla="*/ 434 w 480"/>
                <a:gd name="T11" fmla="*/ 90 h 90"/>
                <a:gd name="T12" fmla="*/ 480 w 480"/>
                <a:gd name="T13" fmla="*/ 45 h 90"/>
                <a:gd name="T14" fmla="*/ 480 w 480"/>
                <a:gd name="T15" fmla="*/ 45 h 90"/>
                <a:gd name="T16" fmla="*/ 434 w 48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0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434" y="90"/>
                    <a:pt x="434" y="90"/>
                    <a:pt x="434" y="90"/>
                  </a:cubicBezTo>
                  <a:cubicBezTo>
                    <a:pt x="459" y="90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7A5D1224-3AE9-33ED-040F-8E200ABDB664}"/>
                </a:ext>
              </a:extLst>
            </p:cNvPr>
            <p:cNvSpPr/>
            <p:nvPr/>
          </p:nvSpPr>
          <p:spPr bwMode="auto">
            <a:xfrm>
              <a:off x="4808538" y="3913188"/>
              <a:ext cx="890588" cy="152400"/>
            </a:xfrm>
            <a:prstGeom prst="rect">
              <a:avLst/>
            </a:pr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1EAE5339-2568-3639-5EA2-F8D450CF63A5}"/>
                </a:ext>
              </a:extLst>
            </p:cNvPr>
            <p:cNvSpPr/>
            <p:nvPr/>
          </p:nvSpPr>
          <p:spPr bwMode="auto">
            <a:xfrm>
              <a:off x="4432301" y="1817688"/>
              <a:ext cx="1644650" cy="1900238"/>
            </a:xfrm>
            <a:custGeom>
              <a:avLst/>
              <a:gdLst>
                <a:gd name="T0" fmla="*/ 756 w 756"/>
                <a:gd name="T1" fmla="*/ 399 h 873"/>
                <a:gd name="T2" fmla="*/ 378 w 756"/>
                <a:gd name="T3" fmla="*/ 12 h 873"/>
                <a:gd name="T4" fmla="*/ 0 w 756"/>
                <a:gd name="T5" fmla="*/ 399 h 873"/>
                <a:gd name="T6" fmla="*/ 163 w 756"/>
                <a:gd name="T7" fmla="*/ 732 h 873"/>
                <a:gd name="T8" fmla="*/ 183 w 756"/>
                <a:gd name="T9" fmla="*/ 873 h 873"/>
                <a:gd name="T10" fmla="*/ 378 w 756"/>
                <a:gd name="T11" fmla="*/ 873 h 873"/>
                <a:gd name="T12" fmla="*/ 573 w 756"/>
                <a:gd name="T13" fmla="*/ 873 h 873"/>
                <a:gd name="T14" fmla="*/ 592 w 756"/>
                <a:gd name="T15" fmla="*/ 732 h 873"/>
                <a:gd name="T16" fmla="*/ 756 w 756"/>
                <a:gd name="T17" fmla="*/ 399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6" h="873">
                  <a:moveTo>
                    <a:pt x="756" y="399"/>
                  </a:moveTo>
                  <a:cubicBezTo>
                    <a:pt x="756" y="0"/>
                    <a:pt x="378" y="12"/>
                    <a:pt x="378" y="12"/>
                  </a:cubicBezTo>
                  <a:cubicBezTo>
                    <a:pt x="378" y="12"/>
                    <a:pt x="0" y="0"/>
                    <a:pt x="0" y="399"/>
                  </a:cubicBezTo>
                  <a:cubicBezTo>
                    <a:pt x="0" y="574"/>
                    <a:pt x="127" y="688"/>
                    <a:pt x="163" y="732"/>
                  </a:cubicBezTo>
                  <a:cubicBezTo>
                    <a:pt x="189" y="763"/>
                    <a:pt x="183" y="774"/>
                    <a:pt x="183" y="873"/>
                  </a:cubicBezTo>
                  <a:cubicBezTo>
                    <a:pt x="378" y="873"/>
                    <a:pt x="378" y="873"/>
                    <a:pt x="378" y="873"/>
                  </a:cubicBezTo>
                  <a:cubicBezTo>
                    <a:pt x="573" y="873"/>
                    <a:pt x="573" y="873"/>
                    <a:pt x="573" y="873"/>
                  </a:cubicBezTo>
                  <a:cubicBezTo>
                    <a:pt x="573" y="774"/>
                    <a:pt x="567" y="763"/>
                    <a:pt x="592" y="732"/>
                  </a:cubicBezTo>
                  <a:cubicBezTo>
                    <a:pt x="629" y="688"/>
                    <a:pt x="756" y="574"/>
                    <a:pt x="756" y="399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823340BD-6605-6050-78E6-5071F235F852}"/>
                </a:ext>
              </a:extLst>
            </p:cNvPr>
            <p:cNvSpPr/>
            <p:nvPr/>
          </p:nvSpPr>
          <p:spPr bwMode="auto">
            <a:xfrm>
              <a:off x="4708526" y="1916113"/>
              <a:ext cx="1216025" cy="393700"/>
            </a:xfrm>
            <a:custGeom>
              <a:avLst/>
              <a:gdLst>
                <a:gd name="T0" fmla="*/ 0 w 559"/>
                <a:gd name="T1" fmla="*/ 99 h 181"/>
                <a:gd name="T2" fmla="*/ 155 w 559"/>
                <a:gd name="T3" fmla="*/ 162 h 181"/>
                <a:gd name="T4" fmla="*/ 559 w 559"/>
                <a:gd name="T5" fmla="*/ 181 h 181"/>
                <a:gd name="T6" fmla="*/ 251 w 559"/>
                <a:gd name="T7" fmla="*/ 0 h 181"/>
                <a:gd name="T8" fmla="*/ 0 w 559"/>
                <a:gd name="T9" fmla="*/ 9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181">
                  <a:moveTo>
                    <a:pt x="0" y="99"/>
                  </a:moveTo>
                  <a:cubicBezTo>
                    <a:pt x="0" y="99"/>
                    <a:pt x="114" y="43"/>
                    <a:pt x="155" y="162"/>
                  </a:cubicBezTo>
                  <a:cubicBezTo>
                    <a:pt x="155" y="162"/>
                    <a:pt x="350" y="1"/>
                    <a:pt x="559" y="181"/>
                  </a:cubicBezTo>
                  <a:cubicBezTo>
                    <a:pt x="559" y="181"/>
                    <a:pt x="461" y="0"/>
                    <a:pt x="251" y="0"/>
                  </a:cubicBezTo>
                  <a:cubicBezTo>
                    <a:pt x="86" y="0"/>
                    <a:pt x="0" y="99"/>
                    <a:pt x="0" y="99"/>
                  </a:cubicBezTo>
                  <a:close/>
                </a:path>
              </a:pathLst>
            </a:custGeom>
            <a:solidFill>
              <a:srgbClr val="FFF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24ECDBC-55B9-651E-B09F-06BF6CFA7996}"/>
                </a:ext>
              </a:extLst>
            </p:cNvPr>
            <p:cNvSpPr/>
            <p:nvPr/>
          </p:nvSpPr>
          <p:spPr bwMode="auto">
            <a:xfrm>
              <a:off x="5211763" y="1444626"/>
              <a:ext cx="84138" cy="2206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9B9D3BCC-B053-47E2-E07F-6D06E522BFE6}"/>
                </a:ext>
              </a:extLst>
            </p:cNvPr>
            <p:cNvSpPr/>
            <p:nvPr/>
          </p:nvSpPr>
          <p:spPr bwMode="auto">
            <a:xfrm>
              <a:off x="4791076" y="1495426"/>
              <a:ext cx="150813" cy="236538"/>
            </a:xfrm>
            <a:custGeom>
              <a:avLst/>
              <a:gdLst>
                <a:gd name="T0" fmla="*/ 95 w 95"/>
                <a:gd name="T1" fmla="*/ 132 h 149"/>
                <a:gd name="T2" fmla="*/ 44 w 95"/>
                <a:gd name="T3" fmla="*/ 149 h 149"/>
                <a:gd name="T4" fmla="*/ 0 w 95"/>
                <a:gd name="T5" fmla="*/ 18 h 149"/>
                <a:gd name="T6" fmla="*/ 51 w 95"/>
                <a:gd name="T7" fmla="*/ 0 h 149"/>
                <a:gd name="T8" fmla="*/ 95 w 95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49">
                  <a:moveTo>
                    <a:pt x="95" y="132"/>
                  </a:moveTo>
                  <a:lnTo>
                    <a:pt x="44" y="149"/>
                  </a:lnTo>
                  <a:lnTo>
                    <a:pt x="0" y="18"/>
                  </a:lnTo>
                  <a:lnTo>
                    <a:pt x="51" y="0"/>
                  </a:lnTo>
                  <a:lnTo>
                    <a:pt x="95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855C02A3-ED0C-0F0E-6755-1A5683E0A2E4}"/>
                </a:ext>
              </a:extLst>
            </p:cNvPr>
            <p:cNvSpPr/>
            <p:nvPr/>
          </p:nvSpPr>
          <p:spPr bwMode="auto">
            <a:xfrm>
              <a:off x="4400551" y="1719263"/>
              <a:ext cx="214313" cy="215900"/>
            </a:xfrm>
            <a:custGeom>
              <a:avLst/>
              <a:gdLst>
                <a:gd name="T0" fmla="*/ 135 w 135"/>
                <a:gd name="T1" fmla="*/ 99 h 136"/>
                <a:gd name="T2" fmla="*/ 97 w 135"/>
                <a:gd name="T3" fmla="*/ 136 h 136"/>
                <a:gd name="T4" fmla="*/ 0 w 135"/>
                <a:gd name="T5" fmla="*/ 39 h 136"/>
                <a:gd name="T6" fmla="*/ 37 w 135"/>
                <a:gd name="T7" fmla="*/ 0 h 136"/>
                <a:gd name="T8" fmla="*/ 135 w 135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6">
                  <a:moveTo>
                    <a:pt x="135" y="99"/>
                  </a:moveTo>
                  <a:lnTo>
                    <a:pt x="97" y="136"/>
                  </a:lnTo>
                  <a:lnTo>
                    <a:pt x="0" y="39"/>
                  </a:lnTo>
                  <a:lnTo>
                    <a:pt x="37" y="0"/>
                  </a:lnTo>
                  <a:lnTo>
                    <a:pt x="135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4C4AB857-2511-9E62-AFD6-BC8EF33D9387}"/>
                </a:ext>
              </a:extLst>
            </p:cNvPr>
            <p:cNvSpPr/>
            <p:nvPr/>
          </p:nvSpPr>
          <p:spPr bwMode="auto">
            <a:xfrm>
              <a:off x="4133851" y="2092326"/>
              <a:ext cx="233363" cy="184150"/>
            </a:xfrm>
            <a:custGeom>
              <a:avLst/>
              <a:gdLst>
                <a:gd name="T0" fmla="*/ 147 w 147"/>
                <a:gd name="T1" fmla="*/ 70 h 116"/>
                <a:gd name="T2" fmla="*/ 121 w 147"/>
                <a:gd name="T3" fmla="*/ 116 h 116"/>
                <a:gd name="T4" fmla="*/ 0 w 147"/>
                <a:gd name="T5" fmla="*/ 46 h 116"/>
                <a:gd name="T6" fmla="*/ 28 w 147"/>
                <a:gd name="T7" fmla="*/ 0 h 116"/>
                <a:gd name="T8" fmla="*/ 147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147" y="70"/>
                  </a:moveTo>
                  <a:lnTo>
                    <a:pt x="121" y="116"/>
                  </a:lnTo>
                  <a:lnTo>
                    <a:pt x="0" y="46"/>
                  </a:lnTo>
                  <a:lnTo>
                    <a:pt x="28" y="0"/>
                  </a:lnTo>
                  <a:lnTo>
                    <a:pt x="147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AB1FD38A-243A-6C75-5129-E0BD39EC2161}"/>
                </a:ext>
              </a:extLst>
            </p:cNvPr>
            <p:cNvSpPr/>
            <p:nvPr/>
          </p:nvSpPr>
          <p:spPr bwMode="auto">
            <a:xfrm>
              <a:off x="4040188" y="2527301"/>
              <a:ext cx="228600" cy="107950"/>
            </a:xfrm>
            <a:custGeom>
              <a:avLst/>
              <a:gdLst>
                <a:gd name="T0" fmla="*/ 144 w 144"/>
                <a:gd name="T1" fmla="*/ 15 h 68"/>
                <a:gd name="T2" fmla="*/ 139 w 144"/>
                <a:gd name="T3" fmla="*/ 68 h 68"/>
                <a:gd name="T4" fmla="*/ 0 w 144"/>
                <a:gd name="T5" fmla="*/ 53 h 68"/>
                <a:gd name="T6" fmla="*/ 7 w 144"/>
                <a:gd name="T7" fmla="*/ 0 h 68"/>
                <a:gd name="T8" fmla="*/ 144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144" y="15"/>
                  </a:moveTo>
                  <a:lnTo>
                    <a:pt x="139" y="68"/>
                  </a:lnTo>
                  <a:lnTo>
                    <a:pt x="0" y="53"/>
                  </a:lnTo>
                  <a:lnTo>
                    <a:pt x="7" y="0"/>
                  </a:lnTo>
                  <a:lnTo>
                    <a:pt x="144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05E576CD-3FF5-A72B-0879-DE19D1CC7822}"/>
                </a:ext>
              </a:extLst>
            </p:cNvPr>
            <p:cNvSpPr/>
            <p:nvPr/>
          </p:nvSpPr>
          <p:spPr bwMode="auto">
            <a:xfrm>
              <a:off x="4116388" y="2932113"/>
              <a:ext cx="234950" cy="177800"/>
            </a:xfrm>
            <a:custGeom>
              <a:avLst/>
              <a:gdLst>
                <a:gd name="T0" fmla="*/ 124 w 148"/>
                <a:gd name="T1" fmla="*/ 0 h 112"/>
                <a:gd name="T2" fmla="*/ 148 w 148"/>
                <a:gd name="T3" fmla="*/ 48 h 112"/>
                <a:gd name="T4" fmla="*/ 26 w 148"/>
                <a:gd name="T5" fmla="*/ 112 h 112"/>
                <a:gd name="T6" fmla="*/ 0 w 148"/>
                <a:gd name="T7" fmla="*/ 64 h 112"/>
                <a:gd name="T8" fmla="*/ 124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124" y="0"/>
                  </a:moveTo>
                  <a:lnTo>
                    <a:pt x="148" y="48"/>
                  </a:lnTo>
                  <a:lnTo>
                    <a:pt x="26" y="112"/>
                  </a:lnTo>
                  <a:lnTo>
                    <a:pt x="0" y="6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7E9DBAF9-CF17-1391-7A52-CE77DCA59E24}"/>
                </a:ext>
              </a:extLst>
            </p:cNvPr>
            <p:cNvSpPr/>
            <p:nvPr/>
          </p:nvSpPr>
          <p:spPr bwMode="auto">
            <a:xfrm>
              <a:off x="4348163" y="3273426"/>
              <a:ext cx="220663" cy="209550"/>
            </a:xfrm>
            <a:custGeom>
              <a:avLst/>
              <a:gdLst>
                <a:gd name="T0" fmla="*/ 105 w 139"/>
                <a:gd name="T1" fmla="*/ 0 h 132"/>
                <a:gd name="T2" fmla="*/ 139 w 139"/>
                <a:gd name="T3" fmla="*/ 41 h 132"/>
                <a:gd name="T4" fmla="*/ 34 w 139"/>
                <a:gd name="T5" fmla="*/ 132 h 132"/>
                <a:gd name="T6" fmla="*/ 0 w 139"/>
                <a:gd name="T7" fmla="*/ 91 h 132"/>
                <a:gd name="T8" fmla="*/ 105 w 139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32">
                  <a:moveTo>
                    <a:pt x="105" y="0"/>
                  </a:moveTo>
                  <a:lnTo>
                    <a:pt x="139" y="41"/>
                  </a:lnTo>
                  <a:lnTo>
                    <a:pt x="34" y="132"/>
                  </a:lnTo>
                  <a:lnTo>
                    <a:pt x="0" y="9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5C9A3A43-D7A7-2941-12A4-90EE132EB671}"/>
                </a:ext>
              </a:extLst>
            </p:cNvPr>
            <p:cNvSpPr/>
            <p:nvPr/>
          </p:nvSpPr>
          <p:spPr bwMode="auto">
            <a:xfrm>
              <a:off x="5572126" y="1495426"/>
              <a:ext cx="152400" cy="236538"/>
            </a:xfrm>
            <a:custGeom>
              <a:avLst/>
              <a:gdLst>
                <a:gd name="T0" fmla="*/ 0 w 96"/>
                <a:gd name="T1" fmla="*/ 132 h 149"/>
                <a:gd name="T2" fmla="*/ 52 w 96"/>
                <a:gd name="T3" fmla="*/ 149 h 149"/>
                <a:gd name="T4" fmla="*/ 96 w 96"/>
                <a:gd name="T5" fmla="*/ 18 h 149"/>
                <a:gd name="T6" fmla="*/ 44 w 96"/>
                <a:gd name="T7" fmla="*/ 0 h 149"/>
                <a:gd name="T8" fmla="*/ 0 w 96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49">
                  <a:moveTo>
                    <a:pt x="0" y="132"/>
                  </a:moveTo>
                  <a:lnTo>
                    <a:pt x="52" y="149"/>
                  </a:lnTo>
                  <a:lnTo>
                    <a:pt x="96" y="18"/>
                  </a:lnTo>
                  <a:lnTo>
                    <a:pt x="44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0A5F4FD3-68A5-29E5-6B5B-9E4959511B9C}"/>
                </a:ext>
              </a:extLst>
            </p:cNvPr>
            <p:cNvSpPr/>
            <p:nvPr/>
          </p:nvSpPr>
          <p:spPr bwMode="auto">
            <a:xfrm>
              <a:off x="5900738" y="1719263"/>
              <a:ext cx="215900" cy="215900"/>
            </a:xfrm>
            <a:custGeom>
              <a:avLst/>
              <a:gdLst>
                <a:gd name="T0" fmla="*/ 0 w 136"/>
                <a:gd name="T1" fmla="*/ 99 h 136"/>
                <a:gd name="T2" fmla="*/ 37 w 136"/>
                <a:gd name="T3" fmla="*/ 136 h 136"/>
                <a:gd name="T4" fmla="*/ 136 w 136"/>
                <a:gd name="T5" fmla="*/ 39 h 136"/>
                <a:gd name="T6" fmla="*/ 98 w 136"/>
                <a:gd name="T7" fmla="*/ 0 h 136"/>
                <a:gd name="T8" fmla="*/ 0 w 136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6">
                  <a:moveTo>
                    <a:pt x="0" y="99"/>
                  </a:moveTo>
                  <a:lnTo>
                    <a:pt x="37" y="136"/>
                  </a:lnTo>
                  <a:lnTo>
                    <a:pt x="136" y="39"/>
                  </a:lnTo>
                  <a:lnTo>
                    <a:pt x="98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FF361671-15EE-07A8-60BF-D101BDF7BD70}"/>
                </a:ext>
              </a:extLst>
            </p:cNvPr>
            <p:cNvSpPr/>
            <p:nvPr/>
          </p:nvSpPr>
          <p:spPr bwMode="auto">
            <a:xfrm>
              <a:off x="6146801" y="2092326"/>
              <a:ext cx="233363" cy="184150"/>
            </a:xfrm>
            <a:custGeom>
              <a:avLst/>
              <a:gdLst>
                <a:gd name="T0" fmla="*/ 0 w 147"/>
                <a:gd name="T1" fmla="*/ 70 h 116"/>
                <a:gd name="T2" fmla="*/ 28 w 147"/>
                <a:gd name="T3" fmla="*/ 116 h 116"/>
                <a:gd name="T4" fmla="*/ 147 w 147"/>
                <a:gd name="T5" fmla="*/ 46 h 116"/>
                <a:gd name="T6" fmla="*/ 121 w 147"/>
                <a:gd name="T7" fmla="*/ 0 h 116"/>
                <a:gd name="T8" fmla="*/ 0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0" y="70"/>
                  </a:moveTo>
                  <a:lnTo>
                    <a:pt x="28" y="116"/>
                  </a:lnTo>
                  <a:lnTo>
                    <a:pt x="147" y="46"/>
                  </a:lnTo>
                  <a:lnTo>
                    <a:pt x="121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E490EA26-6A50-D0C0-34DB-0100C076D22F}"/>
                </a:ext>
              </a:extLst>
            </p:cNvPr>
            <p:cNvSpPr/>
            <p:nvPr/>
          </p:nvSpPr>
          <p:spPr bwMode="auto">
            <a:xfrm>
              <a:off x="6245226" y="2527301"/>
              <a:ext cx="228600" cy="107950"/>
            </a:xfrm>
            <a:custGeom>
              <a:avLst/>
              <a:gdLst>
                <a:gd name="T0" fmla="*/ 0 w 144"/>
                <a:gd name="T1" fmla="*/ 15 h 68"/>
                <a:gd name="T2" fmla="*/ 7 w 144"/>
                <a:gd name="T3" fmla="*/ 68 h 68"/>
                <a:gd name="T4" fmla="*/ 144 w 144"/>
                <a:gd name="T5" fmla="*/ 53 h 68"/>
                <a:gd name="T6" fmla="*/ 138 w 144"/>
                <a:gd name="T7" fmla="*/ 0 h 68"/>
                <a:gd name="T8" fmla="*/ 0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0" y="15"/>
                  </a:moveTo>
                  <a:lnTo>
                    <a:pt x="7" y="68"/>
                  </a:lnTo>
                  <a:lnTo>
                    <a:pt x="144" y="53"/>
                  </a:lnTo>
                  <a:lnTo>
                    <a:pt x="13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7ADB0017-D7AC-08FC-B680-2BA719800ED1}"/>
                </a:ext>
              </a:extLst>
            </p:cNvPr>
            <p:cNvSpPr/>
            <p:nvPr/>
          </p:nvSpPr>
          <p:spPr bwMode="auto">
            <a:xfrm>
              <a:off x="6162676" y="2932113"/>
              <a:ext cx="234950" cy="177800"/>
            </a:xfrm>
            <a:custGeom>
              <a:avLst/>
              <a:gdLst>
                <a:gd name="T0" fmla="*/ 25 w 148"/>
                <a:gd name="T1" fmla="*/ 0 h 112"/>
                <a:gd name="T2" fmla="*/ 0 w 148"/>
                <a:gd name="T3" fmla="*/ 48 h 112"/>
                <a:gd name="T4" fmla="*/ 123 w 148"/>
                <a:gd name="T5" fmla="*/ 112 h 112"/>
                <a:gd name="T6" fmla="*/ 148 w 148"/>
                <a:gd name="T7" fmla="*/ 64 h 112"/>
                <a:gd name="T8" fmla="*/ 25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25" y="0"/>
                  </a:moveTo>
                  <a:lnTo>
                    <a:pt x="0" y="48"/>
                  </a:lnTo>
                  <a:lnTo>
                    <a:pt x="123" y="112"/>
                  </a:lnTo>
                  <a:lnTo>
                    <a:pt x="148" y="6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D8CEAC43-6C47-4570-0709-9395C96292E5}"/>
                </a:ext>
              </a:extLst>
            </p:cNvPr>
            <p:cNvSpPr/>
            <p:nvPr/>
          </p:nvSpPr>
          <p:spPr bwMode="auto">
            <a:xfrm>
              <a:off x="5945188" y="3273426"/>
              <a:ext cx="222250" cy="209550"/>
            </a:xfrm>
            <a:custGeom>
              <a:avLst/>
              <a:gdLst>
                <a:gd name="T0" fmla="*/ 35 w 140"/>
                <a:gd name="T1" fmla="*/ 0 h 132"/>
                <a:gd name="T2" fmla="*/ 0 w 140"/>
                <a:gd name="T3" fmla="*/ 41 h 132"/>
                <a:gd name="T4" fmla="*/ 105 w 140"/>
                <a:gd name="T5" fmla="*/ 132 h 132"/>
                <a:gd name="T6" fmla="*/ 140 w 140"/>
                <a:gd name="T7" fmla="*/ 91 h 132"/>
                <a:gd name="T8" fmla="*/ 35 w 140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2">
                  <a:moveTo>
                    <a:pt x="35" y="0"/>
                  </a:moveTo>
                  <a:lnTo>
                    <a:pt x="0" y="41"/>
                  </a:lnTo>
                  <a:lnTo>
                    <a:pt x="105" y="132"/>
                  </a:lnTo>
                  <a:lnTo>
                    <a:pt x="140" y="9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6342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18" name="任意多边形: 形状 17"/>
            <p:cNvSpPr>
              <a:spLocks/>
            </p:cNvSpPr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>
              <a:spLocks/>
            </p:cNvSpPr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任意多边形: 形状 19"/>
            <p:cNvSpPr>
              <a:spLocks/>
            </p:cNvSpPr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3" name="任意多边形: 形状 22"/>
            <p:cNvSpPr>
              <a:spLocks/>
            </p:cNvSpPr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>
              <a:spLocks/>
            </p:cNvSpPr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任意多边形: 形状 24"/>
            <p:cNvSpPr>
              <a:spLocks/>
            </p:cNvSpPr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>
              <a:spLocks/>
            </p:cNvSpPr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任意多边形: 形状 26"/>
            <p:cNvSpPr>
              <a:spLocks/>
            </p:cNvSpPr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EE3300DB-038A-92EA-25E6-D07136CF00CC}"/>
              </a:ext>
            </a:extLst>
          </p:cNvPr>
          <p:cNvSpPr txBox="1"/>
          <p:nvPr userDrawn="1"/>
        </p:nvSpPr>
        <p:spPr>
          <a:xfrm>
            <a:off x="9205677" y="6410049"/>
            <a:ext cx="2483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+mn-ea"/>
                <a:ea typeface="+mn-ea"/>
              </a:rPr>
              <a:t>第</a:t>
            </a:r>
            <a:r>
              <a:rPr lang="en-US" altLang="zh-CN" dirty="0">
                <a:latin typeface="+mn-ea"/>
                <a:ea typeface="+mn-ea"/>
              </a:rPr>
              <a:t>4</a:t>
            </a:r>
            <a:r>
              <a:rPr lang="zh-CN" altLang="en-US" dirty="0">
                <a:latin typeface="+mn-ea"/>
                <a:ea typeface="+mn-ea"/>
              </a:rPr>
              <a:t>单元 制作智能垃圾桶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9455E4E-9928-D725-A31A-882241E61BFA}"/>
              </a:ext>
            </a:extLst>
          </p:cNvPr>
          <p:cNvSpPr txBox="1"/>
          <p:nvPr userDrawn="1"/>
        </p:nvSpPr>
        <p:spPr>
          <a:xfrm>
            <a:off x="480523" y="6410049"/>
            <a:ext cx="2339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+mn-ea"/>
                <a:ea typeface="+mn-ea"/>
              </a:rPr>
              <a:t>第</a:t>
            </a:r>
            <a:r>
              <a:rPr lang="en-US" altLang="zh-CN" dirty="0">
                <a:latin typeface="+mn-ea"/>
                <a:ea typeface="+mn-ea"/>
              </a:rPr>
              <a:t>13</a:t>
            </a:r>
            <a:r>
              <a:rPr lang="zh-CN" altLang="en-US" dirty="0">
                <a:latin typeface="+mn-ea"/>
                <a:ea typeface="+mn-ea"/>
              </a:rPr>
              <a:t>课 硬件搭建垃圾桶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3556000" cy="6858000"/>
            <a:chOff x="0" y="0"/>
            <a:chExt cx="3556000" cy="6858000"/>
          </a:xfrm>
        </p:grpSpPr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0400" y="1500189"/>
            <a:ext cx="2519061" cy="864515"/>
          </a:xfrm>
          <a:prstGeom prst="rect">
            <a:avLst/>
          </a:prstGeom>
          <a:noFill/>
        </p:spPr>
        <p:txBody>
          <a:bodyPr anchor="t" anchorCtr="0">
            <a:normAutofit/>
          </a:bodyPr>
          <a:lstStyle>
            <a:lvl1pPr algn="r"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fld id="{C8BB1146-E542-4D4E-B8E9-6919A11DDD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 flipH="1">
            <a:off x="10641255" y="4097666"/>
            <a:ext cx="1392237" cy="1600200"/>
            <a:chOff x="10768013" y="4532313"/>
            <a:chExt cx="1392237" cy="1600200"/>
          </a:xfrm>
        </p:grpSpPr>
        <p:sp>
          <p:nvSpPr>
            <p:cNvPr id="205" name="椭圆 204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椭圆 205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379680" y="406400"/>
            <a:ext cx="11382375" cy="6045200"/>
            <a:chOff x="-285750" y="7608888"/>
            <a:chExt cx="11382375" cy="6045200"/>
          </a:xfrm>
        </p:grpSpPr>
        <p:sp>
          <p:nvSpPr>
            <p:cNvPr id="192" name="任意多边形: 形状 191"/>
            <p:cNvSpPr>
              <a:spLocks/>
            </p:cNvSpPr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94" name="任意多边形: 形状 193"/>
              <p:cNvSpPr>
                <a:spLocks/>
              </p:cNvSpPr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>
                <a:spLocks/>
              </p:cNvSpPr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>
                <a:spLocks/>
              </p:cNvSpPr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>
                <a:spLocks/>
              </p:cNvSpPr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椭圆 197"/>
              <p:cNvSpPr>
                <a:spLocks noChangeArrowheads="1"/>
              </p:cNvSpPr>
              <p:nvPr/>
            </p:nvSpPr>
            <p:spPr bwMode="auto">
              <a:xfrm>
                <a:off x="714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椭圆 198"/>
              <p:cNvSpPr>
                <a:spLocks noChangeArrowheads="1"/>
              </p:cNvSpPr>
              <p:nvPr/>
            </p:nvSpPr>
            <p:spPr bwMode="auto">
              <a:xfrm>
                <a:off x="509588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椭圆 199"/>
              <p:cNvSpPr>
                <a:spLocks noChangeArrowheads="1"/>
              </p:cNvSpPr>
              <p:nvPr/>
            </p:nvSpPr>
            <p:spPr bwMode="auto">
              <a:xfrm>
                <a:off x="9477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矩形 200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矩形 201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矩形 202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矩形 203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 flipH="1">
            <a:off x="380013" y="122716"/>
            <a:ext cx="1741487" cy="747712"/>
            <a:chOff x="8430182" y="-1140871"/>
            <a:chExt cx="1741487" cy="747712"/>
          </a:xfrm>
        </p:grpSpPr>
        <p:sp>
          <p:nvSpPr>
            <p:cNvPr id="27" name="任意多边形: 形状 26"/>
            <p:cNvSpPr>
              <a:spLocks/>
            </p:cNvSpPr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>
              <a:spLocks/>
            </p:cNvSpPr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>
              <a:spLocks/>
            </p:cNvSpPr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>
              <a:spLocks/>
            </p:cNvSpPr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>
              <a:spLocks/>
            </p:cNvSpPr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2" name="任意多边形: 形状 31"/>
            <p:cNvSpPr>
              <a:spLocks/>
            </p:cNvSpPr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>
              <a:spLocks/>
            </p:cNvSpPr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任意多边形: 形状 33"/>
            <p:cNvSpPr>
              <a:spLocks/>
            </p:cNvSpPr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>
              <a:spLocks/>
            </p:cNvSpPr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>
              <a:spLocks/>
            </p:cNvSpPr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133376" y="5668484"/>
            <a:ext cx="1300405" cy="865196"/>
            <a:chOff x="12161838" y="2838450"/>
            <a:chExt cx="1579563" cy="105092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>
              <a:spLocks/>
            </p:cNvSpPr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>
              <a:spLocks/>
            </p:cNvSpPr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>
              <a:spLocks/>
            </p:cNvSpPr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>
              <a:spLocks/>
            </p:cNvSpPr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012794" y="2383698"/>
            <a:ext cx="5506106" cy="93935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" hasCustomPrompt="1"/>
          </p:nvPr>
        </p:nvSpPr>
        <p:spPr>
          <a:xfrm>
            <a:off x="6012794" y="3334905"/>
            <a:ext cx="5506106" cy="11049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lnSpc>
                <a:spcPct val="120000"/>
              </a:lnSpc>
              <a:buFont typeface="+mj-lt"/>
              <a:buNone/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  <a:t>2024/8/5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altLang="zh-CN"/>
              <a:t>OfficePLUS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E224984B-DDC1-F4E1-7249-377972496227}"/>
              </a:ext>
            </a:extLst>
          </p:cNvPr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60CD89C9-38D7-1508-40A4-B84E2B77B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A42DCCD2-16FB-57EF-C5B3-899BEC98B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E887946A-39C8-4643-1B34-7D748AFC3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CC515624-3FE2-17D6-7813-34FA834E2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AD567CB4-83EF-34A6-B62F-974B2E07B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1059768F-A59B-9099-C359-20BD55395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D0D2697F-6935-5BD8-EE18-E9B482697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88A785B8-64E3-E656-F9C6-0D0155801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055ECE20-6804-14BB-4E9B-85D34FB97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9D5B15DF-4408-99A6-3D90-1ADEE9841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15863D34-A96F-EB65-4E9E-60AF95DAFA31}"/>
              </a:ext>
            </a:extLst>
          </p:cNvPr>
          <p:cNvSpPr txBox="1"/>
          <p:nvPr userDrawn="1"/>
        </p:nvSpPr>
        <p:spPr>
          <a:xfrm>
            <a:off x="9205677" y="6410049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4B93E8"/>
                </a:solidFill>
                <a:latin typeface="+mn-ea"/>
                <a:ea typeface="+mn-ea"/>
              </a:rPr>
              <a:t>第</a:t>
            </a:r>
            <a:r>
              <a:rPr lang="en-US" altLang="zh-CN" sz="1600" dirty="0">
                <a:solidFill>
                  <a:srgbClr val="4B93E8"/>
                </a:solidFill>
                <a:latin typeface="+mn-ea"/>
                <a:ea typeface="+mn-ea"/>
              </a:rPr>
              <a:t>4</a:t>
            </a:r>
            <a:r>
              <a:rPr lang="zh-CN" altLang="en-US" sz="1600" dirty="0">
                <a:solidFill>
                  <a:srgbClr val="4B93E8"/>
                </a:solidFill>
                <a:latin typeface="+mn-ea"/>
                <a:ea typeface="+mn-ea"/>
              </a:rPr>
              <a:t>单元 制作智能垃圾桶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909DE38-C8F2-3FF9-C113-AD08B583DCC8}"/>
              </a:ext>
            </a:extLst>
          </p:cNvPr>
          <p:cNvSpPr txBox="1"/>
          <p:nvPr userDrawn="1"/>
        </p:nvSpPr>
        <p:spPr>
          <a:xfrm>
            <a:off x="480523" y="6410049"/>
            <a:ext cx="2339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4B93E8"/>
                </a:solidFill>
                <a:latin typeface="+mn-ea"/>
                <a:ea typeface="+mn-ea"/>
              </a:rPr>
              <a:t>第</a:t>
            </a:r>
            <a:r>
              <a:rPr lang="en-US" altLang="zh-CN" sz="1600" dirty="0">
                <a:solidFill>
                  <a:srgbClr val="4B93E8"/>
                </a:solidFill>
                <a:latin typeface="+mn-ea"/>
                <a:ea typeface="+mn-ea"/>
              </a:rPr>
              <a:t>13</a:t>
            </a:r>
            <a:r>
              <a:rPr lang="zh-CN" altLang="en-US" sz="1600" dirty="0">
                <a:solidFill>
                  <a:srgbClr val="4B93E8"/>
                </a:solidFill>
                <a:latin typeface="+mn-ea"/>
                <a:ea typeface="+mn-ea"/>
              </a:rPr>
              <a:t>课 硬件搭建垃圾桶</a:t>
            </a:r>
          </a:p>
        </p:txBody>
      </p:sp>
    </p:spTree>
    <p:extLst>
      <p:ext uri="{BB962C8B-B14F-4D97-AF65-F5344CB8AC3E}">
        <p14:creationId xmlns:p14="http://schemas.microsoft.com/office/powerpoint/2010/main" val="3835249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3376" y="122716"/>
            <a:ext cx="11900116" cy="6410964"/>
            <a:chOff x="133376" y="122716"/>
            <a:chExt cx="11900116" cy="6410964"/>
          </a:xfrm>
        </p:grpSpPr>
        <p:grpSp>
          <p:nvGrpSpPr>
            <p:cNvPr id="7" name="组合 6"/>
            <p:cNvGrpSpPr/>
            <p:nvPr/>
          </p:nvGrpSpPr>
          <p:grpSpPr>
            <a:xfrm>
              <a:off x="133376" y="4097666"/>
              <a:ext cx="1392237" cy="1600200"/>
              <a:chOff x="10768013" y="4532313"/>
              <a:chExt cx="1392237" cy="1600200"/>
            </a:xfrm>
          </p:grpSpPr>
          <p:sp>
            <p:nvSpPr>
              <p:cNvPr id="205" name="椭圆 204"/>
              <p:cNvSpPr>
                <a:spLocks noChangeArrowheads="1"/>
              </p:cNvSpPr>
              <p:nvPr/>
            </p:nvSpPr>
            <p:spPr bwMode="auto">
              <a:xfrm>
                <a:off x="10768013" y="4745038"/>
                <a:ext cx="1392237" cy="138747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椭圆 205"/>
              <p:cNvSpPr>
                <a:spLocks noChangeArrowheads="1"/>
              </p:cNvSpPr>
              <p:nvPr/>
            </p:nvSpPr>
            <p:spPr bwMode="auto">
              <a:xfrm>
                <a:off x="10768013" y="4532313"/>
                <a:ext cx="1392237" cy="13906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04813" y="406400"/>
              <a:ext cx="11382375" cy="6045200"/>
              <a:chOff x="-285750" y="7608888"/>
              <a:chExt cx="11382375" cy="6045200"/>
            </a:xfrm>
          </p:grpSpPr>
          <p:sp>
            <p:nvSpPr>
              <p:cNvPr id="192" name="任意多边形: 形状 191"/>
              <p:cNvSpPr>
                <a:spLocks/>
              </p:cNvSpPr>
              <p:nvPr/>
            </p:nvSpPr>
            <p:spPr bwMode="auto">
              <a:xfrm>
                <a:off x="152400" y="8047038"/>
                <a:ext cx="10944225" cy="5607050"/>
              </a:xfrm>
              <a:custGeom>
                <a:avLst/>
                <a:gdLst>
                  <a:gd name="T0" fmla="*/ 1730 w 1775"/>
                  <a:gd name="T1" fmla="*/ 0 h 908"/>
                  <a:gd name="T2" fmla="*/ 45 w 1775"/>
                  <a:gd name="T3" fmla="*/ 0 h 908"/>
                  <a:gd name="T4" fmla="*/ 0 w 1775"/>
                  <a:gd name="T5" fmla="*/ 45 h 908"/>
                  <a:gd name="T6" fmla="*/ 0 w 1775"/>
                  <a:gd name="T7" fmla="*/ 103 h 908"/>
                  <a:gd name="T8" fmla="*/ 0 w 1775"/>
                  <a:gd name="T9" fmla="*/ 863 h 908"/>
                  <a:gd name="T10" fmla="*/ 45 w 1775"/>
                  <a:gd name="T11" fmla="*/ 908 h 908"/>
                  <a:gd name="T12" fmla="*/ 1730 w 1775"/>
                  <a:gd name="T13" fmla="*/ 908 h 908"/>
                  <a:gd name="T14" fmla="*/ 1775 w 1775"/>
                  <a:gd name="T15" fmla="*/ 863 h 908"/>
                  <a:gd name="T16" fmla="*/ 1775 w 1775"/>
                  <a:gd name="T17" fmla="*/ 103 h 908"/>
                  <a:gd name="T18" fmla="*/ 1775 w 1775"/>
                  <a:gd name="T19" fmla="*/ 45 h 908"/>
                  <a:gd name="T20" fmla="*/ 1730 w 1775"/>
                  <a:gd name="T21" fmla="*/ 0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75" h="908">
                    <a:moveTo>
                      <a:pt x="1730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863"/>
                      <a:pt x="0" y="863"/>
                      <a:pt x="0" y="863"/>
                    </a:cubicBezTo>
                    <a:cubicBezTo>
                      <a:pt x="0" y="888"/>
                      <a:pt x="20" y="908"/>
                      <a:pt x="45" y="908"/>
                    </a:cubicBezTo>
                    <a:cubicBezTo>
                      <a:pt x="1730" y="908"/>
                      <a:pt x="1730" y="908"/>
                      <a:pt x="1730" y="908"/>
                    </a:cubicBezTo>
                    <a:cubicBezTo>
                      <a:pt x="1755" y="908"/>
                      <a:pt x="1775" y="888"/>
                      <a:pt x="1775" y="863"/>
                    </a:cubicBezTo>
                    <a:cubicBezTo>
                      <a:pt x="1775" y="103"/>
                      <a:pt x="1775" y="103"/>
                      <a:pt x="1775" y="103"/>
                    </a:cubicBezTo>
                    <a:cubicBezTo>
                      <a:pt x="1775" y="45"/>
                      <a:pt x="1775" y="45"/>
                      <a:pt x="1775" y="45"/>
                    </a:cubicBezTo>
                    <a:cubicBezTo>
                      <a:pt x="1775" y="20"/>
                      <a:pt x="1755" y="0"/>
                      <a:pt x="173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193" name="组合 192"/>
              <p:cNvGrpSpPr/>
              <p:nvPr/>
            </p:nvGrpSpPr>
            <p:grpSpPr>
              <a:xfrm>
                <a:off x="-285750" y="7608888"/>
                <a:ext cx="11166475" cy="5829301"/>
                <a:chOff x="-285750" y="7608888"/>
                <a:chExt cx="11166475" cy="5829301"/>
              </a:xfrm>
            </p:grpSpPr>
            <p:sp>
              <p:nvSpPr>
                <p:cNvPr id="194" name="任意多边形: 形状 193"/>
                <p:cNvSpPr>
                  <a:spLocks/>
                </p:cNvSpPr>
                <p:nvPr/>
              </p:nvSpPr>
              <p:spPr bwMode="auto">
                <a:xfrm>
                  <a:off x="-69850" y="7831138"/>
                  <a:ext cx="10950575" cy="630238"/>
                </a:xfrm>
                <a:custGeom>
                  <a:avLst/>
                  <a:gdLst>
                    <a:gd name="T0" fmla="*/ 1776 w 1776"/>
                    <a:gd name="T1" fmla="*/ 45 h 102"/>
                    <a:gd name="T2" fmla="*/ 1731 w 1776"/>
                    <a:gd name="T3" fmla="*/ 0 h 102"/>
                    <a:gd name="T4" fmla="*/ 45 w 1776"/>
                    <a:gd name="T5" fmla="*/ 0 h 102"/>
                    <a:gd name="T6" fmla="*/ 0 w 1776"/>
                    <a:gd name="T7" fmla="*/ 45 h 102"/>
                    <a:gd name="T8" fmla="*/ 0 w 1776"/>
                    <a:gd name="T9" fmla="*/ 102 h 102"/>
                    <a:gd name="T10" fmla="*/ 1776 w 1776"/>
                    <a:gd name="T11" fmla="*/ 102 h 102"/>
                    <a:gd name="T12" fmla="*/ 1776 w 1776"/>
                    <a:gd name="T13" fmla="*/ 45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6" h="102">
                      <a:moveTo>
                        <a:pt x="1776" y="45"/>
                      </a:moveTo>
                      <a:cubicBezTo>
                        <a:pt x="1776" y="20"/>
                        <a:pt x="1756" y="0"/>
                        <a:pt x="1731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1776" y="102"/>
                        <a:pt x="1776" y="102"/>
                        <a:pt x="1776" y="102"/>
                      </a:cubicBezTo>
                      <a:lnTo>
                        <a:pt x="1776" y="45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5" name="任意多边形: 形状 194"/>
                <p:cNvSpPr>
                  <a:spLocks/>
                </p:cNvSpPr>
                <p:nvPr/>
              </p:nvSpPr>
              <p:spPr bwMode="auto">
                <a:xfrm>
                  <a:off x="-69850" y="8461376"/>
                  <a:ext cx="10950575" cy="4976813"/>
                </a:xfrm>
                <a:custGeom>
                  <a:avLst/>
                  <a:gdLst>
                    <a:gd name="T0" fmla="*/ 0 w 1776"/>
                    <a:gd name="T1" fmla="*/ 0 h 806"/>
                    <a:gd name="T2" fmla="*/ 0 w 1776"/>
                    <a:gd name="T3" fmla="*/ 761 h 806"/>
                    <a:gd name="T4" fmla="*/ 45 w 1776"/>
                    <a:gd name="T5" fmla="*/ 806 h 806"/>
                    <a:gd name="T6" fmla="*/ 1731 w 1776"/>
                    <a:gd name="T7" fmla="*/ 806 h 806"/>
                    <a:gd name="T8" fmla="*/ 1776 w 1776"/>
                    <a:gd name="T9" fmla="*/ 761 h 806"/>
                    <a:gd name="T10" fmla="*/ 1776 w 1776"/>
                    <a:gd name="T11" fmla="*/ 0 h 806"/>
                    <a:gd name="T12" fmla="*/ 0 w 1776"/>
                    <a:gd name="T13" fmla="*/ 0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6" h="806">
                      <a:moveTo>
                        <a:pt x="0" y="0"/>
                      </a:moveTo>
                      <a:cubicBezTo>
                        <a:pt x="0" y="761"/>
                        <a:pt x="0" y="761"/>
                        <a:pt x="0" y="761"/>
                      </a:cubicBezTo>
                      <a:cubicBezTo>
                        <a:pt x="0" y="786"/>
                        <a:pt x="20" y="806"/>
                        <a:pt x="45" y="806"/>
                      </a:cubicBezTo>
                      <a:cubicBezTo>
                        <a:pt x="1731" y="806"/>
                        <a:pt x="1731" y="806"/>
                        <a:pt x="1731" y="806"/>
                      </a:cubicBezTo>
                      <a:cubicBezTo>
                        <a:pt x="1756" y="806"/>
                        <a:pt x="1776" y="786"/>
                        <a:pt x="1776" y="761"/>
                      </a:cubicBezTo>
                      <a:cubicBezTo>
                        <a:pt x="1776" y="0"/>
                        <a:pt x="1776" y="0"/>
                        <a:pt x="177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6" name="任意多边形: 形状 195"/>
                <p:cNvSpPr>
                  <a:spLocks/>
                </p:cNvSpPr>
                <p:nvPr/>
              </p:nvSpPr>
              <p:spPr bwMode="auto">
                <a:xfrm>
                  <a:off x="-285750" y="7608888"/>
                  <a:ext cx="10944225" cy="630238"/>
                </a:xfrm>
                <a:custGeom>
                  <a:avLst/>
                  <a:gdLst>
                    <a:gd name="T0" fmla="*/ 1775 w 1775"/>
                    <a:gd name="T1" fmla="*/ 45 h 102"/>
                    <a:gd name="T2" fmla="*/ 1730 w 1775"/>
                    <a:gd name="T3" fmla="*/ 0 h 102"/>
                    <a:gd name="T4" fmla="*/ 45 w 1775"/>
                    <a:gd name="T5" fmla="*/ 0 h 102"/>
                    <a:gd name="T6" fmla="*/ 0 w 1775"/>
                    <a:gd name="T7" fmla="*/ 45 h 102"/>
                    <a:gd name="T8" fmla="*/ 0 w 1775"/>
                    <a:gd name="T9" fmla="*/ 102 h 102"/>
                    <a:gd name="T10" fmla="*/ 1775 w 1775"/>
                    <a:gd name="T11" fmla="*/ 102 h 102"/>
                    <a:gd name="T12" fmla="*/ 1775 w 1775"/>
                    <a:gd name="T13" fmla="*/ 45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5" h="102">
                      <a:moveTo>
                        <a:pt x="1775" y="45"/>
                      </a:moveTo>
                      <a:cubicBezTo>
                        <a:pt x="1775" y="20"/>
                        <a:pt x="1755" y="0"/>
                        <a:pt x="1730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1775" y="102"/>
                        <a:pt x="1775" y="102"/>
                        <a:pt x="1775" y="102"/>
                      </a:cubicBezTo>
                      <a:lnTo>
                        <a:pt x="1775" y="4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7" name="任意多边形: 形状 196"/>
                <p:cNvSpPr>
                  <a:spLocks/>
                </p:cNvSpPr>
                <p:nvPr/>
              </p:nvSpPr>
              <p:spPr bwMode="auto">
                <a:xfrm>
                  <a:off x="-285750" y="8239126"/>
                  <a:ext cx="10944225" cy="4976813"/>
                </a:xfrm>
                <a:custGeom>
                  <a:avLst/>
                  <a:gdLst>
                    <a:gd name="T0" fmla="*/ 0 w 1775"/>
                    <a:gd name="T1" fmla="*/ 0 h 806"/>
                    <a:gd name="T2" fmla="*/ 0 w 1775"/>
                    <a:gd name="T3" fmla="*/ 761 h 806"/>
                    <a:gd name="T4" fmla="*/ 45 w 1775"/>
                    <a:gd name="T5" fmla="*/ 806 h 806"/>
                    <a:gd name="T6" fmla="*/ 1730 w 1775"/>
                    <a:gd name="T7" fmla="*/ 806 h 806"/>
                    <a:gd name="T8" fmla="*/ 1775 w 1775"/>
                    <a:gd name="T9" fmla="*/ 761 h 806"/>
                    <a:gd name="T10" fmla="*/ 1775 w 1775"/>
                    <a:gd name="T11" fmla="*/ 0 h 806"/>
                    <a:gd name="T12" fmla="*/ 0 w 1775"/>
                    <a:gd name="T13" fmla="*/ 0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5" h="806">
                      <a:moveTo>
                        <a:pt x="0" y="0"/>
                      </a:moveTo>
                      <a:cubicBezTo>
                        <a:pt x="0" y="761"/>
                        <a:pt x="0" y="761"/>
                        <a:pt x="0" y="761"/>
                      </a:cubicBezTo>
                      <a:cubicBezTo>
                        <a:pt x="0" y="786"/>
                        <a:pt x="20" y="806"/>
                        <a:pt x="45" y="806"/>
                      </a:cubicBezTo>
                      <a:cubicBezTo>
                        <a:pt x="1730" y="806"/>
                        <a:pt x="1730" y="806"/>
                        <a:pt x="1730" y="806"/>
                      </a:cubicBezTo>
                      <a:cubicBezTo>
                        <a:pt x="1755" y="806"/>
                        <a:pt x="1775" y="786"/>
                        <a:pt x="1775" y="761"/>
                      </a:cubicBezTo>
                      <a:cubicBezTo>
                        <a:pt x="1775" y="0"/>
                        <a:pt x="1775" y="0"/>
                        <a:pt x="177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8" name="椭圆 197"/>
                <p:cNvSpPr>
                  <a:spLocks noChangeArrowheads="1"/>
                </p:cNvSpPr>
                <p:nvPr/>
              </p:nvSpPr>
              <p:spPr bwMode="auto">
                <a:xfrm>
                  <a:off x="71438" y="7788276"/>
                  <a:ext cx="271463" cy="2714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9" name="椭圆 198"/>
                <p:cNvSpPr>
                  <a:spLocks noChangeArrowheads="1"/>
                </p:cNvSpPr>
                <p:nvPr/>
              </p:nvSpPr>
              <p:spPr bwMode="auto">
                <a:xfrm>
                  <a:off x="509588" y="7788276"/>
                  <a:ext cx="271463" cy="27146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0" name="椭圆 199"/>
                <p:cNvSpPr>
                  <a:spLocks noChangeArrowheads="1"/>
                </p:cNvSpPr>
                <p:nvPr/>
              </p:nvSpPr>
              <p:spPr bwMode="auto">
                <a:xfrm>
                  <a:off x="947738" y="7788276"/>
                  <a:ext cx="271463" cy="2714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1" name="矩形 200"/>
                <p:cNvSpPr>
                  <a:spLocks noChangeArrowheads="1"/>
                </p:cNvSpPr>
                <p:nvPr/>
              </p:nvSpPr>
              <p:spPr bwMode="auto">
                <a:xfrm>
                  <a:off x="928688" y="12647992"/>
                  <a:ext cx="104775" cy="42703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2" name="矩形 201"/>
                <p:cNvSpPr>
                  <a:spLocks noChangeArrowheads="1"/>
                </p:cNvSpPr>
                <p:nvPr/>
              </p:nvSpPr>
              <p:spPr bwMode="auto">
                <a:xfrm>
                  <a:off x="768350" y="12808329"/>
                  <a:ext cx="425450" cy="1047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3" name="矩形 202"/>
                <p:cNvSpPr>
                  <a:spLocks noChangeArrowheads="1"/>
                </p:cNvSpPr>
                <p:nvPr/>
              </p:nvSpPr>
              <p:spPr bwMode="auto">
                <a:xfrm>
                  <a:off x="238125" y="12647992"/>
                  <a:ext cx="104775" cy="42703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4" name="矩形 203"/>
                <p:cNvSpPr>
                  <a:spLocks noChangeArrowheads="1"/>
                </p:cNvSpPr>
                <p:nvPr/>
              </p:nvSpPr>
              <p:spPr bwMode="auto">
                <a:xfrm>
                  <a:off x="77788" y="12808329"/>
                  <a:ext cx="425450" cy="1047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6164240" y="1502184"/>
              <a:ext cx="5027572" cy="3853632"/>
              <a:chOff x="9092050" y="7140968"/>
              <a:chExt cx="4883150" cy="3742932"/>
            </a:xfrm>
          </p:grpSpPr>
          <p:sp>
            <p:nvSpPr>
              <p:cNvPr id="36" name="任意多边形: 形状 35"/>
              <p:cNvSpPr>
                <a:spLocks/>
              </p:cNvSpPr>
              <p:nvPr/>
            </p:nvSpPr>
            <p:spPr bwMode="auto">
              <a:xfrm>
                <a:off x="9096896" y="7634632"/>
                <a:ext cx="4873459" cy="3164786"/>
              </a:xfrm>
              <a:custGeom>
                <a:avLst/>
                <a:gdLst>
                  <a:gd name="T0" fmla="*/ 602 w 1837"/>
                  <a:gd name="T1" fmla="*/ 0 h 1192"/>
                  <a:gd name="T2" fmla="*/ 5 w 1837"/>
                  <a:gd name="T3" fmla="*/ 605 h 1192"/>
                  <a:gd name="T4" fmla="*/ 602 w 1837"/>
                  <a:gd name="T5" fmla="*/ 1192 h 1192"/>
                  <a:gd name="T6" fmla="*/ 775 w 1837"/>
                  <a:gd name="T7" fmla="*/ 1167 h 1192"/>
                  <a:gd name="T8" fmla="*/ 1012 w 1837"/>
                  <a:gd name="T9" fmla="*/ 1132 h 1192"/>
                  <a:gd name="T10" fmla="*/ 1238 w 1837"/>
                  <a:gd name="T11" fmla="*/ 1163 h 1192"/>
                  <a:gd name="T12" fmla="*/ 1365 w 1837"/>
                  <a:gd name="T13" fmla="*/ 1180 h 1192"/>
                  <a:gd name="T14" fmla="*/ 1836 w 1837"/>
                  <a:gd name="T15" fmla="*/ 709 h 1192"/>
                  <a:gd name="T16" fmla="*/ 1365 w 1837"/>
                  <a:gd name="T17" fmla="*/ 237 h 1192"/>
                  <a:gd name="T18" fmla="*/ 1365 w 1837"/>
                  <a:gd name="T19" fmla="*/ 237 h 1192"/>
                  <a:gd name="T20" fmla="*/ 1278 w 1837"/>
                  <a:gd name="T21" fmla="*/ 245 h 1192"/>
                  <a:gd name="T22" fmla="*/ 1221 w 1837"/>
                  <a:gd name="T23" fmla="*/ 250 h 1192"/>
                  <a:gd name="T24" fmla="*/ 1016 w 1837"/>
                  <a:gd name="T25" fmla="*/ 168 h 1192"/>
                  <a:gd name="T26" fmla="*/ 602 w 1837"/>
                  <a:gd name="T27" fmla="*/ 0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37" h="1192">
                    <a:moveTo>
                      <a:pt x="602" y="0"/>
                    </a:moveTo>
                    <a:cubicBezTo>
                      <a:pt x="271" y="0"/>
                      <a:pt x="0" y="275"/>
                      <a:pt x="5" y="605"/>
                    </a:cubicBezTo>
                    <a:cubicBezTo>
                      <a:pt x="10" y="930"/>
                      <a:pt x="275" y="1192"/>
                      <a:pt x="602" y="1192"/>
                    </a:cubicBezTo>
                    <a:cubicBezTo>
                      <a:pt x="662" y="1192"/>
                      <a:pt x="720" y="1183"/>
                      <a:pt x="775" y="1167"/>
                    </a:cubicBezTo>
                    <a:cubicBezTo>
                      <a:pt x="852" y="1143"/>
                      <a:pt x="932" y="1132"/>
                      <a:pt x="1012" y="1132"/>
                    </a:cubicBezTo>
                    <a:cubicBezTo>
                      <a:pt x="1088" y="1132"/>
                      <a:pt x="1164" y="1142"/>
                      <a:pt x="1238" y="1163"/>
                    </a:cubicBezTo>
                    <a:cubicBezTo>
                      <a:pt x="1278" y="1174"/>
                      <a:pt x="1321" y="1180"/>
                      <a:pt x="1365" y="1180"/>
                    </a:cubicBezTo>
                    <a:cubicBezTo>
                      <a:pt x="1625" y="1180"/>
                      <a:pt x="1836" y="969"/>
                      <a:pt x="1836" y="709"/>
                    </a:cubicBezTo>
                    <a:cubicBezTo>
                      <a:pt x="1837" y="449"/>
                      <a:pt x="1625" y="237"/>
                      <a:pt x="1365" y="237"/>
                    </a:cubicBezTo>
                    <a:cubicBezTo>
                      <a:pt x="1365" y="237"/>
                      <a:pt x="1365" y="237"/>
                      <a:pt x="1365" y="237"/>
                    </a:cubicBezTo>
                    <a:cubicBezTo>
                      <a:pt x="1335" y="237"/>
                      <a:pt x="1306" y="239"/>
                      <a:pt x="1278" y="245"/>
                    </a:cubicBezTo>
                    <a:cubicBezTo>
                      <a:pt x="1259" y="248"/>
                      <a:pt x="1240" y="250"/>
                      <a:pt x="1221" y="250"/>
                    </a:cubicBezTo>
                    <a:cubicBezTo>
                      <a:pt x="1146" y="250"/>
                      <a:pt x="1072" y="221"/>
                      <a:pt x="1016" y="168"/>
                    </a:cubicBezTo>
                    <a:cubicBezTo>
                      <a:pt x="909" y="64"/>
                      <a:pt x="763" y="0"/>
                      <a:pt x="602" y="0"/>
                    </a:cubicBezTo>
                  </a:path>
                </a:pathLst>
              </a:custGeom>
              <a:solidFill>
                <a:srgbClr val="DF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任意多边形: 形状 36"/>
              <p:cNvSpPr>
                <a:spLocks/>
              </p:cNvSpPr>
              <p:nvPr/>
            </p:nvSpPr>
            <p:spPr bwMode="auto">
              <a:xfrm>
                <a:off x="9092050" y="10612438"/>
                <a:ext cx="4883150" cy="271462"/>
              </a:xfrm>
              <a:custGeom>
                <a:avLst/>
                <a:gdLst>
                  <a:gd name="T0" fmla="*/ 1464 w 1715"/>
                  <a:gd name="T1" fmla="*/ 48 h 95"/>
                  <a:gd name="T2" fmla="*/ 1464 w 1715"/>
                  <a:gd name="T3" fmla="*/ 48 h 95"/>
                  <a:gd name="T4" fmla="*/ 1479 w 1715"/>
                  <a:gd name="T5" fmla="*/ 32 h 95"/>
                  <a:gd name="T6" fmla="*/ 1539 w 1715"/>
                  <a:gd name="T7" fmla="*/ 32 h 95"/>
                  <a:gd name="T8" fmla="*/ 1555 w 1715"/>
                  <a:gd name="T9" fmla="*/ 16 h 95"/>
                  <a:gd name="T10" fmla="*/ 1539 w 1715"/>
                  <a:gd name="T11" fmla="*/ 0 h 95"/>
                  <a:gd name="T12" fmla="*/ 227 w 1715"/>
                  <a:gd name="T13" fmla="*/ 0 h 95"/>
                  <a:gd name="T14" fmla="*/ 211 w 1715"/>
                  <a:gd name="T15" fmla="*/ 16 h 95"/>
                  <a:gd name="T16" fmla="*/ 227 w 1715"/>
                  <a:gd name="T17" fmla="*/ 32 h 95"/>
                  <a:gd name="T18" fmla="*/ 293 w 1715"/>
                  <a:gd name="T19" fmla="*/ 32 h 95"/>
                  <a:gd name="T20" fmla="*/ 309 w 1715"/>
                  <a:gd name="T21" fmla="*/ 48 h 95"/>
                  <a:gd name="T22" fmla="*/ 293 w 1715"/>
                  <a:gd name="T23" fmla="*/ 64 h 95"/>
                  <a:gd name="T24" fmla="*/ 16 w 1715"/>
                  <a:gd name="T25" fmla="*/ 64 h 95"/>
                  <a:gd name="T26" fmla="*/ 0 w 1715"/>
                  <a:gd name="T27" fmla="*/ 79 h 95"/>
                  <a:gd name="T28" fmla="*/ 16 w 1715"/>
                  <a:gd name="T29" fmla="*/ 95 h 95"/>
                  <a:gd name="T30" fmla="*/ 1699 w 1715"/>
                  <a:gd name="T31" fmla="*/ 95 h 95"/>
                  <a:gd name="T32" fmla="*/ 1715 w 1715"/>
                  <a:gd name="T33" fmla="*/ 79 h 95"/>
                  <a:gd name="T34" fmla="*/ 1699 w 1715"/>
                  <a:gd name="T35" fmla="*/ 64 h 95"/>
                  <a:gd name="T36" fmla="*/ 1479 w 1715"/>
                  <a:gd name="T37" fmla="*/ 64 h 95"/>
                  <a:gd name="T38" fmla="*/ 1464 w 1715"/>
                  <a:gd name="T39" fmla="*/ 4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5" h="95">
                    <a:moveTo>
                      <a:pt x="1464" y="48"/>
                    </a:moveTo>
                    <a:cubicBezTo>
                      <a:pt x="1464" y="48"/>
                      <a:pt x="1464" y="48"/>
                      <a:pt x="1464" y="48"/>
                    </a:cubicBezTo>
                    <a:cubicBezTo>
                      <a:pt x="1464" y="39"/>
                      <a:pt x="1471" y="32"/>
                      <a:pt x="1479" y="32"/>
                    </a:cubicBezTo>
                    <a:cubicBezTo>
                      <a:pt x="1539" y="32"/>
                      <a:pt x="1539" y="32"/>
                      <a:pt x="1539" y="32"/>
                    </a:cubicBezTo>
                    <a:cubicBezTo>
                      <a:pt x="1548" y="32"/>
                      <a:pt x="1555" y="25"/>
                      <a:pt x="1555" y="16"/>
                    </a:cubicBezTo>
                    <a:cubicBezTo>
                      <a:pt x="1555" y="8"/>
                      <a:pt x="1548" y="0"/>
                      <a:pt x="1539" y="0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18" y="0"/>
                      <a:pt x="211" y="8"/>
                      <a:pt x="211" y="16"/>
                    </a:cubicBezTo>
                    <a:cubicBezTo>
                      <a:pt x="211" y="25"/>
                      <a:pt x="218" y="32"/>
                      <a:pt x="227" y="32"/>
                    </a:cubicBezTo>
                    <a:cubicBezTo>
                      <a:pt x="293" y="32"/>
                      <a:pt x="293" y="32"/>
                      <a:pt x="293" y="32"/>
                    </a:cubicBezTo>
                    <a:cubicBezTo>
                      <a:pt x="302" y="32"/>
                      <a:pt x="309" y="39"/>
                      <a:pt x="309" y="48"/>
                    </a:cubicBezTo>
                    <a:cubicBezTo>
                      <a:pt x="309" y="57"/>
                      <a:pt x="302" y="64"/>
                      <a:pt x="293" y="64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7" y="64"/>
                      <a:pt x="0" y="71"/>
                      <a:pt x="0" y="79"/>
                    </a:cubicBezTo>
                    <a:cubicBezTo>
                      <a:pt x="0" y="88"/>
                      <a:pt x="7" y="95"/>
                      <a:pt x="16" y="95"/>
                    </a:cubicBezTo>
                    <a:cubicBezTo>
                      <a:pt x="1699" y="95"/>
                      <a:pt x="1699" y="95"/>
                      <a:pt x="1699" y="95"/>
                    </a:cubicBezTo>
                    <a:cubicBezTo>
                      <a:pt x="1708" y="95"/>
                      <a:pt x="1715" y="88"/>
                      <a:pt x="1715" y="79"/>
                    </a:cubicBezTo>
                    <a:cubicBezTo>
                      <a:pt x="1715" y="71"/>
                      <a:pt x="1708" y="64"/>
                      <a:pt x="1699" y="64"/>
                    </a:cubicBezTo>
                    <a:cubicBezTo>
                      <a:pt x="1479" y="64"/>
                      <a:pt x="1479" y="64"/>
                      <a:pt x="1479" y="64"/>
                    </a:cubicBezTo>
                    <a:cubicBezTo>
                      <a:pt x="1471" y="64"/>
                      <a:pt x="1464" y="57"/>
                      <a:pt x="1464" y="48"/>
                    </a:cubicBezTo>
                    <a:close/>
                  </a:path>
                </a:pathLst>
              </a:custGeom>
              <a:solidFill>
                <a:srgbClr val="1053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9365116" y="7140968"/>
                <a:ext cx="3748265" cy="3376566"/>
                <a:chOff x="8997950" y="7554913"/>
                <a:chExt cx="3233738" cy="2913062"/>
              </a:xfrm>
            </p:grpSpPr>
            <p:sp>
              <p:nvSpPr>
                <p:cNvPr id="39" name="矩形 38"/>
                <p:cNvSpPr>
                  <a:spLocks noChangeArrowheads="1"/>
                </p:cNvSpPr>
                <p:nvPr/>
              </p:nvSpPr>
              <p:spPr bwMode="auto">
                <a:xfrm>
                  <a:off x="11799888" y="8275638"/>
                  <a:ext cx="431800" cy="7461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" name="矩形 39"/>
                <p:cNvSpPr>
                  <a:spLocks noChangeArrowheads="1"/>
                </p:cNvSpPr>
                <p:nvPr/>
              </p:nvSpPr>
              <p:spPr bwMode="auto">
                <a:xfrm>
                  <a:off x="11799888" y="8415338"/>
                  <a:ext cx="398463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" name="矩形 40"/>
                <p:cNvSpPr>
                  <a:spLocks noChangeArrowheads="1"/>
                </p:cNvSpPr>
                <p:nvPr/>
              </p:nvSpPr>
              <p:spPr bwMode="auto">
                <a:xfrm>
                  <a:off x="11799888" y="8604250"/>
                  <a:ext cx="43180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" name="矩形 41"/>
                <p:cNvSpPr>
                  <a:spLocks noChangeArrowheads="1"/>
                </p:cNvSpPr>
                <p:nvPr/>
              </p:nvSpPr>
              <p:spPr bwMode="auto">
                <a:xfrm>
                  <a:off x="11799888" y="8743950"/>
                  <a:ext cx="19843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矩形 42"/>
                <p:cNvSpPr>
                  <a:spLocks noChangeArrowheads="1"/>
                </p:cNvSpPr>
                <p:nvPr/>
              </p:nvSpPr>
              <p:spPr bwMode="auto">
                <a:xfrm>
                  <a:off x="11799888" y="9898063"/>
                  <a:ext cx="346075" cy="650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" name="任意多边形: 形状 43"/>
                <p:cNvSpPr>
                  <a:spLocks/>
                </p:cNvSpPr>
                <p:nvPr/>
              </p:nvSpPr>
              <p:spPr bwMode="auto">
                <a:xfrm>
                  <a:off x="10518775" y="8070850"/>
                  <a:ext cx="1687513" cy="2397125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7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7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5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5" y="841"/>
                        <a:pt x="554" y="84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" name="任意多边形: 形状 44"/>
                <p:cNvSpPr>
                  <a:spLocks/>
                </p:cNvSpPr>
                <p:nvPr/>
              </p:nvSpPr>
              <p:spPr bwMode="auto">
                <a:xfrm>
                  <a:off x="10412413" y="8070850"/>
                  <a:ext cx="1689100" cy="2397125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8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" name="矩形 45"/>
                <p:cNvSpPr>
                  <a:spLocks noChangeArrowheads="1"/>
                </p:cNvSpPr>
                <p:nvPr/>
              </p:nvSpPr>
              <p:spPr bwMode="auto">
                <a:xfrm>
                  <a:off x="10545763" y="8205788"/>
                  <a:ext cx="1423988" cy="2130425"/>
                </a:xfrm>
                <a:prstGeom prst="rect">
                  <a:avLst/>
                </a:prstGeom>
                <a:solidFill>
                  <a:srgbClr val="E7FA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矩形 46"/>
                <p:cNvSpPr>
                  <a:spLocks noChangeArrowheads="1"/>
                </p:cNvSpPr>
                <p:nvPr/>
              </p:nvSpPr>
              <p:spPr bwMode="auto">
                <a:xfrm>
                  <a:off x="10545763" y="8205788"/>
                  <a:ext cx="1423988" cy="2130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" name="矩形 47"/>
                <p:cNvSpPr>
                  <a:spLocks noChangeArrowheads="1"/>
                </p:cNvSpPr>
                <p:nvPr/>
              </p:nvSpPr>
              <p:spPr bwMode="auto">
                <a:xfrm>
                  <a:off x="10631488" y="8497888"/>
                  <a:ext cx="430213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" name="矩形 48"/>
                <p:cNvSpPr>
                  <a:spLocks noChangeArrowheads="1"/>
                </p:cNvSpPr>
                <p:nvPr/>
              </p:nvSpPr>
              <p:spPr bwMode="auto">
                <a:xfrm>
                  <a:off x="10631488" y="8640763"/>
                  <a:ext cx="396875" cy="7461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" name="矩形 49"/>
                <p:cNvSpPr>
                  <a:spLocks noChangeArrowheads="1"/>
                </p:cNvSpPr>
                <p:nvPr/>
              </p:nvSpPr>
              <p:spPr bwMode="auto">
                <a:xfrm>
                  <a:off x="10631488" y="8826500"/>
                  <a:ext cx="430213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" name="矩形 50"/>
                <p:cNvSpPr>
                  <a:spLocks noChangeArrowheads="1"/>
                </p:cNvSpPr>
                <p:nvPr/>
              </p:nvSpPr>
              <p:spPr bwMode="auto">
                <a:xfrm>
                  <a:off x="10631488" y="8969375"/>
                  <a:ext cx="19685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" name="矩形 52"/>
                <p:cNvSpPr>
                  <a:spLocks noChangeArrowheads="1"/>
                </p:cNvSpPr>
                <p:nvPr/>
              </p:nvSpPr>
              <p:spPr bwMode="auto">
                <a:xfrm>
                  <a:off x="10631488" y="9217025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" name="矩形 53"/>
                <p:cNvSpPr>
                  <a:spLocks noChangeArrowheads="1"/>
                </p:cNvSpPr>
                <p:nvPr/>
              </p:nvSpPr>
              <p:spPr bwMode="auto">
                <a:xfrm>
                  <a:off x="10631488" y="933608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" name="矩形 54"/>
                <p:cNvSpPr>
                  <a:spLocks noChangeArrowheads="1"/>
                </p:cNvSpPr>
                <p:nvPr/>
              </p:nvSpPr>
              <p:spPr bwMode="auto">
                <a:xfrm>
                  <a:off x="10631488" y="9453563"/>
                  <a:ext cx="558800" cy="6826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" name="矩形 55"/>
                <p:cNvSpPr>
                  <a:spLocks noChangeArrowheads="1"/>
                </p:cNvSpPr>
                <p:nvPr/>
              </p:nvSpPr>
              <p:spPr bwMode="auto">
                <a:xfrm>
                  <a:off x="10631488" y="9609138"/>
                  <a:ext cx="1247775" cy="66675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矩形 56"/>
                <p:cNvSpPr>
                  <a:spLocks noChangeArrowheads="1"/>
                </p:cNvSpPr>
                <p:nvPr/>
              </p:nvSpPr>
              <p:spPr bwMode="auto">
                <a:xfrm>
                  <a:off x="10631488" y="972978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" name="矩形 57"/>
                <p:cNvSpPr>
                  <a:spLocks noChangeArrowheads="1"/>
                </p:cNvSpPr>
                <p:nvPr/>
              </p:nvSpPr>
              <p:spPr bwMode="auto">
                <a:xfrm>
                  <a:off x="10631488" y="9845675"/>
                  <a:ext cx="1079500" cy="6985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矩形 58"/>
                <p:cNvSpPr>
                  <a:spLocks noChangeArrowheads="1"/>
                </p:cNvSpPr>
                <p:nvPr/>
              </p:nvSpPr>
              <p:spPr bwMode="auto">
                <a:xfrm>
                  <a:off x="10631488" y="1000283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" name="矩形 59"/>
                <p:cNvSpPr>
                  <a:spLocks noChangeArrowheads="1"/>
                </p:cNvSpPr>
                <p:nvPr/>
              </p:nvSpPr>
              <p:spPr bwMode="auto">
                <a:xfrm>
                  <a:off x="10631488" y="10123488"/>
                  <a:ext cx="344488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椭圆 60"/>
                <p:cNvSpPr>
                  <a:spLocks noChangeArrowheads="1"/>
                </p:cNvSpPr>
                <p:nvPr/>
              </p:nvSpPr>
              <p:spPr bwMode="auto">
                <a:xfrm>
                  <a:off x="11183938" y="8429625"/>
                  <a:ext cx="695325" cy="69850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" name="任意多边形: 形状 61"/>
                <p:cNvSpPr>
                  <a:spLocks/>
                </p:cNvSpPr>
                <p:nvPr/>
              </p:nvSpPr>
              <p:spPr bwMode="auto">
                <a:xfrm>
                  <a:off x="11463338" y="8848725"/>
                  <a:ext cx="119063" cy="53975"/>
                </a:xfrm>
                <a:custGeom>
                  <a:avLst/>
                  <a:gdLst>
                    <a:gd name="T0" fmla="*/ 21 w 42"/>
                    <a:gd name="T1" fmla="*/ 0 h 19"/>
                    <a:gd name="T2" fmla="*/ 0 w 42"/>
                    <a:gd name="T3" fmla="*/ 5 h 19"/>
                    <a:gd name="T4" fmla="*/ 0 w 42"/>
                    <a:gd name="T5" fmla="*/ 19 h 19"/>
                    <a:gd name="T6" fmla="*/ 21 w 42"/>
                    <a:gd name="T7" fmla="*/ 19 h 19"/>
                    <a:gd name="T8" fmla="*/ 42 w 42"/>
                    <a:gd name="T9" fmla="*/ 19 h 19"/>
                    <a:gd name="T10" fmla="*/ 42 w 42"/>
                    <a:gd name="T11" fmla="*/ 5 h 19"/>
                    <a:gd name="T12" fmla="*/ 21 w 42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9">
                      <a:moveTo>
                        <a:pt x="21" y="0"/>
                      </a:moveTo>
                      <a:cubicBezTo>
                        <a:pt x="20" y="0"/>
                        <a:pt x="6" y="1"/>
                        <a:pt x="0" y="5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7" y="1"/>
                        <a:pt x="2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任意多边形: 形状 62"/>
                <p:cNvSpPr>
                  <a:spLocks/>
                </p:cNvSpPr>
                <p:nvPr/>
              </p:nvSpPr>
              <p:spPr bwMode="auto">
                <a:xfrm>
                  <a:off x="11218863" y="8894763"/>
                  <a:ext cx="269875" cy="233362"/>
                </a:xfrm>
                <a:custGeom>
                  <a:avLst/>
                  <a:gdLst>
                    <a:gd name="T0" fmla="*/ 40 w 95"/>
                    <a:gd name="T1" fmla="*/ 16 h 82"/>
                    <a:gd name="T2" fmla="*/ 7 w 95"/>
                    <a:gd name="T3" fmla="*/ 53 h 82"/>
                    <a:gd name="T4" fmla="*/ 0 w 95"/>
                    <a:gd name="T5" fmla="*/ 82 h 82"/>
                    <a:gd name="T6" fmla="*/ 95 w 95"/>
                    <a:gd name="T7" fmla="*/ 82 h 82"/>
                    <a:gd name="T8" fmla="*/ 79 w 95"/>
                    <a:gd name="T9" fmla="*/ 0 h 82"/>
                    <a:gd name="T10" fmla="*/ 40 w 95"/>
                    <a:gd name="T11" fmla="*/ 1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40" y="16"/>
                      </a:moveTo>
                      <a:cubicBezTo>
                        <a:pt x="24" y="22"/>
                        <a:pt x="12" y="36"/>
                        <a:pt x="7" y="53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cubicBezTo>
                        <a:pt x="79" y="0"/>
                        <a:pt x="79" y="0"/>
                        <a:pt x="79" y="0"/>
                      </a:cubicBezTo>
                      <a:lnTo>
                        <a:pt x="40" y="16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" name="任意多边形: 形状 63"/>
                <p:cNvSpPr>
                  <a:spLocks/>
                </p:cNvSpPr>
                <p:nvPr/>
              </p:nvSpPr>
              <p:spPr bwMode="auto">
                <a:xfrm>
                  <a:off x="11442700" y="8888413"/>
                  <a:ext cx="163513" cy="239712"/>
                </a:xfrm>
                <a:custGeom>
                  <a:avLst/>
                  <a:gdLst>
                    <a:gd name="T0" fmla="*/ 51 w 57"/>
                    <a:gd name="T1" fmla="*/ 0 h 84"/>
                    <a:gd name="T2" fmla="*/ 49 w 57"/>
                    <a:gd name="T3" fmla="*/ 3 h 84"/>
                    <a:gd name="T4" fmla="*/ 28 w 57"/>
                    <a:gd name="T5" fmla="*/ 13 h 84"/>
                    <a:gd name="T6" fmla="*/ 8 w 57"/>
                    <a:gd name="T7" fmla="*/ 3 h 84"/>
                    <a:gd name="T8" fmla="*/ 6 w 57"/>
                    <a:gd name="T9" fmla="*/ 0 h 84"/>
                    <a:gd name="T10" fmla="*/ 0 w 57"/>
                    <a:gd name="T11" fmla="*/ 2 h 84"/>
                    <a:gd name="T12" fmla="*/ 16 w 57"/>
                    <a:gd name="T13" fmla="*/ 84 h 84"/>
                    <a:gd name="T14" fmla="*/ 28 w 57"/>
                    <a:gd name="T15" fmla="*/ 84 h 84"/>
                    <a:gd name="T16" fmla="*/ 40 w 57"/>
                    <a:gd name="T17" fmla="*/ 84 h 84"/>
                    <a:gd name="T18" fmla="*/ 57 w 57"/>
                    <a:gd name="T19" fmla="*/ 2 h 84"/>
                    <a:gd name="T20" fmla="*/ 51 w 57"/>
                    <a:gd name="T2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7" h="84">
                      <a:moveTo>
                        <a:pt x="51" y="0"/>
                      </a:moveTo>
                      <a:cubicBezTo>
                        <a:pt x="49" y="3"/>
                        <a:pt x="49" y="3"/>
                        <a:pt x="49" y="3"/>
                      </a:cubicBezTo>
                      <a:cubicBezTo>
                        <a:pt x="44" y="9"/>
                        <a:pt x="37" y="13"/>
                        <a:pt x="28" y="13"/>
                      </a:cubicBezTo>
                      <a:cubicBezTo>
                        <a:pt x="20" y="13"/>
                        <a:pt x="12" y="9"/>
                        <a:pt x="8" y="3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28" y="84"/>
                        <a:pt x="28" y="84"/>
                        <a:pt x="28" y="84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57" y="2"/>
                        <a:pt x="57" y="2"/>
                        <a:pt x="57" y="2"/>
                      </a:cubicBez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任意多边形: 形状 64"/>
                <p:cNvSpPr>
                  <a:spLocks/>
                </p:cNvSpPr>
                <p:nvPr/>
              </p:nvSpPr>
              <p:spPr bwMode="auto">
                <a:xfrm>
                  <a:off x="11557000" y="8894763"/>
                  <a:ext cx="273050" cy="233362"/>
                </a:xfrm>
                <a:custGeom>
                  <a:avLst/>
                  <a:gdLst>
                    <a:gd name="T0" fmla="*/ 89 w 96"/>
                    <a:gd name="T1" fmla="*/ 53 h 82"/>
                    <a:gd name="T2" fmla="*/ 56 w 96"/>
                    <a:gd name="T3" fmla="*/ 16 h 82"/>
                    <a:gd name="T4" fmla="*/ 17 w 96"/>
                    <a:gd name="T5" fmla="*/ 0 h 82"/>
                    <a:gd name="T6" fmla="*/ 0 w 96"/>
                    <a:gd name="T7" fmla="*/ 82 h 82"/>
                    <a:gd name="T8" fmla="*/ 96 w 96"/>
                    <a:gd name="T9" fmla="*/ 82 h 82"/>
                    <a:gd name="T10" fmla="*/ 89 w 96"/>
                    <a:gd name="T11" fmla="*/ 5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6" h="82">
                      <a:moveTo>
                        <a:pt x="89" y="53"/>
                      </a:moveTo>
                      <a:cubicBezTo>
                        <a:pt x="84" y="36"/>
                        <a:pt x="72" y="22"/>
                        <a:pt x="56" y="16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6" y="82"/>
                        <a:pt x="96" y="82"/>
                        <a:pt x="96" y="82"/>
                      </a:cubicBezTo>
                      <a:lnTo>
                        <a:pt x="89" y="53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" name="任意多边形: 形状 65"/>
                <p:cNvSpPr>
                  <a:spLocks/>
                </p:cNvSpPr>
                <p:nvPr/>
              </p:nvSpPr>
              <p:spPr bwMode="auto">
                <a:xfrm>
                  <a:off x="11460163" y="8837613"/>
                  <a:ext cx="128588" cy="88900"/>
                </a:xfrm>
                <a:custGeom>
                  <a:avLst/>
                  <a:gdLst>
                    <a:gd name="T0" fmla="*/ 39 w 45"/>
                    <a:gd name="T1" fmla="*/ 2 h 31"/>
                    <a:gd name="T2" fmla="*/ 23 w 45"/>
                    <a:gd name="T3" fmla="*/ 11 h 31"/>
                    <a:gd name="T4" fmla="*/ 22 w 45"/>
                    <a:gd name="T5" fmla="*/ 11 h 31"/>
                    <a:gd name="T6" fmla="*/ 22 w 45"/>
                    <a:gd name="T7" fmla="*/ 11 h 31"/>
                    <a:gd name="T8" fmla="*/ 5 w 45"/>
                    <a:gd name="T9" fmla="*/ 2 h 31"/>
                    <a:gd name="T10" fmla="*/ 4 w 45"/>
                    <a:gd name="T11" fmla="*/ 0 h 31"/>
                    <a:gd name="T12" fmla="*/ 4 w 45"/>
                    <a:gd name="T13" fmla="*/ 16 h 31"/>
                    <a:gd name="T14" fmla="*/ 0 w 45"/>
                    <a:gd name="T15" fmla="*/ 18 h 31"/>
                    <a:gd name="T16" fmla="*/ 2 w 45"/>
                    <a:gd name="T17" fmla="*/ 21 h 31"/>
                    <a:gd name="T18" fmla="*/ 22 w 45"/>
                    <a:gd name="T19" fmla="*/ 31 h 31"/>
                    <a:gd name="T20" fmla="*/ 43 w 45"/>
                    <a:gd name="T21" fmla="*/ 21 h 31"/>
                    <a:gd name="T22" fmla="*/ 45 w 45"/>
                    <a:gd name="T23" fmla="*/ 18 h 31"/>
                    <a:gd name="T24" fmla="*/ 41 w 45"/>
                    <a:gd name="T25" fmla="*/ 16 h 31"/>
                    <a:gd name="T26" fmla="*/ 41 w 45"/>
                    <a:gd name="T27" fmla="*/ 0 h 31"/>
                    <a:gd name="T28" fmla="*/ 39 w 45"/>
                    <a:gd name="T29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5" h="31">
                      <a:moveTo>
                        <a:pt x="39" y="2"/>
                      </a:moveTo>
                      <a:cubicBezTo>
                        <a:pt x="35" y="8"/>
                        <a:pt x="29" y="11"/>
                        <a:pt x="23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16" y="11"/>
                        <a:pt x="10" y="8"/>
                        <a:pt x="5" y="2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6" y="27"/>
                        <a:pt x="14" y="31"/>
                        <a:pt x="22" y="31"/>
                      </a:cubicBezTo>
                      <a:cubicBezTo>
                        <a:pt x="31" y="31"/>
                        <a:pt x="38" y="27"/>
                        <a:pt x="43" y="21"/>
                      </a:cubicBezTo>
                      <a:cubicBezTo>
                        <a:pt x="45" y="18"/>
                        <a:pt x="45" y="18"/>
                        <a:pt x="45" y="18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0"/>
                        <a:pt x="41" y="0"/>
                        <a:pt x="41" y="0"/>
                      </a:cubicBez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rgbClr val="BD6C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" name="任意多边形: 形状 66"/>
                <p:cNvSpPr>
                  <a:spLocks/>
                </p:cNvSpPr>
                <p:nvPr/>
              </p:nvSpPr>
              <p:spPr bwMode="auto">
                <a:xfrm>
                  <a:off x="11471275" y="8777288"/>
                  <a:ext cx="106363" cy="92075"/>
                </a:xfrm>
                <a:custGeom>
                  <a:avLst/>
                  <a:gdLst>
                    <a:gd name="T0" fmla="*/ 18 w 37"/>
                    <a:gd name="T1" fmla="*/ 32 h 32"/>
                    <a:gd name="T2" fmla="*/ 18 w 37"/>
                    <a:gd name="T3" fmla="*/ 32 h 32"/>
                    <a:gd name="T4" fmla="*/ 19 w 37"/>
                    <a:gd name="T5" fmla="*/ 32 h 32"/>
                    <a:gd name="T6" fmla="*/ 35 w 37"/>
                    <a:gd name="T7" fmla="*/ 23 h 32"/>
                    <a:gd name="T8" fmla="*/ 37 w 37"/>
                    <a:gd name="T9" fmla="*/ 21 h 32"/>
                    <a:gd name="T10" fmla="*/ 37 w 37"/>
                    <a:gd name="T11" fmla="*/ 0 h 32"/>
                    <a:gd name="T12" fmla="*/ 18 w 37"/>
                    <a:gd name="T13" fmla="*/ 0 h 32"/>
                    <a:gd name="T14" fmla="*/ 0 w 37"/>
                    <a:gd name="T15" fmla="*/ 0 h 32"/>
                    <a:gd name="T16" fmla="*/ 0 w 37"/>
                    <a:gd name="T17" fmla="*/ 21 h 32"/>
                    <a:gd name="T18" fmla="*/ 1 w 37"/>
                    <a:gd name="T19" fmla="*/ 23 h 32"/>
                    <a:gd name="T20" fmla="*/ 18 w 37"/>
                    <a:gd name="T2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7" h="32">
                      <a:moveTo>
                        <a:pt x="18" y="32"/>
                      </a:move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5" y="32"/>
                        <a:pt x="31" y="29"/>
                        <a:pt x="35" y="23"/>
                      </a:cubicBezTo>
                      <a:cubicBezTo>
                        <a:pt x="37" y="21"/>
                        <a:pt x="37" y="21"/>
                        <a:pt x="37" y="21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6" y="29"/>
                        <a:pt x="12" y="32"/>
                        <a:pt x="18" y="32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8" name="任意多边形: 形状 67"/>
                <p:cNvSpPr>
                  <a:spLocks/>
                </p:cNvSpPr>
                <p:nvPr/>
              </p:nvSpPr>
              <p:spPr bwMode="auto">
                <a:xfrm>
                  <a:off x="11391900" y="8894763"/>
                  <a:ext cx="96838" cy="233362"/>
                </a:xfrm>
                <a:custGeom>
                  <a:avLst/>
                  <a:gdLst>
                    <a:gd name="T0" fmla="*/ 18 w 34"/>
                    <a:gd name="T1" fmla="*/ 0 h 82"/>
                    <a:gd name="T2" fmla="*/ 2 w 34"/>
                    <a:gd name="T3" fmla="*/ 25 h 82"/>
                    <a:gd name="T4" fmla="*/ 5 w 34"/>
                    <a:gd name="T5" fmla="*/ 36 h 82"/>
                    <a:gd name="T6" fmla="*/ 11 w 34"/>
                    <a:gd name="T7" fmla="*/ 39 h 82"/>
                    <a:gd name="T8" fmla="*/ 2 w 34"/>
                    <a:gd name="T9" fmla="*/ 52 h 82"/>
                    <a:gd name="T10" fmla="*/ 2 w 34"/>
                    <a:gd name="T11" fmla="*/ 61 h 82"/>
                    <a:gd name="T12" fmla="*/ 20 w 34"/>
                    <a:gd name="T13" fmla="*/ 82 h 82"/>
                    <a:gd name="T14" fmla="*/ 34 w 34"/>
                    <a:gd name="T15" fmla="*/ 82 h 82"/>
                    <a:gd name="T16" fmla="*/ 18 w 34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82">
                      <a:moveTo>
                        <a:pt x="18" y="0"/>
                      </a:move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0" y="29"/>
                        <a:pt x="1" y="34"/>
                        <a:pt x="5" y="36"/>
                      </a:cubicBezTo>
                      <a:cubicBezTo>
                        <a:pt x="11" y="39"/>
                        <a:pt x="11" y="39"/>
                        <a:pt x="11" y="39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0" y="54"/>
                        <a:pt x="0" y="58"/>
                        <a:pt x="2" y="61"/>
                      </a:cubicBezTo>
                      <a:cubicBezTo>
                        <a:pt x="20" y="82"/>
                        <a:pt x="20" y="82"/>
                        <a:pt x="20" y="82"/>
                      </a:cubicBezTo>
                      <a:cubicBezTo>
                        <a:pt x="34" y="82"/>
                        <a:pt x="34" y="82"/>
                        <a:pt x="34" y="82"/>
                      </a:cubicBez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" name="任意多边形: 形状 68"/>
                <p:cNvSpPr>
                  <a:spLocks/>
                </p:cNvSpPr>
                <p:nvPr/>
              </p:nvSpPr>
              <p:spPr bwMode="auto">
                <a:xfrm>
                  <a:off x="11442700" y="8863013"/>
                  <a:ext cx="80963" cy="122237"/>
                </a:xfrm>
                <a:custGeom>
                  <a:avLst/>
                  <a:gdLst>
                    <a:gd name="T0" fmla="*/ 28 w 28"/>
                    <a:gd name="T1" fmla="*/ 22 h 43"/>
                    <a:gd name="T2" fmla="*/ 7 w 28"/>
                    <a:gd name="T3" fmla="*/ 0 h 43"/>
                    <a:gd name="T4" fmla="*/ 0 w 28"/>
                    <a:gd name="T5" fmla="*/ 11 h 43"/>
                    <a:gd name="T6" fmla="*/ 18 w 28"/>
                    <a:gd name="T7" fmla="*/ 43 h 43"/>
                    <a:gd name="T8" fmla="*/ 28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28" y="22"/>
                      </a:moveTo>
                      <a:cubicBezTo>
                        <a:pt x="28" y="22"/>
                        <a:pt x="11" y="12"/>
                        <a:pt x="7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34"/>
                        <a:pt x="18" y="43"/>
                        <a:pt x="18" y="43"/>
                      </a:cubicBezTo>
                      <a:lnTo>
                        <a:pt x="28" y="22"/>
                      </a:lnTo>
                      <a:close/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" name="任意多边形: 形状 69"/>
                <p:cNvSpPr>
                  <a:spLocks/>
                </p:cNvSpPr>
                <p:nvPr/>
              </p:nvSpPr>
              <p:spPr bwMode="auto">
                <a:xfrm>
                  <a:off x="11503025" y="8926513"/>
                  <a:ext cx="42863" cy="57150"/>
                </a:xfrm>
                <a:custGeom>
                  <a:avLst/>
                  <a:gdLst>
                    <a:gd name="T0" fmla="*/ 13 w 27"/>
                    <a:gd name="T1" fmla="*/ 0 h 36"/>
                    <a:gd name="T2" fmla="*/ 0 w 27"/>
                    <a:gd name="T3" fmla="*/ 27 h 36"/>
                    <a:gd name="T4" fmla="*/ 7 w 27"/>
                    <a:gd name="T5" fmla="*/ 36 h 36"/>
                    <a:gd name="T6" fmla="*/ 13 w 27"/>
                    <a:gd name="T7" fmla="*/ 36 h 36"/>
                    <a:gd name="T8" fmla="*/ 20 w 27"/>
                    <a:gd name="T9" fmla="*/ 36 h 36"/>
                    <a:gd name="T10" fmla="*/ 27 w 27"/>
                    <a:gd name="T11" fmla="*/ 27 h 36"/>
                    <a:gd name="T12" fmla="*/ 13 w 27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36">
                      <a:moveTo>
                        <a:pt x="13" y="0"/>
                      </a:moveTo>
                      <a:lnTo>
                        <a:pt x="0" y="27"/>
                      </a:lnTo>
                      <a:lnTo>
                        <a:pt x="7" y="36"/>
                      </a:lnTo>
                      <a:lnTo>
                        <a:pt x="13" y="36"/>
                      </a:lnTo>
                      <a:lnTo>
                        <a:pt x="20" y="36"/>
                      </a:lnTo>
                      <a:lnTo>
                        <a:pt x="27" y="27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96E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" name="任意多边形: 形状 70"/>
                <p:cNvSpPr>
                  <a:spLocks/>
                </p:cNvSpPr>
                <p:nvPr/>
              </p:nvSpPr>
              <p:spPr bwMode="auto">
                <a:xfrm>
                  <a:off x="11495088" y="8983663"/>
                  <a:ext cx="58738" cy="144462"/>
                </a:xfrm>
                <a:custGeom>
                  <a:avLst/>
                  <a:gdLst>
                    <a:gd name="T0" fmla="*/ 25 w 37"/>
                    <a:gd name="T1" fmla="*/ 0 h 91"/>
                    <a:gd name="T2" fmla="*/ 18 w 37"/>
                    <a:gd name="T3" fmla="*/ 0 h 91"/>
                    <a:gd name="T4" fmla="*/ 12 w 37"/>
                    <a:gd name="T5" fmla="*/ 0 h 91"/>
                    <a:gd name="T6" fmla="*/ 0 w 37"/>
                    <a:gd name="T7" fmla="*/ 91 h 91"/>
                    <a:gd name="T8" fmla="*/ 18 w 37"/>
                    <a:gd name="T9" fmla="*/ 91 h 91"/>
                    <a:gd name="T10" fmla="*/ 37 w 37"/>
                    <a:gd name="T11" fmla="*/ 91 h 91"/>
                    <a:gd name="T12" fmla="*/ 25 w 37"/>
                    <a:gd name="T13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91">
                      <a:moveTo>
                        <a:pt x="25" y="0"/>
                      </a:move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0" y="91"/>
                      </a:lnTo>
                      <a:lnTo>
                        <a:pt x="18" y="91"/>
                      </a:lnTo>
                      <a:lnTo>
                        <a:pt x="37" y="91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96E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2" name="任意多边形: 形状 71"/>
                <p:cNvSpPr>
                  <a:spLocks/>
                </p:cNvSpPr>
                <p:nvPr/>
              </p:nvSpPr>
              <p:spPr bwMode="auto">
                <a:xfrm>
                  <a:off x="11557000" y="8894763"/>
                  <a:ext cx="100013" cy="233362"/>
                </a:xfrm>
                <a:custGeom>
                  <a:avLst/>
                  <a:gdLst>
                    <a:gd name="T0" fmla="*/ 17 w 35"/>
                    <a:gd name="T1" fmla="*/ 0 h 82"/>
                    <a:gd name="T2" fmla="*/ 33 w 35"/>
                    <a:gd name="T3" fmla="*/ 25 h 82"/>
                    <a:gd name="T4" fmla="*/ 30 w 35"/>
                    <a:gd name="T5" fmla="*/ 36 h 82"/>
                    <a:gd name="T6" fmla="*/ 24 w 35"/>
                    <a:gd name="T7" fmla="*/ 39 h 82"/>
                    <a:gd name="T8" fmla="*/ 33 w 35"/>
                    <a:gd name="T9" fmla="*/ 52 h 82"/>
                    <a:gd name="T10" fmla="*/ 33 w 35"/>
                    <a:gd name="T11" fmla="*/ 61 h 82"/>
                    <a:gd name="T12" fmla="*/ 15 w 35"/>
                    <a:gd name="T13" fmla="*/ 82 h 82"/>
                    <a:gd name="T14" fmla="*/ 0 w 35"/>
                    <a:gd name="T15" fmla="*/ 82 h 82"/>
                    <a:gd name="T16" fmla="*/ 17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7" y="0"/>
                      </a:move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35" y="29"/>
                        <a:pt x="34" y="34"/>
                        <a:pt x="30" y="36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5" y="54"/>
                        <a:pt x="35" y="58"/>
                        <a:pt x="33" y="61"/>
                      </a:cubicBezTo>
                      <a:cubicBezTo>
                        <a:pt x="15" y="82"/>
                        <a:pt x="15" y="82"/>
                        <a:pt x="15" y="82"/>
                      </a:cubicBezTo>
                      <a:cubicBezTo>
                        <a:pt x="0" y="82"/>
                        <a:pt x="0" y="82"/>
                        <a:pt x="0" y="82"/>
                      </a:cubicBez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" name="任意多边形: 形状 72"/>
                <p:cNvSpPr>
                  <a:spLocks/>
                </p:cNvSpPr>
                <p:nvPr/>
              </p:nvSpPr>
              <p:spPr bwMode="auto">
                <a:xfrm>
                  <a:off x="11523663" y="8863013"/>
                  <a:ext cx="82550" cy="122237"/>
                </a:xfrm>
                <a:custGeom>
                  <a:avLst/>
                  <a:gdLst>
                    <a:gd name="T0" fmla="*/ 0 w 29"/>
                    <a:gd name="T1" fmla="*/ 22 h 43"/>
                    <a:gd name="T2" fmla="*/ 21 w 29"/>
                    <a:gd name="T3" fmla="*/ 0 h 43"/>
                    <a:gd name="T4" fmla="*/ 29 w 29"/>
                    <a:gd name="T5" fmla="*/ 11 h 43"/>
                    <a:gd name="T6" fmla="*/ 11 w 29"/>
                    <a:gd name="T7" fmla="*/ 43 h 43"/>
                    <a:gd name="T8" fmla="*/ 0 w 29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3">
                      <a:moveTo>
                        <a:pt x="0" y="22"/>
                      </a:moveTo>
                      <a:cubicBezTo>
                        <a:pt x="0" y="22"/>
                        <a:pt x="18" y="12"/>
                        <a:pt x="21" y="0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5" y="34"/>
                        <a:pt x="11" y="43"/>
                        <a:pt x="11" y="43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" name="任意多边形: 形状 73"/>
                <p:cNvSpPr>
                  <a:spLocks/>
                </p:cNvSpPr>
                <p:nvPr/>
              </p:nvSpPr>
              <p:spPr bwMode="auto">
                <a:xfrm>
                  <a:off x="11380788" y="8475663"/>
                  <a:ext cx="290513" cy="203200"/>
                </a:xfrm>
                <a:custGeom>
                  <a:avLst/>
                  <a:gdLst>
                    <a:gd name="T0" fmla="*/ 51 w 102"/>
                    <a:gd name="T1" fmla="*/ 0 h 71"/>
                    <a:gd name="T2" fmla="*/ 14 w 102"/>
                    <a:gd name="T3" fmla="*/ 7 h 71"/>
                    <a:gd name="T4" fmla="*/ 1 w 102"/>
                    <a:gd name="T5" fmla="*/ 29 h 71"/>
                    <a:gd name="T6" fmla="*/ 6 w 102"/>
                    <a:gd name="T7" fmla="*/ 58 h 71"/>
                    <a:gd name="T8" fmla="*/ 51 w 102"/>
                    <a:gd name="T9" fmla="*/ 71 h 71"/>
                    <a:gd name="T10" fmla="*/ 96 w 102"/>
                    <a:gd name="T11" fmla="*/ 58 h 71"/>
                    <a:gd name="T12" fmla="*/ 101 w 102"/>
                    <a:gd name="T13" fmla="*/ 29 h 71"/>
                    <a:gd name="T14" fmla="*/ 88 w 102"/>
                    <a:gd name="T15" fmla="*/ 7 h 71"/>
                    <a:gd name="T16" fmla="*/ 51 w 102"/>
                    <a:gd name="T1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2" h="71">
                      <a:moveTo>
                        <a:pt x="51" y="0"/>
                      </a:moveTo>
                      <a:cubicBezTo>
                        <a:pt x="42" y="0"/>
                        <a:pt x="28" y="2"/>
                        <a:pt x="14" y="7"/>
                      </a:cubicBezTo>
                      <a:cubicBezTo>
                        <a:pt x="5" y="10"/>
                        <a:pt x="0" y="19"/>
                        <a:pt x="1" y="29"/>
                      </a:cubicBezTo>
                      <a:cubicBezTo>
                        <a:pt x="6" y="58"/>
                        <a:pt x="6" y="58"/>
                        <a:pt x="6" y="58"/>
                      </a:cubicBezTo>
                      <a:cubicBezTo>
                        <a:pt x="51" y="71"/>
                        <a:pt x="51" y="71"/>
                        <a:pt x="51" y="71"/>
                      </a:cubicBezTo>
                      <a:cubicBezTo>
                        <a:pt x="96" y="58"/>
                        <a:pt x="96" y="58"/>
                        <a:pt x="96" y="58"/>
                      </a:cubicBezTo>
                      <a:cubicBezTo>
                        <a:pt x="101" y="29"/>
                        <a:pt x="101" y="29"/>
                        <a:pt x="101" y="29"/>
                      </a:cubicBezTo>
                      <a:cubicBezTo>
                        <a:pt x="102" y="19"/>
                        <a:pt x="97" y="10"/>
                        <a:pt x="88" y="7"/>
                      </a:cubicBezTo>
                      <a:cubicBezTo>
                        <a:pt x="74" y="2"/>
                        <a:pt x="60" y="0"/>
                        <a:pt x="51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" name="椭圆 74"/>
                <p:cNvSpPr>
                  <a:spLocks noChangeArrowheads="1"/>
                </p:cNvSpPr>
                <p:nvPr/>
              </p:nvSpPr>
              <p:spPr bwMode="auto">
                <a:xfrm>
                  <a:off x="11360150" y="8683625"/>
                  <a:ext cx="74613" cy="74612"/>
                </a:xfrm>
                <a:prstGeom prst="ellipse">
                  <a:avLst/>
                </a:pr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" name="椭圆 75"/>
                <p:cNvSpPr>
                  <a:spLocks noChangeArrowheads="1"/>
                </p:cNvSpPr>
                <p:nvPr/>
              </p:nvSpPr>
              <p:spPr bwMode="auto">
                <a:xfrm>
                  <a:off x="11377613" y="8701088"/>
                  <a:ext cx="39688" cy="39687"/>
                </a:xfrm>
                <a:prstGeom prst="ellipse">
                  <a:avLst/>
                </a:pr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" name="椭圆 76"/>
                <p:cNvSpPr>
                  <a:spLocks noChangeArrowheads="1"/>
                </p:cNvSpPr>
                <p:nvPr/>
              </p:nvSpPr>
              <p:spPr bwMode="auto">
                <a:xfrm>
                  <a:off x="11617325" y="8683625"/>
                  <a:ext cx="73025" cy="74612"/>
                </a:xfrm>
                <a:prstGeom prst="ellipse">
                  <a:avLst/>
                </a:pr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8" name="椭圆 77"/>
                <p:cNvSpPr>
                  <a:spLocks noChangeArrowheads="1"/>
                </p:cNvSpPr>
                <p:nvPr/>
              </p:nvSpPr>
              <p:spPr bwMode="auto">
                <a:xfrm>
                  <a:off x="11634788" y="8701088"/>
                  <a:ext cx="39688" cy="39687"/>
                </a:xfrm>
                <a:prstGeom prst="ellipse">
                  <a:avLst/>
                </a:pr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" name="任意多边形: 形状 78"/>
                <p:cNvSpPr>
                  <a:spLocks/>
                </p:cNvSpPr>
                <p:nvPr/>
              </p:nvSpPr>
              <p:spPr bwMode="auto">
                <a:xfrm>
                  <a:off x="11398250" y="8640763"/>
                  <a:ext cx="25400" cy="65087"/>
                </a:xfrm>
                <a:custGeom>
                  <a:avLst/>
                  <a:gdLst>
                    <a:gd name="T0" fmla="*/ 3 w 16"/>
                    <a:gd name="T1" fmla="*/ 41 h 41"/>
                    <a:gd name="T2" fmla="*/ 10 w 16"/>
                    <a:gd name="T3" fmla="*/ 41 h 41"/>
                    <a:gd name="T4" fmla="*/ 16 w 16"/>
                    <a:gd name="T5" fmla="*/ 0 h 41"/>
                    <a:gd name="T6" fmla="*/ 0 w 16"/>
                    <a:gd name="T7" fmla="*/ 0 h 41"/>
                    <a:gd name="T8" fmla="*/ 3 w 16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3" y="41"/>
                      </a:moveTo>
                      <a:lnTo>
                        <a:pt x="10" y="41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3" y="41"/>
                      </a:ln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" name="任意多边形: 形状 79"/>
                <p:cNvSpPr>
                  <a:spLocks/>
                </p:cNvSpPr>
                <p:nvPr/>
              </p:nvSpPr>
              <p:spPr bwMode="auto">
                <a:xfrm>
                  <a:off x="11628438" y="8640763"/>
                  <a:ext cx="25400" cy="65087"/>
                </a:xfrm>
                <a:custGeom>
                  <a:avLst/>
                  <a:gdLst>
                    <a:gd name="T0" fmla="*/ 0 w 16"/>
                    <a:gd name="T1" fmla="*/ 0 h 41"/>
                    <a:gd name="T2" fmla="*/ 5 w 16"/>
                    <a:gd name="T3" fmla="*/ 41 h 41"/>
                    <a:gd name="T4" fmla="*/ 13 w 16"/>
                    <a:gd name="T5" fmla="*/ 41 h 41"/>
                    <a:gd name="T6" fmla="*/ 16 w 16"/>
                    <a:gd name="T7" fmla="*/ 0 h 41"/>
                    <a:gd name="T8" fmla="*/ 0 w 16"/>
                    <a:gd name="T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0" y="0"/>
                      </a:moveTo>
                      <a:lnTo>
                        <a:pt x="5" y="41"/>
                      </a:lnTo>
                      <a:lnTo>
                        <a:pt x="13" y="41"/>
                      </a:ln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1" name="任意多边形: 形状 80"/>
                <p:cNvSpPr>
                  <a:spLocks/>
                </p:cNvSpPr>
                <p:nvPr/>
              </p:nvSpPr>
              <p:spPr bwMode="auto">
                <a:xfrm>
                  <a:off x="11414125" y="8578850"/>
                  <a:ext cx="222250" cy="266700"/>
                </a:xfrm>
                <a:custGeom>
                  <a:avLst/>
                  <a:gdLst>
                    <a:gd name="T0" fmla="*/ 39 w 78"/>
                    <a:gd name="T1" fmla="*/ 0 h 94"/>
                    <a:gd name="T2" fmla="*/ 3 w 78"/>
                    <a:gd name="T3" fmla="*/ 8 h 94"/>
                    <a:gd name="T4" fmla="*/ 0 w 78"/>
                    <a:gd name="T5" fmla="*/ 24 h 94"/>
                    <a:gd name="T6" fmla="*/ 0 w 78"/>
                    <a:gd name="T7" fmla="*/ 47 h 94"/>
                    <a:gd name="T8" fmla="*/ 17 w 78"/>
                    <a:gd name="T9" fmla="*/ 85 h 94"/>
                    <a:gd name="T10" fmla="*/ 18 w 78"/>
                    <a:gd name="T11" fmla="*/ 86 h 94"/>
                    <a:gd name="T12" fmla="*/ 38 w 78"/>
                    <a:gd name="T13" fmla="*/ 94 h 94"/>
                    <a:gd name="T14" fmla="*/ 39 w 78"/>
                    <a:gd name="T15" fmla="*/ 94 h 94"/>
                    <a:gd name="T16" fmla="*/ 40 w 78"/>
                    <a:gd name="T17" fmla="*/ 94 h 94"/>
                    <a:gd name="T18" fmla="*/ 60 w 78"/>
                    <a:gd name="T19" fmla="*/ 86 h 94"/>
                    <a:gd name="T20" fmla="*/ 61 w 78"/>
                    <a:gd name="T21" fmla="*/ 85 h 94"/>
                    <a:gd name="T22" fmla="*/ 78 w 78"/>
                    <a:gd name="T23" fmla="*/ 47 h 94"/>
                    <a:gd name="T24" fmla="*/ 78 w 78"/>
                    <a:gd name="T25" fmla="*/ 24 h 94"/>
                    <a:gd name="T26" fmla="*/ 74 w 78"/>
                    <a:gd name="T27" fmla="*/ 8 h 94"/>
                    <a:gd name="T28" fmla="*/ 39 w 78"/>
                    <a:gd name="T2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8" h="94">
                      <a:moveTo>
                        <a:pt x="39" y="0"/>
                      </a:moveTo>
                      <a:cubicBezTo>
                        <a:pt x="23" y="0"/>
                        <a:pt x="10" y="3"/>
                        <a:pt x="3" y="8"/>
                      </a:cubicBezTo>
                      <a:cubicBezTo>
                        <a:pt x="1" y="13"/>
                        <a:pt x="0" y="18"/>
                        <a:pt x="0" y="24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61"/>
                        <a:pt x="6" y="75"/>
                        <a:pt x="17" y="85"/>
                      </a:cubicBezTo>
                      <a:cubicBezTo>
                        <a:pt x="18" y="86"/>
                        <a:pt x="18" y="86"/>
                        <a:pt x="18" y="86"/>
                      </a:cubicBezTo>
                      <a:cubicBezTo>
                        <a:pt x="24" y="91"/>
                        <a:pt x="31" y="94"/>
                        <a:pt x="38" y="94"/>
                      </a:cubicBezTo>
                      <a:cubicBezTo>
                        <a:pt x="39" y="94"/>
                        <a:pt x="39" y="94"/>
                        <a:pt x="39" y="94"/>
                      </a:cubicBezTo>
                      <a:cubicBezTo>
                        <a:pt x="40" y="94"/>
                        <a:pt x="40" y="94"/>
                        <a:pt x="40" y="94"/>
                      </a:cubicBezTo>
                      <a:cubicBezTo>
                        <a:pt x="47" y="94"/>
                        <a:pt x="54" y="91"/>
                        <a:pt x="60" y="86"/>
                      </a:cubicBezTo>
                      <a:cubicBezTo>
                        <a:pt x="61" y="85"/>
                        <a:pt x="61" y="85"/>
                        <a:pt x="61" y="85"/>
                      </a:cubicBezTo>
                      <a:cubicBezTo>
                        <a:pt x="72" y="75"/>
                        <a:pt x="78" y="61"/>
                        <a:pt x="78" y="47"/>
                      </a:cubicBezTo>
                      <a:cubicBezTo>
                        <a:pt x="78" y="24"/>
                        <a:pt x="78" y="24"/>
                        <a:pt x="78" y="24"/>
                      </a:cubicBezTo>
                      <a:cubicBezTo>
                        <a:pt x="78" y="18"/>
                        <a:pt x="77" y="13"/>
                        <a:pt x="74" y="8"/>
                      </a:cubicBezTo>
                      <a:cubicBezTo>
                        <a:pt x="68" y="3"/>
                        <a:pt x="55" y="0"/>
                        <a:pt x="39" y="0"/>
                      </a:cubicBezTo>
                    </a:path>
                  </a:pathLst>
                </a:custGeom>
                <a:solidFill>
                  <a:srgbClr val="BD6C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" name="椭圆 81"/>
                <p:cNvSpPr>
                  <a:spLocks noChangeArrowheads="1"/>
                </p:cNvSpPr>
                <p:nvPr/>
              </p:nvSpPr>
              <p:spPr bwMode="auto">
                <a:xfrm>
                  <a:off x="11466513" y="8675688"/>
                  <a:ext cx="19050" cy="19050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3" name="椭圆 82"/>
                <p:cNvSpPr>
                  <a:spLocks noChangeArrowheads="1"/>
                </p:cNvSpPr>
                <p:nvPr/>
              </p:nvSpPr>
              <p:spPr bwMode="auto">
                <a:xfrm>
                  <a:off x="11566525" y="8675688"/>
                  <a:ext cx="19050" cy="19050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4" name="任意多边形: 形状 83"/>
                <p:cNvSpPr>
                  <a:spLocks/>
                </p:cNvSpPr>
                <p:nvPr/>
              </p:nvSpPr>
              <p:spPr bwMode="auto">
                <a:xfrm>
                  <a:off x="11499850" y="8732838"/>
                  <a:ext cx="52388" cy="19050"/>
                </a:xfrm>
                <a:custGeom>
                  <a:avLst/>
                  <a:gdLst>
                    <a:gd name="T0" fmla="*/ 18 w 18"/>
                    <a:gd name="T1" fmla="*/ 2 h 7"/>
                    <a:gd name="T2" fmla="*/ 0 w 18"/>
                    <a:gd name="T3" fmla="*/ 2 h 7"/>
                    <a:gd name="T4" fmla="*/ 9 w 18"/>
                    <a:gd name="T5" fmla="*/ 7 h 7"/>
                    <a:gd name="T6" fmla="*/ 18 w 18"/>
                    <a:gd name="T7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7">
                      <a:moveTo>
                        <a:pt x="18" y="2"/>
                      </a:moveTo>
                      <a:cubicBezTo>
                        <a:pt x="12" y="0"/>
                        <a:pt x="6" y="0"/>
                        <a:pt x="0" y="2"/>
                      </a:cubicBezTo>
                      <a:cubicBezTo>
                        <a:pt x="2" y="4"/>
                        <a:pt x="6" y="7"/>
                        <a:pt x="9" y="7"/>
                      </a:cubicBezTo>
                      <a:cubicBezTo>
                        <a:pt x="13" y="7"/>
                        <a:pt x="16" y="5"/>
                        <a:pt x="18" y="2"/>
                      </a:cubicBezTo>
                    </a:path>
                  </a:pathLst>
                </a:cu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" name="任意多边形: 形状 84"/>
                <p:cNvSpPr>
                  <a:spLocks/>
                </p:cNvSpPr>
                <p:nvPr/>
              </p:nvSpPr>
              <p:spPr bwMode="auto">
                <a:xfrm>
                  <a:off x="11437938" y="8643938"/>
                  <a:ext cx="68263" cy="17462"/>
                </a:xfrm>
                <a:custGeom>
                  <a:avLst/>
                  <a:gdLst>
                    <a:gd name="T0" fmla="*/ 13 w 24"/>
                    <a:gd name="T1" fmla="*/ 0 h 6"/>
                    <a:gd name="T2" fmla="*/ 0 w 24"/>
                    <a:gd name="T3" fmla="*/ 5 h 6"/>
                    <a:gd name="T4" fmla="*/ 24 w 24"/>
                    <a:gd name="T5" fmla="*/ 6 h 6"/>
                    <a:gd name="T6" fmla="*/ 13 w 24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6">
                      <a:moveTo>
                        <a:pt x="13" y="0"/>
                      </a:moveTo>
                      <a:cubicBezTo>
                        <a:pt x="8" y="0"/>
                        <a:pt x="4" y="2"/>
                        <a:pt x="0" y="5"/>
                      </a:cubicBezTo>
                      <a:cubicBezTo>
                        <a:pt x="8" y="6"/>
                        <a:pt x="16" y="6"/>
                        <a:pt x="24" y="6"/>
                      </a:cubicBezTo>
                      <a:cubicBezTo>
                        <a:pt x="22" y="3"/>
                        <a:pt x="17" y="0"/>
                        <a:pt x="13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" name="任意多边形: 形状 85"/>
                <p:cNvSpPr>
                  <a:spLocks/>
                </p:cNvSpPr>
                <p:nvPr/>
              </p:nvSpPr>
              <p:spPr bwMode="auto">
                <a:xfrm>
                  <a:off x="11545888" y="8643938"/>
                  <a:ext cx="65088" cy="17462"/>
                </a:xfrm>
                <a:custGeom>
                  <a:avLst/>
                  <a:gdLst>
                    <a:gd name="T0" fmla="*/ 11 w 23"/>
                    <a:gd name="T1" fmla="*/ 0 h 6"/>
                    <a:gd name="T2" fmla="*/ 23 w 23"/>
                    <a:gd name="T3" fmla="*/ 5 h 6"/>
                    <a:gd name="T4" fmla="*/ 0 w 23"/>
                    <a:gd name="T5" fmla="*/ 6 h 6"/>
                    <a:gd name="T6" fmla="*/ 11 w 2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6">
                      <a:moveTo>
                        <a:pt x="11" y="0"/>
                      </a:moveTo>
                      <a:cubicBezTo>
                        <a:pt x="16" y="0"/>
                        <a:pt x="20" y="2"/>
                        <a:pt x="23" y="5"/>
                      </a:cubicBezTo>
                      <a:cubicBezTo>
                        <a:pt x="15" y="6"/>
                        <a:pt x="7" y="6"/>
                        <a:pt x="0" y="6"/>
                      </a:cubicBezTo>
                      <a:cubicBezTo>
                        <a:pt x="2" y="3"/>
                        <a:pt x="6" y="0"/>
                        <a:pt x="11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7" name="任意多边形: 形状 86"/>
                <p:cNvSpPr>
                  <a:spLocks/>
                </p:cNvSpPr>
                <p:nvPr/>
              </p:nvSpPr>
              <p:spPr bwMode="auto">
                <a:xfrm>
                  <a:off x="11485563" y="8769350"/>
                  <a:ext cx="80963" cy="28575"/>
                </a:xfrm>
                <a:custGeom>
                  <a:avLst/>
                  <a:gdLst>
                    <a:gd name="T0" fmla="*/ 28 w 28"/>
                    <a:gd name="T1" fmla="*/ 0 h 10"/>
                    <a:gd name="T2" fmla="*/ 0 w 28"/>
                    <a:gd name="T3" fmla="*/ 2 h 10"/>
                    <a:gd name="T4" fmla="*/ 14 w 28"/>
                    <a:gd name="T5" fmla="*/ 10 h 10"/>
                    <a:gd name="T6" fmla="*/ 28 w 28"/>
                    <a:gd name="T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0">
                      <a:moveTo>
                        <a:pt x="28" y="0"/>
                      </a:moveTo>
                      <a:cubicBezTo>
                        <a:pt x="19" y="3"/>
                        <a:pt x="9" y="3"/>
                        <a:pt x="0" y="2"/>
                      </a:cubicBezTo>
                      <a:cubicBezTo>
                        <a:pt x="3" y="6"/>
                        <a:pt x="9" y="10"/>
                        <a:pt x="14" y="10"/>
                      </a:cubicBezTo>
                      <a:cubicBezTo>
                        <a:pt x="20" y="10"/>
                        <a:pt x="25" y="5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8" name="任意多边形: 形状 87"/>
                <p:cNvSpPr>
                  <a:spLocks noEditPoints="1"/>
                </p:cNvSpPr>
                <p:nvPr/>
              </p:nvSpPr>
              <p:spPr bwMode="auto">
                <a:xfrm>
                  <a:off x="11442700" y="8661400"/>
                  <a:ext cx="66675" cy="68262"/>
                </a:xfrm>
                <a:custGeom>
                  <a:avLst/>
                  <a:gdLst>
                    <a:gd name="T0" fmla="*/ 3 w 23"/>
                    <a:gd name="T1" fmla="*/ 11 h 24"/>
                    <a:gd name="T2" fmla="*/ 2 w 23"/>
                    <a:gd name="T3" fmla="*/ 10 h 24"/>
                    <a:gd name="T4" fmla="*/ 3 w 23"/>
                    <a:gd name="T5" fmla="*/ 9 h 24"/>
                    <a:gd name="T6" fmla="*/ 4 w 23"/>
                    <a:gd name="T7" fmla="*/ 10 h 24"/>
                    <a:gd name="T8" fmla="*/ 3 w 23"/>
                    <a:gd name="T9" fmla="*/ 11 h 24"/>
                    <a:gd name="T10" fmla="*/ 5 w 23"/>
                    <a:gd name="T11" fmla="*/ 8 h 24"/>
                    <a:gd name="T12" fmla="*/ 3 w 23"/>
                    <a:gd name="T13" fmla="*/ 7 h 24"/>
                    <a:gd name="T14" fmla="*/ 5 w 23"/>
                    <a:gd name="T15" fmla="*/ 5 h 24"/>
                    <a:gd name="T16" fmla="*/ 6 w 23"/>
                    <a:gd name="T17" fmla="*/ 7 h 24"/>
                    <a:gd name="T18" fmla="*/ 5 w 23"/>
                    <a:gd name="T19" fmla="*/ 8 h 24"/>
                    <a:gd name="T20" fmla="*/ 11 w 23"/>
                    <a:gd name="T21" fmla="*/ 12 h 24"/>
                    <a:gd name="T22" fmla="*/ 8 w 23"/>
                    <a:gd name="T23" fmla="*/ 8 h 24"/>
                    <a:gd name="T24" fmla="*/ 11 w 23"/>
                    <a:gd name="T25" fmla="*/ 5 h 24"/>
                    <a:gd name="T26" fmla="*/ 15 w 23"/>
                    <a:gd name="T27" fmla="*/ 8 h 24"/>
                    <a:gd name="T28" fmla="*/ 11 w 23"/>
                    <a:gd name="T29" fmla="*/ 12 h 24"/>
                    <a:gd name="T30" fmla="*/ 11 w 23"/>
                    <a:gd name="T31" fmla="*/ 0 h 24"/>
                    <a:gd name="T32" fmla="*/ 0 w 23"/>
                    <a:gd name="T33" fmla="*/ 12 h 24"/>
                    <a:gd name="T34" fmla="*/ 11 w 23"/>
                    <a:gd name="T35" fmla="*/ 24 h 24"/>
                    <a:gd name="T36" fmla="*/ 23 w 23"/>
                    <a:gd name="T37" fmla="*/ 12 h 24"/>
                    <a:gd name="T38" fmla="*/ 11 w 23"/>
                    <a:gd name="T3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3" h="24">
                      <a:moveTo>
                        <a:pt x="3" y="11"/>
                      </a:moveTo>
                      <a:cubicBezTo>
                        <a:pt x="2" y="11"/>
                        <a:pt x="2" y="11"/>
                        <a:pt x="2" y="10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4" y="10"/>
                        <a:pt x="4" y="10"/>
                      </a:cubicBezTo>
                      <a:cubicBezTo>
                        <a:pt x="4" y="11"/>
                        <a:pt x="3" y="11"/>
                        <a:pt x="3" y="11"/>
                      </a:cubicBezTo>
                      <a:moveTo>
                        <a:pt x="5" y="8"/>
                      </a:moveTo>
                      <a:cubicBezTo>
                        <a:pt x="4" y="8"/>
                        <a:pt x="3" y="8"/>
                        <a:pt x="3" y="7"/>
                      </a:cubicBezTo>
                      <a:cubicBezTo>
                        <a:pt x="3" y="6"/>
                        <a:pt x="4" y="5"/>
                        <a:pt x="5" y="5"/>
                      </a:cubicBezTo>
                      <a:cubicBezTo>
                        <a:pt x="6" y="5"/>
                        <a:pt x="6" y="6"/>
                        <a:pt x="6" y="7"/>
                      </a:cubicBezTo>
                      <a:cubicBezTo>
                        <a:pt x="6" y="8"/>
                        <a:pt x="6" y="8"/>
                        <a:pt x="5" y="8"/>
                      </a:cubicBezTo>
                      <a:moveTo>
                        <a:pt x="11" y="12"/>
                      </a:moveTo>
                      <a:cubicBezTo>
                        <a:pt x="10" y="12"/>
                        <a:pt x="8" y="10"/>
                        <a:pt x="8" y="8"/>
                      </a:cubicBezTo>
                      <a:cubicBezTo>
                        <a:pt x="8" y="6"/>
                        <a:pt x="10" y="5"/>
                        <a:pt x="11" y="5"/>
                      </a:cubicBezTo>
                      <a:cubicBezTo>
                        <a:pt x="13" y="5"/>
                        <a:pt x="15" y="6"/>
                        <a:pt x="15" y="8"/>
                      </a:cubicBezTo>
                      <a:cubicBezTo>
                        <a:pt x="15" y="10"/>
                        <a:pt x="13" y="12"/>
                        <a:pt x="11" y="12"/>
                      </a:cubicBezTo>
                      <a:moveTo>
                        <a:pt x="11" y="0"/>
                      </a:move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8"/>
                        <a:pt x="5" y="24"/>
                        <a:pt x="11" y="24"/>
                      </a:cubicBezTo>
                      <a:cubicBezTo>
                        <a:pt x="18" y="24"/>
                        <a:pt x="23" y="18"/>
                        <a:pt x="23" y="12"/>
                      </a:cubicBezTo>
                      <a:cubicBezTo>
                        <a:pt x="23" y="5"/>
                        <a:pt x="18" y="0"/>
                        <a:pt x="11" y="0"/>
                      </a:cubicBezTo>
                    </a:path>
                  </a:pathLst>
                </a:custGeom>
                <a:solidFill>
                  <a:srgbClr val="D198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9" name="椭圆 88"/>
                <p:cNvSpPr>
                  <a:spLocks noChangeArrowheads="1"/>
                </p:cNvSpPr>
                <p:nvPr/>
              </p:nvSpPr>
              <p:spPr bwMode="auto">
                <a:xfrm>
                  <a:off x="11466513" y="8675688"/>
                  <a:ext cx="19050" cy="19050"/>
                </a:xfrm>
                <a:prstGeom prst="ellipse">
                  <a:avLst/>
                </a:prstGeom>
                <a:solidFill>
                  <a:srgbClr val="7770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0" name="任意多边形: 形状 89"/>
                <p:cNvSpPr>
                  <a:spLocks noEditPoints="1"/>
                </p:cNvSpPr>
                <p:nvPr/>
              </p:nvSpPr>
              <p:spPr bwMode="auto">
                <a:xfrm>
                  <a:off x="11542713" y="8661400"/>
                  <a:ext cx="65088" cy="68262"/>
                </a:xfrm>
                <a:custGeom>
                  <a:avLst/>
                  <a:gdLst>
                    <a:gd name="T0" fmla="*/ 3 w 23"/>
                    <a:gd name="T1" fmla="*/ 11 h 24"/>
                    <a:gd name="T2" fmla="*/ 2 w 23"/>
                    <a:gd name="T3" fmla="*/ 10 h 24"/>
                    <a:gd name="T4" fmla="*/ 3 w 23"/>
                    <a:gd name="T5" fmla="*/ 9 h 24"/>
                    <a:gd name="T6" fmla="*/ 4 w 23"/>
                    <a:gd name="T7" fmla="*/ 10 h 24"/>
                    <a:gd name="T8" fmla="*/ 3 w 23"/>
                    <a:gd name="T9" fmla="*/ 11 h 24"/>
                    <a:gd name="T10" fmla="*/ 5 w 23"/>
                    <a:gd name="T11" fmla="*/ 8 h 24"/>
                    <a:gd name="T12" fmla="*/ 3 w 23"/>
                    <a:gd name="T13" fmla="*/ 7 h 24"/>
                    <a:gd name="T14" fmla="*/ 5 w 23"/>
                    <a:gd name="T15" fmla="*/ 5 h 24"/>
                    <a:gd name="T16" fmla="*/ 6 w 23"/>
                    <a:gd name="T17" fmla="*/ 7 h 24"/>
                    <a:gd name="T18" fmla="*/ 5 w 23"/>
                    <a:gd name="T19" fmla="*/ 8 h 24"/>
                    <a:gd name="T20" fmla="*/ 11 w 23"/>
                    <a:gd name="T21" fmla="*/ 12 h 24"/>
                    <a:gd name="T22" fmla="*/ 8 w 23"/>
                    <a:gd name="T23" fmla="*/ 8 h 24"/>
                    <a:gd name="T24" fmla="*/ 11 w 23"/>
                    <a:gd name="T25" fmla="*/ 5 h 24"/>
                    <a:gd name="T26" fmla="*/ 15 w 23"/>
                    <a:gd name="T27" fmla="*/ 8 h 24"/>
                    <a:gd name="T28" fmla="*/ 11 w 23"/>
                    <a:gd name="T29" fmla="*/ 12 h 24"/>
                    <a:gd name="T30" fmla="*/ 11 w 23"/>
                    <a:gd name="T31" fmla="*/ 0 h 24"/>
                    <a:gd name="T32" fmla="*/ 0 w 23"/>
                    <a:gd name="T33" fmla="*/ 12 h 24"/>
                    <a:gd name="T34" fmla="*/ 11 w 23"/>
                    <a:gd name="T35" fmla="*/ 24 h 24"/>
                    <a:gd name="T36" fmla="*/ 23 w 23"/>
                    <a:gd name="T37" fmla="*/ 12 h 24"/>
                    <a:gd name="T38" fmla="*/ 11 w 23"/>
                    <a:gd name="T3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3" h="24">
                      <a:moveTo>
                        <a:pt x="3" y="11"/>
                      </a:moveTo>
                      <a:cubicBezTo>
                        <a:pt x="2" y="11"/>
                        <a:pt x="2" y="11"/>
                        <a:pt x="2" y="10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4" y="10"/>
                        <a:pt x="4" y="10"/>
                      </a:cubicBezTo>
                      <a:cubicBezTo>
                        <a:pt x="4" y="11"/>
                        <a:pt x="3" y="11"/>
                        <a:pt x="3" y="11"/>
                      </a:cubicBezTo>
                      <a:moveTo>
                        <a:pt x="5" y="8"/>
                      </a:moveTo>
                      <a:cubicBezTo>
                        <a:pt x="4" y="8"/>
                        <a:pt x="3" y="8"/>
                        <a:pt x="3" y="7"/>
                      </a:cubicBezTo>
                      <a:cubicBezTo>
                        <a:pt x="3" y="6"/>
                        <a:pt x="4" y="5"/>
                        <a:pt x="5" y="5"/>
                      </a:cubicBezTo>
                      <a:cubicBezTo>
                        <a:pt x="5" y="5"/>
                        <a:pt x="6" y="6"/>
                        <a:pt x="6" y="7"/>
                      </a:cubicBezTo>
                      <a:cubicBezTo>
                        <a:pt x="6" y="8"/>
                        <a:pt x="5" y="8"/>
                        <a:pt x="5" y="8"/>
                      </a:cubicBezTo>
                      <a:moveTo>
                        <a:pt x="11" y="12"/>
                      </a:moveTo>
                      <a:cubicBezTo>
                        <a:pt x="9" y="12"/>
                        <a:pt x="8" y="10"/>
                        <a:pt x="8" y="8"/>
                      </a:cubicBezTo>
                      <a:cubicBezTo>
                        <a:pt x="8" y="6"/>
                        <a:pt x="9" y="5"/>
                        <a:pt x="11" y="5"/>
                      </a:cubicBezTo>
                      <a:cubicBezTo>
                        <a:pt x="13" y="5"/>
                        <a:pt x="15" y="6"/>
                        <a:pt x="15" y="8"/>
                      </a:cubicBezTo>
                      <a:cubicBezTo>
                        <a:pt x="15" y="10"/>
                        <a:pt x="13" y="12"/>
                        <a:pt x="11" y="12"/>
                      </a:cubicBezTo>
                      <a:moveTo>
                        <a:pt x="11" y="0"/>
                      </a:move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8"/>
                        <a:pt x="5" y="24"/>
                        <a:pt x="11" y="24"/>
                      </a:cubicBezTo>
                      <a:cubicBezTo>
                        <a:pt x="18" y="24"/>
                        <a:pt x="23" y="18"/>
                        <a:pt x="23" y="12"/>
                      </a:cubicBezTo>
                      <a:cubicBezTo>
                        <a:pt x="23" y="5"/>
                        <a:pt x="18" y="0"/>
                        <a:pt x="11" y="0"/>
                      </a:cubicBezTo>
                    </a:path>
                  </a:pathLst>
                </a:custGeom>
                <a:solidFill>
                  <a:srgbClr val="D198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1" name="椭圆 90"/>
                <p:cNvSpPr>
                  <a:spLocks noChangeArrowheads="1"/>
                </p:cNvSpPr>
                <p:nvPr/>
              </p:nvSpPr>
              <p:spPr bwMode="auto">
                <a:xfrm>
                  <a:off x="11566525" y="8675688"/>
                  <a:ext cx="19050" cy="19050"/>
                </a:xfrm>
                <a:prstGeom prst="ellipse">
                  <a:avLst/>
                </a:prstGeom>
                <a:solidFill>
                  <a:srgbClr val="7770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2" name="任意多边形: 形状 91"/>
                <p:cNvSpPr>
                  <a:spLocks noEditPoints="1"/>
                </p:cNvSpPr>
                <p:nvPr/>
              </p:nvSpPr>
              <p:spPr bwMode="auto">
                <a:xfrm>
                  <a:off x="11434763" y="8651875"/>
                  <a:ext cx="182563" cy="85725"/>
                </a:xfrm>
                <a:custGeom>
                  <a:avLst/>
                  <a:gdLst>
                    <a:gd name="T0" fmla="*/ 49 w 64"/>
                    <a:gd name="T1" fmla="*/ 0 h 30"/>
                    <a:gd name="T2" fmla="*/ 35 w 64"/>
                    <a:gd name="T3" fmla="*/ 10 h 30"/>
                    <a:gd name="T4" fmla="*/ 32 w 64"/>
                    <a:gd name="T5" fmla="*/ 9 h 30"/>
                    <a:gd name="T6" fmla="*/ 28 w 64"/>
                    <a:gd name="T7" fmla="*/ 10 h 30"/>
                    <a:gd name="T8" fmla="*/ 14 w 64"/>
                    <a:gd name="T9" fmla="*/ 0 h 30"/>
                    <a:gd name="T10" fmla="*/ 0 w 64"/>
                    <a:gd name="T11" fmla="*/ 15 h 30"/>
                    <a:gd name="T12" fmla="*/ 14 w 64"/>
                    <a:gd name="T13" fmla="*/ 30 h 30"/>
                    <a:gd name="T14" fmla="*/ 29 w 64"/>
                    <a:gd name="T15" fmla="*/ 15 h 30"/>
                    <a:gd name="T16" fmla="*/ 29 w 64"/>
                    <a:gd name="T17" fmla="*/ 14 h 30"/>
                    <a:gd name="T18" fmla="*/ 29 w 64"/>
                    <a:gd name="T19" fmla="*/ 14 h 30"/>
                    <a:gd name="T20" fmla="*/ 32 w 64"/>
                    <a:gd name="T21" fmla="*/ 12 h 30"/>
                    <a:gd name="T22" fmla="*/ 35 w 64"/>
                    <a:gd name="T23" fmla="*/ 14 h 30"/>
                    <a:gd name="T24" fmla="*/ 35 w 64"/>
                    <a:gd name="T25" fmla="*/ 14 h 30"/>
                    <a:gd name="T26" fmla="*/ 35 w 64"/>
                    <a:gd name="T27" fmla="*/ 15 h 30"/>
                    <a:gd name="T28" fmla="*/ 49 w 64"/>
                    <a:gd name="T29" fmla="*/ 30 h 30"/>
                    <a:gd name="T30" fmla="*/ 64 w 64"/>
                    <a:gd name="T31" fmla="*/ 15 h 30"/>
                    <a:gd name="T32" fmla="*/ 49 w 64"/>
                    <a:gd name="T33" fmla="*/ 0 h 30"/>
                    <a:gd name="T34" fmla="*/ 3 w 64"/>
                    <a:gd name="T35" fmla="*/ 15 h 30"/>
                    <a:gd name="T36" fmla="*/ 14 w 64"/>
                    <a:gd name="T37" fmla="*/ 3 h 30"/>
                    <a:gd name="T38" fmla="*/ 26 w 64"/>
                    <a:gd name="T39" fmla="*/ 15 h 30"/>
                    <a:gd name="T40" fmla="*/ 14 w 64"/>
                    <a:gd name="T41" fmla="*/ 27 h 30"/>
                    <a:gd name="T42" fmla="*/ 3 w 64"/>
                    <a:gd name="T43" fmla="*/ 15 h 30"/>
                    <a:gd name="T44" fmla="*/ 38 w 64"/>
                    <a:gd name="T45" fmla="*/ 15 h 30"/>
                    <a:gd name="T46" fmla="*/ 49 w 64"/>
                    <a:gd name="T47" fmla="*/ 3 h 30"/>
                    <a:gd name="T48" fmla="*/ 61 w 64"/>
                    <a:gd name="T49" fmla="*/ 15 h 30"/>
                    <a:gd name="T50" fmla="*/ 49 w 64"/>
                    <a:gd name="T51" fmla="*/ 27 h 30"/>
                    <a:gd name="T52" fmla="*/ 38 w 64"/>
                    <a:gd name="T5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4" h="30">
                      <a:moveTo>
                        <a:pt x="49" y="0"/>
                      </a:moveTo>
                      <a:cubicBezTo>
                        <a:pt x="43" y="0"/>
                        <a:pt x="37" y="5"/>
                        <a:pt x="35" y="10"/>
                      </a:cubicBezTo>
                      <a:cubicBezTo>
                        <a:pt x="34" y="10"/>
                        <a:pt x="33" y="9"/>
                        <a:pt x="32" y="9"/>
                      </a:cubicBezTo>
                      <a:cubicBezTo>
                        <a:pt x="31" y="9"/>
                        <a:pt x="29" y="10"/>
                        <a:pt x="28" y="10"/>
                      </a:cubicBezTo>
                      <a:cubicBezTo>
                        <a:pt x="26" y="5"/>
                        <a:pt x="21" y="0"/>
                        <a:pt x="14" y="0"/>
                      </a:cubicBezTo>
                      <a:cubicBezTo>
                        <a:pt x="6" y="0"/>
                        <a:pt x="0" y="7"/>
                        <a:pt x="0" y="15"/>
                      </a:cubicBezTo>
                      <a:cubicBezTo>
                        <a:pt x="0" y="23"/>
                        <a:pt x="6" y="30"/>
                        <a:pt x="14" y="30"/>
                      </a:cubicBezTo>
                      <a:cubicBezTo>
                        <a:pt x="23" y="30"/>
                        <a:pt x="29" y="23"/>
                        <a:pt x="29" y="15"/>
                      </a:cubicBezTo>
                      <a:cubicBezTo>
                        <a:pt x="29" y="15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3"/>
                        <a:pt x="30" y="12"/>
                        <a:pt x="32" y="12"/>
                      </a:cubicBezTo>
                      <a:cubicBezTo>
                        <a:pt x="34" y="12"/>
                        <a:pt x="35" y="13"/>
                        <a:pt x="35" y="14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5" y="14"/>
                        <a:pt x="35" y="15"/>
                        <a:pt x="35" y="15"/>
                      </a:cubicBezTo>
                      <a:cubicBezTo>
                        <a:pt x="35" y="23"/>
                        <a:pt x="41" y="30"/>
                        <a:pt x="49" y="30"/>
                      </a:cubicBezTo>
                      <a:cubicBezTo>
                        <a:pt x="57" y="30"/>
                        <a:pt x="64" y="23"/>
                        <a:pt x="64" y="15"/>
                      </a:cubicBezTo>
                      <a:cubicBezTo>
                        <a:pt x="64" y="7"/>
                        <a:pt x="57" y="0"/>
                        <a:pt x="49" y="0"/>
                      </a:cubicBezTo>
                      <a:moveTo>
                        <a:pt x="3" y="15"/>
                      </a:moveTo>
                      <a:cubicBezTo>
                        <a:pt x="3" y="8"/>
                        <a:pt x="8" y="3"/>
                        <a:pt x="14" y="3"/>
                      </a:cubicBezTo>
                      <a:cubicBezTo>
                        <a:pt x="21" y="3"/>
                        <a:pt x="26" y="8"/>
                        <a:pt x="26" y="15"/>
                      </a:cubicBezTo>
                      <a:cubicBezTo>
                        <a:pt x="26" y="21"/>
                        <a:pt x="21" y="27"/>
                        <a:pt x="14" y="27"/>
                      </a:cubicBezTo>
                      <a:cubicBezTo>
                        <a:pt x="8" y="27"/>
                        <a:pt x="3" y="21"/>
                        <a:pt x="3" y="15"/>
                      </a:cubicBezTo>
                      <a:moveTo>
                        <a:pt x="38" y="15"/>
                      </a:moveTo>
                      <a:cubicBezTo>
                        <a:pt x="38" y="8"/>
                        <a:pt x="43" y="3"/>
                        <a:pt x="49" y="3"/>
                      </a:cubicBezTo>
                      <a:cubicBezTo>
                        <a:pt x="56" y="3"/>
                        <a:pt x="61" y="8"/>
                        <a:pt x="61" y="15"/>
                      </a:cubicBezTo>
                      <a:cubicBezTo>
                        <a:pt x="61" y="21"/>
                        <a:pt x="56" y="27"/>
                        <a:pt x="49" y="27"/>
                      </a:cubicBezTo>
                      <a:cubicBezTo>
                        <a:pt x="43" y="27"/>
                        <a:pt x="38" y="21"/>
                        <a:pt x="38" y="15"/>
                      </a:cubicBezTo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3" name="椭圆 92"/>
                <p:cNvSpPr>
                  <a:spLocks noChangeArrowheads="1"/>
                </p:cNvSpPr>
                <p:nvPr/>
              </p:nvSpPr>
              <p:spPr bwMode="auto">
                <a:xfrm>
                  <a:off x="11452225" y="8675688"/>
                  <a:ext cx="7938" cy="7937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4" name="椭圆 93"/>
                <p:cNvSpPr>
                  <a:spLocks noChangeArrowheads="1"/>
                </p:cNvSpPr>
                <p:nvPr/>
              </p:nvSpPr>
              <p:spPr bwMode="auto">
                <a:xfrm>
                  <a:off x="11449050" y="8686800"/>
                  <a:ext cx="6350" cy="4762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5" name="椭圆 94"/>
                <p:cNvSpPr>
                  <a:spLocks noChangeArrowheads="1"/>
                </p:cNvSpPr>
                <p:nvPr/>
              </p:nvSpPr>
              <p:spPr bwMode="auto">
                <a:xfrm>
                  <a:off x="11552238" y="8675688"/>
                  <a:ext cx="7938" cy="7937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6" name="椭圆 95"/>
                <p:cNvSpPr>
                  <a:spLocks noChangeArrowheads="1"/>
                </p:cNvSpPr>
                <p:nvPr/>
              </p:nvSpPr>
              <p:spPr bwMode="auto">
                <a:xfrm>
                  <a:off x="11549063" y="8686800"/>
                  <a:ext cx="4763" cy="4762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7" name="任意多边形: 形状 96"/>
                <p:cNvSpPr>
                  <a:spLocks noEditPoints="1"/>
                </p:cNvSpPr>
                <p:nvPr/>
              </p:nvSpPr>
              <p:spPr bwMode="auto">
                <a:xfrm>
                  <a:off x="11403013" y="8705850"/>
                  <a:ext cx="246063" cy="153987"/>
                </a:xfrm>
                <a:custGeom>
                  <a:avLst/>
                  <a:gdLst>
                    <a:gd name="T0" fmla="*/ 82 w 86"/>
                    <a:gd name="T1" fmla="*/ 0 h 54"/>
                    <a:gd name="T2" fmla="*/ 76 w 86"/>
                    <a:gd name="T3" fmla="*/ 16 h 54"/>
                    <a:gd name="T4" fmla="*/ 72 w 86"/>
                    <a:gd name="T5" fmla="*/ 18 h 54"/>
                    <a:gd name="T6" fmla="*/ 68 w 86"/>
                    <a:gd name="T7" fmla="*/ 15 h 54"/>
                    <a:gd name="T8" fmla="*/ 60 w 86"/>
                    <a:gd name="T9" fmla="*/ 14 h 54"/>
                    <a:gd name="T10" fmla="*/ 43 w 86"/>
                    <a:gd name="T11" fmla="*/ 16 h 54"/>
                    <a:gd name="T12" fmla="*/ 26 w 86"/>
                    <a:gd name="T13" fmla="*/ 14 h 54"/>
                    <a:gd name="T14" fmla="*/ 18 w 86"/>
                    <a:gd name="T15" fmla="*/ 15 h 54"/>
                    <a:gd name="T16" fmla="*/ 14 w 86"/>
                    <a:gd name="T17" fmla="*/ 18 h 54"/>
                    <a:gd name="T18" fmla="*/ 10 w 86"/>
                    <a:gd name="T19" fmla="*/ 16 h 54"/>
                    <a:gd name="T20" fmla="*/ 4 w 86"/>
                    <a:gd name="T21" fmla="*/ 0 h 54"/>
                    <a:gd name="T22" fmla="*/ 0 w 86"/>
                    <a:gd name="T23" fmla="*/ 0 h 54"/>
                    <a:gd name="T24" fmla="*/ 0 w 86"/>
                    <a:gd name="T25" fmla="*/ 10 h 54"/>
                    <a:gd name="T26" fmla="*/ 7 w 86"/>
                    <a:gd name="T27" fmla="*/ 36 h 54"/>
                    <a:gd name="T28" fmla="*/ 8 w 86"/>
                    <a:gd name="T29" fmla="*/ 38 h 54"/>
                    <a:gd name="T30" fmla="*/ 36 w 86"/>
                    <a:gd name="T31" fmla="*/ 54 h 54"/>
                    <a:gd name="T32" fmla="*/ 43 w 86"/>
                    <a:gd name="T33" fmla="*/ 54 h 54"/>
                    <a:gd name="T34" fmla="*/ 50 w 86"/>
                    <a:gd name="T35" fmla="*/ 54 h 54"/>
                    <a:gd name="T36" fmla="*/ 78 w 86"/>
                    <a:gd name="T37" fmla="*/ 38 h 54"/>
                    <a:gd name="T38" fmla="*/ 79 w 86"/>
                    <a:gd name="T39" fmla="*/ 36 h 54"/>
                    <a:gd name="T40" fmla="*/ 86 w 86"/>
                    <a:gd name="T41" fmla="*/ 10 h 54"/>
                    <a:gd name="T42" fmla="*/ 86 w 86"/>
                    <a:gd name="T43" fmla="*/ 0 h 54"/>
                    <a:gd name="T44" fmla="*/ 82 w 86"/>
                    <a:gd name="T45" fmla="*/ 0 h 54"/>
                    <a:gd name="T46" fmla="*/ 61 w 86"/>
                    <a:gd name="T47" fmla="*/ 24 h 54"/>
                    <a:gd name="T48" fmla="*/ 58 w 86"/>
                    <a:gd name="T49" fmla="*/ 33 h 54"/>
                    <a:gd name="T50" fmla="*/ 52 w 86"/>
                    <a:gd name="T51" fmla="*/ 37 h 54"/>
                    <a:gd name="T52" fmla="*/ 51 w 86"/>
                    <a:gd name="T53" fmla="*/ 37 h 54"/>
                    <a:gd name="T54" fmla="*/ 46 w 86"/>
                    <a:gd name="T55" fmla="*/ 34 h 54"/>
                    <a:gd name="T56" fmla="*/ 43 w 86"/>
                    <a:gd name="T57" fmla="*/ 34 h 54"/>
                    <a:gd name="T58" fmla="*/ 40 w 86"/>
                    <a:gd name="T59" fmla="*/ 34 h 54"/>
                    <a:gd name="T60" fmla="*/ 35 w 86"/>
                    <a:gd name="T61" fmla="*/ 37 h 54"/>
                    <a:gd name="T62" fmla="*/ 34 w 86"/>
                    <a:gd name="T63" fmla="*/ 37 h 54"/>
                    <a:gd name="T64" fmla="*/ 28 w 86"/>
                    <a:gd name="T65" fmla="*/ 33 h 54"/>
                    <a:gd name="T66" fmla="*/ 25 w 86"/>
                    <a:gd name="T67" fmla="*/ 24 h 54"/>
                    <a:gd name="T68" fmla="*/ 27 w 86"/>
                    <a:gd name="T69" fmla="*/ 21 h 54"/>
                    <a:gd name="T70" fmla="*/ 33 w 86"/>
                    <a:gd name="T71" fmla="*/ 22 h 54"/>
                    <a:gd name="T72" fmla="*/ 43 w 86"/>
                    <a:gd name="T73" fmla="*/ 21 h 54"/>
                    <a:gd name="T74" fmla="*/ 43 w 86"/>
                    <a:gd name="T75" fmla="*/ 21 h 54"/>
                    <a:gd name="T76" fmla="*/ 43 w 86"/>
                    <a:gd name="T77" fmla="*/ 21 h 54"/>
                    <a:gd name="T78" fmla="*/ 53 w 86"/>
                    <a:gd name="T79" fmla="*/ 22 h 54"/>
                    <a:gd name="T80" fmla="*/ 59 w 86"/>
                    <a:gd name="T81" fmla="*/ 21 h 54"/>
                    <a:gd name="T82" fmla="*/ 61 w 86"/>
                    <a:gd name="T83" fmla="*/ 2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6" h="54">
                      <a:moveTo>
                        <a:pt x="82" y="0"/>
                      </a:moveTo>
                      <a:cubicBezTo>
                        <a:pt x="76" y="16"/>
                        <a:pt x="76" y="16"/>
                        <a:pt x="76" y="16"/>
                      </a:cubicBezTo>
                      <a:cubicBezTo>
                        <a:pt x="76" y="18"/>
                        <a:pt x="74" y="18"/>
                        <a:pt x="72" y="18"/>
                      </a:cubicBezTo>
                      <a:cubicBezTo>
                        <a:pt x="68" y="15"/>
                        <a:pt x="68" y="15"/>
                        <a:pt x="68" y="15"/>
                      </a:cubicBezTo>
                      <a:cubicBezTo>
                        <a:pt x="65" y="14"/>
                        <a:pt x="63" y="14"/>
                        <a:pt x="60" y="14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3" y="14"/>
                        <a:pt x="21" y="14"/>
                        <a:pt x="18" y="15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18"/>
                        <a:pt x="10" y="18"/>
                        <a:pt x="10" y="16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9"/>
                        <a:pt x="2" y="28"/>
                        <a:pt x="7" y="36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14" y="48"/>
                        <a:pt x="25" y="54"/>
                        <a:pt x="36" y="54"/>
                      </a:cubicBezTo>
                      <a:cubicBezTo>
                        <a:pt x="43" y="54"/>
                        <a:pt x="43" y="54"/>
                        <a:pt x="43" y="54"/>
                      </a:cubicBezTo>
                      <a:cubicBezTo>
                        <a:pt x="50" y="54"/>
                        <a:pt x="50" y="54"/>
                        <a:pt x="50" y="54"/>
                      </a:cubicBezTo>
                      <a:cubicBezTo>
                        <a:pt x="61" y="54"/>
                        <a:pt x="72" y="48"/>
                        <a:pt x="78" y="38"/>
                      </a:cubicBezTo>
                      <a:cubicBezTo>
                        <a:pt x="79" y="36"/>
                        <a:pt x="79" y="36"/>
                        <a:pt x="79" y="36"/>
                      </a:cubicBezTo>
                      <a:cubicBezTo>
                        <a:pt x="84" y="28"/>
                        <a:pt x="86" y="19"/>
                        <a:pt x="86" y="10"/>
                      </a:cubicBezTo>
                      <a:cubicBezTo>
                        <a:pt x="86" y="0"/>
                        <a:pt x="86" y="0"/>
                        <a:pt x="86" y="0"/>
                      </a:cubicBezTo>
                      <a:lnTo>
                        <a:pt x="82" y="0"/>
                      </a:lnTo>
                      <a:close/>
                      <a:moveTo>
                        <a:pt x="61" y="24"/>
                      </a:moveTo>
                      <a:cubicBezTo>
                        <a:pt x="58" y="33"/>
                        <a:pt x="58" y="33"/>
                        <a:pt x="58" y="33"/>
                      </a:cubicBezTo>
                      <a:cubicBezTo>
                        <a:pt x="57" y="36"/>
                        <a:pt x="55" y="37"/>
                        <a:pt x="52" y="37"/>
                      </a:cubicBezTo>
                      <a:cubicBezTo>
                        <a:pt x="51" y="37"/>
                        <a:pt x="51" y="37"/>
                        <a:pt x="51" y="37"/>
                      </a:cubicBezTo>
                      <a:cubicBezTo>
                        <a:pt x="49" y="37"/>
                        <a:pt x="47" y="36"/>
                        <a:pt x="46" y="34"/>
                      </a:cubicBez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40" y="34"/>
                        <a:pt x="40" y="34"/>
                        <a:pt x="40" y="34"/>
                      </a:cubicBezTo>
                      <a:cubicBezTo>
                        <a:pt x="39" y="36"/>
                        <a:pt x="37" y="37"/>
                        <a:pt x="35" y="37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1" y="37"/>
                        <a:pt x="29" y="36"/>
                        <a:pt x="28" y="33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4" y="23"/>
                        <a:pt x="26" y="21"/>
                        <a:pt x="27" y="21"/>
                      </a:cubicBezTo>
                      <a:cubicBezTo>
                        <a:pt x="33" y="22"/>
                        <a:pt x="33" y="22"/>
                        <a:pt x="33" y="22"/>
                      </a:cubicBezTo>
                      <a:cubicBezTo>
                        <a:pt x="37" y="22"/>
                        <a:pt x="40" y="22"/>
                        <a:pt x="43" y="21"/>
                      </a:cubicBezTo>
                      <a:cubicBezTo>
                        <a:pt x="43" y="21"/>
                        <a:pt x="43" y="21"/>
                        <a:pt x="43" y="21"/>
                      </a:cubicBezTo>
                      <a:cubicBezTo>
                        <a:pt x="43" y="21"/>
                        <a:pt x="43" y="21"/>
                        <a:pt x="43" y="21"/>
                      </a:cubicBezTo>
                      <a:cubicBezTo>
                        <a:pt x="46" y="22"/>
                        <a:pt x="49" y="22"/>
                        <a:pt x="53" y="22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60" y="21"/>
                        <a:pt x="62" y="23"/>
                        <a:pt x="61" y="24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8" name="任意多边形: 形状 97"/>
                <p:cNvSpPr>
                  <a:spLocks/>
                </p:cNvSpPr>
                <p:nvPr/>
              </p:nvSpPr>
              <p:spPr bwMode="auto">
                <a:xfrm>
                  <a:off x="11531600" y="8020050"/>
                  <a:ext cx="147638" cy="225425"/>
                </a:xfrm>
                <a:custGeom>
                  <a:avLst/>
                  <a:gdLst>
                    <a:gd name="T0" fmla="*/ 10 w 52"/>
                    <a:gd name="T1" fmla="*/ 79 h 79"/>
                    <a:gd name="T2" fmla="*/ 10 w 52"/>
                    <a:gd name="T3" fmla="*/ 34 h 79"/>
                    <a:gd name="T4" fmla="*/ 25 w 52"/>
                    <a:gd name="T5" fmla="*/ 18 h 79"/>
                    <a:gd name="T6" fmla="*/ 52 w 52"/>
                    <a:gd name="T7" fmla="*/ 18 h 79"/>
                    <a:gd name="T8" fmla="*/ 29 w 52"/>
                    <a:gd name="T9" fmla="*/ 0 h 79"/>
                    <a:gd name="T10" fmla="*/ 0 w 52"/>
                    <a:gd name="T11" fmla="*/ 18 h 79"/>
                    <a:gd name="T12" fmla="*/ 10 w 52"/>
                    <a:gd name="T13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79">
                      <a:moveTo>
                        <a:pt x="10" y="79"/>
                      </a:move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0" y="25"/>
                        <a:pt x="17" y="18"/>
                        <a:pt x="25" y="18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0" y="18"/>
                        <a:pt x="0" y="18"/>
                        <a:pt x="0" y="18"/>
                      </a:cubicBezTo>
                      <a:lnTo>
                        <a:pt x="10" y="79"/>
                      </a:lnTo>
                      <a:close/>
                    </a:path>
                  </a:pathLst>
                </a:custGeom>
                <a:solidFill>
                  <a:srgbClr val="F0BF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9" name="任意多边形: 形状 98"/>
                <p:cNvSpPr>
                  <a:spLocks/>
                </p:cNvSpPr>
                <p:nvPr/>
              </p:nvSpPr>
              <p:spPr bwMode="auto">
                <a:xfrm>
                  <a:off x="10831513" y="8070850"/>
                  <a:ext cx="728663" cy="174625"/>
                </a:xfrm>
                <a:custGeom>
                  <a:avLst/>
                  <a:gdLst>
                    <a:gd name="T0" fmla="*/ 0 w 459"/>
                    <a:gd name="T1" fmla="*/ 0 h 110"/>
                    <a:gd name="T2" fmla="*/ 18 w 459"/>
                    <a:gd name="T3" fmla="*/ 110 h 110"/>
                    <a:gd name="T4" fmla="*/ 459 w 459"/>
                    <a:gd name="T5" fmla="*/ 110 h 110"/>
                    <a:gd name="T6" fmla="*/ 441 w 459"/>
                    <a:gd name="T7" fmla="*/ 0 h 110"/>
                    <a:gd name="T8" fmla="*/ 0 w 459"/>
                    <a:gd name="T9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9" h="110">
                      <a:moveTo>
                        <a:pt x="0" y="0"/>
                      </a:moveTo>
                      <a:lnTo>
                        <a:pt x="18" y="110"/>
                      </a:lnTo>
                      <a:lnTo>
                        <a:pt x="459" y="110"/>
                      </a:lnTo>
                      <a:lnTo>
                        <a:pt x="4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0" name="任意多边形: 形状 99"/>
                <p:cNvSpPr>
                  <a:spLocks/>
                </p:cNvSpPr>
                <p:nvPr/>
              </p:nvSpPr>
              <p:spPr bwMode="auto">
                <a:xfrm>
                  <a:off x="10831513" y="8020050"/>
                  <a:ext cx="782638" cy="50800"/>
                </a:xfrm>
                <a:custGeom>
                  <a:avLst/>
                  <a:gdLst>
                    <a:gd name="T0" fmla="*/ 493 w 493"/>
                    <a:gd name="T1" fmla="*/ 0 h 32"/>
                    <a:gd name="T2" fmla="*/ 52 w 493"/>
                    <a:gd name="T3" fmla="*/ 0 h 32"/>
                    <a:gd name="T4" fmla="*/ 0 w 493"/>
                    <a:gd name="T5" fmla="*/ 32 h 32"/>
                    <a:gd name="T6" fmla="*/ 441 w 493"/>
                    <a:gd name="T7" fmla="*/ 32 h 32"/>
                    <a:gd name="T8" fmla="*/ 493 w 493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3" h="32">
                      <a:moveTo>
                        <a:pt x="493" y="0"/>
                      </a:moveTo>
                      <a:lnTo>
                        <a:pt x="52" y="0"/>
                      </a:lnTo>
                      <a:lnTo>
                        <a:pt x="0" y="32"/>
                      </a:lnTo>
                      <a:lnTo>
                        <a:pt x="441" y="32"/>
                      </a:lnTo>
                      <a:lnTo>
                        <a:pt x="493" y="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" name="任意多边形: 形状 100"/>
                <p:cNvSpPr>
                  <a:spLocks/>
                </p:cNvSpPr>
                <p:nvPr/>
              </p:nvSpPr>
              <p:spPr bwMode="auto">
                <a:xfrm>
                  <a:off x="9723438" y="7607300"/>
                  <a:ext cx="1689100" cy="2395537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8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" name="任意多边形: 形状 101"/>
                <p:cNvSpPr>
                  <a:spLocks/>
                </p:cNvSpPr>
                <p:nvPr/>
              </p:nvSpPr>
              <p:spPr bwMode="auto">
                <a:xfrm>
                  <a:off x="9620250" y="7607300"/>
                  <a:ext cx="1689100" cy="2395537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7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7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" name="矩形 102"/>
                <p:cNvSpPr>
                  <a:spLocks noChangeArrowheads="1"/>
                </p:cNvSpPr>
                <p:nvPr/>
              </p:nvSpPr>
              <p:spPr bwMode="auto">
                <a:xfrm>
                  <a:off x="9755188" y="7740650"/>
                  <a:ext cx="1420813" cy="2128837"/>
                </a:xfrm>
                <a:prstGeom prst="rect">
                  <a:avLst/>
                </a:prstGeom>
                <a:solidFill>
                  <a:srgbClr val="E7FA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4" name="矩形 103"/>
                <p:cNvSpPr>
                  <a:spLocks noChangeArrowheads="1"/>
                </p:cNvSpPr>
                <p:nvPr/>
              </p:nvSpPr>
              <p:spPr bwMode="auto">
                <a:xfrm>
                  <a:off x="9755188" y="7740650"/>
                  <a:ext cx="1420813" cy="21288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" name="矩形 104"/>
                <p:cNvSpPr>
                  <a:spLocks noChangeArrowheads="1"/>
                </p:cNvSpPr>
                <p:nvPr/>
              </p:nvSpPr>
              <p:spPr bwMode="auto">
                <a:xfrm>
                  <a:off x="9837738" y="8034338"/>
                  <a:ext cx="43180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6" name="矩形 105"/>
                <p:cNvSpPr>
                  <a:spLocks noChangeArrowheads="1"/>
                </p:cNvSpPr>
                <p:nvPr/>
              </p:nvSpPr>
              <p:spPr bwMode="auto">
                <a:xfrm>
                  <a:off x="9837738" y="8034338"/>
                  <a:ext cx="431800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7" name="矩形 106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8" name="矩形 107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9" name="矩形 108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0" name="矩形 109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1" name="矩形 110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" name="矩形 111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3" name="矩形 112"/>
                <p:cNvSpPr>
                  <a:spLocks noChangeArrowheads="1"/>
                </p:cNvSpPr>
                <p:nvPr/>
              </p:nvSpPr>
              <p:spPr bwMode="auto">
                <a:xfrm>
                  <a:off x="9837738" y="87518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4" name="矩形 113"/>
                <p:cNvSpPr>
                  <a:spLocks noChangeArrowheads="1"/>
                </p:cNvSpPr>
                <p:nvPr/>
              </p:nvSpPr>
              <p:spPr bwMode="auto">
                <a:xfrm>
                  <a:off x="9837738" y="8751888"/>
                  <a:ext cx="1249363" cy="65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5" name="矩形 114"/>
                <p:cNvSpPr>
                  <a:spLocks noChangeArrowheads="1"/>
                </p:cNvSpPr>
                <p:nvPr/>
              </p:nvSpPr>
              <p:spPr bwMode="auto">
                <a:xfrm>
                  <a:off x="9837738" y="887253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6" name="矩形 115"/>
                <p:cNvSpPr>
                  <a:spLocks noChangeArrowheads="1"/>
                </p:cNvSpPr>
                <p:nvPr/>
              </p:nvSpPr>
              <p:spPr bwMode="auto">
                <a:xfrm>
                  <a:off x="9837738" y="8872538"/>
                  <a:ext cx="1249363" cy="65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7" name="矩形 116"/>
                <p:cNvSpPr>
                  <a:spLocks noChangeArrowheads="1"/>
                </p:cNvSpPr>
                <p:nvPr/>
              </p:nvSpPr>
              <p:spPr bwMode="auto">
                <a:xfrm>
                  <a:off x="9837738" y="8988425"/>
                  <a:ext cx="560388" cy="6826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8" name="矩形 117"/>
                <p:cNvSpPr>
                  <a:spLocks noChangeArrowheads="1"/>
                </p:cNvSpPr>
                <p:nvPr/>
              </p:nvSpPr>
              <p:spPr bwMode="auto">
                <a:xfrm>
                  <a:off x="9837738" y="8988425"/>
                  <a:ext cx="560388" cy="68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9" name="矩形 118"/>
                <p:cNvSpPr>
                  <a:spLocks noChangeArrowheads="1"/>
                </p:cNvSpPr>
                <p:nvPr/>
              </p:nvSpPr>
              <p:spPr bwMode="auto">
                <a:xfrm>
                  <a:off x="9837738" y="91455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0" name="矩形 119"/>
                <p:cNvSpPr>
                  <a:spLocks noChangeArrowheads="1"/>
                </p:cNvSpPr>
                <p:nvPr/>
              </p:nvSpPr>
              <p:spPr bwMode="auto">
                <a:xfrm>
                  <a:off x="9837738" y="9261475"/>
                  <a:ext cx="1249363" cy="6985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1" name="矩形 120"/>
                <p:cNvSpPr>
                  <a:spLocks noChangeArrowheads="1"/>
                </p:cNvSpPr>
                <p:nvPr/>
              </p:nvSpPr>
              <p:spPr bwMode="auto">
                <a:xfrm>
                  <a:off x="9837738" y="9382125"/>
                  <a:ext cx="1081088" cy="6826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2" name="矩形 121"/>
                <p:cNvSpPr>
                  <a:spLocks noChangeArrowheads="1"/>
                </p:cNvSpPr>
                <p:nvPr/>
              </p:nvSpPr>
              <p:spPr bwMode="auto">
                <a:xfrm>
                  <a:off x="9837738" y="95392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3" name="矩形 122"/>
                <p:cNvSpPr>
                  <a:spLocks noChangeArrowheads="1"/>
                </p:cNvSpPr>
                <p:nvPr/>
              </p:nvSpPr>
              <p:spPr bwMode="auto">
                <a:xfrm>
                  <a:off x="9837738" y="9655175"/>
                  <a:ext cx="347663" cy="6826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4" name="椭圆 123"/>
                <p:cNvSpPr>
                  <a:spLocks noChangeArrowheads="1"/>
                </p:cNvSpPr>
                <p:nvPr/>
              </p:nvSpPr>
              <p:spPr bwMode="auto">
                <a:xfrm>
                  <a:off x="10390188" y="7966075"/>
                  <a:ext cx="696913" cy="698500"/>
                </a:xfrm>
                <a:prstGeom prst="ellipse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5" name="任意多边形: 形状 124"/>
                <p:cNvSpPr>
                  <a:spLocks/>
                </p:cNvSpPr>
                <p:nvPr/>
              </p:nvSpPr>
              <p:spPr bwMode="auto">
                <a:xfrm>
                  <a:off x="10671175" y="8385175"/>
                  <a:ext cx="120650" cy="53975"/>
                </a:xfrm>
                <a:custGeom>
                  <a:avLst/>
                  <a:gdLst>
                    <a:gd name="T0" fmla="*/ 21 w 42"/>
                    <a:gd name="T1" fmla="*/ 0 h 19"/>
                    <a:gd name="T2" fmla="*/ 0 w 42"/>
                    <a:gd name="T3" fmla="*/ 5 h 19"/>
                    <a:gd name="T4" fmla="*/ 0 w 42"/>
                    <a:gd name="T5" fmla="*/ 19 h 19"/>
                    <a:gd name="T6" fmla="*/ 21 w 42"/>
                    <a:gd name="T7" fmla="*/ 19 h 19"/>
                    <a:gd name="T8" fmla="*/ 42 w 42"/>
                    <a:gd name="T9" fmla="*/ 19 h 19"/>
                    <a:gd name="T10" fmla="*/ 42 w 42"/>
                    <a:gd name="T11" fmla="*/ 5 h 19"/>
                    <a:gd name="T12" fmla="*/ 21 w 42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9">
                      <a:moveTo>
                        <a:pt x="21" y="0"/>
                      </a:moveTo>
                      <a:cubicBezTo>
                        <a:pt x="19" y="0"/>
                        <a:pt x="5" y="1"/>
                        <a:pt x="0" y="5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7" y="1"/>
                        <a:pt x="2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" name="任意多边形: 形状 125"/>
                <p:cNvSpPr>
                  <a:spLocks/>
                </p:cNvSpPr>
                <p:nvPr/>
              </p:nvSpPr>
              <p:spPr bwMode="auto">
                <a:xfrm>
                  <a:off x="10426700" y="8429625"/>
                  <a:ext cx="271463" cy="234950"/>
                </a:xfrm>
                <a:custGeom>
                  <a:avLst/>
                  <a:gdLst>
                    <a:gd name="T0" fmla="*/ 39 w 95"/>
                    <a:gd name="T1" fmla="*/ 16 h 82"/>
                    <a:gd name="T2" fmla="*/ 7 w 95"/>
                    <a:gd name="T3" fmla="*/ 53 h 82"/>
                    <a:gd name="T4" fmla="*/ 0 w 95"/>
                    <a:gd name="T5" fmla="*/ 82 h 82"/>
                    <a:gd name="T6" fmla="*/ 95 w 95"/>
                    <a:gd name="T7" fmla="*/ 82 h 82"/>
                    <a:gd name="T8" fmla="*/ 79 w 95"/>
                    <a:gd name="T9" fmla="*/ 0 h 82"/>
                    <a:gd name="T10" fmla="*/ 39 w 95"/>
                    <a:gd name="T11" fmla="*/ 1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39" y="16"/>
                      </a:moveTo>
                      <a:cubicBezTo>
                        <a:pt x="23" y="22"/>
                        <a:pt x="11" y="36"/>
                        <a:pt x="7" y="53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cubicBezTo>
                        <a:pt x="79" y="0"/>
                        <a:pt x="79" y="0"/>
                        <a:pt x="79" y="0"/>
                      </a:cubicBezTo>
                      <a:cubicBezTo>
                        <a:pt x="39" y="16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4953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" name="任意多边形: 形状 126"/>
                <p:cNvSpPr>
                  <a:spLocks/>
                </p:cNvSpPr>
                <p:nvPr/>
              </p:nvSpPr>
              <p:spPr bwMode="auto">
                <a:xfrm>
                  <a:off x="10652125" y="8424863"/>
                  <a:ext cx="158750" cy="239712"/>
                </a:xfrm>
                <a:custGeom>
                  <a:avLst/>
                  <a:gdLst>
                    <a:gd name="T0" fmla="*/ 51 w 56"/>
                    <a:gd name="T1" fmla="*/ 0 h 84"/>
                    <a:gd name="T2" fmla="*/ 49 w 56"/>
                    <a:gd name="T3" fmla="*/ 2 h 84"/>
                    <a:gd name="T4" fmla="*/ 28 w 56"/>
                    <a:gd name="T5" fmla="*/ 13 h 84"/>
                    <a:gd name="T6" fmla="*/ 7 w 56"/>
                    <a:gd name="T7" fmla="*/ 2 h 84"/>
                    <a:gd name="T8" fmla="*/ 5 w 56"/>
                    <a:gd name="T9" fmla="*/ 0 h 84"/>
                    <a:gd name="T10" fmla="*/ 0 w 56"/>
                    <a:gd name="T11" fmla="*/ 2 h 84"/>
                    <a:gd name="T12" fmla="*/ 16 w 56"/>
                    <a:gd name="T13" fmla="*/ 84 h 84"/>
                    <a:gd name="T14" fmla="*/ 28 w 56"/>
                    <a:gd name="T15" fmla="*/ 84 h 84"/>
                    <a:gd name="T16" fmla="*/ 40 w 56"/>
                    <a:gd name="T17" fmla="*/ 84 h 84"/>
                    <a:gd name="T18" fmla="*/ 56 w 56"/>
                    <a:gd name="T19" fmla="*/ 2 h 84"/>
                    <a:gd name="T20" fmla="*/ 51 w 56"/>
                    <a:gd name="T2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6" h="84">
                      <a:moveTo>
                        <a:pt x="51" y="0"/>
                      </a:move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44" y="9"/>
                        <a:pt x="36" y="13"/>
                        <a:pt x="28" y="13"/>
                      </a:cubicBezTo>
                      <a:cubicBezTo>
                        <a:pt x="20" y="13"/>
                        <a:pt x="12" y="9"/>
                        <a:pt x="7" y="2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28" y="84"/>
                        <a:pt x="28" y="84"/>
                        <a:pt x="28" y="84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56" y="2"/>
                        <a:pt x="56" y="2"/>
                        <a:pt x="56" y="2"/>
                      </a:cubicBez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" name="任意多边形: 形状 127"/>
                <p:cNvSpPr>
                  <a:spLocks/>
                </p:cNvSpPr>
                <p:nvPr/>
              </p:nvSpPr>
              <p:spPr bwMode="auto">
                <a:xfrm>
                  <a:off x="10766425" y="8429625"/>
                  <a:ext cx="269875" cy="234950"/>
                </a:xfrm>
                <a:custGeom>
                  <a:avLst/>
                  <a:gdLst>
                    <a:gd name="T0" fmla="*/ 88 w 95"/>
                    <a:gd name="T1" fmla="*/ 53 h 82"/>
                    <a:gd name="T2" fmla="*/ 56 w 95"/>
                    <a:gd name="T3" fmla="*/ 16 h 82"/>
                    <a:gd name="T4" fmla="*/ 16 w 95"/>
                    <a:gd name="T5" fmla="*/ 0 h 82"/>
                    <a:gd name="T6" fmla="*/ 0 w 95"/>
                    <a:gd name="T7" fmla="*/ 82 h 82"/>
                    <a:gd name="T8" fmla="*/ 95 w 95"/>
                    <a:gd name="T9" fmla="*/ 82 h 82"/>
                    <a:gd name="T10" fmla="*/ 88 w 95"/>
                    <a:gd name="T11" fmla="*/ 5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88" y="53"/>
                      </a:moveTo>
                      <a:cubicBezTo>
                        <a:pt x="84" y="36"/>
                        <a:pt x="72" y="22"/>
                        <a:pt x="56" y="16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lnTo>
                        <a:pt x="88" y="53"/>
                      </a:lnTo>
                      <a:close/>
                    </a:path>
                  </a:pathLst>
                </a:custGeom>
                <a:solidFill>
                  <a:srgbClr val="4953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" name="任意多边形: 形状 128"/>
                <p:cNvSpPr>
                  <a:spLocks/>
                </p:cNvSpPr>
                <p:nvPr/>
              </p:nvSpPr>
              <p:spPr bwMode="auto">
                <a:xfrm>
                  <a:off x="10666413" y="8372475"/>
                  <a:ext cx="130175" cy="88900"/>
                </a:xfrm>
                <a:custGeom>
                  <a:avLst/>
                  <a:gdLst>
                    <a:gd name="T0" fmla="*/ 40 w 46"/>
                    <a:gd name="T1" fmla="*/ 2 h 31"/>
                    <a:gd name="T2" fmla="*/ 24 w 46"/>
                    <a:gd name="T3" fmla="*/ 11 h 31"/>
                    <a:gd name="T4" fmla="*/ 23 w 46"/>
                    <a:gd name="T5" fmla="*/ 11 h 31"/>
                    <a:gd name="T6" fmla="*/ 22 w 46"/>
                    <a:gd name="T7" fmla="*/ 11 h 31"/>
                    <a:gd name="T8" fmla="*/ 6 w 46"/>
                    <a:gd name="T9" fmla="*/ 2 h 31"/>
                    <a:gd name="T10" fmla="*/ 5 w 46"/>
                    <a:gd name="T11" fmla="*/ 0 h 31"/>
                    <a:gd name="T12" fmla="*/ 5 w 46"/>
                    <a:gd name="T13" fmla="*/ 16 h 31"/>
                    <a:gd name="T14" fmla="*/ 0 w 46"/>
                    <a:gd name="T15" fmla="*/ 18 h 31"/>
                    <a:gd name="T16" fmla="*/ 2 w 46"/>
                    <a:gd name="T17" fmla="*/ 20 h 31"/>
                    <a:gd name="T18" fmla="*/ 23 w 46"/>
                    <a:gd name="T19" fmla="*/ 31 h 31"/>
                    <a:gd name="T20" fmla="*/ 44 w 46"/>
                    <a:gd name="T21" fmla="*/ 20 h 31"/>
                    <a:gd name="T22" fmla="*/ 46 w 46"/>
                    <a:gd name="T23" fmla="*/ 18 h 31"/>
                    <a:gd name="T24" fmla="*/ 41 w 46"/>
                    <a:gd name="T25" fmla="*/ 16 h 31"/>
                    <a:gd name="T26" fmla="*/ 41 w 46"/>
                    <a:gd name="T27" fmla="*/ 0 h 31"/>
                    <a:gd name="T28" fmla="*/ 40 w 46"/>
                    <a:gd name="T29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6" h="31">
                      <a:moveTo>
                        <a:pt x="40" y="2"/>
                      </a:moveTo>
                      <a:cubicBezTo>
                        <a:pt x="36" y="8"/>
                        <a:pt x="30" y="11"/>
                        <a:pt x="24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16" y="11"/>
                        <a:pt x="10" y="8"/>
                        <a:pt x="6" y="2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7" y="27"/>
                        <a:pt x="15" y="31"/>
                        <a:pt x="23" y="31"/>
                      </a:cubicBezTo>
                      <a:cubicBezTo>
                        <a:pt x="31" y="31"/>
                        <a:pt x="39" y="27"/>
                        <a:pt x="44" y="20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0"/>
                        <a:pt x="41" y="0"/>
                        <a:pt x="41" y="0"/>
                      </a:cubicBezTo>
                      <a:lnTo>
                        <a:pt x="40" y="2"/>
                      </a:lnTo>
                      <a:close/>
                    </a:path>
                  </a:pathLst>
                </a:custGeom>
                <a:solidFill>
                  <a:srgbClr val="F0BF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" name="任意多边形: 形状 129"/>
                <p:cNvSpPr>
                  <a:spLocks/>
                </p:cNvSpPr>
                <p:nvPr/>
              </p:nvSpPr>
              <p:spPr bwMode="auto">
                <a:xfrm>
                  <a:off x="10680700" y="8313738"/>
                  <a:ext cx="101600" cy="90487"/>
                </a:xfrm>
                <a:custGeom>
                  <a:avLst/>
                  <a:gdLst>
                    <a:gd name="T0" fmla="*/ 17 w 36"/>
                    <a:gd name="T1" fmla="*/ 32 h 32"/>
                    <a:gd name="T2" fmla="*/ 18 w 36"/>
                    <a:gd name="T3" fmla="*/ 32 h 32"/>
                    <a:gd name="T4" fmla="*/ 19 w 36"/>
                    <a:gd name="T5" fmla="*/ 32 h 32"/>
                    <a:gd name="T6" fmla="*/ 35 w 36"/>
                    <a:gd name="T7" fmla="*/ 23 h 32"/>
                    <a:gd name="T8" fmla="*/ 36 w 36"/>
                    <a:gd name="T9" fmla="*/ 21 h 32"/>
                    <a:gd name="T10" fmla="*/ 36 w 36"/>
                    <a:gd name="T11" fmla="*/ 0 h 32"/>
                    <a:gd name="T12" fmla="*/ 18 w 36"/>
                    <a:gd name="T13" fmla="*/ 0 h 32"/>
                    <a:gd name="T14" fmla="*/ 0 w 36"/>
                    <a:gd name="T15" fmla="*/ 0 h 32"/>
                    <a:gd name="T16" fmla="*/ 0 w 36"/>
                    <a:gd name="T17" fmla="*/ 21 h 32"/>
                    <a:gd name="T18" fmla="*/ 1 w 36"/>
                    <a:gd name="T19" fmla="*/ 23 h 32"/>
                    <a:gd name="T20" fmla="*/ 17 w 36"/>
                    <a:gd name="T2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6" h="32">
                      <a:moveTo>
                        <a:pt x="17" y="32"/>
                      </a:move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5" y="32"/>
                        <a:pt x="31" y="29"/>
                        <a:pt x="35" y="23"/>
                      </a:cubicBezTo>
                      <a:cubicBezTo>
                        <a:pt x="36" y="21"/>
                        <a:pt x="36" y="21"/>
                        <a:pt x="36" y="21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5" y="29"/>
                        <a:pt x="11" y="32"/>
                        <a:pt x="17" y="32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" name="任意多边形: 形状 130"/>
                <p:cNvSpPr>
                  <a:spLocks/>
                </p:cNvSpPr>
                <p:nvPr/>
              </p:nvSpPr>
              <p:spPr bwMode="auto">
                <a:xfrm>
                  <a:off x="10598150" y="8429625"/>
                  <a:ext cx="100013" cy="234950"/>
                </a:xfrm>
                <a:custGeom>
                  <a:avLst/>
                  <a:gdLst>
                    <a:gd name="T0" fmla="*/ 19 w 35"/>
                    <a:gd name="T1" fmla="*/ 0 h 82"/>
                    <a:gd name="T2" fmla="*/ 3 w 35"/>
                    <a:gd name="T3" fmla="*/ 25 h 82"/>
                    <a:gd name="T4" fmla="*/ 6 w 35"/>
                    <a:gd name="T5" fmla="*/ 36 h 82"/>
                    <a:gd name="T6" fmla="*/ 12 w 35"/>
                    <a:gd name="T7" fmla="*/ 39 h 82"/>
                    <a:gd name="T8" fmla="*/ 2 w 35"/>
                    <a:gd name="T9" fmla="*/ 52 h 82"/>
                    <a:gd name="T10" fmla="*/ 2 w 35"/>
                    <a:gd name="T11" fmla="*/ 61 h 82"/>
                    <a:gd name="T12" fmla="*/ 20 w 35"/>
                    <a:gd name="T13" fmla="*/ 82 h 82"/>
                    <a:gd name="T14" fmla="*/ 35 w 35"/>
                    <a:gd name="T15" fmla="*/ 82 h 82"/>
                    <a:gd name="T16" fmla="*/ 19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9" y="0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0" y="29"/>
                        <a:pt x="2" y="34"/>
                        <a:pt x="6" y="36"/>
                      </a:cubicBez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0" y="54"/>
                        <a:pt x="0" y="58"/>
                        <a:pt x="2" y="61"/>
                      </a:cubicBezTo>
                      <a:cubicBezTo>
                        <a:pt x="20" y="82"/>
                        <a:pt x="20" y="82"/>
                        <a:pt x="20" y="82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" name="任意多边形: 形状 131"/>
                <p:cNvSpPr>
                  <a:spLocks/>
                </p:cNvSpPr>
                <p:nvPr/>
              </p:nvSpPr>
              <p:spPr bwMode="auto">
                <a:xfrm>
                  <a:off x="10652125" y="8399463"/>
                  <a:ext cx="79375" cy="122237"/>
                </a:xfrm>
                <a:custGeom>
                  <a:avLst/>
                  <a:gdLst>
                    <a:gd name="T0" fmla="*/ 28 w 28"/>
                    <a:gd name="T1" fmla="*/ 22 h 43"/>
                    <a:gd name="T2" fmla="*/ 7 w 28"/>
                    <a:gd name="T3" fmla="*/ 0 h 43"/>
                    <a:gd name="T4" fmla="*/ 0 w 28"/>
                    <a:gd name="T5" fmla="*/ 11 h 43"/>
                    <a:gd name="T6" fmla="*/ 17 w 28"/>
                    <a:gd name="T7" fmla="*/ 43 h 43"/>
                    <a:gd name="T8" fmla="*/ 28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28" y="22"/>
                      </a:moveTo>
                      <a:cubicBezTo>
                        <a:pt x="28" y="22"/>
                        <a:pt x="10" y="12"/>
                        <a:pt x="7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34"/>
                        <a:pt x="17" y="43"/>
                        <a:pt x="17" y="43"/>
                      </a:cubicBezTo>
                      <a:lnTo>
                        <a:pt x="28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" name="任意多边形: 形状 132"/>
                <p:cNvSpPr>
                  <a:spLocks/>
                </p:cNvSpPr>
                <p:nvPr/>
              </p:nvSpPr>
              <p:spPr bwMode="auto">
                <a:xfrm>
                  <a:off x="10710863" y="8461375"/>
                  <a:ext cx="41275" cy="57150"/>
                </a:xfrm>
                <a:custGeom>
                  <a:avLst/>
                  <a:gdLst>
                    <a:gd name="T0" fmla="*/ 13 w 26"/>
                    <a:gd name="T1" fmla="*/ 0 h 36"/>
                    <a:gd name="T2" fmla="*/ 0 w 26"/>
                    <a:gd name="T3" fmla="*/ 25 h 36"/>
                    <a:gd name="T4" fmla="*/ 6 w 26"/>
                    <a:gd name="T5" fmla="*/ 36 h 36"/>
                    <a:gd name="T6" fmla="*/ 13 w 26"/>
                    <a:gd name="T7" fmla="*/ 36 h 36"/>
                    <a:gd name="T8" fmla="*/ 20 w 26"/>
                    <a:gd name="T9" fmla="*/ 36 h 36"/>
                    <a:gd name="T10" fmla="*/ 26 w 26"/>
                    <a:gd name="T11" fmla="*/ 25 h 36"/>
                    <a:gd name="T12" fmla="*/ 13 w 26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36">
                      <a:moveTo>
                        <a:pt x="13" y="0"/>
                      </a:moveTo>
                      <a:lnTo>
                        <a:pt x="0" y="25"/>
                      </a:lnTo>
                      <a:lnTo>
                        <a:pt x="6" y="36"/>
                      </a:lnTo>
                      <a:lnTo>
                        <a:pt x="13" y="36"/>
                      </a:lnTo>
                      <a:lnTo>
                        <a:pt x="20" y="36"/>
                      </a:lnTo>
                      <a:lnTo>
                        <a:pt x="26" y="2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9B18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" name="任意多边形: 形状 133"/>
                <p:cNvSpPr>
                  <a:spLocks/>
                </p:cNvSpPr>
                <p:nvPr/>
              </p:nvSpPr>
              <p:spPr bwMode="auto">
                <a:xfrm>
                  <a:off x="10702925" y="8518525"/>
                  <a:ext cx="60325" cy="146050"/>
                </a:xfrm>
                <a:custGeom>
                  <a:avLst/>
                  <a:gdLst>
                    <a:gd name="T0" fmla="*/ 25 w 38"/>
                    <a:gd name="T1" fmla="*/ 0 h 92"/>
                    <a:gd name="T2" fmla="*/ 18 w 38"/>
                    <a:gd name="T3" fmla="*/ 0 h 92"/>
                    <a:gd name="T4" fmla="*/ 11 w 38"/>
                    <a:gd name="T5" fmla="*/ 0 h 92"/>
                    <a:gd name="T6" fmla="*/ 0 w 38"/>
                    <a:gd name="T7" fmla="*/ 92 h 92"/>
                    <a:gd name="T8" fmla="*/ 18 w 38"/>
                    <a:gd name="T9" fmla="*/ 92 h 92"/>
                    <a:gd name="T10" fmla="*/ 38 w 38"/>
                    <a:gd name="T11" fmla="*/ 92 h 92"/>
                    <a:gd name="T12" fmla="*/ 25 w 38"/>
                    <a:gd name="T13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92">
                      <a:moveTo>
                        <a:pt x="25" y="0"/>
                      </a:moveTo>
                      <a:lnTo>
                        <a:pt x="18" y="0"/>
                      </a:lnTo>
                      <a:lnTo>
                        <a:pt x="11" y="0"/>
                      </a:lnTo>
                      <a:lnTo>
                        <a:pt x="0" y="92"/>
                      </a:lnTo>
                      <a:lnTo>
                        <a:pt x="18" y="92"/>
                      </a:lnTo>
                      <a:lnTo>
                        <a:pt x="38" y="92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C824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" name="任意多边形: 形状 134"/>
                <p:cNvSpPr>
                  <a:spLocks/>
                </p:cNvSpPr>
                <p:nvPr/>
              </p:nvSpPr>
              <p:spPr bwMode="auto">
                <a:xfrm>
                  <a:off x="10766425" y="8429625"/>
                  <a:ext cx="98425" cy="234950"/>
                </a:xfrm>
                <a:custGeom>
                  <a:avLst/>
                  <a:gdLst>
                    <a:gd name="T0" fmla="*/ 16 w 35"/>
                    <a:gd name="T1" fmla="*/ 0 h 82"/>
                    <a:gd name="T2" fmla="*/ 32 w 35"/>
                    <a:gd name="T3" fmla="*/ 25 h 82"/>
                    <a:gd name="T4" fmla="*/ 29 w 35"/>
                    <a:gd name="T5" fmla="*/ 36 h 82"/>
                    <a:gd name="T6" fmla="*/ 23 w 35"/>
                    <a:gd name="T7" fmla="*/ 39 h 82"/>
                    <a:gd name="T8" fmla="*/ 33 w 35"/>
                    <a:gd name="T9" fmla="*/ 52 h 82"/>
                    <a:gd name="T10" fmla="*/ 33 w 35"/>
                    <a:gd name="T11" fmla="*/ 61 h 82"/>
                    <a:gd name="T12" fmla="*/ 15 w 35"/>
                    <a:gd name="T13" fmla="*/ 82 h 82"/>
                    <a:gd name="T14" fmla="*/ 0 w 35"/>
                    <a:gd name="T15" fmla="*/ 82 h 82"/>
                    <a:gd name="T16" fmla="*/ 16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6" y="0"/>
                      </a:move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5" y="29"/>
                        <a:pt x="33" y="34"/>
                        <a:pt x="29" y="36"/>
                      </a:cubicBezTo>
                      <a:cubicBezTo>
                        <a:pt x="23" y="39"/>
                        <a:pt x="23" y="39"/>
                        <a:pt x="23" y="3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5" y="54"/>
                        <a:pt x="35" y="58"/>
                        <a:pt x="33" y="61"/>
                      </a:cubicBezTo>
                      <a:cubicBezTo>
                        <a:pt x="15" y="82"/>
                        <a:pt x="15" y="82"/>
                        <a:pt x="15" y="82"/>
                      </a:cubicBezTo>
                      <a:cubicBezTo>
                        <a:pt x="0" y="82"/>
                        <a:pt x="0" y="82"/>
                        <a:pt x="0" y="82"/>
                      </a:cubicBez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" name="任意多边形: 形状 135"/>
                <p:cNvSpPr>
                  <a:spLocks/>
                </p:cNvSpPr>
                <p:nvPr/>
              </p:nvSpPr>
              <p:spPr bwMode="auto">
                <a:xfrm>
                  <a:off x="10731500" y="8399463"/>
                  <a:ext cx="79375" cy="122237"/>
                </a:xfrm>
                <a:custGeom>
                  <a:avLst/>
                  <a:gdLst>
                    <a:gd name="T0" fmla="*/ 0 w 28"/>
                    <a:gd name="T1" fmla="*/ 22 h 43"/>
                    <a:gd name="T2" fmla="*/ 21 w 28"/>
                    <a:gd name="T3" fmla="*/ 0 h 43"/>
                    <a:gd name="T4" fmla="*/ 28 w 28"/>
                    <a:gd name="T5" fmla="*/ 11 h 43"/>
                    <a:gd name="T6" fmla="*/ 11 w 28"/>
                    <a:gd name="T7" fmla="*/ 43 h 43"/>
                    <a:gd name="T8" fmla="*/ 0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0" y="22"/>
                      </a:moveTo>
                      <a:cubicBezTo>
                        <a:pt x="0" y="22"/>
                        <a:pt x="18" y="12"/>
                        <a:pt x="21" y="0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4" y="34"/>
                        <a:pt x="11" y="43"/>
                        <a:pt x="11" y="43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" name="椭圆 136"/>
                <p:cNvSpPr>
                  <a:spLocks noChangeArrowheads="1"/>
                </p:cNvSpPr>
                <p:nvPr/>
              </p:nvSpPr>
              <p:spPr bwMode="auto">
                <a:xfrm>
                  <a:off x="10560050" y="8213725"/>
                  <a:ext cx="77788" cy="74612"/>
                </a:xfrm>
                <a:prstGeom prst="ellipse">
                  <a:avLst/>
                </a:pr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" name="椭圆 137"/>
                <p:cNvSpPr>
                  <a:spLocks noChangeArrowheads="1"/>
                </p:cNvSpPr>
                <p:nvPr/>
              </p:nvSpPr>
              <p:spPr bwMode="auto">
                <a:xfrm>
                  <a:off x="10577513" y="8231188"/>
                  <a:ext cx="42863" cy="42862"/>
                </a:xfrm>
                <a:prstGeom prst="ellipse">
                  <a:avLst/>
                </a:prstGeom>
                <a:solidFill>
                  <a:srgbClr val="E788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" name="椭圆 138"/>
                <p:cNvSpPr>
                  <a:spLocks noChangeArrowheads="1"/>
                </p:cNvSpPr>
                <p:nvPr/>
              </p:nvSpPr>
              <p:spPr bwMode="auto">
                <a:xfrm>
                  <a:off x="10825163" y="8213725"/>
                  <a:ext cx="77788" cy="74612"/>
                </a:xfrm>
                <a:prstGeom prst="ellipse">
                  <a:avLst/>
                </a:pr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" name="椭圆 139"/>
                <p:cNvSpPr>
                  <a:spLocks noChangeArrowheads="1"/>
                </p:cNvSpPr>
                <p:nvPr/>
              </p:nvSpPr>
              <p:spPr bwMode="auto">
                <a:xfrm>
                  <a:off x="10842625" y="8231188"/>
                  <a:ext cx="42863" cy="42862"/>
                </a:xfrm>
                <a:prstGeom prst="ellipse">
                  <a:avLst/>
                </a:prstGeom>
                <a:solidFill>
                  <a:srgbClr val="E788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" name="任意多边形: 形状 140"/>
                <p:cNvSpPr>
                  <a:spLocks/>
                </p:cNvSpPr>
                <p:nvPr/>
              </p:nvSpPr>
              <p:spPr bwMode="auto">
                <a:xfrm>
                  <a:off x="10615613" y="8056563"/>
                  <a:ext cx="233363" cy="322262"/>
                </a:xfrm>
                <a:custGeom>
                  <a:avLst/>
                  <a:gdLst>
                    <a:gd name="T0" fmla="*/ 41 w 82"/>
                    <a:gd name="T1" fmla="*/ 0 h 113"/>
                    <a:gd name="T2" fmla="*/ 41 w 82"/>
                    <a:gd name="T3" fmla="*/ 0 h 113"/>
                    <a:gd name="T4" fmla="*/ 0 w 82"/>
                    <a:gd name="T5" fmla="*/ 41 h 113"/>
                    <a:gd name="T6" fmla="*/ 0 w 82"/>
                    <a:gd name="T7" fmla="*/ 64 h 113"/>
                    <a:gd name="T8" fmla="*/ 18 w 82"/>
                    <a:gd name="T9" fmla="*/ 104 h 113"/>
                    <a:gd name="T10" fmla="*/ 20 w 82"/>
                    <a:gd name="T11" fmla="*/ 105 h 113"/>
                    <a:gd name="T12" fmla="*/ 40 w 82"/>
                    <a:gd name="T13" fmla="*/ 113 h 113"/>
                    <a:gd name="T14" fmla="*/ 41 w 82"/>
                    <a:gd name="T15" fmla="*/ 113 h 113"/>
                    <a:gd name="T16" fmla="*/ 42 w 82"/>
                    <a:gd name="T17" fmla="*/ 113 h 113"/>
                    <a:gd name="T18" fmla="*/ 62 w 82"/>
                    <a:gd name="T19" fmla="*/ 105 h 113"/>
                    <a:gd name="T20" fmla="*/ 64 w 82"/>
                    <a:gd name="T21" fmla="*/ 104 h 113"/>
                    <a:gd name="T22" fmla="*/ 82 w 82"/>
                    <a:gd name="T23" fmla="*/ 64 h 113"/>
                    <a:gd name="T24" fmla="*/ 82 w 82"/>
                    <a:gd name="T25" fmla="*/ 41 h 113"/>
                    <a:gd name="T26" fmla="*/ 41 w 82"/>
                    <a:gd name="T27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2" h="113">
                      <a:moveTo>
                        <a:pt x="41" y="0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19" y="0"/>
                        <a:pt x="0" y="18"/>
                        <a:pt x="0" y="41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0" y="79"/>
                        <a:pt x="7" y="94"/>
                        <a:pt x="18" y="104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25" y="111"/>
                        <a:pt x="32" y="113"/>
                        <a:pt x="40" y="113"/>
                      </a:cubicBezTo>
                      <a:cubicBezTo>
                        <a:pt x="41" y="113"/>
                        <a:pt x="41" y="113"/>
                        <a:pt x="41" y="113"/>
                      </a:cubicBezTo>
                      <a:cubicBezTo>
                        <a:pt x="42" y="113"/>
                        <a:pt x="42" y="113"/>
                        <a:pt x="42" y="113"/>
                      </a:cubicBezTo>
                      <a:cubicBezTo>
                        <a:pt x="50" y="113"/>
                        <a:pt x="57" y="111"/>
                        <a:pt x="62" y="105"/>
                      </a:cubicBezTo>
                      <a:cubicBezTo>
                        <a:pt x="64" y="104"/>
                        <a:pt x="64" y="104"/>
                        <a:pt x="64" y="104"/>
                      </a:cubicBezTo>
                      <a:cubicBezTo>
                        <a:pt x="75" y="94"/>
                        <a:pt x="82" y="79"/>
                        <a:pt x="82" y="64"/>
                      </a:cubicBezTo>
                      <a:cubicBezTo>
                        <a:pt x="82" y="41"/>
                        <a:pt x="82" y="41"/>
                        <a:pt x="82" y="41"/>
                      </a:cubicBezTo>
                      <a:cubicBezTo>
                        <a:pt x="82" y="18"/>
                        <a:pt x="63" y="0"/>
                        <a:pt x="41" y="0"/>
                      </a:cubicBezTo>
                      <a:close/>
                    </a:path>
                  </a:pathLst>
                </a:custGeom>
                <a:solidFill>
                  <a:srgbClr val="F0BF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" name="任意多边形: 形状 141"/>
                <p:cNvSpPr>
                  <a:spLocks/>
                </p:cNvSpPr>
                <p:nvPr/>
              </p:nvSpPr>
              <p:spPr bwMode="auto">
                <a:xfrm>
                  <a:off x="10601325" y="7991475"/>
                  <a:ext cx="261938" cy="268287"/>
                </a:xfrm>
                <a:custGeom>
                  <a:avLst/>
                  <a:gdLst>
                    <a:gd name="T0" fmla="*/ 70 w 92"/>
                    <a:gd name="T1" fmla="*/ 40 h 94"/>
                    <a:gd name="T2" fmla="*/ 81 w 92"/>
                    <a:gd name="T3" fmla="*/ 52 h 94"/>
                    <a:gd name="T4" fmla="*/ 82 w 92"/>
                    <a:gd name="T5" fmla="*/ 59 h 94"/>
                    <a:gd name="T6" fmla="*/ 86 w 92"/>
                    <a:gd name="T7" fmla="*/ 94 h 94"/>
                    <a:gd name="T8" fmla="*/ 91 w 92"/>
                    <a:gd name="T9" fmla="*/ 68 h 94"/>
                    <a:gd name="T10" fmla="*/ 87 w 92"/>
                    <a:gd name="T11" fmla="*/ 34 h 94"/>
                    <a:gd name="T12" fmla="*/ 82 w 92"/>
                    <a:gd name="T13" fmla="*/ 25 h 94"/>
                    <a:gd name="T14" fmla="*/ 72 w 92"/>
                    <a:gd name="T15" fmla="*/ 22 h 94"/>
                    <a:gd name="T16" fmla="*/ 79 w 92"/>
                    <a:gd name="T17" fmla="*/ 18 h 94"/>
                    <a:gd name="T18" fmla="*/ 57 w 92"/>
                    <a:gd name="T19" fmla="*/ 11 h 94"/>
                    <a:gd name="T20" fmla="*/ 66 w 92"/>
                    <a:gd name="T21" fmla="*/ 4 h 94"/>
                    <a:gd name="T22" fmla="*/ 38 w 92"/>
                    <a:gd name="T23" fmla="*/ 7 h 94"/>
                    <a:gd name="T24" fmla="*/ 41 w 92"/>
                    <a:gd name="T25" fmla="*/ 0 h 94"/>
                    <a:gd name="T26" fmla="*/ 19 w 92"/>
                    <a:gd name="T27" fmla="*/ 23 h 94"/>
                    <a:gd name="T28" fmla="*/ 10 w 92"/>
                    <a:gd name="T29" fmla="*/ 25 h 94"/>
                    <a:gd name="T30" fmla="*/ 5 w 92"/>
                    <a:gd name="T31" fmla="*/ 34 h 94"/>
                    <a:gd name="T32" fmla="*/ 1 w 92"/>
                    <a:gd name="T33" fmla="*/ 68 h 94"/>
                    <a:gd name="T34" fmla="*/ 6 w 92"/>
                    <a:gd name="T35" fmla="*/ 94 h 94"/>
                    <a:gd name="T36" fmla="*/ 10 w 92"/>
                    <a:gd name="T37" fmla="*/ 59 h 94"/>
                    <a:gd name="T38" fmla="*/ 12 w 92"/>
                    <a:gd name="T39" fmla="*/ 52 h 94"/>
                    <a:gd name="T40" fmla="*/ 18 w 92"/>
                    <a:gd name="T41" fmla="*/ 41 h 94"/>
                    <a:gd name="T42" fmla="*/ 25 w 92"/>
                    <a:gd name="T43" fmla="*/ 40 h 94"/>
                    <a:gd name="T44" fmla="*/ 46 w 92"/>
                    <a:gd name="T45" fmla="*/ 49 h 94"/>
                    <a:gd name="T46" fmla="*/ 70 w 92"/>
                    <a:gd name="T47" fmla="*/ 4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2" h="94">
                      <a:moveTo>
                        <a:pt x="70" y="40"/>
                      </a:moveTo>
                      <a:cubicBezTo>
                        <a:pt x="74" y="36"/>
                        <a:pt x="78" y="46"/>
                        <a:pt x="81" y="52"/>
                      </a:cubicBezTo>
                      <a:cubicBezTo>
                        <a:pt x="81" y="55"/>
                        <a:pt x="82" y="57"/>
                        <a:pt x="82" y="59"/>
                      </a:cubicBezTo>
                      <a:cubicBezTo>
                        <a:pt x="86" y="94"/>
                        <a:pt x="86" y="94"/>
                        <a:pt x="86" y="94"/>
                      </a:cubicBezTo>
                      <a:cubicBezTo>
                        <a:pt x="91" y="68"/>
                        <a:pt x="91" y="68"/>
                        <a:pt x="91" y="68"/>
                      </a:cubicBezTo>
                      <a:cubicBezTo>
                        <a:pt x="92" y="57"/>
                        <a:pt x="90" y="44"/>
                        <a:pt x="87" y="34"/>
                      </a:cubicBezTo>
                      <a:cubicBezTo>
                        <a:pt x="86" y="31"/>
                        <a:pt x="84" y="28"/>
                        <a:pt x="82" y="25"/>
                      </a:cubicBezTo>
                      <a:cubicBezTo>
                        <a:pt x="79" y="23"/>
                        <a:pt x="72" y="22"/>
                        <a:pt x="72" y="22"/>
                      </a:cubicBezTo>
                      <a:cubicBezTo>
                        <a:pt x="75" y="21"/>
                        <a:pt x="77" y="19"/>
                        <a:pt x="79" y="18"/>
                      </a:cubicBezTo>
                      <a:cubicBezTo>
                        <a:pt x="73" y="13"/>
                        <a:pt x="64" y="10"/>
                        <a:pt x="57" y="11"/>
                      </a:cubicBezTo>
                      <a:cubicBezTo>
                        <a:pt x="59" y="8"/>
                        <a:pt x="63" y="6"/>
                        <a:pt x="66" y="4"/>
                      </a:cubicBezTo>
                      <a:cubicBezTo>
                        <a:pt x="57" y="2"/>
                        <a:pt x="47" y="3"/>
                        <a:pt x="38" y="7"/>
                      </a:cubicBezTo>
                      <a:cubicBezTo>
                        <a:pt x="39" y="4"/>
                        <a:pt x="40" y="2"/>
                        <a:pt x="41" y="0"/>
                      </a:cubicBezTo>
                      <a:cubicBezTo>
                        <a:pt x="30" y="3"/>
                        <a:pt x="22" y="12"/>
                        <a:pt x="19" y="23"/>
                      </a:cubicBezTo>
                      <a:cubicBezTo>
                        <a:pt x="16" y="22"/>
                        <a:pt x="12" y="23"/>
                        <a:pt x="10" y="25"/>
                      </a:cubicBezTo>
                      <a:cubicBezTo>
                        <a:pt x="8" y="28"/>
                        <a:pt x="6" y="31"/>
                        <a:pt x="5" y="34"/>
                      </a:cubicBezTo>
                      <a:cubicBezTo>
                        <a:pt x="2" y="44"/>
                        <a:pt x="0" y="57"/>
                        <a:pt x="1" y="68"/>
                      </a:cubicBezTo>
                      <a:cubicBezTo>
                        <a:pt x="6" y="94"/>
                        <a:pt x="6" y="94"/>
                        <a:pt x="6" y="94"/>
                      </a:cubicBezTo>
                      <a:cubicBezTo>
                        <a:pt x="10" y="59"/>
                        <a:pt x="10" y="59"/>
                        <a:pt x="10" y="59"/>
                      </a:cubicBezTo>
                      <a:cubicBezTo>
                        <a:pt x="10" y="57"/>
                        <a:pt x="11" y="54"/>
                        <a:pt x="12" y="52"/>
                      </a:cubicBezTo>
                      <a:cubicBezTo>
                        <a:pt x="13" y="48"/>
                        <a:pt x="15" y="44"/>
                        <a:pt x="18" y="41"/>
                      </a:cubicBezTo>
                      <a:cubicBezTo>
                        <a:pt x="19" y="38"/>
                        <a:pt x="23" y="38"/>
                        <a:pt x="25" y="40"/>
                      </a:cubicBezTo>
                      <a:cubicBezTo>
                        <a:pt x="31" y="44"/>
                        <a:pt x="39" y="49"/>
                        <a:pt x="46" y="49"/>
                      </a:cubicBezTo>
                      <a:cubicBezTo>
                        <a:pt x="54" y="48"/>
                        <a:pt x="63" y="45"/>
                        <a:pt x="70" y="40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" name="椭圆 142"/>
                <p:cNvSpPr>
                  <a:spLocks noChangeArrowheads="1"/>
                </p:cNvSpPr>
                <p:nvPr/>
              </p:nvSpPr>
              <p:spPr bwMode="auto">
                <a:xfrm>
                  <a:off x="10669588" y="8202613"/>
                  <a:ext cx="22225" cy="22225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4" name="椭圆 143"/>
                <p:cNvSpPr>
                  <a:spLocks noChangeArrowheads="1"/>
                </p:cNvSpPr>
                <p:nvPr/>
              </p:nvSpPr>
              <p:spPr bwMode="auto">
                <a:xfrm>
                  <a:off x="10771188" y="8202613"/>
                  <a:ext cx="23813" cy="22225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5" name="任意多边形: 形状 144"/>
                <p:cNvSpPr>
                  <a:spLocks/>
                </p:cNvSpPr>
                <p:nvPr/>
              </p:nvSpPr>
              <p:spPr bwMode="auto">
                <a:xfrm>
                  <a:off x="10714038" y="8264525"/>
                  <a:ext cx="38100" cy="14287"/>
                </a:xfrm>
                <a:custGeom>
                  <a:avLst/>
                  <a:gdLst>
                    <a:gd name="T0" fmla="*/ 13 w 13"/>
                    <a:gd name="T1" fmla="*/ 0 h 5"/>
                    <a:gd name="T2" fmla="*/ 0 w 13"/>
                    <a:gd name="T3" fmla="*/ 0 h 5"/>
                    <a:gd name="T4" fmla="*/ 2 w 13"/>
                    <a:gd name="T5" fmla="*/ 4 h 5"/>
                    <a:gd name="T6" fmla="*/ 6 w 13"/>
                    <a:gd name="T7" fmla="*/ 5 h 5"/>
                    <a:gd name="T8" fmla="*/ 10 w 13"/>
                    <a:gd name="T9" fmla="*/ 4 h 5"/>
                    <a:gd name="T10" fmla="*/ 13 w 13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5">
                      <a:moveTo>
                        <a:pt x="13" y="0"/>
                      </a:moveTo>
                      <a:cubicBezTo>
                        <a:pt x="9" y="0"/>
                        <a:pt x="4" y="0"/>
                        <a:pt x="0" y="0"/>
                      </a:cubicBezTo>
                      <a:cubicBezTo>
                        <a:pt x="1" y="1"/>
                        <a:pt x="1" y="3"/>
                        <a:pt x="2" y="4"/>
                      </a:cubicBezTo>
                      <a:cubicBezTo>
                        <a:pt x="3" y="4"/>
                        <a:pt x="5" y="5"/>
                        <a:pt x="6" y="5"/>
                      </a:cubicBezTo>
                      <a:cubicBezTo>
                        <a:pt x="7" y="5"/>
                        <a:pt x="9" y="5"/>
                        <a:pt x="10" y="4"/>
                      </a:cubicBezTo>
                      <a:cubicBezTo>
                        <a:pt x="11" y="3"/>
                        <a:pt x="12" y="1"/>
                        <a:pt x="13" y="0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6" name="任意多边形: 形状 145"/>
                <p:cNvSpPr>
                  <a:spLocks/>
                </p:cNvSpPr>
                <p:nvPr/>
              </p:nvSpPr>
              <p:spPr bwMode="auto">
                <a:xfrm>
                  <a:off x="10691813" y="8289925"/>
                  <a:ext cx="79375" cy="38100"/>
                </a:xfrm>
                <a:custGeom>
                  <a:avLst/>
                  <a:gdLst>
                    <a:gd name="T0" fmla="*/ 28 w 28"/>
                    <a:gd name="T1" fmla="*/ 0 h 13"/>
                    <a:gd name="T2" fmla="*/ 0 w 28"/>
                    <a:gd name="T3" fmla="*/ 1 h 13"/>
                    <a:gd name="T4" fmla="*/ 8 w 28"/>
                    <a:gd name="T5" fmla="*/ 11 h 13"/>
                    <a:gd name="T6" fmla="*/ 20 w 28"/>
                    <a:gd name="T7" fmla="*/ 11 h 13"/>
                    <a:gd name="T8" fmla="*/ 28 w 28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3">
                      <a:moveTo>
                        <a:pt x="28" y="0"/>
                      </a:moveTo>
                      <a:cubicBezTo>
                        <a:pt x="19" y="2"/>
                        <a:pt x="9" y="3"/>
                        <a:pt x="0" y="1"/>
                      </a:cubicBezTo>
                      <a:cubicBezTo>
                        <a:pt x="1" y="5"/>
                        <a:pt x="4" y="9"/>
                        <a:pt x="8" y="11"/>
                      </a:cubicBezTo>
                      <a:cubicBezTo>
                        <a:pt x="12" y="13"/>
                        <a:pt x="16" y="13"/>
                        <a:pt x="20" y="11"/>
                      </a:cubicBezTo>
                      <a:cubicBezTo>
                        <a:pt x="24" y="9"/>
                        <a:pt x="28" y="4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7" name="任意多边形: 形状 146"/>
                <p:cNvSpPr>
                  <a:spLocks/>
                </p:cNvSpPr>
                <p:nvPr/>
              </p:nvSpPr>
              <p:spPr bwMode="auto">
                <a:xfrm>
                  <a:off x="10645775" y="8164513"/>
                  <a:ext cx="60325" cy="20637"/>
                </a:xfrm>
                <a:custGeom>
                  <a:avLst/>
                  <a:gdLst>
                    <a:gd name="T0" fmla="*/ 10 w 21"/>
                    <a:gd name="T1" fmla="*/ 1 h 7"/>
                    <a:gd name="T2" fmla="*/ 0 w 21"/>
                    <a:gd name="T3" fmla="*/ 7 h 7"/>
                    <a:gd name="T4" fmla="*/ 21 w 21"/>
                    <a:gd name="T5" fmla="*/ 5 h 7"/>
                    <a:gd name="T6" fmla="*/ 10 w 21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7">
                      <a:moveTo>
                        <a:pt x="10" y="1"/>
                      </a:moveTo>
                      <a:cubicBezTo>
                        <a:pt x="6" y="1"/>
                        <a:pt x="2" y="4"/>
                        <a:pt x="0" y="7"/>
                      </a:cubicBezTo>
                      <a:cubicBezTo>
                        <a:pt x="7" y="6"/>
                        <a:pt x="14" y="6"/>
                        <a:pt x="21" y="5"/>
                      </a:cubicBezTo>
                      <a:cubicBezTo>
                        <a:pt x="19" y="2"/>
                        <a:pt x="15" y="0"/>
                        <a:pt x="10" y="1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8" name="任意多边形: 形状 147"/>
                <p:cNvSpPr>
                  <a:spLocks/>
                </p:cNvSpPr>
                <p:nvPr/>
              </p:nvSpPr>
              <p:spPr bwMode="auto">
                <a:xfrm>
                  <a:off x="10756900" y="8164513"/>
                  <a:ext cx="60325" cy="20637"/>
                </a:xfrm>
                <a:custGeom>
                  <a:avLst/>
                  <a:gdLst>
                    <a:gd name="T0" fmla="*/ 11 w 21"/>
                    <a:gd name="T1" fmla="*/ 1 h 7"/>
                    <a:gd name="T2" fmla="*/ 21 w 21"/>
                    <a:gd name="T3" fmla="*/ 7 h 7"/>
                    <a:gd name="T4" fmla="*/ 0 w 21"/>
                    <a:gd name="T5" fmla="*/ 5 h 7"/>
                    <a:gd name="T6" fmla="*/ 11 w 21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7">
                      <a:moveTo>
                        <a:pt x="11" y="1"/>
                      </a:moveTo>
                      <a:cubicBezTo>
                        <a:pt x="15" y="1"/>
                        <a:pt x="19" y="4"/>
                        <a:pt x="21" y="7"/>
                      </a:cubicBezTo>
                      <a:cubicBezTo>
                        <a:pt x="14" y="6"/>
                        <a:pt x="7" y="6"/>
                        <a:pt x="0" y="5"/>
                      </a:cubicBezTo>
                      <a:cubicBezTo>
                        <a:pt x="2" y="2"/>
                        <a:pt x="6" y="0"/>
                        <a:pt x="11" y="1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9" name="任意多边形: 形状 148"/>
                <p:cNvSpPr>
                  <a:spLocks/>
                </p:cNvSpPr>
                <p:nvPr/>
              </p:nvSpPr>
              <p:spPr bwMode="auto">
                <a:xfrm>
                  <a:off x="10717213" y="8335963"/>
                  <a:ext cx="31750" cy="6350"/>
                </a:xfrm>
                <a:custGeom>
                  <a:avLst/>
                  <a:gdLst>
                    <a:gd name="T0" fmla="*/ 11 w 11"/>
                    <a:gd name="T1" fmla="*/ 2 h 2"/>
                    <a:gd name="T2" fmla="*/ 5 w 11"/>
                    <a:gd name="T3" fmla="*/ 0 h 2"/>
                    <a:gd name="T4" fmla="*/ 0 w 11"/>
                    <a:gd name="T5" fmla="*/ 2 h 2"/>
                    <a:gd name="T6" fmla="*/ 11 w 1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">
                      <a:moveTo>
                        <a:pt x="11" y="2"/>
                      </a:moveTo>
                      <a:cubicBezTo>
                        <a:pt x="9" y="1"/>
                        <a:pt x="7" y="0"/>
                        <a:pt x="5" y="0"/>
                      </a:cubicBezTo>
                      <a:cubicBezTo>
                        <a:pt x="3" y="0"/>
                        <a:pt x="1" y="0"/>
                        <a:pt x="0" y="2"/>
                      </a:cubicBezTo>
                      <a:cubicBezTo>
                        <a:pt x="3" y="2"/>
                        <a:pt x="7" y="2"/>
                        <a:pt x="11" y="2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0" name="任意多边形: 形状 149"/>
                <p:cNvSpPr>
                  <a:spLocks/>
                </p:cNvSpPr>
                <p:nvPr/>
              </p:nvSpPr>
              <p:spPr bwMode="auto">
                <a:xfrm>
                  <a:off x="10660063" y="8224838"/>
                  <a:ext cx="39688" cy="9525"/>
                </a:xfrm>
                <a:custGeom>
                  <a:avLst/>
                  <a:gdLst>
                    <a:gd name="T0" fmla="*/ 14 w 14"/>
                    <a:gd name="T1" fmla="*/ 1 h 3"/>
                    <a:gd name="T2" fmla="*/ 0 w 14"/>
                    <a:gd name="T3" fmla="*/ 2 h 3"/>
                    <a:gd name="T4" fmla="*/ 14 w 1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14" y="1"/>
                      </a:moveTo>
                      <a:cubicBezTo>
                        <a:pt x="10" y="0"/>
                        <a:pt x="3" y="0"/>
                        <a:pt x="0" y="2"/>
                      </a:cubicBezTo>
                      <a:cubicBezTo>
                        <a:pt x="4" y="3"/>
                        <a:pt x="10" y="3"/>
                        <a:pt x="14" y="1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1" name="任意多边形: 形状 150"/>
                <p:cNvSpPr>
                  <a:spLocks/>
                </p:cNvSpPr>
                <p:nvPr/>
              </p:nvSpPr>
              <p:spPr bwMode="auto">
                <a:xfrm>
                  <a:off x="10763250" y="8224838"/>
                  <a:ext cx="39688" cy="9525"/>
                </a:xfrm>
                <a:custGeom>
                  <a:avLst/>
                  <a:gdLst>
                    <a:gd name="T0" fmla="*/ 0 w 14"/>
                    <a:gd name="T1" fmla="*/ 1 h 3"/>
                    <a:gd name="T2" fmla="*/ 14 w 14"/>
                    <a:gd name="T3" fmla="*/ 2 h 3"/>
                    <a:gd name="T4" fmla="*/ 0 w 1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1"/>
                      </a:moveTo>
                      <a:cubicBezTo>
                        <a:pt x="4" y="0"/>
                        <a:pt x="11" y="0"/>
                        <a:pt x="14" y="2"/>
                      </a:cubicBezTo>
                      <a:cubicBezTo>
                        <a:pt x="10" y="3"/>
                        <a:pt x="4" y="3"/>
                        <a:pt x="0" y="1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2" name="任意多边形: 形状 151"/>
                <p:cNvSpPr>
                  <a:spLocks/>
                </p:cNvSpPr>
                <p:nvPr/>
              </p:nvSpPr>
              <p:spPr bwMode="auto">
                <a:xfrm>
                  <a:off x="10683875" y="8012113"/>
                  <a:ext cx="76200" cy="104775"/>
                </a:xfrm>
                <a:custGeom>
                  <a:avLst/>
                  <a:gdLst>
                    <a:gd name="T0" fmla="*/ 10 w 27"/>
                    <a:gd name="T1" fmla="*/ 28 h 37"/>
                    <a:gd name="T2" fmla="*/ 10 w 27"/>
                    <a:gd name="T3" fmla="*/ 16 h 37"/>
                    <a:gd name="T4" fmla="*/ 17 w 27"/>
                    <a:gd name="T5" fmla="*/ 6 h 37"/>
                    <a:gd name="T6" fmla="*/ 27 w 27"/>
                    <a:gd name="T7" fmla="*/ 0 h 37"/>
                    <a:gd name="T8" fmla="*/ 16 w 27"/>
                    <a:gd name="T9" fmla="*/ 4 h 37"/>
                    <a:gd name="T10" fmla="*/ 7 w 27"/>
                    <a:gd name="T11" fmla="*/ 15 h 37"/>
                    <a:gd name="T12" fmla="*/ 6 w 27"/>
                    <a:gd name="T13" fmla="*/ 22 h 37"/>
                    <a:gd name="T14" fmla="*/ 6 w 27"/>
                    <a:gd name="T15" fmla="*/ 25 h 37"/>
                    <a:gd name="T16" fmla="*/ 5 w 27"/>
                    <a:gd name="T17" fmla="*/ 21 h 37"/>
                    <a:gd name="T18" fmla="*/ 2 w 27"/>
                    <a:gd name="T19" fmla="*/ 11 h 37"/>
                    <a:gd name="T20" fmla="*/ 5 w 27"/>
                    <a:gd name="T21" fmla="*/ 3 h 37"/>
                    <a:gd name="T22" fmla="*/ 0 w 27"/>
                    <a:gd name="T23" fmla="*/ 11 h 37"/>
                    <a:gd name="T24" fmla="*/ 2 w 27"/>
                    <a:gd name="T25" fmla="*/ 22 h 37"/>
                    <a:gd name="T26" fmla="*/ 9 w 27"/>
                    <a:gd name="T27" fmla="*/ 32 h 37"/>
                    <a:gd name="T28" fmla="*/ 13 w 27"/>
                    <a:gd name="T29" fmla="*/ 35 h 37"/>
                    <a:gd name="T30" fmla="*/ 17 w 27"/>
                    <a:gd name="T31" fmla="*/ 37 h 37"/>
                    <a:gd name="T32" fmla="*/ 10 w 27"/>
                    <a:gd name="T33" fmla="*/ 2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7" h="37">
                      <a:moveTo>
                        <a:pt x="10" y="28"/>
                      </a:moveTo>
                      <a:cubicBezTo>
                        <a:pt x="9" y="25"/>
                        <a:pt x="9" y="20"/>
                        <a:pt x="10" y="16"/>
                      </a:cubicBezTo>
                      <a:cubicBezTo>
                        <a:pt x="11" y="12"/>
                        <a:pt x="14" y="8"/>
                        <a:pt x="17" y="6"/>
                      </a:cubicBezTo>
                      <a:cubicBezTo>
                        <a:pt x="20" y="3"/>
                        <a:pt x="24" y="1"/>
                        <a:pt x="27" y="0"/>
                      </a:cubicBezTo>
                      <a:cubicBezTo>
                        <a:pt x="24" y="0"/>
                        <a:pt x="19" y="1"/>
                        <a:pt x="16" y="4"/>
                      </a:cubicBezTo>
                      <a:cubicBezTo>
                        <a:pt x="12" y="6"/>
                        <a:pt x="8" y="10"/>
                        <a:pt x="7" y="15"/>
                      </a:cubicBezTo>
                      <a:cubicBezTo>
                        <a:pt x="6" y="17"/>
                        <a:pt x="6" y="20"/>
                        <a:pt x="6" y="22"/>
                      </a:cubicBezTo>
                      <a:cubicBezTo>
                        <a:pt x="6" y="23"/>
                        <a:pt x="6" y="24"/>
                        <a:pt x="6" y="25"/>
                      </a:cubicBezTo>
                      <a:cubicBezTo>
                        <a:pt x="6" y="24"/>
                        <a:pt x="5" y="22"/>
                        <a:pt x="5" y="21"/>
                      </a:cubicBezTo>
                      <a:cubicBezTo>
                        <a:pt x="3" y="18"/>
                        <a:pt x="2" y="14"/>
                        <a:pt x="2" y="11"/>
                      </a:cubicBezTo>
                      <a:cubicBezTo>
                        <a:pt x="2" y="8"/>
                        <a:pt x="3" y="5"/>
                        <a:pt x="5" y="3"/>
                      </a:cubicBezTo>
                      <a:cubicBezTo>
                        <a:pt x="3" y="4"/>
                        <a:pt x="1" y="7"/>
                        <a:pt x="0" y="11"/>
                      </a:cubicBezTo>
                      <a:cubicBezTo>
                        <a:pt x="0" y="15"/>
                        <a:pt x="1" y="19"/>
                        <a:pt x="2" y="22"/>
                      </a:cubicBezTo>
                      <a:cubicBezTo>
                        <a:pt x="4" y="26"/>
                        <a:pt x="6" y="29"/>
                        <a:pt x="9" y="32"/>
                      </a:cubicBezTo>
                      <a:cubicBezTo>
                        <a:pt x="10" y="33"/>
                        <a:pt x="11" y="34"/>
                        <a:pt x="13" y="35"/>
                      </a:cubicBezTo>
                      <a:cubicBezTo>
                        <a:pt x="14" y="36"/>
                        <a:pt x="16" y="37"/>
                        <a:pt x="17" y="37"/>
                      </a:cubicBezTo>
                      <a:cubicBezTo>
                        <a:pt x="14" y="35"/>
                        <a:pt x="12" y="32"/>
                        <a:pt x="10" y="28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3" name="任意多边形: 形状 152"/>
                <p:cNvSpPr>
                  <a:spLocks/>
                </p:cNvSpPr>
                <p:nvPr/>
              </p:nvSpPr>
              <p:spPr bwMode="auto">
                <a:xfrm>
                  <a:off x="10725150" y="8039100"/>
                  <a:ext cx="41275" cy="69850"/>
                </a:xfrm>
                <a:custGeom>
                  <a:avLst/>
                  <a:gdLst>
                    <a:gd name="T0" fmla="*/ 7 w 14"/>
                    <a:gd name="T1" fmla="*/ 2 h 24"/>
                    <a:gd name="T2" fmla="*/ 1 w 14"/>
                    <a:gd name="T3" fmla="*/ 9 h 24"/>
                    <a:gd name="T4" fmla="*/ 0 w 14"/>
                    <a:gd name="T5" fmla="*/ 17 h 24"/>
                    <a:gd name="T6" fmla="*/ 2 w 14"/>
                    <a:gd name="T7" fmla="*/ 24 h 24"/>
                    <a:gd name="T8" fmla="*/ 1 w 14"/>
                    <a:gd name="T9" fmla="*/ 17 h 24"/>
                    <a:gd name="T10" fmla="*/ 3 w 14"/>
                    <a:gd name="T11" fmla="*/ 10 h 24"/>
                    <a:gd name="T12" fmla="*/ 8 w 14"/>
                    <a:gd name="T13" fmla="*/ 3 h 24"/>
                    <a:gd name="T14" fmla="*/ 14 w 14"/>
                    <a:gd name="T15" fmla="*/ 0 h 24"/>
                    <a:gd name="T16" fmla="*/ 7 w 14"/>
                    <a:gd name="T17" fmla="*/ 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24">
                      <a:moveTo>
                        <a:pt x="7" y="2"/>
                      </a:moveTo>
                      <a:cubicBezTo>
                        <a:pt x="5" y="4"/>
                        <a:pt x="3" y="6"/>
                        <a:pt x="1" y="9"/>
                      </a:cubicBezTo>
                      <a:cubicBezTo>
                        <a:pt x="0" y="11"/>
                        <a:pt x="0" y="14"/>
                        <a:pt x="0" y="17"/>
                      </a:cubicBezTo>
                      <a:cubicBezTo>
                        <a:pt x="0" y="20"/>
                        <a:pt x="1" y="22"/>
                        <a:pt x="2" y="24"/>
                      </a:cubicBezTo>
                      <a:cubicBezTo>
                        <a:pt x="2" y="22"/>
                        <a:pt x="1" y="20"/>
                        <a:pt x="1" y="17"/>
                      </a:cubicBezTo>
                      <a:cubicBezTo>
                        <a:pt x="2" y="15"/>
                        <a:pt x="2" y="12"/>
                        <a:pt x="3" y="10"/>
                      </a:cubicBezTo>
                      <a:cubicBezTo>
                        <a:pt x="4" y="7"/>
                        <a:pt x="6" y="5"/>
                        <a:pt x="8" y="3"/>
                      </a:cubicBezTo>
                      <a:cubicBezTo>
                        <a:pt x="10" y="2"/>
                        <a:pt x="12" y="0"/>
                        <a:pt x="14" y="0"/>
                      </a:cubicBezTo>
                      <a:cubicBezTo>
                        <a:pt x="12" y="0"/>
                        <a:pt x="9" y="1"/>
                        <a:pt x="7" y="2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4" name="任意多边形: 形状 153"/>
                <p:cNvSpPr>
                  <a:spLocks/>
                </p:cNvSpPr>
                <p:nvPr/>
              </p:nvSpPr>
              <p:spPr bwMode="auto">
                <a:xfrm>
                  <a:off x="10737850" y="7554913"/>
                  <a:ext cx="150813" cy="225425"/>
                </a:xfrm>
                <a:custGeom>
                  <a:avLst/>
                  <a:gdLst>
                    <a:gd name="T0" fmla="*/ 10 w 53"/>
                    <a:gd name="T1" fmla="*/ 79 h 79"/>
                    <a:gd name="T2" fmla="*/ 10 w 53"/>
                    <a:gd name="T3" fmla="*/ 33 h 79"/>
                    <a:gd name="T4" fmla="*/ 26 w 53"/>
                    <a:gd name="T5" fmla="*/ 18 h 79"/>
                    <a:gd name="T6" fmla="*/ 53 w 53"/>
                    <a:gd name="T7" fmla="*/ 18 h 79"/>
                    <a:gd name="T8" fmla="*/ 30 w 53"/>
                    <a:gd name="T9" fmla="*/ 0 h 79"/>
                    <a:gd name="T10" fmla="*/ 0 w 53"/>
                    <a:gd name="T11" fmla="*/ 18 h 79"/>
                    <a:gd name="T12" fmla="*/ 10 w 53"/>
                    <a:gd name="T13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79">
                      <a:moveTo>
                        <a:pt x="10" y="79"/>
                      </a:move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25"/>
                        <a:pt x="17" y="18"/>
                        <a:pt x="26" y="18"/>
                      </a:cubicBezTo>
                      <a:cubicBezTo>
                        <a:pt x="53" y="18"/>
                        <a:pt x="53" y="18"/>
                        <a:pt x="53" y="18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18"/>
                        <a:pt x="0" y="18"/>
                        <a:pt x="0" y="18"/>
                      </a:cubicBezTo>
                      <a:lnTo>
                        <a:pt x="10" y="79"/>
                      </a:lnTo>
                      <a:close/>
                    </a:path>
                  </a:pathLst>
                </a:custGeom>
                <a:solidFill>
                  <a:srgbClr val="F0BF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5" name="任意多边形: 形状 154"/>
                <p:cNvSpPr>
                  <a:spLocks/>
                </p:cNvSpPr>
                <p:nvPr/>
              </p:nvSpPr>
              <p:spPr bwMode="auto">
                <a:xfrm>
                  <a:off x="10039350" y="7607300"/>
                  <a:ext cx="727075" cy="173037"/>
                </a:xfrm>
                <a:custGeom>
                  <a:avLst/>
                  <a:gdLst>
                    <a:gd name="T0" fmla="*/ 0 w 458"/>
                    <a:gd name="T1" fmla="*/ 0 h 109"/>
                    <a:gd name="T2" fmla="*/ 16 w 458"/>
                    <a:gd name="T3" fmla="*/ 109 h 109"/>
                    <a:gd name="T4" fmla="*/ 458 w 458"/>
                    <a:gd name="T5" fmla="*/ 109 h 109"/>
                    <a:gd name="T6" fmla="*/ 440 w 458"/>
                    <a:gd name="T7" fmla="*/ 0 h 109"/>
                    <a:gd name="T8" fmla="*/ 0 w 458"/>
                    <a:gd name="T9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8" h="109">
                      <a:moveTo>
                        <a:pt x="0" y="0"/>
                      </a:moveTo>
                      <a:lnTo>
                        <a:pt x="16" y="109"/>
                      </a:lnTo>
                      <a:lnTo>
                        <a:pt x="458" y="109"/>
                      </a:lnTo>
                      <a:lnTo>
                        <a:pt x="4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6" name="任意多边形: 形状 155"/>
                <p:cNvSpPr>
                  <a:spLocks/>
                </p:cNvSpPr>
                <p:nvPr/>
              </p:nvSpPr>
              <p:spPr bwMode="auto">
                <a:xfrm>
                  <a:off x="10039350" y="7554913"/>
                  <a:ext cx="782638" cy="52387"/>
                </a:xfrm>
                <a:custGeom>
                  <a:avLst/>
                  <a:gdLst>
                    <a:gd name="T0" fmla="*/ 493 w 493"/>
                    <a:gd name="T1" fmla="*/ 0 h 33"/>
                    <a:gd name="T2" fmla="*/ 52 w 493"/>
                    <a:gd name="T3" fmla="*/ 0 h 33"/>
                    <a:gd name="T4" fmla="*/ 0 w 493"/>
                    <a:gd name="T5" fmla="*/ 33 h 33"/>
                    <a:gd name="T6" fmla="*/ 440 w 493"/>
                    <a:gd name="T7" fmla="*/ 33 h 33"/>
                    <a:gd name="T8" fmla="*/ 493 w 493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3" h="33">
                      <a:moveTo>
                        <a:pt x="493" y="0"/>
                      </a:moveTo>
                      <a:lnTo>
                        <a:pt x="52" y="0"/>
                      </a:lnTo>
                      <a:lnTo>
                        <a:pt x="0" y="33"/>
                      </a:lnTo>
                      <a:lnTo>
                        <a:pt x="440" y="33"/>
                      </a:lnTo>
                      <a:lnTo>
                        <a:pt x="493" y="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7" name="任意多边形: 形状 156"/>
                <p:cNvSpPr>
                  <a:spLocks/>
                </p:cNvSpPr>
                <p:nvPr/>
              </p:nvSpPr>
              <p:spPr bwMode="auto">
                <a:xfrm>
                  <a:off x="8997950" y="9332913"/>
                  <a:ext cx="631825" cy="917575"/>
                </a:xfrm>
                <a:custGeom>
                  <a:avLst/>
                  <a:gdLst>
                    <a:gd name="T0" fmla="*/ 36 w 222"/>
                    <a:gd name="T1" fmla="*/ 309 h 322"/>
                    <a:gd name="T2" fmla="*/ 4 w 222"/>
                    <a:gd name="T3" fmla="*/ 273 h 322"/>
                    <a:gd name="T4" fmla="*/ 142 w 222"/>
                    <a:gd name="T5" fmla="*/ 0 h 322"/>
                    <a:gd name="T6" fmla="*/ 222 w 222"/>
                    <a:gd name="T7" fmla="*/ 40 h 322"/>
                    <a:gd name="T8" fmla="*/ 84 w 222"/>
                    <a:gd name="T9" fmla="*/ 313 h 322"/>
                    <a:gd name="T10" fmla="*/ 36 w 222"/>
                    <a:gd name="T11" fmla="*/ 309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322">
                      <a:moveTo>
                        <a:pt x="36" y="309"/>
                      </a:moveTo>
                      <a:cubicBezTo>
                        <a:pt x="14" y="298"/>
                        <a:pt x="0" y="282"/>
                        <a:pt x="4" y="273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222" y="40"/>
                        <a:pt x="222" y="40"/>
                        <a:pt x="222" y="40"/>
                      </a:cubicBezTo>
                      <a:cubicBezTo>
                        <a:pt x="84" y="313"/>
                        <a:pt x="84" y="313"/>
                        <a:pt x="84" y="313"/>
                      </a:cubicBezTo>
                      <a:cubicBezTo>
                        <a:pt x="80" y="322"/>
                        <a:pt x="58" y="320"/>
                        <a:pt x="36" y="309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8" name="任意多边形: 形状 157"/>
                <p:cNvSpPr>
                  <a:spLocks/>
                </p:cNvSpPr>
                <p:nvPr/>
              </p:nvSpPr>
              <p:spPr bwMode="auto">
                <a:xfrm>
                  <a:off x="9386888" y="9307513"/>
                  <a:ext cx="257175" cy="165100"/>
                </a:xfrm>
                <a:custGeom>
                  <a:avLst/>
                  <a:gdLst>
                    <a:gd name="T0" fmla="*/ 85 w 90"/>
                    <a:gd name="T1" fmla="*/ 49 h 58"/>
                    <a:gd name="T2" fmla="*/ 53 w 90"/>
                    <a:gd name="T3" fmla="*/ 13 h 58"/>
                    <a:gd name="T4" fmla="*/ 5 w 90"/>
                    <a:gd name="T5" fmla="*/ 9 h 58"/>
                    <a:gd name="T6" fmla="*/ 37 w 90"/>
                    <a:gd name="T7" fmla="*/ 45 h 58"/>
                    <a:gd name="T8" fmla="*/ 85 w 90"/>
                    <a:gd name="T9" fmla="*/ 49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58">
                      <a:moveTo>
                        <a:pt x="85" y="49"/>
                      </a:moveTo>
                      <a:cubicBezTo>
                        <a:pt x="90" y="40"/>
                        <a:pt x="75" y="24"/>
                        <a:pt x="53" y="13"/>
                      </a:cubicBezTo>
                      <a:cubicBezTo>
                        <a:pt x="31" y="2"/>
                        <a:pt x="9" y="0"/>
                        <a:pt x="5" y="9"/>
                      </a:cubicBezTo>
                      <a:cubicBezTo>
                        <a:pt x="0" y="18"/>
                        <a:pt x="14" y="34"/>
                        <a:pt x="37" y="45"/>
                      </a:cubicBezTo>
                      <a:cubicBezTo>
                        <a:pt x="59" y="57"/>
                        <a:pt x="81" y="58"/>
                        <a:pt x="85" y="49"/>
                      </a:cubicBez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9" name="任意多边形: 形状 158"/>
                <p:cNvSpPr>
                  <a:spLocks/>
                </p:cNvSpPr>
                <p:nvPr/>
              </p:nvSpPr>
              <p:spPr bwMode="auto">
                <a:xfrm>
                  <a:off x="9447213" y="8997950"/>
                  <a:ext cx="315913" cy="430212"/>
                </a:xfrm>
                <a:custGeom>
                  <a:avLst/>
                  <a:gdLst>
                    <a:gd name="T0" fmla="*/ 21 w 111"/>
                    <a:gd name="T1" fmla="*/ 143 h 151"/>
                    <a:gd name="T2" fmla="*/ 2 w 111"/>
                    <a:gd name="T3" fmla="*/ 122 h 151"/>
                    <a:gd name="T4" fmla="*/ 64 w 111"/>
                    <a:gd name="T5" fmla="*/ 0 h 151"/>
                    <a:gd name="T6" fmla="*/ 111 w 111"/>
                    <a:gd name="T7" fmla="*/ 23 h 151"/>
                    <a:gd name="T8" fmla="*/ 49 w 111"/>
                    <a:gd name="T9" fmla="*/ 146 h 151"/>
                    <a:gd name="T10" fmla="*/ 21 w 111"/>
                    <a:gd name="T11" fmla="*/ 143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1" h="151">
                      <a:moveTo>
                        <a:pt x="21" y="143"/>
                      </a:moveTo>
                      <a:cubicBezTo>
                        <a:pt x="8" y="137"/>
                        <a:pt x="0" y="128"/>
                        <a:pt x="2" y="122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111" y="23"/>
                        <a:pt x="111" y="23"/>
                        <a:pt x="111" y="23"/>
                      </a:cubicBezTo>
                      <a:cubicBezTo>
                        <a:pt x="49" y="146"/>
                        <a:pt x="49" y="146"/>
                        <a:pt x="49" y="146"/>
                      </a:cubicBezTo>
                      <a:cubicBezTo>
                        <a:pt x="46" y="151"/>
                        <a:pt x="33" y="150"/>
                        <a:pt x="21" y="143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0" name="任意多边形: 形状 159"/>
                <p:cNvSpPr>
                  <a:spLocks/>
                </p:cNvSpPr>
                <p:nvPr/>
              </p:nvSpPr>
              <p:spPr bwMode="auto">
                <a:xfrm>
                  <a:off x="9558338" y="8997950"/>
                  <a:ext cx="204788" cy="209550"/>
                </a:xfrm>
                <a:custGeom>
                  <a:avLst/>
                  <a:gdLst>
                    <a:gd name="T0" fmla="*/ 25 w 72"/>
                    <a:gd name="T1" fmla="*/ 0 h 74"/>
                    <a:gd name="T2" fmla="*/ 0 w 72"/>
                    <a:gd name="T3" fmla="*/ 49 h 74"/>
                    <a:gd name="T4" fmla="*/ 46 w 72"/>
                    <a:gd name="T5" fmla="*/ 74 h 74"/>
                    <a:gd name="T6" fmla="*/ 72 w 72"/>
                    <a:gd name="T7" fmla="*/ 23 h 74"/>
                    <a:gd name="T8" fmla="*/ 25 w 72"/>
                    <a:gd name="T9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74">
                      <a:moveTo>
                        <a:pt x="25" y="0"/>
                      </a:move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13" y="60"/>
                        <a:pt x="29" y="69"/>
                        <a:pt x="46" y="74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A86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1" name="任意多边形: 形状 160"/>
                <p:cNvSpPr>
                  <a:spLocks noEditPoints="1"/>
                </p:cNvSpPr>
                <p:nvPr/>
              </p:nvSpPr>
              <p:spPr bwMode="auto">
                <a:xfrm>
                  <a:off x="9293225" y="7788275"/>
                  <a:ext cx="1466850" cy="1468437"/>
                </a:xfrm>
                <a:custGeom>
                  <a:avLst/>
                  <a:gdLst>
                    <a:gd name="T0" fmla="*/ 55 w 515"/>
                    <a:gd name="T1" fmla="*/ 157 h 515"/>
                    <a:gd name="T2" fmla="*/ 156 w 515"/>
                    <a:gd name="T3" fmla="*/ 459 h 515"/>
                    <a:gd name="T4" fmla="*/ 459 w 515"/>
                    <a:gd name="T5" fmla="*/ 359 h 515"/>
                    <a:gd name="T6" fmla="*/ 358 w 515"/>
                    <a:gd name="T7" fmla="*/ 56 h 515"/>
                    <a:gd name="T8" fmla="*/ 55 w 515"/>
                    <a:gd name="T9" fmla="*/ 157 h 515"/>
                    <a:gd name="T10" fmla="*/ 86 w 515"/>
                    <a:gd name="T11" fmla="*/ 172 h 515"/>
                    <a:gd name="T12" fmla="*/ 343 w 515"/>
                    <a:gd name="T13" fmla="*/ 86 h 515"/>
                    <a:gd name="T14" fmla="*/ 429 w 515"/>
                    <a:gd name="T15" fmla="*/ 343 h 515"/>
                    <a:gd name="T16" fmla="*/ 171 w 515"/>
                    <a:gd name="T17" fmla="*/ 429 h 515"/>
                    <a:gd name="T18" fmla="*/ 86 w 515"/>
                    <a:gd name="T19" fmla="*/ 172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5" h="515">
                      <a:moveTo>
                        <a:pt x="55" y="157"/>
                      </a:moveTo>
                      <a:cubicBezTo>
                        <a:pt x="0" y="268"/>
                        <a:pt x="45" y="404"/>
                        <a:pt x="156" y="459"/>
                      </a:cubicBezTo>
                      <a:cubicBezTo>
                        <a:pt x="268" y="515"/>
                        <a:pt x="403" y="470"/>
                        <a:pt x="459" y="359"/>
                      </a:cubicBezTo>
                      <a:cubicBezTo>
                        <a:pt x="515" y="247"/>
                        <a:pt x="470" y="112"/>
                        <a:pt x="358" y="56"/>
                      </a:cubicBezTo>
                      <a:cubicBezTo>
                        <a:pt x="247" y="0"/>
                        <a:pt x="111" y="45"/>
                        <a:pt x="55" y="157"/>
                      </a:cubicBezTo>
                      <a:moveTo>
                        <a:pt x="86" y="172"/>
                      </a:moveTo>
                      <a:cubicBezTo>
                        <a:pt x="133" y="77"/>
                        <a:pt x="249" y="39"/>
                        <a:pt x="343" y="86"/>
                      </a:cubicBezTo>
                      <a:cubicBezTo>
                        <a:pt x="438" y="134"/>
                        <a:pt x="476" y="249"/>
                        <a:pt x="429" y="343"/>
                      </a:cubicBezTo>
                      <a:cubicBezTo>
                        <a:pt x="381" y="438"/>
                        <a:pt x="266" y="476"/>
                        <a:pt x="171" y="429"/>
                      </a:cubicBezTo>
                      <a:cubicBezTo>
                        <a:pt x="77" y="382"/>
                        <a:pt x="39" y="266"/>
                        <a:pt x="86" y="172"/>
                      </a:cubicBezTo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" name="任意多边形: 形状 161"/>
                <p:cNvSpPr>
                  <a:spLocks noEditPoints="1"/>
                </p:cNvSpPr>
                <p:nvPr/>
              </p:nvSpPr>
              <p:spPr bwMode="auto">
                <a:xfrm>
                  <a:off x="9985375" y="7980363"/>
                  <a:ext cx="506413" cy="1087437"/>
                </a:xfrm>
                <a:custGeom>
                  <a:avLst/>
                  <a:gdLst>
                    <a:gd name="T0" fmla="*/ 28 w 178"/>
                    <a:gd name="T1" fmla="*/ 378 h 382"/>
                    <a:gd name="T2" fmla="*/ 28 w 178"/>
                    <a:gd name="T3" fmla="*/ 378 h 382"/>
                    <a:gd name="T4" fmla="*/ 0 w 178"/>
                    <a:gd name="T5" fmla="*/ 382 h 382"/>
                    <a:gd name="T6" fmla="*/ 0 w 178"/>
                    <a:gd name="T7" fmla="*/ 382 h 382"/>
                    <a:gd name="T8" fmla="*/ 28 w 178"/>
                    <a:gd name="T9" fmla="*/ 378 h 382"/>
                    <a:gd name="T10" fmla="*/ 111 w 178"/>
                    <a:gd name="T11" fmla="*/ 336 h 382"/>
                    <a:gd name="T12" fmla="*/ 111 w 178"/>
                    <a:gd name="T13" fmla="*/ 336 h 382"/>
                    <a:gd name="T14" fmla="*/ 86 w 178"/>
                    <a:gd name="T15" fmla="*/ 354 h 382"/>
                    <a:gd name="T16" fmla="*/ 86 w 178"/>
                    <a:gd name="T17" fmla="*/ 354 h 382"/>
                    <a:gd name="T18" fmla="*/ 111 w 178"/>
                    <a:gd name="T19" fmla="*/ 336 h 382"/>
                    <a:gd name="T20" fmla="*/ 178 w 178"/>
                    <a:gd name="T21" fmla="*/ 203 h 382"/>
                    <a:gd name="T22" fmla="*/ 160 w 178"/>
                    <a:gd name="T23" fmla="*/ 271 h 382"/>
                    <a:gd name="T24" fmla="*/ 160 w 178"/>
                    <a:gd name="T25" fmla="*/ 271 h 382"/>
                    <a:gd name="T26" fmla="*/ 178 w 178"/>
                    <a:gd name="T27" fmla="*/ 203 h 382"/>
                    <a:gd name="T28" fmla="*/ 178 w 178"/>
                    <a:gd name="T29" fmla="*/ 203 h 382"/>
                    <a:gd name="T30" fmla="*/ 1 w 178"/>
                    <a:gd name="T31" fmla="*/ 0 h 382"/>
                    <a:gd name="T32" fmla="*/ 1 w 178"/>
                    <a:gd name="T33" fmla="*/ 0 h 382"/>
                    <a:gd name="T34" fmla="*/ 15 w 178"/>
                    <a:gd name="T35" fmla="*/ 1 h 382"/>
                    <a:gd name="T36" fmla="*/ 1 w 178"/>
                    <a:gd name="T37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8" h="382">
                      <a:moveTo>
                        <a:pt x="28" y="378"/>
                      </a:moveTo>
                      <a:cubicBezTo>
                        <a:pt x="28" y="378"/>
                        <a:pt x="28" y="378"/>
                        <a:pt x="28" y="378"/>
                      </a:cubicBezTo>
                      <a:cubicBezTo>
                        <a:pt x="19" y="380"/>
                        <a:pt x="9" y="381"/>
                        <a:pt x="0" y="382"/>
                      </a:cubicBezTo>
                      <a:cubicBezTo>
                        <a:pt x="0" y="382"/>
                        <a:pt x="0" y="382"/>
                        <a:pt x="0" y="382"/>
                      </a:cubicBezTo>
                      <a:cubicBezTo>
                        <a:pt x="10" y="381"/>
                        <a:pt x="19" y="380"/>
                        <a:pt x="28" y="378"/>
                      </a:cubicBezTo>
                      <a:moveTo>
                        <a:pt x="111" y="336"/>
                      </a:moveTo>
                      <a:cubicBezTo>
                        <a:pt x="111" y="336"/>
                        <a:pt x="111" y="336"/>
                        <a:pt x="111" y="336"/>
                      </a:cubicBezTo>
                      <a:cubicBezTo>
                        <a:pt x="103" y="343"/>
                        <a:pt x="95" y="349"/>
                        <a:pt x="86" y="354"/>
                      </a:cubicBezTo>
                      <a:cubicBezTo>
                        <a:pt x="86" y="354"/>
                        <a:pt x="86" y="354"/>
                        <a:pt x="86" y="354"/>
                      </a:cubicBezTo>
                      <a:cubicBezTo>
                        <a:pt x="95" y="349"/>
                        <a:pt x="103" y="343"/>
                        <a:pt x="111" y="336"/>
                      </a:cubicBezTo>
                      <a:moveTo>
                        <a:pt x="178" y="203"/>
                      </a:moveTo>
                      <a:cubicBezTo>
                        <a:pt x="176" y="226"/>
                        <a:pt x="170" y="249"/>
                        <a:pt x="160" y="271"/>
                      </a:cubicBezTo>
                      <a:cubicBezTo>
                        <a:pt x="160" y="271"/>
                        <a:pt x="160" y="271"/>
                        <a:pt x="160" y="271"/>
                      </a:cubicBezTo>
                      <a:cubicBezTo>
                        <a:pt x="170" y="249"/>
                        <a:pt x="176" y="226"/>
                        <a:pt x="178" y="203"/>
                      </a:cubicBezTo>
                      <a:cubicBezTo>
                        <a:pt x="178" y="203"/>
                        <a:pt x="178" y="203"/>
                        <a:pt x="178" y="203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6" y="0"/>
                        <a:pt x="11" y="0"/>
                        <a:pt x="15" y="1"/>
                      </a:cubicBezTo>
                      <a:cubicBezTo>
                        <a:pt x="11" y="0"/>
                        <a:pt x="6" y="0"/>
                        <a:pt x="1" y="0"/>
                      </a:cubicBezTo>
                    </a:path>
                  </a:pathLst>
                </a:custGeom>
                <a:solidFill>
                  <a:srgbClr val="F3FD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" name="任意多边形: 形状 162"/>
                <p:cNvSpPr>
                  <a:spLocks noEditPoints="1"/>
                </p:cNvSpPr>
                <p:nvPr/>
              </p:nvSpPr>
              <p:spPr bwMode="auto">
                <a:xfrm>
                  <a:off x="10423525" y="8751888"/>
                  <a:ext cx="17463" cy="34925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12 h 12"/>
                    <a:gd name="T4" fmla="*/ 0 w 6"/>
                    <a:gd name="T5" fmla="*/ 12 h 12"/>
                    <a:gd name="T6" fmla="*/ 6 w 6"/>
                    <a:gd name="T7" fmla="*/ 0 h 12"/>
                    <a:gd name="T8" fmla="*/ 6 w 6"/>
                    <a:gd name="T9" fmla="*/ 0 h 12"/>
                    <a:gd name="T10" fmla="*/ 0 w 6"/>
                    <a:gd name="T11" fmla="*/ 12 h 12"/>
                    <a:gd name="T12" fmla="*/ 4 w 6"/>
                    <a:gd name="T13" fmla="*/ 5 h 12"/>
                    <a:gd name="T14" fmla="*/ 6 w 6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4"/>
                        <a:pt x="2" y="8"/>
                        <a:pt x="0" y="12"/>
                      </a:cubicBezTo>
                      <a:cubicBezTo>
                        <a:pt x="1" y="10"/>
                        <a:pt x="3" y="8"/>
                        <a:pt x="4" y="5"/>
                      </a:cubicBezTo>
                      <a:cubicBezTo>
                        <a:pt x="5" y="4"/>
                        <a:pt x="5" y="2"/>
                        <a:pt x="6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" name="任意多边形: 形状 163"/>
                <p:cNvSpPr>
                  <a:spLocks/>
                </p:cNvSpPr>
                <p:nvPr/>
              </p:nvSpPr>
              <p:spPr bwMode="auto">
                <a:xfrm>
                  <a:off x="10301288" y="8905875"/>
                  <a:ext cx="34925" cy="31750"/>
                </a:xfrm>
                <a:custGeom>
                  <a:avLst/>
                  <a:gdLst>
                    <a:gd name="T0" fmla="*/ 12 w 12"/>
                    <a:gd name="T1" fmla="*/ 0 h 11"/>
                    <a:gd name="T2" fmla="*/ 0 w 12"/>
                    <a:gd name="T3" fmla="*/ 11 h 11"/>
                    <a:gd name="T4" fmla="*/ 0 w 12"/>
                    <a:gd name="T5" fmla="*/ 11 h 11"/>
                    <a:gd name="T6" fmla="*/ 12 w 12"/>
                    <a:gd name="T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1">
                      <a:moveTo>
                        <a:pt x="12" y="0"/>
                      </a:moveTo>
                      <a:cubicBezTo>
                        <a:pt x="8" y="4"/>
                        <a:pt x="4" y="7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7"/>
                        <a:pt x="8" y="4"/>
                        <a:pt x="12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" name="任意多边形: 形状 164"/>
                <p:cNvSpPr>
                  <a:spLocks/>
                </p:cNvSpPr>
                <p:nvPr/>
              </p:nvSpPr>
              <p:spPr bwMode="auto">
                <a:xfrm>
                  <a:off x="10064750" y="8988425"/>
                  <a:ext cx="165100" cy="68262"/>
                </a:xfrm>
                <a:custGeom>
                  <a:avLst/>
                  <a:gdLst>
                    <a:gd name="T0" fmla="*/ 58 w 58"/>
                    <a:gd name="T1" fmla="*/ 0 h 24"/>
                    <a:gd name="T2" fmla="*/ 58 w 58"/>
                    <a:gd name="T3" fmla="*/ 0 h 24"/>
                    <a:gd name="T4" fmla="*/ 0 w 58"/>
                    <a:gd name="T5" fmla="*/ 24 h 24"/>
                    <a:gd name="T6" fmla="*/ 0 w 58"/>
                    <a:gd name="T7" fmla="*/ 24 h 24"/>
                    <a:gd name="T8" fmla="*/ 58 w 58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24">
                      <a:moveTo>
                        <a:pt x="58" y="0"/>
                      </a:move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40" y="11"/>
                        <a:pt x="20" y="19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20" y="19"/>
                        <a:pt x="40" y="11"/>
                        <a:pt x="58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" name="任意多边形: 形状 165"/>
                <p:cNvSpPr>
                  <a:spLocks noEditPoints="1"/>
                </p:cNvSpPr>
                <p:nvPr/>
              </p:nvSpPr>
              <p:spPr bwMode="auto">
                <a:xfrm>
                  <a:off x="10434638" y="8281988"/>
                  <a:ext cx="57150" cy="222250"/>
                </a:xfrm>
                <a:custGeom>
                  <a:avLst/>
                  <a:gdLst>
                    <a:gd name="T0" fmla="*/ 20 w 20"/>
                    <a:gd name="T1" fmla="*/ 78 h 78"/>
                    <a:gd name="T2" fmla="*/ 4 w 20"/>
                    <a:gd name="T3" fmla="*/ 8 h 78"/>
                    <a:gd name="T4" fmla="*/ 4 w 20"/>
                    <a:gd name="T5" fmla="*/ 8 h 78"/>
                    <a:gd name="T6" fmla="*/ 4 w 20"/>
                    <a:gd name="T7" fmla="*/ 7 h 78"/>
                    <a:gd name="T8" fmla="*/ 4 w 20"/>
                    <a:gd name="T9" fmla="*/ 7 h 78"/>
                    <a:gd name="T10" fmla="*/ 4 w 20"/>
                    <a:gd name="T11" fmla="*/ 7 h 78"/>
                    <a:gd name="T12" fmla="*/ 3 w 20"/>
                    <a:gd name="T13" fmla="*/ 7 h 78"/>
                    <a:gd name="T14" fmla="*/ 3 w 20"/>
                    <a:gd name="T15" fmla="*/ 7 h 78"/>
                    <a:gd name="T16" fmla="*/ 3 w 20"/>
                    <a:gd name="T17" fmla="*/ 7 h 78"/>
                    <a:gd name="T18" fmla="*/ 3 w 20"/>
                    <a:gd name="T19" fmla="*/ 5 h 78"/>
                    <a:gd name="T20" fmla="*/ 3 w 20"/>
                    <a:gd name="T21" fmla="*/ 5 h 78"/>
                    <a:gd name="T22" fmla="*/ 2 w 20"/>
                    <a:gd name="T23" fmla="*/ 5 h 78"/>
                    <a:gd name="T24" fmla="*/ 2 w 20"/>
                    <a:gd name="T25" fmla="*/ 4 h 78"/>
                    <a:gd name="T26" fmla="*/ 2 w 20"/>
                    <a:gd name="T27" fmla="*/ 4 h 78"/>
                    <a:gd name="T28" fmla="*/ 2 w 20"/>
                    <a:gd name="T29" fmla="*/ 4 h 78"/>
                    <a:gd name="T30" fmla="*/ 2 w 20"/>
                    <a:gd name="T31" fmla="*/ 4 h 78"/>
                    <a:gd name="T32" fmla="*/ 2 w 20"/>
                    <a:gd name="T33" fmla="*/ 4 h 78"/>
                    <a:gd name="T34" fmla="*/ 2 w 20"/>
                    <a:gd name="T35" fmla="*/ 4 h 78"/>
                    <a:gd name="T36" fmla="*/ 2 w 20"/>
                    <a:gd name="T37" fmla="*/ 3 h 78"/>
                    <a:gd name="T38" fmla="*/ 2 w 20"/>
                    <a:gd name="T39" fmla="*/ 3 h 78"/>
                    <a:gd name="T40" fmla="*/ 2 w 20"/>
                    <a:gd name="T41" fmla="*/ 3 h 78"/>
                    <a:gd name="T42" fmla="*/ 2 w 20"/>
                    <a:gd name="T43" fmla="*/ 3 h 78"/>
                    <a:gd name="T44" fmla="*/ 2 w 20"/>
                    <a:gd name="T45" fmla="*/ 3 h 78"/>
                    <a:gd name="T46" fmla="*/ 1 w 20"/>
                    <a:gd name="T47" fmla="*/ 2 h 78"/>
                    <a:gd name="T48" fmla="*/ 1 w 20"/>
                    <a:gd name="T49" fmla="*/ 1 h 78"/>
                    <a:gd name="T50" fmla="*/ 1 w 20"/>
                    <a:gd name="T51" fmla="*/ 1 h 78"/>
                    <a:gd name="T52" fmla="*/ 1 w 20"/>
                    <a:gd name="T53" fmla="*/ 1 h 78"/>
                    <a:gd name="T54" fmla="*/ 1 w 20"/>
                    <a:gd name="T55" fmla="*/ 1 h 78"/>
                    <a:gd name="T56" fmla="*/ 1 w 20"/>
                    <a:gd name="T57" fmla="*/ 1 h 78"/>
                    <a:gd name="T58" fmla="*/ 0 w 20"/>
                    <a:gd name="T59" fmla="*/ 1 h 78"/>
                    <a:gd name="T60" fmla="*/ 0 w 20"/>
                    <a:gd name="T61" fmla="*/ 0 h 78"/>
                    <a:gd name="T62" fmla="*/ 0 w 20"/>
                    <a:gd name="T63" fmla="*/ 0 h 78"/>
                    <a:gd name="T64" fmla="*/ 0 w 20"/>
                    <a:gd name="T65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78">
                      <a:moveTo>
                        <a:pt x="4" y="8"/>
                      </a:moveTo>
                      <a:cubicBezTo>
                        <a:pt x="13" y="30"/>
                        <a:pt x="19" y="54"/>
                        <a:pt x="20" y="78"/>
                      </a:cubicBezTo>
                      <a:cubicBezTo>
                        <a:pt x="20" y="78"/>
                        <a:pt x="20" y="78"/>
                        <a:pt x="20" y="78"/>
                      </a:cubicBezTo>
                      <a:cubicBezTo>
                        <a:pt x="19" y="54"/>
                        <a:pt x="13" y="30"/>
                        <a:pt x="4" y="8"/>
                      </a:cubicBezTo>
                      <a:moveTo>
                        <a:pt x="4" y="7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7"/>
                      </a:cubicBezTo>
                      <a:moveTo>
                        <a:pt x="4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4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3" y="5"/>
                      </a:moveTo>
                      <a:cubicBezTo>
                        <a:pt x="3" y="6"/>
                        <a:pt x="3" y="6"/>
                        <a:pt x="3" y="7"/>
                      </a:cubicBezTo>
                      <a:cubicBezTo>
                        <a:pt x="3" y="6"/>
                        <a:pt x="3" y="6"/>
                        <a:pt x="3" y="5"/>
                      </a:cubicBezTo>
                      <a:moveTo>
                        <a:pt x="3" y="5"/>
                      </a:move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moveTo>
                        <a:pt x="2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" name="任意多边形: 形状 166"/>
                <p:cNvSpPr>
                  <a:spLocks/>
                </p:cNvSpPr>
                <p:nvPr/>
              </p:nvSpPr>
              <p:spPr bwMode="auto">
                <a:xfrm>
                  <a:off x="10491788" y="8504238"/>
                  <a:ext cx="0" cy="53975"/>
                </a:xfrm>
                <a:custGeom>
                  <a:avLst/>
                  <a:gdLst>
                    <a:gd name="T0" fmla="*/ 0 h 19"/>
                    <a:gd name="T1" fmla="*/ 0 h 19"/>
                    <a:gd name="T2" fmla="*/ 19 h 19"/>
                    <a:gd name="T3" fmla="*/ 19 h 19"/>
                    <a:gd name="T4" fmla="*/ 0 h 19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9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0" y="13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3"/>
                        <a:pt x="0" y="7"/>
                        <a:pt x="0" y="0"/>
                      </a:cubicBezTo>
                    </a:path>
                  </a:pathLst>
                </a:custGeom>
                <a:solidFill>
                  <a:srgbClr val="A4A9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" name="任意多边形: 形状 167"/>
                <p:cNvSpPr>
                  <a:spLocks noEditPoints="1"/>
                </p:cNvSpPr>
                <p:nvPr/>
              </p:nvSpPr>
              <p:spPr bwMode="auto">
                <a:xfrm>
                  <a:off x="9213850" y="7788275"/>
                  <a:ext cx="1466850" cy="1468437"/>
                </a:xfrm>
                <a:custGeom>
                  <a:avLst/>
                  <a:gdLst>
                    <a:gd name="T0" fmla="*/ 56 w 515"/>
                    <a:gd name="T1" fmla="*/ 157 h 515"/>
                    <a:gd name="T2" fmla="*/ 156 w 515"/>
                    <a:gd name="T3" fmla="*/ 459 h 515"/>
                    <a:gd name="T4" fmla="*/ 459 w 515"/>
                    <a:gd name="T5" fmla="*/ 359 h 515"/>
                    <a:gd name="T6" fmla="*/ 358 w 515"/>
                    <a:gd name="T7" fmla="*/ 56 h 515"/>
                    <a:gd name="T8" fmla="*/ 56 w 515"/>
                    <a:gd name="T9" fmla="*/ 157 h 515"/>
                    <a:gd name="T10" fmla="*/ 86 w 515"/>
                    <a:gd name="T11" fmla="*/ 172 h 515"/>
                    <a:gd name="T12" fmla="*/ 343 w 515"/>
                    <a:gd name="T13" fmla="*/ 86 h 515"/>
                    <a:gd name="T14" fmla="*/ 429 w 515"/>
                    <a:gd name="T15" fmla="*/ 343 h 515"/>
                    <a:gd name="T16" fmla="*/ 171 w 515"/>
                    <a:gd name="T17" fmla="*/ 429 h 515"/>
                    <a:gd name="T18" fmla="*/ 86 w 515"/>
                    <a:gd name="T19" fmla="*/ 172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5" h="515">
                      <a:moveTo>
                        <a:pt x="56" y="157"/>
                      </a:moveTo>
                      <a:cubicBezTo>
                        <a:pt x="0" y="268"/>
                        <a:pt x="45" y="404"/>
                        <a:pt x="156" y="459"/>
                      </a:cubicBezTo>
                      <a:cubicBezTo>
                        <a:pt x="268" y="515"/>
                        <a:pt x="403" y="470"/>
                        <a:pt x="459" y="359"/>
                      </a:cubicBezTo>
                      <a:cubicBezTo>
                        <a:pt x="515" y="247"/>
                        <a:pt x="470" y="112"/>
                        <a:pt x="358" y="56"/>
                      </a:cubicBezTo>
                      <a:cubicBezTo>
                        <a:pt x="247" y="0"/>
                        <a:pt x="111" y="45"/>
                        <a:pt x="56" y="157"/>
                      </a:cubicBezTo>
                      <a:moveTo>
                        <a:pt x="86" y="172"/>
                      </a:moveTo>
                      <a:cubicBezTo>
                        <a:pt x="133" y="77"/>
                        <a:pt x="249" y="39"/>
                        <a:pt x="343" y="86"/>
                      </a:cubicBezTo>
                      <a:cubicBezTo>
                        <a:pt x="438" y="134"/>
                        <a:pt x="476" y="249"/>
                        <a:pt x="429" y="343"/>
                      </a:cubicBezTo>
                      <a:cubicBezTo>
                        <a:pt x="381" y="438"/>
                        <a:pt x="266" y="476"/>
                        <a:pt x="171" y="429"/>
                      </a:cubicBezTo>
                      <a:cubicBezTo>
                        <a:pt x="77" y="382"/>
                        <a:pt x="39" y="266"/>
                        <a:pt x="86" y="172"/>
                      </a:cubicBezTo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" name="任意多边形: 形状 168"/>
                <p:cNvSpPr>
                  <a:spLocks noEditPoints="1"/>
                </p:cNvSpPr>
                <p:nvPr/>
              </p:nvSpPr>
              <p:spPr bwMode="auto">
                <a:xfrm>
                  <a:off x="9482138" y="8553450"/>
                  <a:ext cx="138113" cy="334962"/>
                </a:xfrm>
                <a:custGeom>
                  <a:avLst/>
                  <a:gdLst>
                    <a:gd name="T0" fmla="*/ 49 w 49"/>
                    <a:gd name="T1" fmla="*/ 118 h 118"/>
                    <a:gd name="T2" fmla="*/ 1 w 49"/>
                    <a:gd name="T3" fmla="*/ 10 h 118"/>
                    <a:gd name="T4" fmla="*/ 1 w 49"/>
                    <a:gd name="T5" fmla="*/ 10 h 118"/>
                    <a:gd name="T6" fmla="*/ 1 w 49"/>
                    <a:gd name="T7" fmla="*/ 10 h 118"/>
                    <a:gd name="T8" fmla="*/ 1 w 49"/>
                    <a:gd name="T9" fmla="*/ 10 h 118"/>
                    <a:gd name="T10" fmla="*/ 1 w 49"/>
                    <a:gd name="T11" fmla="*/ 9 h 118"/>
                    <a:gd name="T12" fmla="*/ 1 w 49"/>
                    <a:gd name="T13" fmla="*/ 9 h 118"/>
                    <a:gd name="T14" fmla="*/ 1 w 49"/>
                    <a:gd name="T15" fmla="*/ 9 h 118"/>
                    <a:gd name="T16" fmla="*/ 1 w 49"/>
                    <a:gd name="T17" fmla="*/ 9 h 118"/>
                    <a:gd name="T18" fmla="*/ 1 w 49"/>
                    <a:gd name="T19" fmla="*/ 8 h 118"/>
                    <a:gd name="T20" fmla="*/ 1 w 49"/>
                    <a:gd name="T21" fmla="*/ 8 h 118"/>
                    <a:gd name="T22" fmla="*/ 1 w 49"/>
                    <a:gd name="T23" fmla="*/ 8 h 118"/>
                    <a:gd name="T24" fmla="*/ 0 w 49"/>
                    <a:gd name="T25" fmla="*/ 7 h 118"/>
                    <a:gd name="T26" fmla="*/ 0 w 49"/>
                    <a:gd name="T27" fmla="*/ 7 h 118"/>
                    <a:gd name="T28" fmla="*/ 0 w 49"/>
                    <a:gd name="T29" fmla="*/ 7 h 118"/>
                    <a:gd name="T30" fmla="*/ 0 w 49"/>
                    <a:gd name="T31" fmla="*/ 6 h 118"/>
                    <a:gd name="T32" fmla="*/ 0 w 49"/>
                    <a:gd name="T33" fmla="*/ 6 h 118"/>
                    <a:gd name="T34" fmla="*/ 0 w 49"/>
                    <a:gd name="T35" fmla="*/ 6 h 118"/>
                    <a:gd name="T36" fmla="*/ 0 w 49"/>
                    <a:gd name="T37" fmla="*/ 6 h 118"/>
                    <a:gd name="T38" fmla="*/ 0 w 49"/>
                    <a:gd name="T39" fmla="*/ 6 h 118"/>
                    <a:gd name="T40" fmla="*/ 0 w 49"/>
                    <a:gd name="T41" fmla="*/ 5 h 118"/>
                    <a:gd name="T42" fmla="*/ 0 w 49"/>
                    <a:gd name="T43" fmla="*/ 5 h 118"/>
                    <a:gd name="T44" fmla="*/ 0 w 49"/>
                    <a:gd name="T45" fmla="*/ 5 h 118"/>
                    <a:gd name="T46" fmla="*/ 0 w 49"/>
                    <a:gd name="T47" fmla="*/ 5 h 118"/>
                    <a:gd name="T48" fmla="*/ 0 w 49"/>
                    <a:gd name="T49" fmla="*/ 4 h 118"/>
                    <a:gd name="T50" fmla="*/ 0 w 49"/>
                    <a:gd name="T51" fmla="*/ 4 h 118"/>
                    <a:gd name="T52" fmla="*/ 0 w 49"/>
                    <a:gd name="T53" fmla="*/ 4 h 118"/>
                    <a:gd name="T54" fmla="*/ 0 w 49"/>
                    <a:gd name="T55" fmla="*/ 3 h 118"/>
                    <a:gd name="T56" fmla="*/ 0 w 49"/>
                    <a:gd name="T57" fmla="*/ 3 h 118"/>
                    <a:gd name="T58" fmla="*/ 0 w 49"/>
                    <a:gd name="T59" fmla="*/ 3 h 118"/>
                    <a:gd name="T60" fmla="*/ 0 w 49"/>
                    <a:gd name="T61" fmla="*/ 3 h 118"/>
                    <a:gd name="T62" fmla="*/ 0 w 49"/>
                    <a:gd name="T63" fmla="*/ 3 h 118"/>
                    <a:gd name="T64" fmla="*/ 0 w 49"/>
                    <a:gd name="T65" fmla="*/ 3 h 118"/>
                    <a:gd name="T66" fmla="*/ 0 w 49"/>
                    <a:gd name="T67" fmla="*/ 2 h 118"/>
                    <a:gd name="T68" fmla="*/ 0 w 49"/>
                    <a:gd name="T69" fmla="*/ 2 h 118"/>
                    <a:gd name="T70" fmla="*/ 0 w 49"/>
                    <a:gd name="T71" fmla="*/ 2 h 118"/>
                    <a:gd name="T72" fmla="*/ 0 w 49"/>
                    <a:gd name="T73" fmla="*/ 2 h 118"/>
                    <a:gd name="T74" fmla="*/ 0 w 49"/>
                    <a:gd name="T75" fmla="*/ 2 h 118"/>
                    <a:gd name="T76" fmla="*/ 0 w 49"/>
                    <a:gd name="T77" fmla="*/ 1 h 118"/>
                    <a:gd name="T78" fmla="*/ 0 w 49"/>
                    <a:gd name="T79" fmla="*/ 1 h 118"/>
                    <a:gd name="T80" fmla="*/ 0 w 49"/>
                    <a:gd name="T81" fmla="*/ 1 h 118"/>
                    <a:gd name="T82" fmla="*/ 0 w 49"/>
                    <a:gd name="T83" fmla="*/ 1 h 118"/>
                    <a:gd name="T84" fmla="*/ 0 w 49"/>
                    <a:gd name="T85" fmla="*/ 0 h 118"/>
                    <a:gd name="T86" fmla="*/ 0 w 49"/>
                    <a:gd name="T8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9" h="118">
                      <a:moveTo>
                        <a:pt x="1" y="10"/>
                      </a:moveTo>
                      <a:cubicBezTo>
                        <a:pt x="5" y="50"/>
                        <a:pt x="22" y="88"/>
                        <a:pt x="49" y="118"/>
                      </a:cubicBezTo>
                      <a:cubicBezTo>
                        <a:pt x="49" y="118"/>
                        <a:pt x="49" y="118"/>
                        <a:pt x="49" y="118"/>
                      </a:cubicBezTo>
                      <a:cubicBezTo>
                        <a:pt x="22" y="88"/>
                        <a:pt x="5" y="50"/>
                        <a:pt x="1" y="10"/>
                      </a:cubicBezTo>
                      <a:moveTo>
                        <a:pt x="1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moveTo>
                        <a:pt x="1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8"/>
                      </a:move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1" y="8"/>
                        <a:pt x="1" y="8"/>
                        <a:pt x="1" y="8"/>
                      </a:cubicBezTo>
                      <a:moveTo>
                        <a:pt x="0" y="7"/>
                      </a:moveTo>
                      <a:cubicBezTo>
                        <a:pt x="0" y="7"/>
                        <a:pt x="1" y="8"/>
                        <a:pt x="1" y="8"/>
                      </a:cubicBezTo>
                      <a:cubicBezTo>
                        <a:pt x="1" y="8"/>
                        <a:pt x="0" y="7"/>
                        <a:pt x="0" y="7"/>
                      </a:cubicBezTo>
                      <a:moveTo>
                        <a:pt x="0" y="7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moveTo>
                        <a:pt x="0" y="6"/>
                      </a:move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0" y="7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E7F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" name="任意多边形: 形状 169"/>
                <p:cNvSpPr>
                  <a:spLocks noEditPoints="1"/>
                </p:cNvSpPr>
                <p:nvPr/>
              </p:nvSpPr>
              <p:spPr bwMode="auto">
                <a:xfrm>
                  <a:off x="9620250" y="8051800"/>
                  <a:ext cx="134938" cy="946150"/>
                </a:xfrm>
                <a:custGeom>
                  <a:avLst/>
                  <a:gdLst>
                    <a:gd name="T0" fmla="*/ 0 w 47"/>
                    <a:gd name="T1" fmla="*/ 294 h 332"/>
                    <a:gd name="T2" fmla="*/ 0 w 47"/>
                    <a:gd name="T3" fmla="*/ 294 h 332"/>
                    <a:gd name="T4" fmla="*/ 47 w 47"/>
                    <a:gd name="T5" fmla="*/ 332 h 332"/>
                    <a:gd name="T6" fmla="*/ 47 w 47"/>
                    <a:gd name="T7" fmla="*/ 332 h 332"/>
                    <a:gd name="T8" fmla="*/ 0 w 47"/>
                    <a:gd name="T9" fmla="*/ 294 h 332"/>
                    <a:gd name="T10" fmla="*/ 47 w 47"/>
                    <a:gd name="T11" fmla="*/ 0 h 332"/>
                    <a:gd name="T12" fmla="*/ 5 w 47"/>
                    <a:gd name="T13" fmla="*/ 32 h 332"/>
                    <a:gd name="T14" fmla="*/ 47 w 47"/>
                    <a:gd name="T15" fmla="*/ 0 h 332"/>
                    <a:gd name="T16" fmla="*/ 47 w 47"/>
                    <a:gd name="T17" fmla="*/ 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" h="332">
                      <a:moveTo>
                        <a:pt x="0" y="294"/>
                      </a:moveTo>
                      <a:cubicBezTo>
                        <a:pt x="0" y="294"/>
                        <a:pt x="0" y="294"/>
                        <a:pt x="0" y="294"/>
                      </a:cubicBezTo>
                      <a:cubicBezTo>
                        <a:pt x="13" y="309"/>
                        <a:pt x="29" y="321"/>
                        <a:pt x="47" y="332"/>
                      </a:cubicBezTo>
                      <a:cubicBezTo>
                        <a:pt x="47" y="332"/>
                        <a:pt x="47" y="332"/>
                        <a:pt x="47" y="332"/>
                      </a:cubicBezTo>
                      <a:cubicBezTo>
                        <a:pt x="29" y="321"/>
                        <a:pt x="13" y="309"/>
                        <a:pt x="0" y="294"/>
                      </a:cubicBezTo>
                      <a:moveTo>
                        <a:pt x="47" y="0"/>
                      </a:moveTo>
                      <a:cubicBezTo>
                        <a:pt x="31" y="8"/>
                        <a:pt x="17" y="19"/>
                        <a:pt x="5" y="32"/>
                      </a:cubicBezTo>
                      <a:cubicBezTo>
                        <a:pt x="17" y="19"/>
                        <a:pt x="31" y="8"/>
                        <a:pt x="47" y="0"/>
                      </a:cubicBezTo>
                      <a:cubicBezTo>
                        <a:pt x="47" y="0"/>
                        <a:pt x="47" y="0"/>
                        <a:pt x="47" y="0"/>
                      </a:cubicBezTo>
                    </a:path>
                  </a:pathLst>
                </a:custGeom>
                <a:solidFill>
                  <a:srgbClr val="80B6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" name="任意多边形: 形状 170"/>
                <p:cNvSpPr>
                  <a:spLocks noEditPoints="1"/>
                </p:cNvSpPr>
                <p:nvPr/>
              </p:nvSpPr>
              <p:spPr bwMode="auto">
                <a:xfrm>
                  <a:off x="9755188" y="7980363"/>
                  <a:ext cx="233363" cy="1087437"/>
                </a:xfrm>
                <a:custGeom>
                  <a:avLst/>
                  <a:gdLst>
                    <a:gd name="T0" fmla="*/ 61 w 82"/>
                    <a:gd name="T1" fmla="*/ 379 h 382"/>
                    <a:gd name="T2" fmla="*/ 81 w 82"/>
                    <a:gd name="T3" fmla="*/ 382 h 382"/>
                    <a:gd name="T4" fmla="*/ 81 w 82"/>
                    <a:gd name="T5" fmla="*/ 382 h 382"/>
                    <a:gd name="T6" fmla="*/ 61 w 82"/>
                    <a:gd name="T7" fmla="*/ 379 h 382"/>
                    <a:gd name="T8" fmla="*/ 0 w 82"/>
                    <a:gd name="T9" fmla="*/ 357 h 382"/>
                    <a:gd name="T10" fmla="*/ 0 w 82"/>
                    <a:gd name="T11" fmla="*/ 357 h 382"/>
                    <a:gd name="T12" fmla="*/ 9 w 82"/>
                    <a:gd name="T13" fmla="*/ 362 h 382"/>
                    <a:gd name="T14" fmla="*/ 19 w 82"/>
                    <a:gd name="T15" fmla="*/ 366 h 382"/>
                    <a:gd name="T16" fmla="*/ 0 w 82"/>
                    <a:gd name="T17" fmla="*/ 357 h 382"/>
                    <a:gd name="T18" fmla="*/ 82 w 82"/>
                    <a:gd name="T19" fmla="*/ 0 h 382"/>
                    <a:gd name="T20" fmla="*/ 0 w 82"/>
                    <a:gd name="T21" fmla="*/ 25 h 382"/>
                    <a:gd name="T22" fmla="*/ 0 w 82"/>
                    <a:gd name="T23" fmla="*/ 25 h 382"/>
                    <a:gd name="T24" fmla="*/ 82 w 82"/>
                    <a:gd name="T25" fmla="*/ 0 h 382"/>
                    <a:gd name="T26" fmla="*/ 82 w 82"/>
                    <a:gd name="T27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2" h="382">
                      <a:moveTo>
                        <a:pt x="61" y="379"/>
                      </a:moveTo>
                      <a:cubicBezTo>
                        <a:pt x="68" y="380"/>
                        <a:pt x="74" y="381"/>
                        <a:pt x="81" y="382"/>
                      </a:cubicBezTo>
                      <a:cubicBezTo>
                        <a:pt x="81" y="382"/>
                        <a:pt x="81" y="382"/>
                        <a:pt x="81" y="382"/>
                      </a:cubicBezTo>
                      <a:cubicBezTo>
                        <a:pt x="74" y="381"/>
                        <a:pt x="68" y="380"/>
                        <a:pt x="61" y="379"/>
                      </a:cubicBezTo>
                      <a:moveTo>
                        <a:pt x="0" y="357"/>
                      </a:moveTo>
                      <a:cubicBezTo>
                        <a:pt x="0" y="357"/>
                        <a:pt x="0" y="357"/>
                        <a:pt x="0" y="357"/>
                      </a:cubicBezTo>
                      <a:cubicBezTo>
                        <a:pt x="3" y="359"/>
                        <a:pt x="6" y="360"/>
                        <a:pt x="9" y="362"/>
                      </a:cubicBezTo>
                      <a:cubicBezTo>
                        <a:pt x="13" y="364"/>
                        <a:pt x="16" y="365"/>
                        <a:pt x="19" y="366"/>
                      </a:cubicBezTo>
                      <a:cubicBezTo>
                        <a:pt x="12" y="364"/>
                        <a:pt x="6" y="360"/>
                        <a:pt x="0" y="357"/>
                      </a:cubicBezTo>
                      <a:moveTo>
                        <a:pt x="82" y="0"/>
                      </a:moveTo>
                      <a:cubicBezTo>
                        <a:pt x="53" y="2"/>
                        <a:pt x="25" y="10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25" y="10"/>
                        <a:pt x="53" y="2"/>
                        <a:pt x="82" y="0"/>
                      </a:cubicBezTo>
                      <a:cubicBezTo>
                        <a:pt x="82" y="0"/>
                        <a:pt x="82" y="0"/>
                        <a:pt x="82" y="0"/>
                      </a:cubicBezTo>
                    </a:path>
                  </a:pathLst>
                </a:custGeom>
                <a:solidFill>
                  <a:srgbClr val="ED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" name="任意多边形: 形状 171"/>
                <p:cNvSpPr>
                  <a:spLocks/>
                </p:cNvSpPr>
                <p:nvPr/>
              </p:nvSpPr>
              <p:spPr bwMode="auto">
                <a:xfrm>
                  <a:off x="9386888" y="7977188"/>
                  <a:ext cx="601663" cy="1090612"/>
                </a:xfrm>
                <a:custGeom>
                  <a:avLst/>
                  <a:gdLst>
                    <a:gd name="T0" fmla="*/ 59 w 211"/>
                    <a:gd name="T1" fmla="*/ 58 h 383"/>
                    <a:gd name="T2" fmla="*/ 12 w 211"/>
                    <a:gd name="T3" fmla="*/ 242 h 383"/>
                    <a:gd name="T4" fmla="*/ 12 w 211"/>
                    <a:gd name="T5" fmla="*/ 242 h 383"/>
                    <a:gd name="T6" fmla="*/ 12 w 211"/>
                    <a:gd name="T7" fmla="*/ 243 h 383"/>
                    <a:gd name="T8" fmla="*/ 12 w 211"/>
                    <a:gd name="T9" fmla="*/ 243 h 383"/>
                    <a:gd name="T10" fmla="*/ 12 w 211"/>
                    <a:gd name="T11" fmla="*/ 243 h 383"/>
                    <a:gd name="T12" fmla="*/ 12 w 211"/>
                    <a:gd name="T13" fmla="*/ 244 h 383"/>
                    <a:gd name="T14" fmla="*/ 12 w 211"/>
                    <a:gd name="T15" fmla="*/ 244 h 383"/>
                    <a:gd name="T16" fmla="*/ 12 w 211"/>
                    <a:gd name="T17" fmla="*/ 245 h 383"/>
                    <a:gd name="T18" fmla="*/ 12 w 211"/>
                    <a:gd name="T19" fmla="*/ 245 h 383"/>
                    <a:gd name="T20" fmla="*/ 12 w 211"/>
                    <a:gd name="T21" fmla="*/ 245 h 383"/>
                    <a:gd name="T22" fmla="*/ 13 w 211"/>
                    <a:gd name="T23" fmla="*/ 246 h 383"/>
                    <a:gd name="T24" fmla="*/ 13 w 211"/>
                    <a:gd name="T25" fmla="*/ 246 h 383"/>
                    <a:gd name="T26" fmla="*/ 13 w 211"/>
                    <a:gd name="T27" fmla="*/ 246 h 383"/>
                    <a:gd name="T28" fmla="*/ 13 w 211"/>
                    <a:gd name="T29" fmla="*/ 247 h 383"/>
                    <a:gd name="T30" fmla="*/ 13 w 211"/>
                    <a:gd name="T31" fmla="*/ 247 h 383"/>
                    <a:gd name="T32" fmla="*/ 13 w 211"/>
                    <a:gd name="T33" fmla="*/ 247 h 383"/>
                    <a:gd name="T34" fmla="*/ 13 w 211"/>
                    <a:gd name="T35" fmla="*/ 247 h 383"/>
                    <a:gd name="T36" fmla="*/ 13 w 211"/>
                    <a:gd name="T37" fmla="*/ 248 h 383"/>
                    <a:gd name="T38" fmla="*/ 162 w 211"/>
                    <a:gd name="T39" fmla="*/ 380 h 383"/>
                    <a:gd name="T40" fmla="*/ 210 w 211"/>
                    <a:gd name="T41" fmla="*/ 383 h 383"/>
                    <a:gd name="T42" fmla="*/ 150 w 211"/>
                    <a:gd name="T43" fmla="*/ 368 h 383"/>
                    <a:gd name="T44" fmla="*/ 138 w 211"/>
                    <a:gd name="T45" fmla="*/ 363 h 383"/>
                    <a:gd name="T46" fmla="*/ 82 w 211"/>
                    <a:gd name="T47" fmla="*/ 320 h 383"/>
                    <a:gd name="T48" fmla="*/ 34 w 211"/>
                    <a:gd name="T49" fmla="*/ 212 h 383"/>
                    <a:gd name="T50" fmla="*/ 34 w 211"/>
                    <a:gd name="T51" fmla="*/ 212 h 383"/>
                    <a:gd name="T52" fmla="*/ 34 w 211"/>
                    <a:gd name="T53" fmla="*/ 211 h 383"/>
                    <a:gd name="T54" fmla="*/ 34 w 211"/>
                    <a:gd name="T55" fmla="*/ 211 h 383"/>
                    <a:gd name="T56" fmla="*/ 34 w 211"/>
                    <a:gd name="T57" fmla="*/ 211 h 383"/>
                    <a:gd name="T58" fmla="*/ 34 w 211"/>
                    <a:gd name="T59" fmla="*/ 211 h 383"/>
                    <a:gd name="T60" fmla="*/ 34 w 211"/>
                    <a:gd name="T61" fmla="*/ 210 h 383"/>
                    <a:gd name="T62" fmla="*/ 33 w 211"/>
                    <a:gd name="T63" fmla="*/ 209 h 383"/>
                    <a:gd name="T64" fmla="*/ 33 w 211"/>
                    <a:gd name="T65" fmla="*/ 209 h 383"/>
                    <a:gd name="T66" fmla="*/ 33 w 211"/>
                    <a:gd name="T67" fmla="*/ 208 h 383"/>
                    <a:gd name="T68" fmla="*/ 33 w 211"/>
                    <a:gd name="T69" fmla="*/ 208 h 383"/>
                    <a:gd name="T70" fmla="*/ 33 w 211"/>
                    <a:gd name="T71" fmla="*/ 208 h 383"/>
                    <a:gd name="T72" fmla="*/ 33 w 211"/>
                    <a:gd name="T73" fmla="*/ 207 h 383"/>
                    <a:gd name="T74" fmla="*/ 33 w 211"/>
                    <a:gd name="T75" fmla="*/ 207 h 383"/>
                    <a:gd name="T76" fmla="*/ 33 w 211"/>
                    <a:gd name="T77" fmla="*/ 207 h 383"/>
                    <a:gd name="T78" fmla="*/ 33 w 211"/>
                    <a:gd name="T79" fmla="*/ 206 h 383"/>
                    <a:gd name="T80" fmla="*/ 33 w 211"/>
                    <a:gd name="T81" fmla="*/ 206 h 383"/>
                    <a:gd name="T82" fmla="*/ 33 w 211"/>
                    <a:gd name="T83" fmla="*/ 205 h 383"/>
                    <a:gd name="T84" fmla="*/ 33 w 211"/>
                    <a:gd name="T85" fmla="*/ 205 h 383"/>
                    <a:gd name="T86" fmla="*/ 33 w 211"/>
                    <a:gd name="T87" fmla="*/ 205 h 383"/>
                    <a:gd name="T88" fmla="*/ 33 w 211"/>
                    <a:gd name="T89" fmla="*/ 205 h 383"/>
                    <a:gd name="T90" fmla="*/ 33 w 211"/>
                    <a:gd name="T91" fmla="*/ 204 h 383"/>
                    <a:gd name="T92" fmla="*/ 33 w 211"/>
                    <a:gd name="T93" fmla="*/ 204 h 383"/>
                    <a:gd name="T94" fmla="*/ 33 w 211"/>
                    <a:gd name="T95" fmla="*/ 204 h 383"/>
                    <a:gd name="T96" fmla="*/ 33 w 211"/>
                    <a:gd name="T97" fmla="*/ 203 h 383"/>
                    <a:gd name="T98" fmla="*/ 33 w 211"/>
                    <a:gd name="T99" fmla="*/ 203 h 383"/>
                    <a:gd name="T100" fmla="*/ 33 w 211"/>
                    <a:gd name="T101" fmla="*/ 203 h 383"/>
                    <a:gd name="T102" fmla="*/ 33 w 211"/>
                    <a:gd name="T103" fmla="*/ 202 h 383"/>
                    <a:gd name="T104" fmla="*/ 59 w 211"/>
                    <a:gd name="T105" fmla="*/ 95 h 383"/>
                    <a:gd name="T106" fmla="*/ 129 w 211"/>
                    <a:gd name="T107" fmla="*/ 26 h 383"/>
                    <a:gd name="T108" fmla="*/ 197 w 211"/>
                    <a:gd name="T109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11" h="383">
                      <a:moveTo>
                        <a:pt x="197" y="0"/>
                      </a:moveTo>
                      <a:cubicBezTo>
                        <a:pt x="146" y="0"/>
                        <a:pt x="96" y="21"/>
                        <a:pt x="59" y="58"/>
                      </a:cubicBezTo>
                      <a:cubicBezTo>
                        <a:pt x="46" y="72"/>
                        <a:pt x="34" y="88"/>
                        <a:pt x="25" y="106"/>
                      </a:cubicBezTo>
                      <a:cubicBezTo>
                        <a:pt x="3" y="150"/>
                        <a:pt x="0" y="198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3" y="245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8"/>
                        <a:pt x="13" y="248"/>
                      </a:cubicBezTo>
                      <a:cubicBezTo>
                        <a:pt x="13" y="248"/>
                        <a:pt x="13" y="248"/>
                        <a:pt x="13" y="248"/>
                      </a:cubicBezTo>
                      <a:cubicBezTo>
                        <a:pt x="29" y="299"/>
                        <a:pt x="66" y="344"/>
                        <a:pt x="120" y="367"/>
                      </a:cubicBezTo>
                      <a:cubicBezTo>
                        <a:pt x="134" y="373"/>
                        <a:pt x="148" y="378"/>
                        <a:pt x="162" y="380"/>
                      </a:cubicBezTo>
                      <a:cubicBezTo>
                        <a:pt x="173" y="382"/>
                        <a:pt x="185" y="383"/>
                        <a:pt x="196" y="383"/>
                      </a:cubicBezTo>
                      <a:cubicBezTo>
                        <a:pt x="200" y="383"/>
                        <a:pt x="205" y="383"/>
                        <a:pt x="210" y="383"/>
                      </a:cubicBezTo>
                      <a:cubicBezTo>
                        <a:pt x="203" y="382"/>
                        <a:pt x="197" y="381"/>
                        <a:pt x="190" y="380"/>
                      </a:cubicBezTo>
                      <a:cubicBezTo>
                        <a:pt x="177" y="378"/>
                        <a:pt x="163" y="374"/>
                        <a:pt x="150" y="368"/>
                      </a:cubicBezTo>
                      <a:cubicBezTo>
                        <a:pt x="149" y="368"/>
                        <a:pt x="149" y="368"/>
                        <a:pt x="148" y="367"/>
                      </a:cubicBezTo>
                      <a:cubicBezTo>
                        <a:pt x="145" y="366"/>
                        <a:pt x="142" y="365"/>
                        <a:pt x="138" y="363"/>
                      </a:cubicBezTo>
                      <a:cubicBezTo>
                        <a:pt x="135" y="361"/>
                        <a:pt x="132" y="360"/>
                        <a:pt x="129" y="358"/>
                      </a:cubicBezTo>
                      <a:cubicBezTo>
                        <a:pt x="111" y="347"/>
                        <a:pt x="95" y="335"/>
                        <a:pt x="82" y="320"/>
                      </a:cubicBezTo>
                      <a:cubicBezTo>
                        <a:pt x="55" y="290"/>
                        <a:pt x="38" y="25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0"/>
                        <a:pt x="34" y="210"/>
                        <a:pt x="34" y="210"/>
                      </a:cubicBezTo>
                      <a:cubicBezTo>
                        <a:pt x="34" y="210"/>
                        <a:pt x="34" y="210"/>
                        <a:pt x="34" y="210"/>
                      </a:cubicBezTo>
                      <a:cubicBezTo>
                        <a:pt x="34" y="210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2"/>
                      </a:cubicBezTo>
                      <a:cubicBezTo>
                        <a:pt x="33" y="202"/>
                        <a:pt x="33" y="202"/>
                        <a:pt x="33" y="202"/>
                      </a:cubicBezTo>
                      <a:cubicBezTo>
                        <a:pt x="31" y="166"/>
                        <a:pt x="39" y="129"/>
                        <a:pt x="59" y="95"/>
                      </a:cubicBezTo>
                      <a:cubicBezTo>
                        <a:pt x="67" y="81"/>
                        <a:pt x="76" y="69"/>
                        <a:pt x="87" y="58"/>
                      </a:cubicBezTo>
                      <a:cubicBezTo>
                        <a:pt x="99" y="45"/>
                        <a:pt x="113" y="34"/>
                        <a:pt x="129" y="26"/>
                      </a:cubicBezTo>
                      <a:cubicBezTo>
                        <a:pt x="154" y="11"/>
                        <a:pt x="182" y="3"/>
                        <a:pt x="211" y="1"/>
                      </a:cubicBezTo>
                      <a:cubicBezTo>
                        <a:pt x="206" y="0"/>
                        <a:pt x="201" y="0"/>
                        <a:pt x="197" y="0"/>
                      </a:cubicBezTo>
                    </a:path>
                  </a:pathLst>
                </a:custGeom>
                <a:solidFill>
                  <a:srgbClr val="777E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" name="任意多边形: 形状 172"/>
                <p:cNvSpPr>
                  <a:spLocks/>
                </p:cNvSpPr>
                <p:nvPr/>
              </p:nvSpPr>
              <p:spPr bwMode="auto">
                <a:xfrm>
                  <a:off x="9475788" y="8156575"/>
                  <a:ext cx="144463" cy="731837"/>
                </a:xfrm>
                <a:custGeom>
                  <a:avLst/>
                  <a:gdLst>
                    <a:gd name="T0" fmla="*/ 51 w 51"/>
                    <a:gd name="T1" fmla="*/ 0 h 257"/>
                    <a:gd name="T2" fmla="*/ 22 w 51"/>
                    <a:gd name="T3" fmla="*/ 43 h 257"/>
                    <a:gd name="T4" fmla="*/ 2 w 51"/>
                    <a:gd name="T5" fmla="*/ 139 h 257"/>
                    <a:gd name="T6" fmla="*/ 2 w 51"/>
                    <a:gd name="T7" fmla="*/ 139 h 257"/>
                    <a:gd name="T8" fmla="*/ 2 w 51"/>
                    <a:gd name="T9" fmla="*/ 140 h 257"/>
                    <a:gd name="T10" fmla="*/ 2 w 51"/>
                    <a:gd name="T11" fmla="*/ 140 h 257"/>
                    <a:gd name="T12" fmla="*/ 2 w 51"/>
                    <a:gd name="T13" fmla="*/ 140 h 257"/>
                    <a:gd name="T14" fmla="*/ 2 w 51"/>
                    <a:gd name="T15" fmla="*/ 140 h 257"/>
                    <a:gd name="T16" fmla="*/ 2 w 51"/>
                    <a:gd name="T17" fmla="*/ 140 h 257"/>
                    <a:gd name="T18" fmla="*/ 2 w 51"/>
                    <a:gd name="T19" fmla="*/ 140 h 257"/>
                    <a:gd name="T20" fmla="*/ 2 w 51"/>
                    <a:gd name="T21" fmla="*/ 141 h 257"/>
                    <a:gd name="T22" fmla="*/ 2 w 51"/>
                    <a:gd name="T23" fmla="*/ 141 h 257"/>
                    <a:gd name="T24" fmla="*/ 2 w 51"/>
                    <a:gd name="T25" fmla="*/ 141 h 257"/>
                    <a:gd name="T26" fmla="*/ 2 w 51"/>
                    <a:gd name="T27" fmla="*/ 141 h 257"/>
                    <a:gd name="T28" fmla="*/ 2 w 51"/>
                    <a:gd name="T29" fmla="*/ 141 h 257"/>
                    <a:gd name="T30" fmla="*/ 2 w 51"/>
                    <a:gd name="T31" fmla="*/ 141 h 257"/>
                    <a:gd name="T32" fmla="*/ 2 w 51"/>
                    <a:gd name="T33" fmla="*/ 141 h 257"/>
                    <a:gd name="T34" fmla="*/ 2 w 51"/>
                    <a:gd name="T35" fmla="*/ 142 h 257"/>
                    <a:gd name="T36" fmla="*/ 2 w 51"/>
                    <a:gd name="T37" fmla="*/ 142 h 257"/>
                    <a:gd name="T38" fmla="*/ 2 w 51"/>
                    <a:gd name="T39" fmla="*/ 142 h 257"/>
                    <a:gd name="T40" fmla="*/ 2 w 51"/>
                    <a:gd name="T41" fmla="*/ 142 h 257"/>
                    <a:gd name="T42" fmla="*/ 2 w 51"/>
                    <a:gd name="T43" fmla="*/ 142 h 257"/>
                    <a:gd name="T44" fmla="*/ 2 w 51"/>
                    <a:gd name="T45" fmla="*/ 142 h 257"/>
                    <a:gd name="T46" fmla="*/ 2 w 51"/>
                    <a:gd name="T47" fmla="*/ 142 h 257"/>
                    <a:gd name="T48" fmla="*/ 2 w 51"/>
                    <a:gd name="T49" fmla="*/ 143 h 257"/>
                    <a:gd name="T50" fmla="*/ 2 w 51"/>
                    <a:gd name="T51" fmla="*/ 143 h 257"/>
                    <a:gd name="T52" fmla="*/ 2 w 51"/>
                    <a:gd name="T53" fmla="*/ 143 h 257"/>
                    <a:gd name="T54" fmla="*/ 2 w 51"/>
                    <a:gd name="T55" fmla="*/ 143 h 257"/>
                    <a:gd name="T56" fmla="*/ 2 w 51"/>
                    <a:gd name="T57" fmla="*/ 144 h 257"/>
                    <a:gd name="T58" fmla="*/ 2 w 51"/>
                    <a:gd name="T59" fmla="*/ 144 h 257"/>
                    <a:gd name="T60" fmla="*/ 2 w 51"/>
                    <a:gd name="T61" fmla="*/ 144 h 257"/>
                    <a:gd name="T62" fmla="*/ 2 w 51"/>
                    <a:gd name="T63" fmla="*/ 144 h 257"/>
                    <a:gd name="T64" fmla="*/ 2 w 51"/>
                    <a:gd name="T65" fmla="*/ 144 h 257"/>
                    <a:gd name="T66" fmla="*/ 2 w 51"/>
                    <a:gd name="T67" fmla="*/ 144 h 257"/>
                    <a:gd name="T68" fmla="*/ 2 w 51"/>
                    <a:gd name="T69" fmla="*/ 145 h 257"/>
                    <a:gd name="T70" fmla="*/ 2 w 51"/>
                    <a:gd name="T71" fmla="*/ 145 h 257"/>
                    <a:gd name="T72" fmla="*/ 2 w 51"/>
                    <a:gd name="T73" fmla="*/ 145 h 257"/>
                    <a:gd name="T74" fmla="*/ 2 w 51"/>
                    <a:gd name="T75" fmla="*/ 145 h 257"/>
                    <a:gd name="T76" fmla="*/ 2 w 51"/>
                    <a:gd name="T77" fmla="*/ 145 h 257"/>
                    <a:gd name="T78" fmla="*/ 2 w 51"/>
                    <a:gd name="T79" fmla="*/ 145 h 257"/>
                    <a:gd name="T80" fmla="*/ 2 w 51"/>
                    <a:gd name="T81" fmla="*/ 145 h 257"/>
                    <a:gd name="T82" fmla="*/ 2 w 51"/>
                    <a:gd name="T83" fmla="*/ 146 h 257"/>
                    <a:gd name="T84" fmla="*/ 2 w 51"/>
                    <a:gd name="T85" fmla="*/ 146 h 257"/>
                    <a:gd name="T86" fmla="*/ 2 w 51"/>
                    <a:gd name="T87" fmla="*/ 146 h 257"/>
                    <a:gd name="T88" fmla="*/ 2 w 51"/>
                    <a:gd name="T89" fmla="*/ 146 h 257"/>
                    <a:gd name="T90" fmla="*/ 3 w 51"/>
                    <a:gd name="T91" fmla="*/ 147 h 257"/>
                    <a:gd name="T92" fmla="*/ 3 w 51"/>
                    <a:gd name="T93" fmla="*/ 147 h 257"/>
                    <a:gd name="T94" fmla="*/ 3 w 51"/>
                    <a:gd name="T95" fmla="*/ 148 h 257"/>
                    <a:gd name="T96" fmla="*/ 3 w 51"/>
                    <a:gd name="T97" fmla="*/ 148 h 257"/>
                    <a:gd name="T98" fmla="*/ 3 w 51"/>
                    <a:gd name="T99" fmla="*/ 148 h 257"/>
                    <a:gd name="T100" fmla="*/ 3 w 51"/>
                    <a:gd name="T101" fmla="*/ 148 h 257"/>
                    <a:gd name="T102" fmla="*/ 3 w 51"/>
                    <a:gd name="T103" fmla="*/ 148 h 257"/>
                    <a:gd name="T104" fmla="*/ 3 w 51"/>
                    <a:gd name="T105" fmla="*/ 148 h 257"/>
                    <a:gd name="T106" fmla="*/ 3 w 51"/>
                    <a:gd name="T107" fmla="*/ 148 h 257"/>
                    <a:gd name="T108" fmla="*/ 3 w 51"/>
                    <a:gd name="T109" fmla="*/ 149 h 257"/>
                    <a:gd name="T110" fmla="*/ 3 w 51"/>
                    <a:gd name="T111" fmla="*/ 149 h 257"/>
                    <a:gd name="T112" fmla="*/ 3 w 51"/>
                    <a:gd name="T113" fmla="*/ 149 h 257"/>
                    <a:gd name="T114" fmla="*/ 3 w 51"/>
                    <a:gd name="T115" fmla="*/ 149 h 257"/>
                    <a:gd name="T116" fmla="*/ 3 w 51"/>
                    <a:gd name="T117" fmla="*/ 149 h 257"/>
                    <a:gd name="T118" fmla="*/ 51 w 51"/>
                    <a:gd name="T119" fmla="*/ 257 h 257"/>
                    <a:gd name="T120" fmla="*/ 51 w 51"/>
                    <a:gd name="T121" fmla="*/ 0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1" h="257">
                      <a:moveTo>
                        <a:pt x="51" y="0"/>
                      </a:moveTo>
                      <a:cubicBezTo>
                        <a:pt x="40" y="13"/>
                        <a:pt x="30" y="27"/>
                        <a:pt x="22" y="43"/>
                      </a:cubicBezTo>
                      <a:cubicBezTo>
                        <a:pt x="6" y="74"/>
                        <a:pt x="0" y="107"/>
                        <a:pt x="2" y="139"/>
                      </a:cubicBezTo>
                      <a:cubicBezTo>
                        <a:pt x="2" y="139"/>
                        <a:pt x="2" y="139"/>
                        <a:pt x="2" y="139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3" y="147"/>
                        <a:pt x="3" y="147"/>
                      </a:cubicBezTo>
                      <a:cubicBezTo>
                        <a:pt x="3" y="147"/>
                        <a:pt x="3" y="147"/>
                        <a:pt x="3" y="147"/>
                      </a:cubicBezTo>
                      <a:cubicBezTo>
                        <a:pt x="3" y="147"/>
                        <a:pt x="3" y="147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7" y="189"/>
                        <a:pt x="24" y="227"/>
                        <a:pt x="51" y="257"/>
                      </a:cubicBezTo>
                      <a:cubicBezTo>
                        <a:pt x="51" y="0"/>
                        <a:pt x="51" y="0"/>
                        <a:pt x="51" y="0"/>
                      </a:cubicBezTo>
                    </a:path>
                  </a:pathLst>
                </a:custGeom>
                <a:solidFill>
                  <a:srgbClr val="F3F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" name="任意多边形: 形状 173"/>
                <p:cNvSpPr>
                  <a:spLocks/>
                </p:cNvSpPr>
                <p:nvPr/>
              </p:nvSpPr>
              <p:spPr bwMode="auto">
                <a:xfrm>
                  <a:off x="9620250" y="8051800"/>
                  <a:ext cx="134938" cy="946150"/>
                </a:xfrm>
                <a:custGeom>
                  <a:avLst/>
                  <a:gdLst>
                    <a:gd name="T0" fmla="*/ 47 w 47"/>
                    <a:gd name="T1" fmla="*/ 0 h 332"/>
                    <a:gd name="T2" fmla="*/ 5 w 47"/>
                    <a:gd name="T3" fmla="*/ 32 h 332"/>
                    <a:gd name="T4" fmla="*/ 0 w 47"/>
                    <a:gd name="T5" fmla="*/ 37 h 332"/>
                    <a:gd name="T6" fmla="*/ 0 w 47"/>
                    <a:gd name="T7" fmla="*/ 294 h 332"/>
                    <a:gd name="T8" fmla="*/ 47 w 47"/>
                    <a:gd name="T9" fmla="*/ 332 h 332"/>
                    <a:gd name="T10" fmla="*/ 47 w 47"/>
                    <a:gd name="T11" fmla="*/ 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" h="332">
                      <a:moveTo>
                        <a:pt x="47" y="0"/>
                      </a:moveTo>
                      <a:cubicBezTo>
                        <a:pt x="31" y="8"/>
                        <a:pt x="17" y="19"/>
                        <a:pt x="5" y="32"/>
                      </a:cubicBezTo>
                      <a:cubicBezTo>
                        <a:pt x="3" y="34"/>
                        <a:pt x="2" y="36"/>
                        <a:pt x="0" y="37"/>
                      </a:cubicBezTo>
                      <a:cubicBezTo>
                        <a:pt x="0" y="294"/>
                        <a:pt x="0" y="294"/>
                        <a:pt x="0" y="294"/>
                      </a:cubicBezTo>
                      <a:cubicBezTo>
                        <a:pt x="13" y="309"/>
                        <a:pt x="29" y="321"/>
                        <a:pt x="47" y="332"/>
                      </a:cubicBezTo>
                      <a:cubicBezTo>
                        <a:pt x="47" y="0"/>
                        <a:pt x="47" y="0"/>
                        <a:pt x="47" y="0"/>
                      </a:cubicBezTo>
                    </a:path>
                  </a:pathLst>
                </a:custGeom>
                <a:solidFill>
                  <a:srgbClr val="C0D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" name="任意多边形: 形状 174"/>
                <p:cNvSpPr>
                  <a:spLocks noEditPoints="1"/>
                </p:cNvSpPr>
                <p:nvPr/>
              </p:nvSpPr>
              <p:spPr bwMode="auto">
                <a:xfrm>
                  <a:off x="9755189" y="7980363"/>
                  <a:ext cx="736600" cy="1087437"/>
                </a:xfrm>
                <a:custGeom>
                  <a:avLst/>
                  <a:gdLst>
                    <a:gd name="T0" fmla="*/ 109 w 259"/>
                    <a:gd name="T1" fmla="*/ 378 h 382"/>
                    <a:gd name="T2" fmla="*/ 53 w 259"/>
                    <a:gd name="T3" fmla="*/ 378 h 382"/>
                    <a:gd name="T4" fmla="*/ 61 w 259"/>
                    <a:gd name="T5" fmla="*/ 379 h 382"/>
                    <a:gd name="T6" fmla="*/ 81 w 259"/>
                    <a:gd name="T7" fmla="*/ 382 h 382"/>
                    <a:gd name="T8" fmla="*/ 109 w 259"/>
                    <a:gd name="T9" fmla="*/ 378 h 382"/>
                    <a:gd name="T10" fmla="*/ 29 w 259"/>
                    <a:gd name="T11" fmla="*/ 211 h 382"/>
                    <a:gd name="T12" fmla="*/ 29 w 259"/>
                    <a:gd name="T13" fmla="*/ 184 h 382"/>
                    <a:gd name="T14" fmla="*/ 99 w 259"/>
                    <a:gd name="T15" fmla="*/ 184 h 382"/>
                    <a:gd name="T16" fmla="*/ 99 w 259"/>
                    <a:gd name="T17" fmla="*/ 211 h 382"/>
                    <a:gd name="T18" fmla="*/ 29 w 259"/>
                    <a:gd name="T19" fmla="*/ 211 h 382"/>
                    <a:gd name="T20" fmla="*/ 29 w 259"/>
                    <a:gd name="T21" fmla="*/ 161 h 382"/>
                    <a:gd name="T22" fmla="*/ 29 w 259"/>
                    <a:gd name="T23" fmla="*/ 134 h 382"/>
                    <a:gd name="T24" fmla="*/ 181 w 259"/>
                    <a:gd name="T25" fmla="*/ 134 h 382"/>
                    <a:gd name="T26" fmla="*/ 181 w 259"/>
                    <a:gd name="T27" fmla="*/ 161 h 382"/>
                    <a:gd name="T28" fmla="*/ 29 w 259"/>
                    <a:gd name="T29" fmla="*/ 161 h 382"/>
                    <a:gd name="T30" fmla="*/ 29 w 259"/>
                    <a:gd name="T31" fmla="*/ 95 h 382"/>
                    <a:gd name="T32" fmla="*/ 29 w 259"/>
                    <a:gd name="T33" fmla="*/ 68 h 382"/>
                    <a:gd name="T34" fmla="*/ 168 w 259"/>
                    <a:gd name="T35" fmla="*/ 68 h 382"/>
                    <a:gd name="T36" fmla="*/ 168 w 259"/>
                    <a:gd name="T37" fmla="*/ 95 h 382"/>
                    <a:gd name="T38" fmla="*/ 29 w 259"/>
                    <a:gd name="T39" fmla="*/ 95 h 382"/>
                    <a:gd name="T40" fmla="*/ 82 w 259"/>
                    <a:gd name="T41" fmla="*/ 0 h 382"/>
                    <a:gd name="T42" fmla="*/ 0 w 259"/>
                    <a:gd name="T43" fmla="*/ 25 h 382"/>
                    <a:gd name="T44" fmla="*/ 0 w 259"/>
                    <a:gd name="T45" fmla="*/ 357 h 382"/>
                    <a:gd name="T46" fmla="*/ 19 w 259"/>
                    <a:gd name="T47" fmla="*/ 366 h 382"/>
                    <a:gd name="T48" fmla="*/ 29 w 259"/>
                    <a:gd name="T49" fmla="*/ 371 h 382"/>
                    <a:gd name="T50" fmla="*/ 29 w 259"/>
                    <a:gd name="T51" fmla="*/ 354 h 382"/>
                    <a:gd name="T52" fmla="*/ 167 w 259"/>
                    <a:gd name="T53" fmla="*/ 354 h 382"/>
                    <a:gd name="T54" fmla="*/ 192 w 259"/>
                    <a:gd name="T55" fmla="*/ 336 h 382"/>
                    <a:gd name="T56" fmla="*/ 29 w 259"/>
                    <a:gd name="T57" fmla="*/ 336 h 382"/>
                    <a:gd name="T58" fmla="*/ 29 w 259"/>
                    <a:gd name="T59" fmla="*/ 313 h 382"/>
                    <a:gd name="T60" fmla="*/ 215 w 259"/>
                    <a:gd name="T61" fmla="*/ 313 h 382"/>
                    <a:gd name="T62" fmla="*/ 229 w 259"/>
                    <a:gd name="T63" fmla="*/ 294 h 382"/>
                    <a:gd name="T64" fmla="*/ 29 w 259"/>
                    <a:gd name="T65" fmla="*/ 294 h 382"/>
                    <a:gd name="T66" fmla="*/ 29 w 259"/>
                    <a:gd name="T67" fmla="*/ 271 h 382"/>
                    <a:gd name="T68" fmla="*/ 241 w 259"/>
                    <a:gd name="T69" fmla="*/ 271 h 382"/>
                    <a:gd name="T70" fmla="*/ 259 w 259"/>
                    <a:gd name="T71" fmla="*/ 203 h 382"/>
                    <a:gd name="T72" fmla="*/ 250 w 259"/>
                    <a:gd name="T73" fmla="*/ 194 h 382"/>
                    <a:gd name="T74" fmla="*/ 250 w 259"/>
                    <a:gd name="T75" fmla="*/ 194 h 382"/>
                    <a:gd name="T76" fmla="*/ 223 w 259"/>
                    <a:gd name="T77" fmla="*/ 117 h 382"/>
                    <a:gd name="T78" fmla="*/ 227 w 259"/>
                    <a:gd name="T79" fmla="*/ 85 h 382"/>
                    <a:gd name="T80" fmla="*/ 181 w 259"/>
                    <a:gd name="T81" fmla="*/ 36 h 382"/>
                    <a:gd name="T82" fmla="*/ 181 w 259"/>
                    <a:gd name="T83" fmla="*/ 46 h 382"/>
                    <a:gd name="T84" fmla="*/ 29 w 259"/>
                    <a:gd name="T85" fmla="*/ 46 h 382"/>
                    <a:gd name="T86" fmla="*/ 29 w 259"/>
                    <a:gd name="T87" fmla="*/ 19 h 382"/>
                    <a:gd name="T88" fmla="*/ 152 w 259"/>
                    <a:gd name="T89" fmla="*/ 19 h 382"/>
                    <a:gd name="T90" fmla="*/ 96 w 259"/>
                    <a:gd name="T91" fmla="*/ 1 h 382"/>
                    <a:gd name="T92" fmla="*/ 82 w 259"/>
                    <a:gd name="T93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59" h="382">
                      <a:moveTo>
                        <a:pt x="109" y="378"/>
                      </a:moveTo>
                      <a:cubicBezTo>
                        <a:pt x="53" y="378"/>
                        <a:pt x="53" y="378"/>
                        <a:pt x="53" y="378"/>
                      </a:cubicBezTo>
                      <a:cubicBezTo>
                        <a:pt x="56" y="378"/>
                        <a:pt x="59" y="379"/>
                        <a:pt x="61" y="379"/>
                      </a:cubicBezTo>
                      <a:cubicBezTo>
                        <a:pt x="68" y="380"/>
                        <a:pt x="74" y="381"/>
                        <a:pt x="81" y="382"/>
                      </a:cubicBezTo>
                      <a:cubicBezTo>
                        <a:pt x="90" y="381"/>
                        <a:pt x="100" y="380"/>
                        <a:pt x="109" y="378"/>
                      </a:cubicBezTo>
                      <a:moveTo>
                        <a:pt x="29" y="211"/>
                      </a:moveTo>
                      <a:cubicBezTo>
                        <a:pt x="29" y="184"/>
                        <a:pt x="29" y="184"/>
                        <a:pt x="29" y="184"/>
                      </a:cubicBezTo>
                      <a:cubicBezTo>
                        <a:pt x="99" y="184"/>
                        <a:pt x="99" y="184"/>
                        <a:pt x="99" y="184"/>
                      </a:cubicBezTo>
                      <a:cubicBezTo>
                        <a:pt x="99" y="211"/>
                        <a:pt x="99" y="211"/>
                        <a:pt x="99" y="211"/>
                      </a:cubicBezTo>
                      <a:cubicBezTo>
                        <a:pt x="29" y="211"/>
                        <a:pt x="29" y="211"/>
                        <a:pt x="29" y="211"/>
                      </a:cubicBezTo>
                      <a:moveTo>
                        <a:pt x="29" y="161"/>
                      </a:moveTo>
                      <a:cubicBezTo>
                        <a:pt x="29" y="134"/>
                        <a:pt x="29" y="134"/>
                        <a:pt x="29" y="134"/>
                      </a:cubicBezTo>
                      <a:cubicBezTo>
                        <a:pt x="181" y="134"/>
                        <a:pt x="181" y="134"/>
                        <a:pt x="181" y="134"/>
                      </a:cubicBezTo>
                      <a:cubicBezTo>
                        <a:pt x="181" y="161"/>
                        <a:pt x="181" y="161"/>
                        <a:pt x="181" y="161"/>
                      </a:cubicBezTo>
                      <a:cubicBezTo>
                        <a:pt x="29" y="161"/>
                        <a:pt x="29" y="161"/>
                        <a:pt x="29" y="161"/>
                      </a:cubicBezTo>
                      <a:moveTo>
                        <a:pt x="29" y="95"/>
                      </a:moveTo>
                      <a:cubicBezTo>
                        <a:pt x="29" y="68"/>
                        <a:pt x="29" y="68"/>
                        <a:pt x="29" y="68"/>
                      </a:cubicBezTo>
                      <a:cubicBezTo>
                        <a:pt x="168" y="68"/>
                        <a:pt x="168" y="68"/>
                        <a:pt x="168" y="68"/>
                      </a:cubicBezTo>
                      <a:cubicBezTo>
                        <a:pt x="168" y="95"/>
                        <a:pt x="168" y="95"/>
                        <a:pt x="168" y="95"/>
                      </a:cubicBezTo>
                      <a:cubicBezTo>
                        <a:pt x="29" y="95"/>
                        <a:pt x="29" y="95"/>
                        <a:pt x="29" y="95"/>
                      </a:cubicBezTo>
                      <a:moveTo>
                        <a:pt x="82" y="0"/>
                      </a:moveTo>
                      <a:cubicBezTo>
                        <a:pt x="53" y="2"/>
                        <a:pt x="25" y="10"/>
                        <a:pt x="0" y="25"/>
                      </a:cubicBezTo>
                      <a:cubicBezTo>
                        <a:pt x="0" y="357"/>
                        <a:pt x="0" y="357"/>
                        <a:pt x="0" y="357"/>
                      </a:cubicBezTo>
                      <a:cubicBezTo>
                        <a:pt x="6" y="360"/>
                        <a:pt x="12" y="364"/>
                        <a:pt x="19" y="366"/>
                      </a:cubicBezTo>
                      <a:cubicBezTo>
                        <a:pt x="22" y="368"/>
                        <a:pt x="26" y="369"/>
                        <a:pt x="29" y="371"/>
                      </a:cubicBezTo>
                      <a:cubicBezTo>
                        <a:pt x="29" y="354"/>
                        <a:pt x="29" y="354"/>
                        <a:pt x="29" y="354"/>
                      </a:cubicBezTo>
                      <a:cubicBezTo>
                        <a:pt x="167" y="354"/>
                        <a:pt x="167" y="354"/>
                        <a:pt x="167" y="354"/>
                      </a:cubicBezTo>
                      <a:cubicBezTo>
                        <a:pt x="176" y="349"/>
                        <a:pt x="184" y="343"/>
                        <a:pt x="192" y="336"/>
                      </a:cubicBezTo>
                      <a:cubicBezTo>
                        <a:pt x="29" y="336"/>
                        <a:pt x="29" y="336"/>
                        <a:pt x="29" y="336"/>
                      </a:cubicBezTo>
                      <a:cubicBezTo>
                        <a:pt x="29" y="313"/>
                        <a:pt x="29" y="313"/>
                        <a:pt x="29" y="313"/>
                      </a:cubicBezTo>
                      <a:cubicBezTo>
                        <a:pt x="215" y="313"/>
                        <a:pt x="215" y="313"/>
                        <a:pt x="215" y="313"/>
                      </a:cubicBezTo>
                      <a:cubicBezTo>
                        <a:pt x="220" y="307"/>
                        <a:pt x="224" y="301"/>
                        <a:pt x="229" y="294"/>
                      </a:cubicBezTo>
                      <a:cubicBezTo>
                        <a:pt x="29" y="294"/>
                        <a:pt x="29" y="294"/>
                        <a:pt x="29" y="294"/>
                      </a:cubicBezTo>
                      <a:cubicBezTo>
                        <a:pt x="29" y="271"/>
                        <a:pt x="29" y="271"/>
                        <a:pt x="29" y="271"/>
                      </a:cubicBezTo>
                      <a:cubicBezTo>
                        <a:pt x="241" y="271"/>
                        <a:pt x="241" y="271"/>
                        <a:pt x="241" y="271"/>
                      </a:cubicBezTo>
                      <a:cubicBezTo>
                        <a:pt x="251" y="249"/>
                        <a:pt x="257" y="226"/>
                        <a:pt x="259" y="203"/>
                      </a:cubicBezTo>
                      <a:cubicBezTo>
                        <a:pt x="256" y="200"/>
                        <a:pt x="253" y="197"/>
                        <a:pt x="250" y="194"/>
                      </a:cubicBezTo>
                      <a:cubicBezTo>
                        <a:pt x="250" y="194"/>
                        <a:pt x="250" y="194"/>
                        <a:pt x="250" y="194"/>
                      </a:cubicBezTo>
                      <a:cubicBezTo>
                        <a:pt x="233" y="173"/>
                        <a:pt x="223" y="146"/>
                        <a:pt x="223" y="117"/>
                      </a:cubicBezTo>
                      <a:cubicBezTo>
                        <a:pt x="223" y="106"/>
                        <a:pt x="225" y="96"/>
                        <a:pt x="227" y="85"/>
                      </a:cubicBezTo>
                      <a:cubicBezTo>
                        <a:pt x="215" y="67"/>
                        <a:pt x="200" y="50"/>
                        <a:pt x="181" y="36"/>
                      </a:cubicBezTo>
                      <a:cubicBezTo>
                        <a:pt x="181" y="46"/>
                        <a:pt x="181" y="46"/>
                        <a:pt x="181" y="46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29" y="19"/>
                        <a:pt x="29" y="19"/>
                        <a:pt x="29" y="19"/>
                      </a:cubicBezTo>
                      <a:cubicBezTo>
                        <a:pt x="152" y="19"/>
                        <a:pt x="152" y="19"/>
                        <a:pt x="152" y="19"/>
                      </a:cubicBezTo>
                      <a:cubicBezTo>
                        <a:pt x="134" y="10"/>
                        <a:pt x="115" y="4"/>
                        <a:pt x="96" y="1"/>
                      </a:cubicBezTo>
                      <a:cubicBezTo>
                        <a:pt x="92" y="0"/>
                        <a:pt x="87" y="0"/>
                        <a:pt x="82" y="0"/>
                      </a:cubicBezTo>
                    </a:path>
                  </a:pathLst>
                </a:custGeom>
                <a:solidFill>
                  <a:srgbClr val="F6FE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" name="任意多边形: 形状 175"/>
                <p:cNvSpPr>
                  <a:spLocks/>
                </p:cNvSpPr>
                <p:nvPr/>
              </p:nvSpPr>
              <p:spPr bwMode="auto">
                <a:xfrm>
                  <a:off x="9837738" y="8034338"/>
                  <a:ext cx="431800" cy="76200"/>
                </a:xfrm>
                <a:custGeom>
                  <a:avLst/>
                  <a:gdLst>
                    <a:gd name="T0" fmla="*/ 123 w 152"/>
                    <a:gd name="T1" fmla="*/ 0 h 27"/>
                    <a:gd name="T2" fmla="*/ 0 w 152"/>
                    <a:gd name="T3" fmla="*/ 0 h 27"/>
                    <a:gd name="T4" fmla="*/ 0 w 152"/>
                    <a:gd name="T5" fmla="*/ 27 h 27"/>
                    <a:gd name="T6" fmla="*/ 152 w 152"/>
                    <a:gd name="T7" fmla="*/ 27 h 27"/>
                    <a:gd name="T8" fmla="*/ 152 w 152"/>
                    <a:gd name="T9" fmla="*/ 17 h 27"/>
                    <a:gd name="T10" fmla="*/ 124 w 152"/>
                    <a:gd name="T11" fmla="*/ 0 h 27"/>
                    <a:gd name="T12" fmla="*/ 123 w 152"/>
                    <a:gd name="T1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2" h="27">
                      <a:moveTo>
                        <a:pt x="12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152" y="27"/>
                        <a:pt x="152" y="27"/>
                        <a:pt x="152" y="27"/>
                      </a:cubicBezTo>
                      <a:cubicBezTo>
                        <a:pt x="152" y="17"/>
                        <a:pt x="152" y="17"/>
                        <a:pt x="152" y="17"/>
                      </a:cubicBezTo>
                      <a:cubicBezTo>
                        <a:pt x="143" y="11"/>
                        <a:pt x="134" y="5"/>
                        <a:pt x="124" y="0"/>
                      </a:cubicBezTo>
                      <a:cubicBezTo>
                        <a:pt x="124" y="0"/>
                        <a:pt x="124" y="0"/>
                        <a:pt x="123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" name="矩形 176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" name="矩形 177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9" name="矩形 178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0" name="矩形 179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1" name="矩形 180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2" name="矩形 181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3" name="任意多边形: 形状 182"/>
                <p:cNvSpPr>
                  <a:spLocks/>
                </p:cNvSpPr>
                <p:nvPr/>
              </p:nvSpPr>
              <p:spPr bwMode="auto">
                <a:xfrm>
                  <a:off x="9837738" y="8751888"/>
                  <a:ext cx="603250" cy="65087"/>
                </a:xfrm>
                <a:custGeom>
                  <a:avLst/>
                  <a:gdLst>
                    <a:gd name="T0" fmla="*/ 212 w 212"/>
                    <a:gd name="T1" fmla="*/ 0 h 23"/>
                    <a:gd name="T2" fmla="*/ 0 w 212"/>
                    <a:gd name="T3" fmla="*/ 0 h 23"/>
                    <a:gd name="T4" fmla="*/ 0 w 212"/>
                    <a:gd name="T5" fmla="*/ 23 h 23"/>
                    <a:gd name="T6" fmla="*/ 200 w 212"/>
                    <a:gd name="T7" fmla="*/ 23 h 23"/>
                    <a:gd name="T8" fmla="*/ 206 w 212"/>
                    <a:gd name="T9" fmla="*/ 12 h 23"/>
                    <a:gd name="T10" fmla="*/ 206 w 212"/>
                    <a:gd name="T11" fmla="*/ 12 h 23"/>
                    <a:gd name="T12" fmla="*/ 206 w 212"/>
                    <a:gd name="T13" fmla="*/ 12 h 23"/>
                    <a:gd name="T14" fmla="*/ 212 w 212"/>
                    <a:gd name="T1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2" h="23">
                      <a:moveTo>
                        <a:pt x="21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200" y="23"/>
                        <a:pt x="200" y="23"/>
                        <a:pt x="200" y="23"/>
                      </a:cubicBezTo>
                      <a:cubicBezTo>
                        <a:pt x="202" y="20"/>
                        <a:pt x="204" y="16"/>
                        <a:pt x="206" y="12"/>
                      </a:cubicBezTo>
                      <a:cubicBezTo>
                        <a:pt x="206" y="12"/>
                        <a:pt x="206" y="12"/>
                        <a:pt x="206" y="12"/>
                      </a:cubicBezTo>
                      <a:cubicBezTo>
                        <a:pt x="206" y="12"/>
                        <a:pt x="206" y="12"/>
                        <a:pt x="206" y="12"/>
                      </a:cubicBezTo>
                      <a:cubicBezTo>
                        <a:pt x="208" y="8"/>
                        <a:pt x="210" y="4"/>
                        <a:pt x="212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4" name="任意多边形: 形状 183"/>
                <p:cNvSpPr>
                  <a:spLocks/>
                </p:cNvSpPr>
                <p:nvPr/>
              </p:nvSpPr>
              <p:spPr bwMode="auto">
                <a:xfrm>
                  <a:off x="9837738" y="8872538"/>
                  <a:ext cx="528638" cy="65087"/>
                </a:xfrm>
                <a:custGeom>
                  <a:avLst/>
                  <a:gdLst>
                    <a:gd name="T0" fmla="*/ 186 w 186"/>
                    <a:gd name="T1" fmla="*/ 0 h 23"/>
                    <a:gd name="T2" fmla="*/ 0 w 186"/>
                    <a:gd name="T3" fmla="*/ 0 h 23"/>
                    <a:gd name="T4" fmla="*/ 0 w 186"/>
                    <a:gd name="T5" fmla="*/ 23 h 23"/>
                    <a:gd name="T6" fmla="*/ 163 w 186"/>
                    <a:gd name="T7" fmla="*/ 23 h 23"/>
                    <a:gd name="T8" fmla="*/ 175 w 186"/>
                    <a:gd name="T9" fmla="*/ 12 h 23"/>
                    <a:gd name="T10" fmla="*/ 186 w 186"/>
                    <a:gd name="T11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6" h="23">
                      <a:moveTo>
                        <a:pt x="18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63" y="23"/>
                        <a:pt x="163" y="23"/>
                        <a:pt x="163" y="23"/>
                      </a:cubicBezTo>
                      <a:cubicBezTo>
                        <a:pt x="167" y="19"/>
                        <a:pt x="171" y="16"/>
                        <a:pt x="175" y="12"/>
                      </a:cubicBezTo>
                      <a:cubicBezTo>
                        <a:pt x="179" y="8"/>
                        <a:pt x="183" y="4"/>
                        <a:pt x="186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5" name="任意多边形: 形状 184"/>
                <p:cNvSpPr>
                  <a:spLocks/>
                </p:cNvSpPr>
                <p:nvPr/>
              </p:nvSpPr>
              <p:spPr bwMode="auto">
                <a:xfrm>
                  <a:off x="9837738" y="8988425"/>
                  <a:ext cx="392113" cy="68262"/>
                </a:xfrm>
                <a:custGeom>
                  <a:avLst/>
                  <a:gdLst>
                    <a:gd name="T0" fmla="*/ 138 w 138"/>
                    <a:gd name="T1" fmla="*/ 0 h 24"/>
                    <a:gd name="T2" fmla="*/ 0 w 138"/>
                    <a:gd name="T3" fmla="*/ 0 h 24"/>
                    <a:gd name="T4" fmla="*/ 0 w 138"/>
                    <a:gd name="T5" fmla="*/ 17 h 24"/>
                    <a:gd name="T6" fmla="*/ 24 w 138"/>
                    <a:gd name="T7" fmla="*/ 24 h 24"/>
                    <a:gd name="T8" fmla="*/ 80 w 138"/>
                    <a:gd name="T9" fmla="*/ 24 h 24"/>
                    <a:gd name="T10" fmla="*/ 138 w 138"/>
                    <a:gd name="T1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8" h="24">
                      <a:moveTo>
                        <a:pt x="13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8" y="19"/>
                        <a:pt x="16" y="22"/>
                        <a:pt x="24" y="24"/>
                      </a:cubicBezTo>
                      <a:cubicBezTo>
                        <a:pt x="80" y="24"/>
                        <a:pt x="80" y="24"/>
                        <a:pt x="80" y="24"/>
                      </a:cubicBezTo>
                      <a:cubicBezTo>
                        <a:pt x="100" y="19"/>
                        <a:pt x="120" y="11"/>
                        <a:pt x="138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6" name="任意多边形: 形状 185"/>
                <p:cNvSpPr>
                  <a:spLocks/>
                </p:cNvSpPr>
                <p:nvPr/>
              </p:nvSpPr>
              <p:spPr bwMode="auto">
                <a:xfrm>
                  <a:off x="10390188" y="8221663"/>
                  <a:ext cx="101600" cy="311150"/>
                </a:xfrm>
                <a:custGeom>
                  <a:avLst/>
                  <a:gdLst>
                    <a:gd name="T0" fmla="*/ 4 w 36"/>
                    <a:gd name="T1" fmla="*/ 0 h 109"/>
                    <a:gd name="T2" fmla="*/ 0 w 36"/>
                    <a:gd name="T3" fmla="*/ 32 h 109"/>
                    <a:gd name="T4" fmla="*/ 27 w 36"/>
                    <a:gd name="T5" fmla="*/ 109 h 109"/>
                    <a:gd name="T6" fmla="*/ 36 w 36"/>
                    <a:gd name="T7" fmla="*/ 99 h 109"/>
                    <a:gd name="T8" fmla="*/ 20 w 36"/>
                    <a:gd name="T9" fmla="*/ 29 h 109"/>
                    <a:gd name="T10" fmla="*/ 20 w 36"/>
                    <a:gd name="T11" fmla="*/ 29 h 109"/>
                    <a:gd name="T12" fmla="*/ 20 w 36"/>
                    <a:gd name="T13" fmla="*/ 28 h 109"/>
                    <a:gd name="T14" fmla="*/ 20 w 36"/>
                    <a:gd name="T15" fmla="*/ 28 h 109"/>
                    <a:gd name="T16" fmla="*/ 20 w 36"/>
                    <a:gd name="T17" fmla="*/ 28 h 109"/>
                    <a:gd name="T18" fmla="*/ 20 w 36"/>
                    <a:gd name="T19" fmla="*/ 28 h 109"/>
                    <a:gd name="T20" fmla="*/ 19 w 36"/>
                    <a:gd name="T21" fmla="*/ 28 h 109"/>
                    <a:gd name="T22" fmla="*/ 19 w 36"/>
                    <a:gd name="T23" fmla="*/ 28 h 109"/>
                    <a:gd name="T24" fmla="*/ 19 w 36"/>
                    <a:gd name="T25" fmla="*/ 28 h 109"/>
                    <a:gd name="T26" fmla="*/ 19 w 36"/>
                    <a:gd name="T27" fmla="*/ 28 h 109"/>
                    <a:gd name="T28" fmla="*/ 19 w 36"/>
                    <a:gd name="T29" fmla="*/ 26 h 109"/>
                    <a:gd name="T30" fmla="*/ 19 w 36"/>
                    <a:gd name="T31" fmla="*/ 26 h 109"/>
                    <a:gd name="T32" fmla="*/ 19 w 36"/>
                    <a:gd name="T33" fmla="*/ 26 h 109"/>
                    <a:gd name="T34" fmla="*/ 18 w 36"/>
                    <a:gd name="T35" fmla="*/ 26 h 109"/>
                    <a:gd name="T36" fmla="*/ 18 w 36"/>
                    <a:gd name="T37" fmla="*/ 26 h 109"/>
                    <a:gd name="T38" fmla="*/ 18 w 36"/>
                    <a:gd name="T39" fmla="*/ 26 h 109"/>
                    <a:gd name="T40" fmla="*/ 18 w 36"/>
                    <a:gd name="T41" fmla="*/ 25 h 109"/>
                    <a:gd name="T42" fmla="*/ 18 w 36"/>
                    <a:gd name="T43" fmla="*/ 25 h 109"/>
                    <a:gd name="T44" fmla="*/ 18 w 36"/>
                    <a:gd name="T45" fmla="*/ 25 h 109"/>
                    <a:gd name="T46" fmla="*/ 18 w 36"/>
                    <a:gd name="T47" fmla="*/ 25 h 109"/>
                    <a:gd name="T48" fmla="*/ 18 w 36"/>
                    <a:gd name="T49" fmla="*/ 25 h 109"/>
                    <a:gd name="T50" fmla="*/ 18 w 36"/>
                    <a:gd name="T51" fmla="*/ 25 h 109"/>
                    <a:gd name="T52" fmla="*/ 18 w 36"/>
                    <a:gd name="T53" fmla="*/ 25 h 109"/>
                    <a:gd name="T54" fmla="*/ 18 w 36"/>
                    <a:gd name="T55" fmla="*/ 24 h 109"/>
                    <a:gd name="T56" fmla="*/ 18 w 36"/>
                    <a:gd name="T57" fmla="*/ 24 h 109"/>
                    <a:gd name="T58" fmla="*/ 18 w 36"/>
                    <a:gd name="T59" fmla="*/ 24 h 109"/>
                    <a:gd name="T60" fmla="*/ 18 w 36"/>
                    <a:gd name="T61" fmla="*/ 24 h 109"/>
                    <a:gd name="T62" fmla="*/ 18 w 36"/>
                    <a:gd name="T63" fmla="*/ 24 h 109"/>
                    <a:gd name="T64" fmla="*/ 18 w 36"/>
                    <a:gd name="T65" fmla="*/ 24 h 109"/>
                    <a:gd name="T66" fmla="*/ 17 w 36"/>
                    <a:gd name="T67" fmla="*/ 23 h 109"/>
                    <a:gd name="T68" fmla="*/ 17 w 36"/>
                    <a:gd name="T69" fmla="*/ 23 h 109"/>
                    <a:gd name="T70" fmla="*/ 17 w 36"/>
                    <a:gd name="T71" fmla="*/ 22 h 109"/>
                    <a:gd name="T72" fmla="*/ 17 w 36"/>
                    <a:gd name="T73" fmla="*/ 22 h 109"/>
                    <a:gd name="T74" fmla="*/ 17 w 36"/>
                    <a:gd name="T75" fmla="*/ 22 h 109"/>
                    <a:gd name="T76" fmla="*/ 17 w 36"/>
                    <a:gd name="T77" fmla="*/ 22 h 109"/>
                    <a:gd name="T78" fmla="*/ 17 w 36"/>
                    <a:gd name="T79" fmla="*/ 22 h 109"/>
                    <a:gd name="T80" fmla="*/ 17 w 36"/>
                    <a:gd name="T81" fmla="*/ 22 h 109"/>
                    <a:gd name="T82" fmla="*/ 16 w 36"/>
                    <a:gd name="T83" fmla="*/ 22 h 109"/>
                    <a:gd name="T84" fmla="*/ 16 w 36"/>
                    <a:gd name="T85" fmla="*/ 22 h 109"/>
                    <a:gd name="T86" fmla="*/ 16 w 36"/>
                    <a:gd name="T87" fmla="*/ 21 h 109"/>
                    <a:gd name="T88" fmla="*/ 16 w 36"/>
                    <a:gd name="T89" fmla="*/ 21 h 109"/>
                    <a:gd name="T90" fmla="*/ 16 w 36"/>
                    <a:gd name="T91" fmla="*/ 21 h 109"/>
                    <a:gd name="T92" fmla="*/ 16 w 36"/>
                    <a:gd name="T93" fmla="*/ 21 h 109"/>
                    <a:gd name="T94" fmla="*/ 4 w 36"/>
                    <a:gd name="T95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6" h="109">
                      <a:moveTo>
                        <a:pt x="4" y="0"/>
                      </a:moveTo>
                      <a:cubicBezTo>
                        <a:pt x="2" y="11"/>
                        <a:pt x="0" y="21"/>
                        <a:pt x="0" y="32"/>
                      </a:cubicBezTo>
                      <a:cubicBezTo>
                        <a:pt x="0" y="61"/>
                        <a:pt x="10" y="88"/>
                        <a:pt x="27" y="109"/>
                      </a:cubicBezTo>
                      <a:cubicBezTo>
                        <a:pt x="30" y="105"/>
                        <a:pt x="33" y="102"/>
                        <a:pt x="36" y="99"/>
                      </a:cubicBezTo>
                      <a:cubicBezTo>
                        <a:pt x="35" y="75"/>
                        <a:pt x="29" y="51"/>
                        <a:pt x="20" y="29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20" y="29"/>
                        <a:pt x="20" y="29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7"/>
                        <a:pt x="19" y="27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6" y="22"/>
                        <a:pt x="16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3" y="14"/>
                        <a:pt x="9" y="7"/>
                        <a:pt x="4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7" name="任意多边形: 形状 186"/>
                <p:cNvSpPr>
                  <a:spLocks/>
                </p:cNvSpPr>
                <p:nvPr/>
              </p:nvSpPr>
              <p:spPr bwMode="auto">
                <a:xfrm>
                  <a:off x="10466388" y="8504238"/>
                  <a:ext cx="25400" cy="53975"/>
                </a:xfrm>
                <a:custGeom>
                  <a:avLst/>
                  <a:gdLst>
                    <a:gd name="T0" fmla="*/ 9 w 9"/>
                    <a:gd name="T1" fmla="*/ 0 h 19"/>
                    <a:gd name="T2" fmla="*/ 0 w 9"/>
                    <a:gd name="T3" fmla="*/ 10 h 19"/>
                    <a:gd name="T4" fmla="*/ 0 w 9"/>
                    <a:gd name="T5" fmla="*/ 10 h 19"/>
                    <a:gd name="T6" fmla="*/ 9 w 9"/>
                    <a:gd name="T7" fmla="*/ 19 h 19"/>
                    <a:gd name="T8" fmla="*/ 9 w 9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9">
                      <a:moveTo>
                        <a:pt x="9" y="0"/>
                      </a:moveTo>
                      <a:cubicBezTo>
                        <a:pt x="6" y="3"/>
                        <a:pt x="3" y="6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3" y="13"/>
                        <a:pt x="6" y="16"/>
                        <a:pt x="9" y="19"/>
                      </a:cubicBezTo>
                      <a:cubicBezTo>
                        <a:pt x="9" y="13"/>
                        <a:pt x="9" y="7"/>
                        <a:pt x="9" y="0"/>
                      </a:cubicBezTo>
                    </a:path>
                  </a:pathLst>
                </a:custGeom>
                <a:solidFill>
                  <a:srgbClr val="BB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8" name="任意多边形: 形状 187"/>
                <p:cNvSpPr>
                  <a:spLocks noEditPoints="1"/>
                </p:cNvSpPr>
                <p:nvPr/>
              </p:nvSpPr>
              <p:spPr bwMode="auto">
                <a:xfrm>
                  <a:off x="9475788" y="8142288"/>
                  <a:ext cx="452438" cy="917575"/>
                </a:xfrm>
                <a:custGeom>
                  <a:avLst/>
                  <a:gdLst>
                    <a:gd name="T0" fmla="*/ 119 w 159"/>
                    <a:gd name="T1" fmla="*/ 310 h 322"/>
                    <a:gd name="T2" fmla="*/ 151 w 159"/>
                    <a:gd name="T3" fmla="*/ 321 h 322"/>
                    <a:gd name="T4" fmla="*/ 117 w 159"/>
                    <a:gd name="T5" fmla="*/ 309 h 322"/>
                    <a:gd name="T6" fmla="*/ 3 w 159"/>
                    <a:gd name="T7" fmla="*/ 154 h 322"/>
                    <a:gd name="T8" fmla="*/ 3 w 159"/>
                    <a:gd name="T9" fmla="*/ 154 h 322"/>
                    <a:gd name="T10" fmla="*/ 3 w 159"/>
                    <a:gd name="T11" fmla="*/ 154 h 322"/>
                    <a:gd name="T12" fmla="*/ 3 w 159"/>
                    <a:gd name="T13" fmla="*/ 154 h 322"/>
                    <a:gd name="T14" fmla="*/ 3 w 159"/>
                    <a:gd name="T15" fmla="*/ 153 h 322"/>
                    <a:gd name="T16" fmla="*/ 3 w 159"/>
                    <a:gd name="T17" fmla="*/ 153 h 322"/>
                    <a:gd name="T18" fmla="*/ 3 w 159"/>
                    <a:gd name="T19" fmla="*/ 153 h 322"/>
                    <a:gd name="T20" fmla="*/ 3 w 159"/>
                    <a:gd name="T21" fmla="*/ 153 h 322"/>
                    <a:gd name="T22" fmla="*/ 3 w 159"/>
                    <a:gd name="T23" fmla="*/ 153 h 322"/>
                    <a:gd name="T24" fmla="*/ 3 w 159"/>
                    <a:gd name="T25" fmla="*/ 152 h 322"/>
                    <a:gd name="T26" fmla="*/ 2 w 159"/>
                    <a:gd name="T27" fmla="*/ 151 h 322"/>
                    <a:gd name="T28" fmla="*/ 2 w 159"/>
                    <a:gd name="T29" fmla="*/ 151 h 322"/>
                    <a:gd name="T30" fmla="*/ 2 w 159"/>
                    <a:gd name="T31" fmla="*/ 151 h 322"/>
                    <a:gd name="T32" fmla="*/ 2 w 159"/>
                    <a:gd name="T33" fmla="*/ 150 h 322"/>
                    <a:gd name="T34" fmla="*/ 2 w 159"/>
                    <a:gd name="T35" fmla="*/ 150 h 322"/>
                    <a:gd name="T36" fmla="*/ 2 w 159"/>
                    <a:gd name="T37" fmla="*/ 150 h 322"/>
                    <a:gd name="T38" fmla="*/ 2 w 159"/>
                    <a:gd name="T39" fmla="*/ 150 h 322"/>
                    <a:gd name="T40" fmla="*/ 2 w 159"/>
                    <a:gd name="T41" fmla="*/ 150 h 322"/>
                    <a:gd name="T42" fmla="*/ 2 w 159"/>
                    <a:gd name="T43" fmla="*/ 150 h 322"/>
                    <a:gd name="T44" fmla="*/ 2 w 159"/>
                    <a:gd name="T45" fmla="*/ 149 h 322"/>
                    <a:gd name="T46" fmla="*/ 2 w 159"/>
                    <a:gd name="T47" fmla="*/ 149 h 322"/>
                    <a:gd name="T48" fmla="*/ 2 w 159"/>
                    <a:gd name="T49" fmla="*/ 149 h 322"/>
                    <a:gd name="T50" fmla="*/ 2 w 159"/>
                    <a:gd name="T51" fmla="*/ 148 h 322"/>
                    <a:gd name="T52" fmla="*/ 2 w 159"/>
                    <a:gd name="T53" fmla="*/ 148 h 322"/>
                    <a:gd name="T54" fmla="*/ 2 w 159"/>
                    <a:gd name="T55" fmla="*/ 148 h 322"/>
                    <a:gd name="T56" fmla="*/ 2 w 159"/>
                    <a:gd name="T57" fmla="*/ 147 h 322"/>
                    <a:gd name="T58" fmla="*/ 2 w 159"/>
                    <a:gd name="T59" fmla="*/ 147 h 322"/>
                    <a:gd name="T60" fmla="*/ 2 w 159"/>
                    <a:gd name="T61" fmla="*/ 147 h 322"/>
                    <a:gd name="T62" fmla="*/ 2 w 159"/>
                    <a:gd name="T63" fmla="*/ 147 h 322"/>
                    <a:gd name="T64" fmla="*/ 2 w 159"/>
                    <a:gd name="T65" fmla="*/ 147 h 322"/>
                    <a:gd name="T66" fmla="*/ 2 w 159"/>
                    <a:gd name="T67" fmla="*/ 147 h 322"/>
                    <a:gd name="T68" fmla="*/ 2 w 159"/>
                    <a:gd name="T69" fmla="*/ 146 h 322"/>
                    <a:gd name="T70" fmla="*/ 2 w 159"/>
                    <a:gd name="T71" fmla="*/ 146 h 322"/>
                    <a:gd name="T72" fmla="*/ 2 w 159"/>
                    <a:gd name="T73" fmla="*/ 146 h 322"/>
                    <a:gd name="T74" fmla="*/ 2 w 159"/>
                    <a:gd name="T75" fmla="*/ 146 h 322"/>
                    <a:gd name="T76" fmla="*/ 2 w 159"/>
                    <a:gd name="T77" fmla="*/ 146 h 322"/>
                    <a:gd name="T78" fmla="*/ 2 w 159"/>
                    <a:gd name="T79" fmla="*/ 146 h 322"/>
                    <a:gd name="T80" fmla="*/ 2 w 159"/>
                    <a:gd name="T81" fmla="*/ 145 h 322"/>
                    <a:gd name="T82" fmla="*/ 2 w 159"/>
                    <a:gd name="T83" fmla="*/ 145 h 322"/>
                    <a:gd name="T84" fmla="*/ 2 w 159"/>
                    <a:gd name="T85" fmla="*/ 145 h 322"/>
                    <a:gd name="T86" fmla="*/ 2 w 159"/>
                    <a:gd name="T87" fmla="*/ 144 h 322"/>
                    <a:gd name="T88" fmla="*/ 2 w 159"/>
                    <a:gd name="T89" fmla="*/ 144 h 322"/>
                    <a:gd name="T90" fmla="*/ 28 w 159"/>
                    <a:gd name="T91" fmla="*/ 37 h 322"/>
                    <a:gd name="T92" fmla="*/ 22 w 159"/>
                    <a:gd name="T93" fmla="*/ 48 h 322"/>
                    <a:gd name="T94" fmla="*/ 56 w 159"/>
                    <a:gd name="T95" fmla="*/ 0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59" h="322">
                      <a:moveTo>
                        <a:pt x="117" y="309"/>
                      </a:moveTo>
                      <a:cubicBezTo>
                        <a:pt x="118" y="310"/>
                        <a:pt x="118" y="310"/>
                        <a:pt x="119" y="310"/>
                      </a:cubicBezTo>
                      <a:cubicBezTo>
                        <a:pt x="132" y="316"/>
                        <a:pt x="146" y="320"/>
                        <a:pt x="159" y="322"/>
                      </a:cubicBezTo>
                      <a:cubicBezTo>
                        <a:pt x="157" y="322"/>
                        <a:pt x="154" y="321"/>
                        <a:pt x="151" y="321"/>
                      </a:cubicBezTo>
                      <a:cubicBezTo>
                        <a:pt x="143" y="319"/>
                        <a:pt x="135" y="316"/>
                        <a:pt x="127" y="314"/>
                      </a:cubicBezTo>
                      <a:cubicBezTo>
                        <a:pt x="124" y="312"/>
                        <a:pt x="120" y="311"/>
                        <a:pt x="117" y="309"/>
                      </a:cubicBezTo>
                      <a:moveTo>
                        <a:pt x="3" y="154"/>
                      </a:moveTo>
                      <a:cubicBezTo>
                        <a:pt x="3" y="154"/>
                        <a:pt x="3" y="154"/>
                        <a:pt x="3" y="154"/>
                      </a:cubicBezTo>
                      <a:cubicBezTo>
                        <a:pt x="3" y="154"/>
                        <a:pt x="3" y="154"/>
                        <a:pt x="3" y="154"/>
                      </a:cubicBezTo>
                      <a:moveTo>
                        <a:pt x="3" y="154"/>
                      </a:moveTo>
                      <a:cubicBezTo>
                        <a:pt x="3" y="154"/>
                        <a:pt x="3" y="154"/>
                        <a:pt x="3" y="154"/>
                      </a:cubicBezTo>
                      <a:cubicBezTo>
                        <a:pt x="3" y="154"/>
                        <a:pt x="3" y="154"/>
                        <a:pt x="3" y="154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4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2"/>
                      </a:moveTo>
                      <a:cubicBezTo>
                        <a:pt x="3" y="152"/>
                        <a:pt x="3" y="152"/>
                        <a:pt x="3" y="152"/>
                      </a:cubicBezTo>
                      <a:cubicBezTo>
                        <a:pt x="3" y="152"/>
                        <a:pt x="3" y="152"/>
                        <a:pt x="3" y="152"/>
                      </a:cubicBezTo>
                      <a:moveTo>
                        <a:pt x="2" y="151"/>
                      </a:moveTo>
                      <a:cubicBezTo>
                        <a:pt x="2" y="151"/>
                        <a:pt x="2" y="151"/>
                        <a:pt x="2" y="151"/>
                      </a:cubicBezTo>
                      <a:cubicBezTo>
                        <a:pt x="2" y="151"/>
                        <a:pt x="2" y="151"/>
                        <a:pt x="2" y="151"/>
                      </a:cubicBezTo>
                      <a:moveTo>
                        <a:pt x="2" y="151"/>
                      </a:moveTo>
                      <a:cubicBezTo>
                        <a:pt x="2" y="151"/>
                        <a:pt x="2" y="151"/>
                        <a:pt x="2" y="151"/>
                      </a:cubicBezTo>
                      <a:cubicBezTo>
                        <a:pt x="2" y="151"/>
                        <a:pt x="2" y="151"/>
                        <a:pt x="2" y="151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50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8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8"/>
                      </a:cubicBezTo>
                      <a:moveTo>
                        <a:pt x="2" y="148"/>
                      </a:moveTo>
                      <a:cubicBezTo>
                        <a:pt x="2" y="148"/>
                        <a:pt x="2" y="148"/>
                        <a:pt x="2" y="148"/>
                      </a:cubicBezTo>
                      <a:cubicBezTo>
                        <a:pt x="2" y="148"/>
                        <a:pt x="2" y="148"/>
                        <a:pt x="2" y="148"/>
                      </a:cubicBezTo>
                      <a:moveTo>
                        <a:pt x="2" y="147"/>
                      </a:moveTo>
                      <a:cubicBezTo>
                        <a:pt x="2" y="148"/>
                        <a:pt x="2" y="148"/>
                        <a:pt x="2" y="148"/>
                      </a:cubicBezTo>
                      <a:cubicBezTo>
                        <a:pt x="2" y="148"/>
                        <a:pt x="2" y="148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6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4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4"/>
                      </a:cubicBezTo>
                      <a:moveTo>
                        <a:pt x="56" y="0"/>
                      </a:moveTo>
                      <a:cubicBezTo>
                        <a:pt x="45" y="11"/>
                        <a:pt x="36" y="23"/>
                        <a:pt x="28" y="37"/>
                      </a:cubicBezTo>
                      <a:cubicBezTo>
                        <a:pt x="8" y="71"/>
                        <a:pt x="0" y="108"/>
                        <a:pt x="2" y="144"/>
                      </a:cubicBezTo>
                      <a:cubicBezTo>
                        <a:pt x="0" y="112"/>
                        <a:pt x="6" y="79"/>
                        <a:pt x="22" y="48"/>
                      </a:cubicBezTo>
                      <a:cubicBezTo>
                        <a:pt x="30" y="32"/>
                        <a:pt x="40" y="18"/>
                        <a:pt x="51" y="5"/>
                      </a:cubicBezTo>
                      <a:cubicBezTo>
                        <a:pt x="53" y="4"/>
                        <a:pt x="54" y="2"/>
                        <a:pt x="56" y="0"/>
                      </a:cubicBezTo>
                    </a:path>
                  </a:pathLst>
                </a:custGeom>
                <a:solidFill>
                  <a:srgbClr val="BB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9" name="任意多边形: 形状 188"/>
                <p:cNvSpPr>
                  <a:spLocks noEditPoints="1"/>
                </p:cNvSpPr>
                <p:nvPr/>
              </p:nvSpPr>
              <p:spPr bwMode="auto">
                <a:xfrm>
                  <a:off x="9385300" y="7983538"/>
                  <a:ext cx="1062038" cy="1076325"/>
                </a:xfrm>
                <a:custGeom>
                  <a:avLst/>
                  <a:gdLst>
                    <a:gd name="T0" fmla="*/ 163 w 373"/>
                    <a:gd name="T1" fmla="*/ 378 h 378"/>
                    <a:gd name="T2" fmla="*/ 359 w 373"/>
                    <a:gd name="T3" fmla="*/ 293 h 378"/>
                    <a:gd name="T4" fmla="*/ 363 w 373"/>
                    <a:gd name="T5" fmla="*/ 287 h 378"/>
                    <a:gd name="T6" fmla="*/ 365 w 373"/>
                    <a:gd name="T7" fmla="*/ 282 h 378"/>
                    <a:gd name="T8" fmla="*/ 14 w 373"/>
                    <a:gd name="T9" fmla="*/ 246 h 378"/>
                    <a:gd name="T10" fmla="*/ 14 w 373"/>
                    <a:gd name="T11" fmla="*/ 245 h 378"/>
                    <a:gd name="T12" fmla="*/ 14 w 373"/>
                    <a:gd name="T13" fmla="*/ 245 h 378"/>
                    <a:gd name="T14" fmla="*/ 14 w 373"/>
                    <a:gd name="T15" fmla="*/ 245 h 378"/>
                    <a:gd name="T16" fmla="*/ 14 w 373"/>
                    <a:gd name="T17" fmla="*/ 245 h 378"/>
                    <a:gd name="T18" fmla="*/ 14 w 373"/>
                    <a:gd name="T19" fmla="*/ 244 h 378"/>
                    <a:gd name="T20" fmla="*/ 14 w 373"/>
                    <a:gd name="T21" fmla="*/ 244 h 378"/>
                    <a:gd name="T22" fmla="*/ 14 w 373"/>
                    <a:gd name="T23" fmla="*/ 244 h 378"/>
                    <a:gd name="T24" fmla="*/ 13 w 373"/>
                    <a:gd name="T25" fmla="*/ 243 h 378"/>
                    <a:gd name="T26" fmla="*/ 13 w 373"/>
                    <a:gd name="T27" fmla="*/ 243 h 378"/>
                    <a:gd name="T28" fmla="*/ 13 w 373"/>
                    <a:gd name="T29" fmla="*/ 243 h 378"/>
                    <a:gd name="T30" fmla="*/ 13 w 373"/>
                    <a:gd name="T31" fmla="*/ 242 h 378"/>
                    <a:gd name="T32" fmla="*/ 13 w 373"/>
                    <a:gd name="T33" fmla="*/ 242 h 378"/>
                    <a:gd name="T34" fmla="*/ 13 w 373"/>
                    <a:gd name="T35" fmla="*/ 241 h 378"/>
                    <a:gd name="T36" fmla="*/ 13 w 373"/>
                    <a:gd name="T37" fmla="*/ 241 h 378"/>
                    <a:gd name="T38" fmla="*/ 13 w 373"/>
                    <a:gd name="T39" fmla="*/ 241 h 378"/>
                    <a:gd name="T40" fmla="*/ 13 w 373"/>
                    <a:gd name="T41" fmla="*/ 240 h 378"/>
                    <a:gd name="T42" fmla="*/ 373 w 373"/>
                    <a:gd name="T43" fmla="*/ 113 h 378"/>
                    <a:gd name="T44" fmla="*/ 373 w 373"/>
                    <a:gd name="T45" fmla="*/ 112 h 378"/>
                    <a:gd name="T46" fmla="*/ 373 w 373"/>
                    <a:gd name="T47" fmla="*/ 112 h 378"/>
                    <a:gd name="T48" fmla="*/ 372 w 373"/>
                    <a:gd name="T49" fmla="*/ 112 h 378"/>
                    <a:gd name="T50" fmla="*/ 372 w 373"/>
                    <a:gd name="T51" fmla="*/ 112 h 378"/>
                    <a:gd name="T52" fmla="*/ 372 w 373"/>
                    <a:gd name="T53" fmla="*/ 110 h 378"/>
                    <a:gd name="T54" fmla="*/ 372 w 373"/>
                    <a:gd name="T55" fmla="*/ 110 h 378"/>
                    <a:gd name="T56" fmla="*/ 371 w 373"/>
                    <a:gd name="T57" fmla="*/ 110 h 378"/>
                    <a:gd name="T58" fmla="*/ 371 w 373"/>
                    <a:gd name="T59" fmla="*/ 109 h 378"/>
                    <a:gd name="T60" fmla="*/ 371 w 373"/>
                    <a:gd name="T61" fmla="*/ 109 h 378"/>
                    <a:gd name="T62" fmla="*/ 371 w 373"/>
                    <a:gd name="T63" fmla="*/ 109 h 378"/>
                    <a:gd name="T64" fmla="*/ 371 w 373"/>
                    <a:gd name="T65" fmla="*/ 109 h 378"/>
                    <a:gd name="T66" fmla="*/ 371 w 373"/>
                    <a:gd name="T67" fmla="*/ 108 h 378"/>
                    <a:gd name="T68" fmla="*/ 371 w 373"/>
                    <a:gd name="T69" fmla="*/ 108 h 378"/>
                    <a:gd name="T70" fmla="*/ 371 w 373"/>
                    <a:gd name="T71" fmla="*/ 108 h 378"/>
                    <a:gd name="T72" fmla="*/ 370 w 373"/>
                    <a:gd name="T73" fmla="*/ 107 h 378"/>
                    <a:gd name="T74" fmla="*/ 370 w 373"/>
                    <a:gd name="T75" fmla="*/ 106 h 378"/>
                    <a:gd name="T76" fmla="*/ 370 w 373"/>
                    <a:gd name="T77" fmla="*/ 106 h 378"/>
                    <a:gd name="T78" fmla="*/ 370 w 373"/>
                    <a:gd name="T79" fmla="*/ 106 h 378"/>
                    <a:gd name="T80" fmla="*/ 369 w 373"/>
                    <a:gd name="T81" fmla="*/ 106 h 378"/>
                    <a:gd name="T82" fmla="*/ 369 w 373"/>
                    <a:gd name="T83" fmla="*/ 105 h 378"/>
                    <a:gd name="T84" fmla="*/ 32 w 373"/>
                    <a:gd name="T85" fmla="*/ 93 h 378"/>
                    <a:gd name="T86" fmla="*/ 60 w 373"/>
                    <a:gd name="T87" fmla="*/ 56 h 378"/>
                    <a:gd name="T88" fmla="*/ 283 w 373"/>
                    <a:gd name="T89" fmla="*/ 18 h 378"/>
                    <a:gd name="T90" fmla="*/ 369 w 373"/>
                    <a:gd name="T91" fmla="*/ 105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73" h="378">
                      <a:moveTo>
                        <a:pt x="121" y="365"/>
                      </a:moveTo>
                      <a:cubicBezTo>
                        <a:pt x="122" y="366"/>
                        <a:pt x="122" y="366"/>
                        <a:pt x="123" y="366"/>
                      </a:cubicBezTo>
                      <a:cubicBezTo>
                        <a:pt x="136" y="372"/>
                        <a:pt x="150" y="376"/>
                        <a:pt x="163" y="378"/>
                      </a:cubicBezTo>
                      <a:cubicBezTo>
                        <a:pt x="149" y="376"/>
                        <a:pt x="135" y="371"/>
                        <a:pt x="121" y="365"/>
                      </a:cubicBezTo>
                      <a:moveTo>
                        <a:pt x="365" y="282"/>
                      </a:moveTo>
                      <a:cubicBezTo>
                        <a:pt x="363" y="286"/>
                        <a:pt x="361" y="290"/>
                        <a:pt x="359" y="293"/>
                      </a:cubicBezTo>
                      <a:cubicBezTo>
                        <a:pt x="354" y="300"/>
                        <a:pt x="350" y="306"/>
                        <a:pt x="345" y="312"/>
                      </a:cubicBezTo>
                      <a:cubicBezTo>
                        <a:pt x="342" y="316"/>
                        <a:pt x="338" y="320"/>
                        <a:pt x="334" y="324"/>
                      </a:cubicBezTo>
                      <a:cubicBezTo>
                        <a:pt x="345" y="313"/>
                        <a:pt x="355" y="300"/>
                        <a:pt x="363" y="287"/>
                      </a:cubicBezTo>
                      <a:cubicBezTo>
                        <a:pt x="363" y="285"/>
                        <a:pt x="364" y="284"/>
                        <a:pt x="365" y="282"/>
                      </a:cubicBezTo>
                      <a:moveTo>
                        <a:pt x="365" y="282"/>
                      </a:moveTo>
                      <a:cubicBezTo>
                        <a:pt x="365" y="282"/>
                        <a:pt x="365" y="282"/>
                        <a:pt x="365" y="282"/>
                      </a:cubicBezTo>
                      <a:cubicBezTo>
                        <a:pt x="365" y="282"/>
                        <a:pt x="365" y="282"/>
                        <a:pt x="365" y="282"/>
                      </a:cubicBezTo>
                      <a:moveTo>
                        <a:pt x="14" y="246"/>
                      </a:moveTo>
                      <a:cubicBezTo>
                        <a:pt x="14" y="246"/>
                        <a:pt x="14" y="246"/>
                        <a:pt x="14" y="246"/>
                      </a:cubicBezTo>
                      <a:cubicBezTo>
                        <a:pt x="14" y="246"/>
                        <a:pt x="14" y="246"/>
                        <a:pt x="14" y="246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5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3" y="243"/>
                      </a:moveTo>
                      <a:cubicBezTo>
                        <a:pt x="13" y="243"/>
                        <a:pt x="13" y="243"/>
                        <a:pt x="13" y="243"/>
                      </a:cubicBezTo>
                      <a:cubicBezTo>
                        <a:pt x="13" y="243"/>
                        <a:pt x="13" y="243"/>
                        <a:pt x="13" y="243"/>
                      </a:cubicBezTo>
                      <a:moveTo>
                        <a:pt x="13" y="243"/>
                      </a:moveTo>
                      <a:cubicBezTo>
                        <a:pt x="13" y="243"/>
                        <a:pt x="13" y="243"/>
                        <a:pt x="13" y="243"/>
                      </a:cubicBezTo>
                      <a:cubicBezTo>
                        <a:pt x="13" y="243"/>
                        <a:pt x="13" y="243"/>
                        <a:pt x="13" y="243"/>
                      </a:cubicBezTo>
                      <a:moveTo>
                        <a:pt x="13" y="242"/>
                      </a:moveTo>
                      <a:cubicBezTo>
                        <a:pt x="13" y="242"/>
                        <a:pt x="13" y="243"/>
                        <a:pt x="13" y="243"/>
                      </a:cubicBezTo>
                      <a:cubicBezTo>
                        <a:pt x="13" y="243"/>
                        <a:pt x="13" y="242"/>
                        <a:pt x="13" y="242"/>
                      </a:cubicBezTo>
                      <a:moveTo>
                        <a:pt x="13" y="242"/>
                      </a:moveTo>
                      <a:cubicBezTo>
                        <a:pt x="13" y="242"/>
                        <a:pt x="13" y="242"/>
                        <a:pt x="13" y="242"/>
                      </a:cubicBezTo>
                      <a:cubicBezTo>
                        <a:pt x="13" y="242"/>
                        <a:pt x="13" y="242"/>
                        <a:pt x="13" y="242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2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0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0"/>
                      </a:cubicBezTo>
                      <a:moveTo>
                        <a:pt x="13" y="240"/>
                      </a:moveTo>
                      <a:cubicBezTo>
                        <a:pt x="13" y="240"/>
                        <a:pt x="13" y="240"/>
                        <a:pt x="13" y="240"/>
                      </a:cubicBezTo>
                      <a:cubicBezTo>
                        <a:pt x="13" y="240"/>
                        <a:pt x="13" y="240"/>
                        <a:pt x="13" y="240"/>
                      </a:cubicBezTo>
                      <a:moveTo>
                        <a:pt x="373" y="113"/>
                      </a:moveTo>
                      <a:cubicBezTo>
                        <a:pt x="373" y="113"/>
                        <a:pt x="373" y="113"/>
                        <a:pt x="373" y="113"/>
                      </a:cubicBezTo>
                      <a:cubicBezTo>
                        <a:pt x="373" y="113"/>
                        <a:pt x="373" y="113"/>
                        <a:pt x="373" y="113"/>
                      </a:cubicBezTo>
                      <a:moveTo>
                        <a:pt x="373" y="112"/>
                      </a:moveTo>
                      <a:cubicBezTo>
                        <a:pt x="373" y="112"/>
                        <a:pt x="373" y="112"/>
                        <a:pt x="373" y="112"/>
                      </a:cubicBezTo>
                      <a:cubicBezTo>
                        <a:pt x="373" y="112"/>
                        <a:pt x="373" y="112"/>
                        <a:pt x="373" y="112"/>
                      </a:cubicBezTo>
                      <a:moveTo>
                        <a:pt x="373" y="112"/>
                      </a:moveTo>
                      <a:cubicBezTo>
                        <a:pt x="373" y="112"/>
                        <a:pt x="373" y="112"/>
                        <a:pt x="373" y="112"/>
                      </a:cubicBezTo>
                      <a:cubicBezTo>
                        <a:pt x="373" y="112"/>
                        <a:pt x="373" y="112"/>
                        <a:pt x="373" y="112"/>
                      </a:cubicBezTo>
                      <a:moveTo>
                        <a:pt x="372" y="112"/>
                      </a:moveTo>
                      <a:cubicBezTo>
                        <a:pt x="372" y="112"/>
                        <a:pt x="372" y="112"/>
                        <a:pt x="372" y="112"/>
                      </a:cubicBezTo>
                      <a:cubicBezTo>
                        <a:pt x="372" y="112"/>
                        <a:pt x="372" y="112"/>
                        <a:pt x="372" y="112"/>
                      </a:cubicBezTo>
                      <a:moveTo>
                        <a:pt x="372" y="112"/>
                      </a:moveTo>
                      <a:cubicBezTo>
                        <a:pt x="372" y="112"/>
                        <a:pt x="372" y="112"/>
                        <a:pt x="372" y="112"/>
                      </a:cubicBezTo>
                      <a:cubicBezTo>
                        <a:pt x="372" y="112"/>
                        <a:pt x="372" y="112"/>
                        <a:pt x="372" y="112"/>
                      </a:cubicBezTo>
                      <a:moveTo>
                        <a:pt x="372" y="110"/>
                      </a:moveTo>
                      <a:cubicBezTo>
                        <a:pt x="372" y="110"/>
                        <a:pt x="372" y="110"/>
                        <a:pt x="372" y="110"/>
                      </a:cubicBezTo>
                      <a:cubicBezTo>
                        <a:pt x="372" y="110"/>
                        <a:pt x="372" y="110"/>
                        <a:pt x="372" y="110"/>
                      </a:cubicBezTo>
                      <a:moveTo>
                        <a:pt x="371" y="110"/>
                      </a:moveTo>
                      <a:cubicBezTo>
                        <a:pt x="371" y="110"/>
                        <a:pt x="371" y="110"/>
                        <a:pt x="372" y="110"/>
                      </a:cubicBezTo>
                      <a:cubicBezTo>
                        <a:pt x="371" y="110"/>
                        <a:pt x="371" y="110"/>
                        <a:pt x="371" y="110"/>
                      </a:cubicBezTo>
                      <a:moveTo>
                        <a:pt x="371" y="110"/>
                      </a:moveTo>
                      <a:cubicBezTo>
                        <a:pt x="371" y="110"/>
                        <a:pt x="371" y="110"/>
                        <a:pt x="371" y="110"/>
                      </a:cubicBezTo>
                      <a:cubicBezTo>
                        <a:pt x="371" y="110"/>
                        <a:pt x="371" y="110"/>
                        <a:pt x="371" y="110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9"/>
                        <a:pt x="371" y="109"/>
                      </a:cubicBezTo>
                      <a:cubicBezTo>
                        <a:pt x="371" y="109"/>
                        <a:pt x="371" y="108"/>
                        <a:pt x="371" y="108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8"/>
                        <a:pt x="371" y="108"/>
                      </a:cubicBezTo>
                      <a:cubicBezTo>
                        <a:pt x="371" y="108"/>
                        <a:pt x="371" y="108"/>
                        <a:pt x="371" y="108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8"/>
                        <a:pt x="371" y="108"/>
                      </a:cubicBezTo>
                      <a:cubicBezTo>
                        <a:pt x="371" y="108"/>
                        <a:pt x="371" y="108"/>
                        <a:pt x="371" y="108"/>
                      </a:cubicBezTo>
                      <a:moveTo>
                        <a:pt x="370" y="107"/>
                      </a:moveTo>
                      <a:cubicBezTo>
                        <a:pt x="370" y="107"/>
                        <a:pt x="370" y="107"/>
                        <a:pt x="371" y="108"/>
                      </a:cubicBezTo>
                      <a:cubicBezTo>
                        <a:pt x="370" y="107"/>
                        <a:pt x="370" y="107"/>
                        <a:pt x="370" y="107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7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6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6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69" y="106"/>
                      </a:moveTo>
                      <a:cubicBezTo>
                        <a:pt x="369" y="106"/>
                        <a:pt x="370" y="106"/>
                        <a:pt x="370" y="106"/>
                      </a:cubicBezTo>
                      <a:cubicBezTo>
                        <a:pt x="370" y="106"/>
                        <a:pt x="369" y="106"/>
                        <a:pt x="369" y="106"/>
                      </a:cubicBezTo>
                      <a:moveTo>
                        <a:pt x="369" y="105"/>
                      </a:moveTo>
                      <a:cubicBezTo>
                        <a:pt x="369" y="105"/>
                        <a:pt x="369" y="105"/>
                        <a:pt x="369" y="106"/>
                      </a:cubicBezTo>
                      <a:cubicBezTo>
                        <a:pt x="369" y="105"/>
                        <a:pt x="369" y="105"/>
                        <a:pt x="369" y="105"/>
                      </a:cubicBezTo>
                      <a:moveTo>
                        <a:pt x="369" y="105"/>
                      </a:moveTo>
                      <a:cubicBezTo>
                        <a:pt x="369" y="105"/>
                        <a:pt x="369" y="105"/>
                        <a:pt x="369" y="105"/>
                      </a:cubicBezTo>
                      <a:cubicBezTo>
                        <a:pt x="369" y="105"/>
                        <a:pt x="369" y="105"/>
                        <a:pt x="369" y="105"/>
                      </a:cubicBezTo>
                      <a:moveTo>
                        <a:pt x="60" y="56"/>
                      </a:moveTo>
                      <a:cubicBezTo>
                        <a:pt x="49" y="67"/>
                        <a:pt x="40" y="79"/>
                        <a:pt x="32" y="93"/>
                      </a:cubicBezTo>
                      <a:cubicBezTo>
                        <a:pt x="5" y="140"/>
                        <a:pt x="0" y="192"/>
                        <a:pt x="13" y="240"/>
                      </a:cubicBezTo>
                      <a:cubicBezTo>
                        <a:pt x="1" y="196"/>
                        <a:pt x="4" y="148"/>
                        <a:pt x="26" y="104"/>
                      </a:cubicBezTo>
                      <a:cubicBezTo>
                        <a:pt x="35" y="86"/>
                        <a:pt x="47" y="70"/>
                        <a:pt x="60" y="56"/>
                      </a:cubicBezTo>
                      <a:moveTo>
                        <a:pt x="226" y="0"/>
                      </a:moveTo>
                      <a:cubicBezTo>
                        <a:pt x="245" y="3"/>
                        <a:pt x="264" y="9"/>
                        <a:pt x="282" y="18"/>
                      </a:cubicBezTo>
                      <a:cubicBezTo>
                        <a:pt x="283" y="18"/>
                        <a:pt x="283" y="18"/>
                        <a:pt x="283" y="18"/>
                      </a:cubicBezTo>
                      <a:cubicBezTo>
                        <a:pt x="293" y="23"/>
                        <a:pt x="302" y="29"/>
                        <a:pt x="311" y="35"/>
                      </a:cubicBezTo>
                      <a:cubicBezTo>
                        <a:pt x="330" y="49"/>
                        <a:pt x="345" y="66"/>
                        <a:pt x="357" y="84"/>
                      </a:cubicBezTo>
                      <a:cubicBezTo>
                        <a:pt x="362" y="91"/>
                        <a:pt x="366" y="98"/>
                        <a:pt x="369" y="105"/>
                      </a:cubicBezTo>
                      <a:cubicBezTo>
                        <a:pt x="350" y="65"/>
                        <a:pt x="316" y="32"/>
                        <a:pt x="272" y="13"/>
                      </a:cubicBezTo>
                      <a:cubicBezTo>
                        <a:pt x="257" y="7"/>
                        <a:pt x="242" y="3"/>
                        <a:pt x="226" y="0"/>
                      </a:cubicBezTo>
                    </a:path>
                  </a:pathLst>
                </a:custGeom>
                <a:solidFill>
                  <a:srgbClr val="9B9D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0" name="任意多边形: 形状 189"/>
                <p:cNvSpPr>
                  <a:spLocks/>
                </p:cNvSpPr>
                <p:nvPr/>
              </p:nvSpPr>
              <p:spPr bwMode="auto">
                <a:xfrm>
                  <a:off x="9809163" y="8080375"/>
                  <a:ext cx="196850" cy="180975"/>
                </a:xfrm>
                <a:custGeom>
                  <a:avLst/>
                  <a:gdLst>
                    <a:gd name="T0" fmla="*/ 62 w 69"/>
                    <a:gd name="T1" fmla="*/ 19 h 64"/>
                    <a:gd name="T2" fmla="*/ 63 w 69"/>
                    <a:gd name="T3" fmla="*/ 23 h 64"/>
                    <a:gd name="T4" fmla="*/ 48 w 69"/>
                    <a:gd name="T5" fmla="*/ 59 h 64"/>
                    <a:gd name="T6" fmla="*/ 48 w 69"/>
                    <a:gd name="T7" fmla="*/ 59 h 64"/>
                    <a:gd name="T8" fmla="*/ 12 w 69"/>
                    <a:gd name="T9" fmla="*/ 48 h 64"/>
                    <a:gd name="T10" fmla="*/ 11 w 69"/>
                    <a:gd name="T11" fmla="*/ 45 h 64"/>
                    <a:gd name="T12" fmla="*/ 31 w 69"/>
                    <a:gd name="T13" fmla="*/ 2 h 64"/>
                    <a:gd name="T14" fmla="*/ 33 w 69"/>
                    <a:gd name="T15" fmla="*/ 2 h 64"/>
                    <a:gd name="T16" fmla="*/ 62 w 69"/>
                    <a:gd name="T17" fmla="*/ 1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9" h="64">
                      <a:moveTo>
                        <a:pt x="62" y="19"/>
                      </a:moveTo>
                      <a:cubicBezTo>
                        <a:pt x="62" y="20"/>
                        <a:pt x="63" y="21"/>
                        <a:pt x="63" y="23"/>
                      </a:cubicBezTo>
                      <a:cubicBezTo>
                        <a:pt x="69" y="37"/>
                        <a:pt x="62" y="53"/>
                        <a:pt x="48" y="59"/>
                      </a:cubicBezTo>
                      <a:cubicBezTo>
                        <a:pt x="48" y="59"/>
                        <a:pt x="48" y="59"/>
                        <a:pt x="48" y="59"/>
                      </a:cubicBezTo>
                      <a:cubicBezTo>
                        <a:pt x="35" y="64"/>
                        <a:pt x="20" y="59"/>
                        <a:pt x="12" y="48"/>
                      </a:cubicBezTo>
                      <a:cubicBezTo>
                        <a:pt x="12" y="47"/>
                        <a:pt x="11" y="46"/>
                        <a:pt x="11" y="45"/>
                      </a:cubicBezTo>
                      <a:cubicBezTo>
                        <a:pt x="0" y="27"/>
                        <a:pt x="11" y="4"/>
                        <a:pt x="31" y="2"/>
                      </a:cubicBezTo>
                      <a:cubicBezTo>
                        <a:pt x="32" y="2"/>
                        <a:pt x="33" y="2"/>
                        <a:pt x="33" y="2"/>
                      </a:cubicBezTo>
                      <a:cubicBezTo>
                        <a:pt x="46" y="0"/>
                        <a:pt x="57" y="8"/>
                        <a:pt x="62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1" name="任意多边形: 形状 190"/>
                <p:cNvSpPr>
                  <a:spLocks/>
                </p:cNvSpPr>
                <p:nvPr/>
              </p:nvSpPr>
              <p:spPr bwMode="auto">
                <a:xfrm>
                  <a:off x="9504363" y="8178800"/>
                  <a:ext cx="319088" cy="447675"/>
                </a:xfrm>
                <a:custGeom>
                  <a:avLst/>
                  <a:gdLst>
                    <a:gd name="T0" fmla="*/ 87 w 112"/>
                    <a:gd name="T1" fmla="*/ 13 h 157"/>
                    <a:gd name="T2" fmla="*/ 103 w 112"/>
                    <a:gd name="T3" fmla="*/ 31 h 157"/>
                    <a:gd name="T4" fmla="*/ 105 w 112"/>
                    <a:gd name="T5" fmla="*/ 66 h 157"/>
                    <a:gd name="T6" fmla="*/ 91 w 112"/>
                    <a:gd name="T7" fmla="*/ 88 h 157"/>
                    <a:gd name="T8" fmla="*/ 76 w 112"/>
                    <a:gd name="T9" fmla="*/ 133 h 157"/>
                    <a:gd name="T10" fmla="*/ 47 w 112"/>
                    <a:gd name="T11" fmla="*/ 156 h 157"/>
                    <a:gd name="T12" fmla="*/ 25 w 112"/>
                    <a:gd name="T13" fmla="*/ 153 h 157"/>
                    <a:gd name="T14" fmla="*/ 1 w 112"/>
                    <a:gd name="T15" fmla="*/ 126 h 157"/>
                    <a:gd name="T16" fmla="*/ 17 w 112"/>
                    <a:gd name="T17" fmla="*/ 51 h 157"/>
                    <a:gd name="T18" fmla="*/ 46 w 112"/>
                    <a:gd name="T19" fmla="*/ 11 h 157"/>
                    <a:gd name="T20" fmla="*/ 87 w 112"/>
                    <a:gd name="T21" fmla="*/ 13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2" h="157">
                      <a:moveTo>
                        <a:pt x="87" y="13"/>
                      </a:moveTo>
                      <a:cubicBezTo>
                        <a:pt x="93" y="19"/>
                        <a:pt x="98" y="25"/>
                        <a:pt x="103" y="31"/>
                      </a:cubicBezTo>
                      <a:cubicBezTo>
                        <a:pt x="112" y="41"/>
                        <a:pt x="112" y="55"/>
                        <a:pt x="105" y="66"/>
                      </a:cubicBezTo>
                      <a:cubicBezTo>
                        <a:pt x="100" y="73"/>
                        <a:pt x="95" y="80"/>
                        <a:pt x="91" y="88"/>
                      </a:cubicBezTo>
                      <a:cubicBezTo>
                        <a:pt x="84" y="103"/>
                        <a:pt x="79" y="118"/>
                        <a:pt x="76" y="133"/>
                      </a:cubicBezTo>
                      <a:cubicBezTo>
                        <a:pt x="74" y="147"/>
                        <a:pt x="61" y="157"/>
                        <a:pt x="47" y="156"/>
                      </a:cubicBezTo>
                      <a:cubicBezTo>
                        <a:pt x="40" y="155"/>
                        <a:pt x="32" y="155"/>
                        <a:pt x="25" y="153"/>
                      </a:cubicBezTo>
                      <a:cubicBezTo>
                        <a:pt x="11" y="151"/>
                        <a:pt x="1" y="140"/>
                        <a:pt x="1" y="126"/>
                      </a:cubicBezTo>
                      <a:cubicBezTo>
                        <a:pt x="0" y="101"/>
                        <a:pt x="5" y="75"/>
                        <a:pt x="17" y="51"/>
                      </a:cubicBezTo>
                      <a:cubicBezTo>
                        <a:pt x="25" y="36"/>
                        <a:pt x="35" y="23"/>
                        <a:pt x="46" y="11"/>
                      </a:cubicBezTo>
                      <a:cubicBezTo>
                        <a:pt x="58" y="0"/>
                        <a:pt x="77" y="0"/>
                        <a:pt x="87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" name="组合 9"/>
            <p:cNvGrpSpPr/>
            <p:nvPr/>
          </p:nvGrpSpPr>
          <p:grpSpPr>
            <a:xfrm>
              <a:off x="10045368" y="122716"/>
              <a:ext cx="1741487" cy="747712"/>
              <a:chOff x="8430182" y="-1140871"/>
              <a:chExt cx="1741487" cy="747712"/>
            </a:xfrm>
          </p:grpSpPr>
          <p:sp>
            <p:nvSpPr>
              <p:cNvPr id="25" name="任意多边形: 形状 24"/>
              <p:cNvSpPr>
                <a:spLocks/>
              </p:cNvSpPr>
              <p:nvPr/>
            </p:nvSpPr>
            <p:spPr bwMode="auto">
              <a:xfrm>
                <a:off x="8520669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任意多边形: 形状 25"/>
              <p:cNvSpPr>
                <a:spLocks/>
              </p:cNvSpPr>
              <p:nvPr/>
            </p:nvSpPr>
            <p:spPr bwMode="auto">
              <a:xfrm>
                <a:off x="8831819" y="-1140871"/>
                <a:ext cx="415925" cy="747712"/>
              </a:xfrm>
              <a:custGeom>
                <a:avLst/>
                <a:gdLst>
                  <a:gd name="T0" fmla="*/ 169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69 w 262"/>
                  <a:gd name="T9" fmla="*/ 0 h 471"/>
                  <a:gd name="T10" fmla="*/ 0 w 262"/>
                  <a:gd name="T11" fmla="*/ 235 h 471"/>
                  <a:gd name="T12" fmla="*/ 169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69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69" y="0"/>
                    </a:lnTo>
                    <a:lnTo>
                      <a:pt x="0" y="235"/>
                    </a:lnTo>
                    <a:lnTo>
                      <a:pt x="169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任意多边形: 形状 26"/>
              <p:cNvSpPr>
                <a:spLocks/>
              </p:cNvSpPr>
              <p:nvPr/>
            </p:nvSpPr>
            <p:spPr bwMode="auto">
              <a:xfrm>
                <a:off x="9138207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任意多边形: 形状 27"/>
              <p:cNvSpPr>
                <a:spLocks/>
              </p:cNvSpPr>
              <p:nvPr/>
            </p:nvSpPr>
            <p:spPr bwMode="auto">
              <a:xfrm>
                <a:off x="9449357" y="-1140871"/>
                <a:ext cx="415925" cy="747712"/>
              </a:xfrm>
              <a:custGeom>
                <a:avLst/>
                <a:gdLst>
                  <a:gd name="T0" fmla="*/ 169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69 w 262"/>
                  <a:gd name="T9" fmla="*/ 0 h 471"/>
                  <a:gd name="T10" fmla="*/ 0 w 262"/>
                  <a:gd name="T11" fmla="*/ 235 h 471"/>
                  <a:gd name="T12" fmla="*/ 169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69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69" y="0"/>
                    </a:lnTo>
                    <a:lnTo>
                      <a:pt x="0" y="235"/>
                    </a:lnTo>
                    <a:lnTo>
                      <a:pt x="169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任意多边形: 形状 28"/>
              <p:cNvSpPr>
                <a:spLocks/>
              </p:cNvSpPr>
              <p:nvPr/>
            </p:nvSpPr>
            <p:spPr bwMode="auto">
              <a:xfrm>
                <a:off x="9755744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1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1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30" name="任意多边形: 形状 29"/>
              <p:cNvSpPr>
                <a:spLocks/>
              </p:cNvSpPr>
              <p:nvPr/>
            </p:nvSpPr>
            <p:spPr bwMode="auto">
              <a:xfrm>
                <a:off x="8430182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1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1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任意多边形: 形状 31"/>
              <p:cNvSpPr>
                <a:spLocks/>
              </p:cNvSpPr>
              <p:nvPr/>
            </p:nvSpPr>
            <p:spPr bwMode="auto">
              <a:xfrm>
                <a:off x="8741332" y="-1140871"/>
                <a:ext cx="415925" cy="747712"/>
              </a:xfrm>
              <a:custGeom>
                <a:avLst/>
                <a:gdLst>
                  <a:gd name="T0" fmla="*/ 171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1 w 262"/>
                  <a:gd name="T9" fmla="*/ 0 h 471"/>
                  <a:gd name="T10" fmla="*/ 0 w 262"/>
                  <a:gd name="T11" fmla="*/ 235 h 471"/>
                  <a:gd name="T12" fmla="*/ 171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1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1" y="0"/>
                    </a:lnTo>
                    <a:lnTo>
                      <a:pt x="0" y="235"/>
                    </a:lnTo>
                    <a:lnTo>
                      <a:pt x="171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任意多边形: 形状 32"/>
              <p:cNvSpPr>
                <a:spLocks/>
              </p:cNvSpPr>
              <p:nvPr/>
            </p:nvSpPr>
            <p:spPr bwMode="auto">
              <a:xfrm>
                <a:off x="9047719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任意多边形: 形状 33"/>
              <p:cNvSpPr>
                <a:spLocks/>
              </p:cNvSpPr>
              <p:nvPr/>
            </p:nvSpPr>
            <p:spPr bwMode="auto">
              <a:xfrm>
                <a:off x="9357282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任意多边形: 形状 34"/>
              <p:cNvSpPr>
                <a:spLocks/>
              </p:cNvSpPr>
              <p:nvPr/>
            </p:nvSpPr>
            <p:spPr bwMode="auto">
              <a:xfrm>
                <a:off x="9665257" y="-1140871"/>
                <a:ext cx="415925" cy="747712"/>
              </a:xfrm>
              <a:custGeom>
                <a:avLst/>
                <a:gdLst>
                  <a:gd name="T0" fmla="*/ 171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1 w 262"/>
                  <a:gd name="T9" fmla="*/ 0 h 471"/>
                  <a:gd name="T10" fmla="*/ 0 w 262"/>
                  <a:gd name="T11" fmla="*/ 235 h 471"/>
                  <a:gd name="T12" fmla="*/ 171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1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1" y="0"/>
                    </a:lnTo>
                    <a:lnTo>
                      <a:pt x="0" y="235"/>
                    </a:lnTo>
                    <a:lnTo>
                      <a:pt x="171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0733087" y="5668484"/>
              <a:ext cx="1300405" cy="865196"/>
              <a:chOff x="12161838" y="2838450"/>
              <a:chExt cx="1579563" cy="1050926"/>
            </a:xfrm>
          </p:grpSpPr>
          <p:sp>
            <p:nvSpPr>
              <p:cNvPr id="12" name="矩形 11"/>
              <p:cNvSpPr>
                <a:spLocks noChangeArrowheads="1"/>
              </p:cNvSpPr>
              <p:nvPr/>
            </p:nvSpPr>
            <p:spPr bwMode="auto">
              <a:xfrm>
                <a:off x="12487276" y="3159126"/>
                <a:ext cx="1254125" cy="730250"/>
              </a:xfrm>
              <a:prstGeom prst="rect">
                <a:avLst/>
              </a:pr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矩形 13"/>
              <p:cNvSpPr>
                <a:spLocks noChangeArrowheads="1"/>
              </p:cNvSpPr>
              <p:nvPr/>
            </p:nvSpPr>
            <p:spPr bwMode="auto">
              <a:xfrm>
                <a:off x="12404726" y="3081338"/>
                <a:ext cx="1255713" cy="72548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任意多边形: 形状 15"/>
              <p:cNvSpPr>
                <a:spLocks/>
              </p:cNvSpPr>
              <p:nvPr/>
            </p:nvSpPr>
            <p:spPr bwMode="auto">
              <a:xfrm>
                <a:off x="12404726" y="3081338"/>
                <a:ext cx="1255713" cy="550863"/>
              </a:xfrm>
              <a:custGeom>
                <a:avLst/>
                <a:gdLst>
                  <a:gd name="T0" fmla="*/ 309 w 309"/>
                  <a:gd name="T1" fmla="*/ 0 h 135"/>
                  <a:gd name="T2" fmla="*/ 178 w 309"/>
                  <a:gd name="T3" fmla="*/ 123 h 135"/>
                  <a:gd name="T4" fmla="*/ 131 w 309"/>
                  <a:gd name="T5" fmla="*/ 123 h 135"/>
                  <a:gd name="T6" fmla="*/ 0 w 309"/>
                  <a:gd name="T7" fmla="*/ 0 h 135"/>
                  <a:gd name="T8" fmla="*/ 309 w 309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35">
                    <a:moveTo>
                      <a:pt x="309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5" y="135"/>
                      <a:pt x="145" y="135"/>
                      <a:pt x="131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6BC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任意多边形: 形状 16"/>
              <p:cNvSpPr>
                <a:spLocks/>
              </p:cNvSpPr>
              <p:nvPr/>
            </p:nvSpPr>
            <p:spPr bwMode="auto">
              <a:xfrm>
                <a:off x="12404726" y="3081338"/>
                <a:ext cx="1255713" cy="481013"/>
              </a:xfrm>
              <a:custGeom>
                <a:avLst/>
                <a:gdLst>
                  <a:gd name="T0" fmla="*/ 133 w 309"/>
                  <a:gd name="T1" fmla="*/ 108 h 118"/>
                  <a:gd name="T2" fmla="*/ 0 w 309"/>
                  <a:gd name="T3" fmla="*/ 0 h 118"/>
                  <a:gd name="T4" fmla="*/ 309 w 309"/>
                  <a:gd name="T5" fmla="*/ 0 h 118"/>
                  <a:gd name="T6" fmla="*/ 176 w 309"/>
                  <a:gd name="T7" fmla="*/ 108 h 118"/>
                  <a:gd name="T8" fmla="*/ 133 w 309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64" y="118"/>
                      <a:pt x="146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18" name="矩形 17"/>
              <p:cNvSpPr>
                <a:spLocks noChangeArrowheads="1"/>
              </p:cNvSpPr>
              <p:nvPr/>
            </p:nvSpPr>
            <p:spPr bwMode="auto">
              <a:xfrm>
                <a:off x="12292013" y="2963863"/>
                <a:ext cx="1255713" cy="72866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>
                <a:spLocks/>
              </p:cNvSpPr>
              <p:nvPr/>
            </p:nvSpPr>
            <p:spPr bwMode="auto">
              <a:xfrm>
                <a:off x="12292013" y="2963863"/>
                <a:ext cx="1255713" cy="550863"/>
              </a:xfrm>
              <a:custGeom>
                <a:avLst/>
                <a:gdLst>
                  <a:gd name="T0" fmla="*/ 309 w 309"/>
                  <a:gd name="T1" fmla="*/ 0 h 135"/>
                  <a:gd name="T2" fmla="*/ 178 w 309"/>
                  <a:gd name="T3" fmla="*/ 123 h 135"/>
                  <a:gd name="T4" fmla="*/ 131 w 309"/>
                  <a:gd name="T5" fmla="*/ 123 h 135"/>
                  <a:gd name="T6" fmla="*/ 0 w 309"/>
                  <a:gd name="T7" fmla="*/ 0 h 135"/>
                  <a:gd name="T8" fmla="*/ 309 w 309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35">
                    <a:moveTo>
                      <a:pt x="309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4" y="135"/>
                      <a:pt x="144" y="135"/>
                      <a:pt x="131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96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>
                <a:spLocks/>
              </p:cNvSpPr>
              <p:nvPr/>
            </p:nvSpPr>
            <p:spPr bwMode="auto">
              <a:xfrm>
                <a:off x="12292013" y="2963863"/>
                <a:ext cx="1255713" cy="481013"/>
              </a:xfrm>
              <a:custGeom>
                <a:avLst/>
                <a:gdLst>
                  <a:gd name="T0" fmla="*/ 133 w 309"/>
                  <a:gd name="T1" fmla="*/ 108 h 118"/>
                  <a:gd name="T2" fmla="*/ 0 w 309"/>
                  <a:gd name="T3" fmla="*/ 0 h 118"/>
                  <a:gd name="T4" fmla="*/ 309 w 309"/>
                  <a:gd name="T5" fmla="*/ 0 h 118"/>
                  <a:gd name="T6" fmla="*/ 176 w 309"/>
                  <a:gd name="T7" fmla="*/ 108 h 118"/>
                  <a:gd name="T8" fmla="*/ 133 w 309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63" y="118"/>
                      <a:pt x="145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矩形 20"/>
              <p:cNvSpPr>
                <a:spLocks noChangeArrowheads="1"/>
              </p:cNvSpPr>
              <p:nvPr/>
            </p:nvSpPr>
            <p:spPr bwMode="auto">
              <a:xfrm>
                <a:off x="12161838" y="2838451"/>
                <a:ext cx="1258888" cy="7239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任意多边形: 形状 22"/>
              <p:cNvSpPr>
                <a:spLocks/>
              </p:cNvSpPr>
              <p:nvPr/>
            </p:nvSpPr>
            <p:spPr bwMode="auto">
              <a:xfrm>
                <a:off x="12161838" y="2838450"/>
                <a:ext cx="1258888" cy="549275"/>
              </a:xfrm>
              <a:custGeom>
                <a:avLst/>
                <a:gdLst>
                  <a:gd name="T0" fmla="*/ 310 w 310"/>
                  <a:gd name="T1" fmla="*/ 0 h 135"/>
                  <a:gd name="T2" fmla="*/ 178 w 310"/>
                  <a:gd name="T3" fmla="*/ 123 h 135"/>
                  <a:gd name="T4" fmla="*/ 132 w 310"/>
                  <a:gd name="T5" fmla="*/ 123 h 135"/>
                  <a:gd name="T6" fmla="*/ 0 w 310"/>
                  <a:gd name="T7" fmla="*/ 0 h 135"/>
                  <a:gd name="T8" fmla="*/ 310 w 310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135">
                    <a:moveTo>
                      <a:pt x="310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5" y="135"/>
                      <a:pt x="145" y="135"/>
                      <a:pt x="132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任意多边形: 形状 23"/>
              <p:cNvSpPr>
                <a:spLocks/>
              </p:cNvSpPr>
              <p:nvPr/>
            </p:nvSpPr>
            <p:spPr bwMode="auto">
              <a:xfrm>
                <a:off x="12161838" y="2838451"/>
                <a:ext cx="1258888" cy="479425"/>
              </a:xfrm>
              <a:custGeom>
                <a:avLst/>
                <a:gdLst>
                  <a:gd name="T0" fmla="*/ 133 w 310"/>
                  <a:gd name="T1" fmla="*/ 108 h 118"/>
                  <a:gd name="T2" fmla="*/ 0 w 310"/>
                  <a:gd name="T3" fmla="*/ 0 h 118"/>
                  <a:gd name="T4" fmla="*/ 310 w 310"/>
                  <a:gd name="T5" fmla="*/ 0 h 118"/>
                  <a:gd name="T6" fmla="*/ 177 w 310"/>
                  <a:gd name="T7" fmla="*/ 108 h 118"/>
                  <a:gd name="T8" fmla="*/ 133 w 310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10" y="0"/>
                      <a:pt x="310" y="0"/>
                      <a:pt x="310" y="0"/>
                    </a:cubicBezTo>
                    <a:cubicBezTo>
                      <a:pt x="177" y="108"/>
                      <a:pt x="177" y="108"/>
                      <a:pt x="177" y="108"/>
                    </a:cubicBezTo>
                    <a:cubicBezTo>
                      <a:pt x="164" y="118"/>
                      <a:pt x="146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60399" y="1270236"/>
            <a:ext cx="5638801" cy="2339973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4800">
                <a:ln w="19050"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4533040"/>
            <a:ext cx="5638800" cy="357752"/>
          </a:xfrm>
          <a:prstGeom prst="rect">
            <a:avLst/>
          </a:prstGeom>
          <a:ln>
            <a:noFill/>
          </a:ln>
        </p:spPr>
        <p:txBody>
          <a:bodyPr wrap="square" lIns="90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4927416"/>
            <a:ext cx="5638800" cy="35775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www.officeplus.cn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 Mast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87001" y="406400"/>
            <a:ext cx="11617999" cy="5856748"/>
            <a:chOff x="404813" y="406400"/>
            <a:chExt cx="11431754" cy="6045200"/>
          </a:xfrm>
        </p:grpSpPr>
        <p:sp>
          <p:nvSpPr>
            <p:cNvPr id="28" name="任意多边形: 形状 27"/>
            <p:cNvSpPr>
              <a:spLocks/>
            </p:cNvSpPr>
            <p:nvPr/>
          </p:nvSpPr>
          <p:spPr bwMode="auto">
            <a:xfrm>
              <a:off x="404813" y="406400"/>
              <a:ext cx="11431754" cy="630238"/>
            </a:xfrm>
            <a:custGeom>
              <a:avLst/>
              <a:gdLst>
                <a:gd name="T0" fmla="*/ 1775 w 1775"/>
                <a:gd name="T1" fmla="*/ 45 h 102"/>
                <a:gd name="T2" fmla="*/ 1730 w 1775"/>
                <a:gd name="T3" fmla="*/ 0 h 102"/>
                <a:gd name="T4" fmla="*/ 45 w 1775"/>
                <a:gd name="T5" fmla="*/ 0 h 102"/>
                <a:gd name="T6" fmla="*/ 0 w 1775"/>
                <a:gd name="T7" fmla="*/ 45 h 102"/>
                <a:gd name="T8" fmla="*/ 0 w 1775"/>
                <a:gd name="T9" fmla="*/ 102 h 102"/>
                <a:gd name="T10" fmla="*/ 1775 w 1775"/>
                <a:gd name="T11" fmla="*/ 102 h 102"/>
                <a:gd name="T12" fmla="*/ 1775 w 1775"/>
                <a:gd name="T13" fmla="*/ 4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5" h="102">
                  <a:moveTo>
                    <a:pt x="1775" y="45"/>
                  </a:moveTo>
                  <a:cubicBezTo>
                    <a:pt x="1775" y="20"/>
                    <a:pt x="1755" y="0"/>
                    <a:pt x="173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775" y="102"/>
                    <a:pt x="1775" y="102"/>
                    <a:pt x="1775" y="102"/>
                  </a:cubicBezTo>
                  <a:lnTo>
                    <a:pt x="1775" y="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>
              <a:spLocks/>
            </p:cNvSpPr>
            <p:nvPr/>
          </p:nvSpPr>
          <p:spPr bwMode="auto">
            <a:xfrm>
              <a:off x="404813" y="1036638"/>
              <a:ext cx="11431754" cy="5414962"/>
            </a:xfrm>
            <a:custGeom>
              <a:avLst/>
              <a:gdLst>
                <a:gd name="T0" fmla="*/ 0 w 1775"/>
                <a:gd name="T1" fmla="*/ 0 h 806"/>
                <a:gd name="T2" fmla="*/ 0 w 1775"/>
                <a:gd name="T3" fmla="*/ 761 h 806"/>
                <a:gd name="T4" fmla="*/ 45 w 1775"/>
                <a:gd name="T5" fmla="*/ 806 h 806"/>
                <a:gd name="T6" fmla="*/ 1730 w 1775"/>
                <a:gd name="T7" fmla="*/ 806 h 806"/>
                <a:gd name="T8" fmla="*/ 1775 w 1775"/>
                <a:gd name="T9" fmla="*/ 761 h 806"/>
                <a:gd name="T10" fmla="*/ 1775 w 1775"/>
                <a:gd name="T11" fmla="*/ 0 h 806"/>
                <a:gd name="T12" fmla="*/ 0 w 1775"/>
                <a:gd name="T13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5" h="806">
                  <a:moveTo>
                    <a:pt x="0" y="0"/>
                  </a:moveTo>
                  <a:cubicBezTo>
                    <a:pt x="0" y="761"/>
                    <a:pt x="0" y="761"/>
                    <a:pt x="0" y="761"/>
                  </a:cubicBezTo>
                  <a:cubicBezTo>
                    <a:pt x="0" y="786"/>
                    <a:pt x="20" y="806"/>
                    <a:pt x="45" y="806"/>
                  </a:cubicBezTo>
                  <a:cubicBezTo>
                    <a:pt x="1730" y="806"/>
                    <a:pt x="1730" y="806"/>
                    <a:pt x="1730" y="806"/>
                  </a:cubicBezTo>
                  <a:cubicBezTo>
                    <a:pt x="1755" y="806"/>
                    <a:pt x="1775" y="786"/>
                    <a:pt x="1775" y="761"/>
                  </a:cubicBezTo>
                  <a:cubicBezTo>
                    <a:pt x="1775" y="0"/>
                    <a:pt x="1775" y="0"/>
                    <a:pt x="177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6" r:id="rId4"/>
    <p:sldLayoutId id="2147483651" r:id="rId5"/>
    <p:sldLayoutId id="2147483661" r:id="rId6"/>
    <p:sldLayoutId id="2147483655" r:id="rId7"/>
    <p:sldLayoutId id="2147483657" r:id="rId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microsoft.com/office/2007/relationships/hdphoto" Target="../media/hdphoto2.wdp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0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12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webp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openxmlformats.org/officeDocument/2006/relationships/slide" Target="slide10.xml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0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12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21.png"/><Relationship Id="rId5" Type="http://schemas.openxmlformats.org/officeDocument/2006/relationships/image" Target="../media/image46.png"/><Relationship Id="rId10" Type="http://schemas.openxmlformats.org/officeDocument/2006/relationships/slide" Target="slide10.xml"/><Relationship Id="rId4" Type="http://schemas.openxmlformats.org/officeDocument/2006/relationships/image" Target="../media/image42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microsoft.com/office/2007/relationships/hdphoto" Target="../media/hdphoto3.wdp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slide" Target="slide13.xml"/><Relationship Id="rId4" Type="http://schemas.openxmlformats.org/officeDocument/2006/relationships/slide" Target="slide6.xml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22.png"/><Relationship Id="rId3" Type="http://schemas.openxmlformats.org/officeDocument/2006/relationships/image" Target="../media/image24.png"/><Relationship Id="rId7" Type="http://schemas.openxmlformats.org/officeDocument/2006/relationships/image" Target="../media/image19.png"/><Relationship Id="rId12" Type="http://schemas.openxmlformats.org/officeDocument/2006/relationships/slide" Target="slide1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0" Type="http://schemas.openxmlformats.org/officeDocument/2006/relationships/slide" Target="slide10.xml"/><Relationship Id="rId4" Type="http://schemas.openxmlformats.org/officeDocument/2006/relationships/image" Target="../media/image2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slide" Target="slide10.xml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image" Target="../media/image20.png"/><Relationship Id="rId2" Type="http://schemas.openxmlformats.org/officeDocument/2006/relationships/image" Target="../media/image29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slide" Target="slide3.xml"/><Relationship Id="rId5" Type="http://schemas.microsoft.com/office/2007/relationships/hdphoto" Target="../media/hdphoto1.wdp"/><Relationship Id="rId15" Type="http://schemas.openxmlformats.org/officeDocument/2006/relationships/slide" Target="slide13.xml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slide" Target="slide6.xml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22.png"/><Relationship Id="rId3" Type="http://schemas.openxmlformats.org/officeDocument/2006/relationships/image" Target="../media/image34.png"/><Relationship Id="rId7" Type="http://schemas.openxmlformats.org/officeDocument/2006/relationships/image" Target="../media/image19.png"/><Relationship Id="rId12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image" Target="../media/image21.png"/><Relationship Id="rId5" Type="http://schemas.openxmlformats.org/officeDocument/2006/relationships/image" Target="../media/image36.png"/><Relationship Id="rId10" Type="http://schemas.openxmlformats.org/officeDocument/2006/relationships/slide" Target="slide10.xml"/><Relationship Id="rId4" Type="http://schemas.openxmlformats.org/officeDocument/2006/relationships/image" Target="../media/image3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8.png"/><Relationship Id="rId7" Type="http://schemas.openxmlformats.org/officeDocument/2006/relationships/image" Target="../media/image2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slide" Target="slide13.xml"/><Relationship Id="rId4" Type="http://schemas.openxmlformats.org/officeDocument/2006/relationships/slide" Target="slide6.xm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13AB02E-C207-65DF-6D9A-BA4A7AF42C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9" y="498227"/>
            <a:ext cx="584041" cy="46982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9CA727C-2900-36B9-EAE1-26BA27EF3784}"/>
              </a:ext>
            </a:extLst>
          </p:cNvPr>
          <p:cNvSpPr txBox="1"/>
          <p:nvPr/>
        </p:nvSpPr>
        <p:spPr>
          <a:xfrm>
            <a:off x="5041900" y="567945"/>
            <a:ext cx="291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制作智能垃圾桶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F1DA2C-31B0-D36A-498B-BEF2255DA98F}"/>
              </a:ext>
            </a:extLst>
          </p:cNvPr>
          <p:cNvSpPr txBox="1"/>
          <p:nvPr/>
        </p:nvSpPr>
        <p:spPr>
          <a:xfrm>
            <a:off x="1164397" y="567945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六年级上册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321496" y="1872095"/>
            <a:ext cx="3609740" cy="3730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80CEF46-5848-E3DA-0BFA-CCD4B0F7AE01}"/>
              </a:ext>
            </a:extLst>
          </p:cNvPr>
          <p:cNvSpPr txBox="1"/>
          <p:nvPr/>
        </p:nvSpPr>
        <p:spPr>
          <a:xfrm>
            <a:off x="957630" y="1401333"/>
            <a:ext cx="2818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B93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第 </a:t>
            </a:r>
            <a:r>
              <a:rPr lang="en-US" altLang="zh-CN" sz="3200" b="1" dirty="0">
                <a:solidFill>
                  <a:srgbClr val="4B93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13 </a:t>
            </a:r>
            <a:r>
              <a:rPr lang="zh-CN" altLang="en-US" sz="3200" b="1" dirty="0">
                <a:solidFill>
                  <a:srgbClr val="4B93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课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973" y="3308289"/>
            <a:ext cx="2789375" cy="2294489"/>
          </a:xfrm>
          <a:prstGeom prst="rect">
            <a:avLst/>
          </a:prstGeom>
        </p:spPr>
      </p:pic>
      <p:sp>
        <p:nvSpPr>
          <p:cNvPr id="15" name="标题 4"/>
          <p:cNvSpPr>
            <a:spLocks noGrp="1"/>
          </p:cNvSpPr>
          <p:nvPr>
            <p:ph type="ctrTitle" hasCustomPrompt="1"/>
          </p:nvPr>
        </p:nvSpPr>
        <p:spPr>
          <a:xfrm>
            <a:off x="2367055" y="1122272"/>
            <a:ext cx="6104386" cy="2115067"/>
          </a:xfrm>
        </p:spPr>
        <p:txBody>
          <a:bodyPr>
            <a:noAutofit/>
          </a:bodyPr>
          <a:lstStyle/>
          <a:p>
            <a:r>
              <a:rPr lang="zh-CN" altLang="en-US" sz="6600" dirty="0" smtClean="0"/>
              <a:t>硬件搭建垃圾桶</a:t>
            </a:r>
            <a:endParaRPr lang="zh-CN" altLang="en-US" sz="6600" dirty="0"/>
          </a:p>
        </p:txBody>
      </p:sp>
      <p:sp>
        <p:nvSpPr>
          <p:cNvPr id="16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4023362" y="3481722"/>
            <a:ext cx="3971466" cy="717136"/>
          </a:xfrm>
        </p:spPr>
        <p:txBody>
          <a:bodyPr>
            <a:noAutofit/>
          </a:bodyPr>
          <a:lstStyle/>
          <a:p>
            <a:r>
              <a:rPr lang="en-US" altLang="zh-CN" sz="3600" b="1" dirty="0"/>
              <a:t>——</a:t>
            </a:r>
            <a:r>
              <a:rPr lang="zh-CN" altLang="en-US" sz="3600" b="1" dirty="0"/>
              <a:t>小型</a:t>
            </a:r>
            <a:r>
              <a:rPr lang="zh-CN" altLang="en-US" sz="3600" b="1" dirty="0" smtClean="0"/>
              <a:t>系统搭建</a:t>
            </a:r>
            <a:endParaRPr lang="zh-CN" altLang="en-US" sz="3600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3891935" y="5331974"/>
            <a:ext cx="3054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马鞍山市新都小学   赵何水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1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/>
        </p:blipFill>
        <p:spPr>
          <a:xfrm>
            <a:off x="6007928" y="2940626"/>
            <a:ext cx="4039986" cy="1745673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1" r="52578" b="45583"/>
          <a:stretch/>
        </p:blipFill>
        <p:spPr>
          <a:xfrm rot="10800000" flipV="1">
            <a:off x="4503321" y="773002"/>
            <a:ext cx="3383279" cy="1995354"/>
          </a:xfrm>
          <a:prstGeom prst="rect">
            <a:avLst/>
          </a:prstGeom>
        </p:spPr>
      </p:pic>
      <p:sp>
        <p:nvSpPr>
          <p:cNvPr id="116" name="文本框 115"/>
          <p:cNvSpPr txBox="1"/>
          <p:nvPr/>
        </p:nvSpPr>
        <p:spPr>
          <a:xfrm>
            <a:off x="6251499" y="3220335"/>
            <a:ext cx="3763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传感器与主控板连接需要注意哪些问题呢？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4" y="1953487"/>
            <a:ext cx="5835536" cy="58355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676" y="1183898"/>
            <a:ext cx="2200847" cy="11217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05" y="3909393"/>
            <a:ext cx="2045959" cy="239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05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5" r="52453" b="72783"/>
          <a:stretch/>
        </p:blipFill>
        <p:spPr>
          <a:xfrm>
            <a:off x="4591878" y="1224169"/>
            <a:ext cx="3160645" cy="51849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29003" y="2519209"/>
            <a:ext cx="3613176" cy="2707344"/>
          </a:xfrm>
          <a:prstGeom prst="rect">
            <a:avLst/>
          </a:prstGeom>
          <a:ln w="28575">
            <a:solidFill>
              <a:srgbClr val="00B050"/>
            </a:solidFill>
            <a:prstDash val="sysDot"/>
          </a:ln>
        </p:spPr>
        <p:txBody>
          <a:bodyPr wrap="square">
            <a:spAutoFit/>
          </a:bodyPr>
          <a:lstStyle/>
          <a:p>
            <a:pPr indent="450850"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在各类主控板上最常见的两种引脚类型分别是数字端口和模拟端口。数字端口通常用于连接需要进行开关控制的设备，如 </a:t>
            </a:r>
            <a:r>
              <a:rPr lang="en-US" altLang="zh-CN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LED </a:t>
            </a:r>
            <a:r>
              <a:rPr lang="zh-CN" altLang="en-US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灯，或者用于读取开关状态的传感器。模拟端口则通常用于连接需要读取或控制连续电压级别的设备，如光敏电阻、声音传感器等。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337211" flipH="1">
            <a:off x="481127" y="4808036"/>
            <a:ext cx="853725" cy="132267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6258" r="11338" b="7312"/>
          <a:stretch/>
        </p:blipFill>
        <p:spPr>
          <a:xfrm>
            <a:off x="4631634" y="2519209"/>
            <a:ext cx="3849757" cy="271669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8653670" y="2451191"/>
            <a:ext cx="3226904" cy="2864380"/>
            <a:chOff x="8653670" y="2451191"/>
            <a:chExt cx="3226904" cy="286438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3670" y="2451191"/>
              <a:ext cx="3226904" cy="286438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54" t="42853" r="56263" b="44192"/>
            <a:stretch/>
          </p:blipFill>
          <p:spPr>
            <a:xfrm>
              <a:off x="9700590" y="4055165"/>
              <a:ext cx="742123" cy="371062"/>
            </a:xfrm>
            <a:prstGeom prst="rect">
              <a:avLst/>
            </a:prstGeom>
          </p:spPr>
        </p:pic>
      </p:grpSp>
      <p:sp>
        <p:nvSpPr>
          <p:cNvPr id="16" name="下箭头 15"/>
          <p:cNvSpPr/>
          <p:nvPr/>
        </p:nvSpPr>
        <p:spPr>
          <a:xfrm>
            <a:off x="6490251" y="2283983"/>
            <a:ext cx="434009" cy="4704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下箭头 16"/>
          <p:cNvSpPr/>
          <p:nvPr/>
        </p:nvSpPr>
        <p:spPr>
          <a:xfrm rot="16200000">
            <a:off x="8539370" y="4036943"/>
            <a:ext cx="434009" cy="4704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 rot="5400000" flipH="1">
            <a:off x="11229559" y="4005469"/>
            <a:ext cx="434009" cy="4704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下箭头 18"/>
          <p:cNvSpPr/>
          <p:nvPr/>
        </p:nvSpPr>
        <p:spPr>
          <a:xfrm flipV="1">
            <a:off x="6576390" y="5080345"/>
            <a:ext cx="434009" cy="4704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同侧圆角矩形 13"/>
          <p:cNvSpPr/>
          <p:nvPr/>
        </p:nvSpPr>
        <p:spPr>
          <a:xfrm>
            <a:off x="2256305" y="611566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同侧圆角矩形 19"/>
          <p:cNvSpPr/>
          <p:nvPr/>
        </p:nvSpPr>
        <p:spPr>
          <a:xfrm>
            <a:off x="3988536" y="530766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00" y="523885"/>
            <a:ext cx="1956986" cy="682811"/>
          </a:xfrm>
          <a:prstGeom prst="rect">
            <a:avLst/>
          </a:prstGeom>
        </p:spPr>
      </p:pic>
      <p:pic>
        <p:nvPicPr>
          <p:cNvPr id="22" name="图片 2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470113"/>
            <a:ext cx="1956986" cy="682811"/>
          </a:xfrm>
          <a:prstGeom prst="rect">
            <a:avLst/>
          </a:prstGeom>
        </p:spPr>
      </p:pic>
      <p:sp>
        <p:nvSpPr>
          <p:cNvPr id="23" name="同侧圆角矩形 22"/>
          <p:cNvSpPr/>
          <p:nvPr/>
        </p:nvSpPr>
        <p:spPr>
          <a:xfrm>
            <a:off x="517236" y="613264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537354"/>
            <a:ext cx="1956986" cy="682811"/>
          </a:xfrm>
          <a:prstGeom prst="rect">
            <a:avLst/>
          </a:prstGeom>
        </p:spPr>
      </p:pic>
      <p:sp>
        <p:nvSpPr>
          <p:cNvPr id="25" name="同侧圆角矩形 24"/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91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63944" y="1891299"/>
            <a:ext cx="5258284" cy="37555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5" r="52453" b="72783"/>
          <a:stretch/>
        </p:blipFill>
        <p:spPr>
          <a:xfrm>
            <a:off x="4591878" y="1224169"/>
            <a:ext cx="3160645" cy="5184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19" y="1264339"/>
            <a:ext cx="3571875" cy="438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54" y="2531336"/>
            <a:ext cx="6791543" cy="267676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181863" y="2531336"/>
            <a:ext cx="25523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zh-CN" altLang="en-US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使用开源硬件搭建小型模拟系统时，不能仅仅通过杜邦线将元器件连接到主控板上，还需要注意许多的细节。请结合实际操作经验，在左侧勾选硬件搭建时的注意事项。</a:t>
            </a:r>
            <a:endParaRPr lang="zh-CN" altLang="en-US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7807" y="4573345"/>
            <a:ext cx="1196731" cy="1400619"/>
          </a:xfrm>
          <a:prstGeom prst="rect">
            <a:avLst/>
          </a:prstGeom>
        </p:spPr>
      </p:pic>
      <p:sp>
        <p:nvSpPr>
          <p:cNvPr id="9" name="同侧圆角矩形 8"/>
          <p:cNvSpPr/>
          <p:nvPr/>
        </p:nvSpPr>
        <p:spPr>
          <a:xfrm>
            <a:off x="2256305" y="611566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同侧圆角矩形 9"/>
          <p:cNvSpPr/>
          <p:nvPr/>
        </p:nvSpPr>
        <p:spPr>
          <a:xfrm>
            <a:off x="3988536" y="530766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00" y="523885"/>
            <a:ext cx="1956986" cy="682811"/>
          </a:xfrm>
          <a:prstGeom prst="rect">
            <a:avLst/>
          </a:prstGeom>
        </p:spPr>
      </p:pic>
      <p:pic>
        <p:nvPicPr>
          <p:cNvPr id="12" name="图片 1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470113"/>
            <a:ext cx="1956986" cy="682811"/>
          </a:xfrm>
          <a:prstGeom prst="rect">
            <a:avLst/>
          </a:prstGeom>
        </p:spPr>
      </p:pic>
      <p:sp>
        <p:nvSpPr>
          <p:cNvPr id="13" name="同侧圆角矩形 12"/>
          <p:cNvSpPr/>
          <p:nvPr/>
        </p:nvSpPr>
        <p:spPr>
          <a:xfrm>
            <a:off x="517236" y="613264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537354"/>
            <a:ext cx="1956986" cy="682811"/>
          </a:xfrm>
          <a:prstGeom prst="rect">
            <a:avLst/>
          </a:prstGeom>
        </p:spPr>
      </p:pic>
      <p:sp>
        <p:nvSpPr>
          <p:cNvPr id="15" name="同侧圆角矩形 14"/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038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1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/>
        </p:blipFill>
        <p:spPr>
          <a:xfrm flipH="1">
            <a:off x="3308178" y="2574162"/>
            <a:ext cx="4039986" cy="1329917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1" t="57357" r="51144" b="476"/>
          <a:stretch/>
        </p:blipFill>
        <p:spPr>
          <a:xfrm rot="11326911" flipV="1">
            <a:off x="4351378" y="865980"/>
            <a:ext cx="3485210" cy="1546166"/>
          </a:xfrm>
          <a:prstGeom prst="rect">
            <a:avLst/>
          </a:prstGeom>
        </p:spPr>
      </p:pic>
      <p:sp>
        <p:nvSpPr>
          <p:cNvPr id="116" name="文本框 115"/>
          <p:cNvSpPr txBox="1"/>
          <p:nvPr/>
        </p:nvSpPr>
        <p:spPr>
          <a:xfrm>
            <a:off x="3548501" y="2692234"/>
            <a:ext cx="3763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你能将几个垃圾桶连接到一块主控板上吗？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869" y="1076021"/>
            <a:ext cx="2292295" cy="12071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220" y="3147228"/>
            <a:ext cx="1947898" cy="25407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104" y="3794037"/>
            <a:ext cx="4550561" cy="168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95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41704" y="1870832"/>
            <a:ext cx="3571461" cy="3849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CC94B5F-A480-1497-CC4F-D92A446A5508}"/>
              </a:ext>
            </a:extLst>
          </p:cNvPr>
          <p:cNvSpPr txBox="1"/>
          <p:nvPr/>
        </p:nvSpPr>
        <p:spPr>
          <a:xfrm>
            <a:off x="3225928" y="1870832"/>
            <a:ext cx="456070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硬件搭建垃圾桶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CBFEFF2-60AF-9DA5-152A-E34C2BF3EB8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9" y="498227"/>
            <a:ext cx="584041" cy="46982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C92FEAD-8AEC-5FAD-0FDD-CC8B749FC3B6}"/>
              </a:ext>
            </a:extLst>
          </p:cNvPr>
          <p:cNvSpPr txBox="1"/>
          <p:nvPr/>
        </p:nvSpPr>
        <p:spPr>
          <a:xfrm>
            <a:off x="5041900" y="567945"/>
            <a:ext cx="291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制作智能垃圾桶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8857CDF-1B8E-EC57-B06E-46AEE084EE12}"/>
              </a:ext>
            </a:extLst>
          </p:cNvPr>
          <p:cNvSpPr txBox="1"/>
          <p:nvPr/>
        </p:nvSpPr>
        <p:spPr>
          <a:xfrm>
            <a:off x="1164397" y="567945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六年级上册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026" name="Picture 2" descr="https://gimg2.baidu.com/image_search/src=http%3A%2F%2Fimg.alicdn.com%2Fbao%2Fuploaded%2Fi1%2F153825722%2FO1CN01ts5aDx1s8irzVhV9R_%21%21153825722.png&amp;refer=http%3A%2F%2Fimg.alicdn.com&amp;app=2002&amp;size=f9999,10000&amp;q=a80&amp;n=0&amp;g=0n&amp;fmt=auto?sec=1724910661&amp;t=1b24c8be0a5c4bd6885e6c0674f2540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45" t="20488" r="31269" b="23223"/>
          <a:stretch/>
        </p:blipFill>
        <p:spPr bwMode="auto">
          <a:xfrm>
            <a:off x="8363245" y="2394052"/>
            <a:ext cx="2490717" cy="34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74"/>
          <a:stretch/>
        </p:blipFill>
        <p:spPr>
          <a:xfrm>
            <a:off x="920188" y="2941368"/>
            <a:ext cx="5987434" cy="7724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/>
          <a:stretch/>
        </p:blipFill>
        <p:spPr>
          <a:xfrm>
            <a:off x="2601531" y="4197820"/>
            <a:ext cx="5987434" cy="840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139064" y="2174293"/>
            <a:ext cx="1895302" cy="13835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717101" y="4027754"/>
            <a:ext cx="1895302" cy="13835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74" y="4511446"/>
            <a:ext cx="1240931" cy="159712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19659" y="3865347"/>
            <a:ext cx="1431595" cy="2217966"/>
          </a:xfrm>
          <a:prstGeom prst="rect">
            <a:avLst/>
          </a:prstGeom>
        </p:spPr>
      </p:pic>
      <p:sp>
        <p:nvSpPr>
          <p:cNvPr id="20" name="同侧圆角矩形 19"/>
          <p:cNvSpPr/>
          <p:nvPr/>
        </p:nvSpPr>
        <p:spPr>
          <a:xfrm>
            <a:off x="1525641" y="1766969"/>
            <a:ext cx="1155469" cy="515389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同侧圆角矩形 29"/>
          <p:cNvSpPr/>
          <p:nvPr/>
        </p:nvSpPr>
        <p:spPr>
          <a:xfrm>
            <a:off x="4100651" y="3620431"/>
            <a:ext cx="1155469" cy="515389"/>
          </a:xfrm>
          <a:prstGeom prst="round2Same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833902" y="3494592"/>
            <a:ext cx="1895302" cy="13835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同侧圆角矩形 33"/>
          <p:cNvSpPr/>
          <p:nvPr/>
        </p:nvSpPr>
        <p:spPr>
          <a:xfrm>
            <a:off x="7217452" y="3087269"/>
            <a:ext cx="1155469" cy="515389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398851" y="1931490"/>
            <a:ext cx="1895302" cy="13835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同侧圆角矩形 36"/>
          <p:cNvSpPr/>
          <p:nvPr/>
        </p:nvSpPr>
        <p:spPr>
          <a:xfrm>
            <a:off x="9782401" y="1524167"/>
            <a:ext cx="1155469" cy="515389"/>
          </a:xfrm>
          <a:prstGeom prst="round2Same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1379730" y="2513162"/>
            <a:ext cx="1577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搭建智能垃圾桶需要哪些器材呢</a:t>
            </a:r>
            <a:r>
              <a:rPr lang="zh-CN" altLang="zh-CN" sz="1600" dirty="0">
                <a:solidFill>
                  <a:schemeClr val="bg1"/>
                </a:solidFill>
              </a:rPr>
              <a:t>？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895541" y="4339141"/>
            <a:ext cx="1648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开源硬件如何与主控板连接在一起呢</a:t>
            </a:r>
            <a:r>
              <a:rPr lang="zh-CN" altLang="zh-CN" sz="1600" dirty="0">
                <a:solidFill>
                  <a:schemeClr val="bg1"/>
                </a:solidFill>
              </a:rPr>
              <a:t>？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869049" y="3795070"/>
            <a:ext cx="1825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传感器与主控板连接需要注意哪些问题呢</a:t>
            </a:r>
            <a:r>
              <a:rPr lang="zh-CN" altLang="zh-CN" sz="1600" dirty="0">
                <a:solidFill>
                  <a:schemeClr val="bg1"/>
                </a:solidFill>
              </a:rPr>
              <a:t>？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469147" y="2305133"/>
            <a:ext cx="1825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你能将几个垃圾桶连接到一块主控板上吗</a:t>
            </a:r>
            <a:r>
              <a:rPr lang="zh-CN" altLang="zh-CN" sz="1600" dirty="0">
                <a:solidFill>
                  <a:schemeClr val="bg1"/>
                </a:solidFill>
              </a:rPr>
              <a:t>？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907" flipV="1">
            <a:off x="2678287" y="3740515"/>
            <a:ext cx="917387" cy="917387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9760" flipV="1">
            <a:off x="5703545" y="4156155"/>
            <a:ext cx="917387" cy="91738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9760" flipV="1">
            <a:off x="8942353" y="3283887"/>
            <a:ext cx="917387" cy="91738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37" y="1140376"/>
            <a:ext cx="3328704" cy="14326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43" y="1707750"/>
            <a:ext cx="1341236" cy="6828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69" y="3579225"/>
            <a:ext cx="1341236" cy="6828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568" y="3016053"/>
            <a:ext cx="1341236" cy="6828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517" y="1489533"/>
            <a:ext cx="1341236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4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/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15" b="54174"/>
          <a:stretch/>
        </p:blipFill>
        <p:spPr>
          <a:xfrm>
            <a:off x="4665983" y="1089827"/>
            <a:ext cx="3369882" cy="16803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586651" y="3154940"/>
            <a:ext cx="3763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</a:rPr>
              <a:t>搭建智能垃圾桶需要哪些器材呢？</a:t>
            </a:r>
            <a:endParaRPr lang="zh-CN" altLang="en-US" sz="2400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1C0730C-8729-6B8A-F8DE-A986C18BA72F}"/>
              </a:ext>
            </a:extLst>
          </p:cNvPr>
          <p:cNvGrpSpPr/>
          <p:nvPr/>
        </p:nvGrpSpPr>
        <p:grpSpPr>
          <a:xfrm>
            <a:off x="2054075" y="2861345"/>
            <a:ext cx="3665998" cy="2655086"/>
            <a:chOff x="6435407" y="1726552"/>
            <a:chExt cx="5027572" cy="3853631"/>
          </a:xfrm>
        </p:grpSpPr>
        <p:sp>
          <p:nvSpPr>
            <p:cNvPr id="10" name="任意多边形: 形状 2">
              <a:extLst>
                <a:ext uri="{FF2B5EF4-FFF2-40B4-BE49-F238E27FC236}">
                  <a16:creationId xmlns:a16="http://schemas.microsoft.com/office/drawing/2014/main" id="{ED102AAC-C377-9DA6-EA76-3EB83B649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396" y="2234815"/>
              <a:ext cx="5017594" cy="3258386"/>
            </a:xfrm>
            <a:custGeom>
              <a:avLst/>
              <a:gdLst>
                <a:gd name="T0" fmla="*/ 602 w 1837"/>
                <a:gd name="T1" fmla="*/ 0 h 1192"/>
                <a:gd name="T2" fmla="*/ 5 w 1837"/>
                <a:gd name="T3" fmla="*/ 605 h 1192"/>
                <a:gd name="T4" fmla="*/ 602 w 1837"/>
                <a:gd name="T5" fmla="*/ 1192 h 1192"/>
                <a:gd name="T6" fmla="*/ 775 w 1837"/>
                <a:gd name="T7" fmla="*/ 1167 h 1192"/>
                <a:gd name="T8" fmla="*/ 1012 w 1837"/>
                <a:gd name="T9" fmla="*/ 1132 h 1192"/>
                <a:gd name="T10" fmla="*/ 1238 w 1837"/>
                <a:gd name="T11" fmla="*/ 1163 h 1192"/>
                <a:gd name="T12" fmla="*/ 1365 w 1837"/>
                <a:gd name="T13" fmla="*/ 1180 h 1192"/>
                <a:gd name="T14" fmla="*/ 1836 w 1837"/>
                <a:gd name="T15" fmla="*/ 709 h 1192"/>
                <a:gd name="T16" fmla="*/ 1365 w 1837"/>
                <a:gd name="T17" fmla="*/ 237 h 1192"/>
                <a:gd name="T18" fmla="*/ 1365 w 1837"/>
                <a:gd name="T19" fmla="*/ 237 h 1192"/>
                <a:gd name="T20" fmla="*/ 1278 w 1837"/>
                <a:gd name="T21" fmla="*/ 245 h 1192"/>
                <a:gd name="T22" fmla="*/ 1221 w 1837"/>
                <a:gd name="T23" fmla="*/ 250 h 1192"/>
                <a:gd name="T24" fmla="*/ 1016 w 1837"/>
                <a:gd name="T25" fmla="*/ 168 h 1192"/>
                <a:gd name="T26" fmla="*/ 602 w 1837"/>
                <a:gd name="T27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7" h="1192">
                  <a:moveTo>
                    <a:pt x="602" y="0"/>
                  </a:moveTo>
                  <a:cubicBezTo>
                    <a:pt x="271" y="0"/>
                    <a:pt x="0" y="275"/>
                    <a:pt x="5" y="605"/>
                  </a:cubicBezTo>
                  <a:cubicBezTo>
                    <a:pt x="10" y="930"/>
                    <a:pt x="275" y="1192"/>
                    <a:pt x="602" y="1192"/>
                  </a:cubicBezTo>
                  <a:cubicBezTo>
                    <a:pt x="662" y="1192"/>
                    <a:pt x="720" y="1183"/>
                    <a:pt x="775" y="1167"/>
                  </a:cubicBezTo>
                  <a:cubicBezTo>
                    <a:pt x="852" y="1143"/>
                    <a:pt x="932" y="1132"/>
                    <a:pt x="1012" y="1132"/>
                  </a:cubicBezTo>
                  <a:cubicBezTo>
                    <a:pt x="1088" y="1132"/>
                    <a:pt x="1164" y="1142"/>
                    <a:pt x="1238" y="1163"/>
                  </a:cubicBezTo>
                  <a:cubicBezTo>
                    <a:pt x="1278" y="1174"/>
                    <a:pt x="1321" y="1180"/>
                    <a:pt x="1365" y="1180"/>
                  </a:cubicBezTo>
                  <a:cubicBezTo>
                    <a:pt x="1625" y="1180"/>
                    <a:pt x="1836" y="969"/>
                    <a:pt x="1836" y="709"/>
                  </a:cubicBezTo>
                  <a:cubicBezTo>
                    <a:pt x="1837" y="449"/>
                    <a:pt x="1625" y="237"/>
                    <a:pt x="1365" y="237"/>
                  </a:cubicBezTo>
                  <a:cubicBezTo>
                    <a:pt x="1365" y="237"/>
                    <a:pt x="1365" y="237"/>
                    <a:pt x="1365" y="237"/>
                  </a:cubicBezTo>
                  <a:cubicBezTo>
                    <a:pt x="1335" y="237"/>
                    <a:pt x="1306" y="239"/>
                    <a:pt x="1278" y="245"/>
                  </a:cubicBezTo>
                  <a:cubicBezTo>
                    <a:pt x="1259" y="248"/>
                    <a:pt x="1240" y="250"/>
                    <a:pt x="1221" y="250"/>
                  </a:cubicBezTo>
                  <a:cubicBezTo>
                    <a:pt x="1146" y="250"/>
                    <a:pt x="1072" y="221"/>
                    <a:pt x="1016" y="168"/>
                  </a:cubicBezTo>
                  <a:cubicBezTo>
                    <a:pt x="909" y="64"/>
                    <a:pt x="763" y="0"/>
                    <a:pt x="602" y="0"/>
                  </a:cubicBezTo>
                </a:path>
              </a:pathLst>
            </a:custGeom>
            <a:solidFill>
              <a:srgbClr val="DF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1" name="任意多边形: 形状 6">
              <a:extLst>
                <a:ext uri="{FF2B5EF4-FFF2-40B4-BE49-F238E27FC236}">
                  <a16:creationId xmlns:a16="http://schemas.microsoft.com/office/drawing/2014/main" id="{5C40810A-63FA-0C72-FEE0-3B7EC5A31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5407" y="5300692"/>
              <a:ext cx="5027572" cy="279491"/>
            </a:xfrm>
            <a:custGeom>
              <a:avLst/>
              <a:gdLst>
                <a:gd name="T0" fmla="*/ 1464 w 1715"/>
                <a:gd name="T1" fmla="*/ 48 h 95"/>
                <a:gd name="T2" fmla="*/ 1464 w 1715"/>
                <a:gd name="T3" fmla="*/ 48 h 95"/>
                <a:gd name="T4" fmla="*/ 1479 w 1715"/>
                <a:gd name="T5" fmla="*/ 32 h 95"/>
                <a:gd name="T6" fmla="*/ 1539 w 1715"/>
                <a:gd name="T7" fmla="*/ 32 h 95"/>
                <a:gd name="T8" fmla="*/ 1555 w 1715"/>
                <a:gd name="T9" fmla="*/ 16 h 95"/>
                <a:gd name="T10" fmla="*/ 1539 w 1715"/>
                <a:gd name="T11" fmla="*/ 0 h 95"/>
                <a:gd name="T12" fmla="*/ 227 w 1715"/>
                <a:gd name="T13" fmla="*/ 0 h 95"/>
                <a:gd name="T14" fmla="*/ 211 w 1715"/>
                <a:gd name="T15" fmla="*/ 16 h 95"/>
                <a:gd name="T16" fmla="*/ 227 w 1715"/>
                <a:gd name="T17" fmla="*/ 32 h 95"/>
                <a:gd name="T18" fmla="*/ 293 w 1715"/>
                <a:gd name="T19" fmla="*/ 32 h 95"/>
                <a:gd name="T20" fmla="*/ 309 w 1715"/>
                <a:gd name="T21" fmla="*/ 48 h 95"/>
                <a:gd name="T22" fmla="*/ 293 w 1715"/>
                <a:gd name="T23" fmla="*/ 64 h 95"/>
                <a:gd name="T24" fmla="*/ 16 w 1715"/>
                <a:gd name="T25" fmla="*/ 64 h 95"/>
                <a:gd name="T26" fmla="*/ 0 w 1715"/>
                <a:gd name="T27" fmla="*/ 79 h 95"/>
                <a:gd name="T28" fmla="*/ 16 w 1715"/>
                <a:gd name="T29" fmla="*/ 95 h 95"/>
                <a:gd name="T30" fmla="*/ 1699 w 1715"/>
                <a:gd name="T31" fmla="*/ 95 h 95"/>
                <a:gd name="T32" fmla="*/ 1715 w 1715"/>
                <a:gd name="T33" fmla="*/ 79 h 95"/>
                <a:gd name="T34" fmla="*/ 1699 w 1715"/>
                <a:gd name="T35" fmla="*/ 64 h 95"/>
                <a:gd name="T36" fmla="*/ 1479 w 1715"/>
                <a:gd name="T37" fmla="*/ 64 h 95"/>
                <a:gd name="T38" fmla="*/ 1464 w 1715"/>
                <a:gd name="T39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15" h="95">
                  <a:moveTo>
                    <a:pt x="1464" y="48"/>
                  </a:moveTo>
                  <a:cubicBezTo>
                    <a:pt x="1464" y="48"/>
                    <a:pt x="1464" y="48"/>
                    <a:pt x="1464" y="48"/>
                  </a:cubicBezTo>
                  <a:cubicBezTo>
                    <a:pt x="1464" y="39"/>
                    <a:pt x="1471" y="32"/>
                    <a:pt x="1479" y="32"/>
                  </a:cubicBezTo>
                  <a:cubicBezTo>
                    <a:pt x="1539" y="32"/>
                    <a:pt x="1539" y="32"/>
                    <a:pt x="1539" y="32"/>
                  </a:cubicBezTo>
                  <a:cubicBezTo>
                    <a:pt x="1548" y="32"/>
                    <a:pt x="1555" y="25"/>
                    <a:pt x="1555" y="16"/>
                  </a:cubicBezTo>
                  <a:cubicBezTo>
                    <a:pt x="1555" y="8"/>
                    <a:pt x="1548" y="0"/>
                    <a:pt x="1539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18" y="0"/>
                    <a:pt x="211" y="8"/>
                    <a:pt x="211" y="16"/>
                  </a:cubicBezTo>
                  <a:cubicBezTo>
                    <a:pt x="211" y="25"/>
                    <a:pt x="218" y="32"/>
                    <a:pt x="227" y="32"/>
                  </a:cubicBezTo>
                  <a:cubicBezTo>
                    <a:pt x="293" y="32"/>
                    <a:pt x="293" y="32"/>
                    <a:pt x="293" y="32"/>
                  </a:cubicBezTo>
                  <a:cubicBezTo>
                    <a:pt x="302" y="32"/>
                    <a:pt x="309" y="39"/>
                    <a:pt x="309" y="48"/>
                  </a:cubicBezTo>
                  <a:cubicBezTo>
                    <a:pt x="309" y="57"/>
                    <a:pt x="302" y="64"/>
                    <a:pt x="293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7" y="64"/>
                    <a:pt x="0" y="71"/>
                    <a:pt x="0" y="79"/>
                  </a:cubicBezTo>
                  <a:cubicBezTo>
                    <a:pt x="0" y="88"/>
                    <a:pt x="7" y="95"/>
                    <a:pt x="16" y="95"/>
                  </a:cubicBezTo>
                  <a:cubicBezTo>
                    <a:pt x="1699" y="95"/>
                    <a:pt x="1699" y="95"/>
                    <a:pt x="1699" y="95"/>
                  </a:cubicBezTo>
                  <a:cubicBezTo>
                    <a:pt x="1708" y="95"/>
                    <a:pt x="1715" y="88"/>
                    <a:pt x="1715" y="79"/>
                  </a:cubicBezTo>
                  <a:cubicBezTo>
                    <a:pt x="1715" y="71"/>
                    <a:pt x="1708" y="64"/>
                    <a:pt x="1699" y="64"/>
                  </a:cubicBezTo>
                  <a:cubicBezTo>
                    <a:pt x="1479" y="64"/>
                    <a:pt x="1479" y="64"/>
                    <a:pt x="1479" y="64"/>
                  </a:cubicBezTo>
                  <a:cubicBezTo>
                    <a:pt x="1471" y="64"/>
                    <a:pt x="1464" y="57"/>
                    <a:pt x="1464" y="48"/>
                  </a:cubicBezTo>
                  <a:close/>
                </a:path>
              </a:pathLst>
            </a:custGeom>
            <a:solidFill>
              <a:srgbClr val="105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5EC072B-1D8F-5A5A-DDFC-A3A58343E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0363" y="2586660"/>
              <a:ext cx="515308" cy="89041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1C26A4C-A53A-D4BD-D846-912E78169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0363" y="2753377"/>
              <a:ext cx="475524" cy="92831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AEA75E4-9F36-FB52-434C-693CDAF97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0363" y="2978823"/>
              <a:ext cx="515308" cy="90937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ED21709D-2DE1-8FBD-C4A6-D041956D5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0363" y="3145539"/>
              <a:ext cx="236816" cy="90937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781B4091-F311-4F49-134E-358A232B0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0363" y="4522852"/>
              <a:ext cx="413005" cy="77674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7" name="任意多边形: 形状 210">
              <a:extLst>
                <a:ext uri="{FF2B5EF4-FFF2-40B4-BE49-F238E27FC236}">
                  <a16:creationId xmlns:a16="http://schemas.microsoft.com/office/drawing/2014/main" id="{5A2FCB0D-2169-AE76-A316-3F6747DF7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1489" y="2342267"/>
              <a:ext cx="2013871" cy="2860713"/>
            </a:xfrm>
            <a:custGeom>
              <a:avLst/>
              <a:gdLst>
                <a:gd name="T0" fmla="*/ 554 w 593"/>
                <a:gd name="T1" fmla="*/ 841 h 841"/>
                <a:gd name="T2" fmla="*/ 39 w 593"/>
                <a:gd name="T3" fmla="*/ 841 h 841"/>
                <a:gd name="T4" fmla="*/ 0 w 593"/>
                <a:gd name="T5" fmla="*/ 802 h 841"/>
                <a:gd name="T6" fmla="*/ 0 w 593"/>
                <a:gd name="T7" fmla="*/ 39 h 841"/>
                <a:gd name="T8" fmla="*/ 39 w 593"/>
                <a:gd name="T9" fmla="*/ 0 h 841"/>
                <a:gd name="T10" fmla="*/ 554 w 593"/>
                <a:gd name="T11" fmla="*/ 0 h 841"/>
                <a:gd name="T12" fmla="*/ 593 w 593"/>
                <a:gd name="T13" fmla="*/ 39 h 841"/>
                <a:gd name="T14" fmla="*/ 593 w 593"/>
                <a:gd name="T15" fmla="*/ 802 h 841"/>
                <a:gd name="T16" fmla="*/ 554 w 593"/>
                <a:gd name="T17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3" h="841">
                  <a:moveTo>
                    <a:pt x="554" y="841"/>
                  </a:moveTo>
                  <a:cubicBezTo>
                    <a:pt x="39" y="841"/>
                    <a:pt x="39" y="841"/>
                    <a:pt x="39" y="841"/>
                  </a:cubicBezTo>
                  <a:cubicBezTo>
                    <a:pt x="17" y="841"/>
                    <a:pt x="0" y="824"/>
                    <a:pt x="0" y="80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75" y="0"/>
                    <a:pt x="593" y="17"/>
                    <a:pt x="593" y="39"/>
                  </a:cubicBezTo>
                  <a:cubicBezTo>
                    <a:pt x="593" y="802"/>
                    <a:pt x="593" y="802"/>
                    <a:pt x="593" y="802"/>
                  </a:cubicBezTo>
                  <a:cubicBezTo>
                    <a:pt x="593" y="824"/>
                    <a:pt x="575" y="841"/>
                    <a:pt x="554" y="841"/>
                  </a:cubicBezTo>
                </a:path>
              </a:pathLst>
            </a:custGeom>
            <a:solidFill>
              <a:srgbClr val="4B9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8" name="任意多边形: 形状 211">
              <a:extLst>
                <a:ext uri="{FF2B5EF4-FFF2-40B4-BE49-F238E27FC236}">
                  <a16:creationId xmlns:a16="http://schemas.microsoft.com/office/drawing/2014/main" id="{C6140F83-6D63-ECAC-2888-254F63FAE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4558" y="2342268"/>
              <a:ext cx="2015765" cy="2860713"/>
            </a:xfrm>
            <a:custGeom>
              <a:avLst/>
              <a:gdLst>
                <a:gd name="T0" fmla="*/ 554 w 593"/>
                <a:gd name="T1" fmla="*/ 841 h 841"/>
                <a:gd name="T2" fmla="*/ 39 w 593"/>
                <a:gd name="T3" fmla="*/ 841 h 841"/>
                <a:gd name="T4" fmla="*/ 0 w 593"/>
                <a:gd name="T5" fmla="*/ 802 h 841"/>
                <a:gd name="T6" fmla="*/ 0 w 593"/>
                <a:gd name="T7" fmla="*/ 39 h 841"/>
                <a:gd name="T8" fmla="*/ 39 w 593"/>
                <a:gd name="T9" fmla="*/ 0 h 841"/>
                <a:gd name="T10" fmla="*/ 554 w 593"/>
                <a:gd name="T11" fmla="*/ 0 h 841"/>
                <a:gd name="T12" fmla="*/ 593 w 593"/>
                <a:gd name="T13" fmla="*/ 39 h 841"/>
                <a:gd name="T14" fmla="*/ 593 w 593"/>
                <a:gd name="T15" fmla="*/ 802 h 841"/>
                <a:gd name="T16" fmla="*/ 554 w 593"/>
                <a:gd name="T17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3" h="841">
                  <a:moveTo>
                    <a:pt x="554" y="841"/>
                  </a:moveTo>
                  <a:cubicBezTo>
                    <a:pt x="39" y="841"/>
                    <a:pt x="39" y="841"/>
                    <a:pt x="39" y="841"/>
                  </a:cubicBezTo>
                  <a:cubicBezTo>
                    <a:pt x="18" y="841"/>
                    <a:pt x="0" y="824"/>
                    <a:pt x="0" y="80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8" y="0"/>
                    <a:pt x="39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76" y="0"/>
                    <a:pt x="593" y="17"/>
                    <a:pt x="593" y="39"/>
                  </a:cubicBezTo>
                  <a:cubicBezTo>
                    <a:pt x="593" y="802"/>
                    <a:pt x="593" y="802"/>
                    <a:pt x="593" y="802"/>
                  </a:cubicBezTo>
                  <a:cubicBezTo>
                    <a:pt x="593" y="824"/>
                    <a:pt x="576" y="841"/>
                    <a:pt x="554" y="841"/>
                  </a:cubicBezTo>
                </a:path>
              </a:pathLst>
            </a:cu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019E01E-DCDA-A661-6C05-8DD97C18B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3698" y="2503302"/>
              <a:ext cx="1699382" cy="2542436"/>
            </a:xfrm>
            <a:prstGeom prst="rect">
              <a:avLst/>
            </a:prstGeom>
            <a:solidFill>
              <a:srgbClr val="E7F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857AB18-0773-6C02-0501-9A8DB9F47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3699" y="2503302"/>
              <a:ext cx="1699382" cy="254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352E70D-093A-01CE-B539-27D5BA0FD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6003" y="3710105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B4CFD96-1D0A-997D-FE4B-C603BA62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6003" y="3852194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35292980-B11E-9F98-F318-98036EDC3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6003" y="4178050"/>
              <a:ext cx="1489090" cy="79570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98846860-AA9E-3619-B6D1-43F72366D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6003" y="4322033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07E8AD24-FC70-CCE6-F12E-843E82FE3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6003" y="4460332"/>
              <a:ext cx="1288271" cy="83359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23CEB719-F871-5164-3336-C458024AD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6003" y="4647889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01181423-F841-F71F-CE8D-1A2A2D14D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6003" y="4791872"/>
              <a:ext cx="411111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E4D3A978-4A03-11D4-33C2-42941BACC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5295" y="2770428"/>
              <a:ext cx="829798" cy="833586"/>
            </a:xfrm>
            <a:prstGeom prst="ellipse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9" name="任意多边形: 形状 222">
              <a:extLst>
                <a:ext uri="{FF2B5EF4-FFF2-40B4-BE49-F238E27FC236}">
                  <a16:creationId xmlns:a16="http://schemas.microsoft.com/office/drawing/2014/main" id="{1F9DC84B-6DF4-9F8D-A031-D455D6CAB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197" y="2281644"/>
              <a:ext cx="176191" cy="269021"/>
            </a:xfrm>
            <a:custGeom>
              <a:avLst/>
              <a:gdLst>
                <a:gd name="T0" fmla="*/ 10 w 52"/>
                <a:gd name="T1" fmla="*/ 79 h 79"/>
                <a:gd name="T2" fmla="*/ 10 w 52"/>
                <a:gd name="T3" fmla="*/ 34 h 79"/>
                <a:gd name="T4" fmla="*/ 25 w 52"/>
                <a:gd name="T5" fmla="*/ 18 h 79"/>
                <a:gd name="T6" fmla="*/ 52 w 52"/>
                <a:gd name="T7" fmla="*/ 18 h 79"/>
                <a:gd name="T8" fmla="*/ 29 w 52"/>
                <a:gd name="T9" fmla="*/ 0 h 79"/>
                <a:gd name="T10" fmla="*/ 0 w 52"/>
                <a:gd name="T11" fmla="*/ 18 h 79"/>
                <a:gd name="T12" fmla="*/ 10 w 52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79">
                  <a:moveTo>
                    <a:pt x="10" y="79"/>
                  </a:moveTo>
                  <a:cubicBezTo>
                    <a:pt x="10" y="34"/>
                    <a:pt x="10" y="34"/>
                    <a:pt x="10" y="34"/>
                  </a:cubicBezTo>
                  <a:cubicBezTo>
                    <a:pt x="10" y="25"/>
                    <a:pt x="17" y="18"/>
                    <a:pt x="25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10" y="79"/>
                  </a:lnTo>
                  <a:close/>
                </a:path>
              </a:pathLst>
            </a:custGeom>
            <a:solidFill>
              <a:srgbClr val="F0B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30" name="任意多边形: 形状 223">
              <a:extLst>
                <a:ext uri="{FF2B5EF4-FFF2-40B4-BE49-F238E27FC236}">
                  <a16:creationId xmlns:a16="http://schemas.microsoft.com/office/drawing/2014/main" id="{6523B45F-74E7-9B10-8844-D51C89C23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4715" y="2342268"/>
              <a:ext cx="869584" cy="208396"/>
            </a:xfrm>
            <a:custGeom>
              <a:avLst/>
              <a:gdLst>
                <a:gd name="T0" fmla="*/ 0 w 459"/>
                <a:gd name="T1" fmla="*/ 0 h 110"/>
                <a:gd name="T2" fmla="*/ 18 w 459"/>
                <a:gd name="T3" fmla="*/ 110 h 110"/>
                <a:gd name="T4" fmla="*/ 459 w 459"/>
                <a:gd name="T5" fmla="*/ 110 h 110"/>
                <a:gd name="T6" fmla="*/ 441 w 459"/>
                <a:gd name="T7" fmla="*/ 0 h 110"/>
                <a:gd name="T8" fmla="*/ 0 w 459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110">
                  <a:moveTo>
                    <a:pt x="0" y="0"/>
                  </a:moveTo>
                  <a:lnTo>
                    <a:pt x="18" y="110"/>
                  </a:lnTo>
                  <a:lnTo>
                    <a:pt x="459" y="110"/>
                  </a:lnTo>
                  <a:lnTo>
                    <a:pt x="4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D44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31" name="任意多边形: 形状 224">
              <a:extLst>
                <a:ext uri="{FF2B5EF4-FFF2-40B4-BE49-F238E27FC236}">
                  <a16:creationId xmlns:a16="http://schemas.microsoft.com/office/drawing/2014/main" id="{DBCF9D65-7D57-6392-0C78-18C693F44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4715" y="2281644"/>
              <a:ext cx="933997" cy="60624"/>
            </a:xfrm>
            <a:custGeom>
              <a:avLst/>
              <a:gdLst>
                <a:gd name="T0" fmla="*/ 493 w 493"/>
                <a:gd name="T1" fmla="*/ 0 h 32"/>
                <a:gd name="T2" fmla="*/ 52 w 493"/>
                <a:gd name="T3" fmla="*/ 0 h 32"/>
                <a:gd name="T4" fmla="*/ 0 w 493"/>
                <a:gd name="T5" fmla="*/ 32 h 32"/>
                <a:gd name="T6" fmla="*/ 441 w 493"/>
                <a:gd name="T7" fmla="*/ 32 h 32"/>
                <a:gd name="T8" fmla="*/ 493 w 49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32">
                  <a:moveTo>
                    <a:pt x="493" y="0"/>
                  </a:moveTo>
                  <a:lnTo>
                    <a:pt x="52" y="0"/>
                  </a:lnTo>
                  <a:lnTo>
                    <a:pt x="0" y="32"/>
                  </a:lnTo>
                  <a:lnTo>
                    <a:pt x="441" y="32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E9BD44">
                <a:lumMod val="20000"/>
                <a:lumOff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32" name="任意多边形: 形状 225">
              <a:extLst>
                <a:ext uri="{FF2B5EF4-FFF2-40B4-BE49-F238E27FC236}">
                  <a16:creationId xmlns:a16="http://schemas.microsoft.com/office/drawing/2014/main" id="{31B2634C-CA36-4179-473F-76B9877D4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549" y="3848404"/>
              <a:ext cx="754017" cy="1095028"/>
            </a:xfrm>
            <a:custGeom>
              <a:avLst/>
              <a:gdLst>
                <a:gd name="T0" fmla="*/ 36 w 222"/>
                <a:gd name="T1" fmla="*/ 309 h 322"/>
                <a:gd name="T2" fmla="*/ 4 w 222"/>
                <a:gd name="T3" fmla="*/ 273 h 322"/>
                <a:gd name="T4" fmla="*/ 142 w 222"/>
                <a:gd name="T5" fmla="*/ 0 h 322"/>
                <a:gd name="T6" fmla="*/ 222 w 222"/>
                <a:gd name="T7" fmla="*/ 40 h 322"/>
                <a:gd name="T8" fmla="*/ 84 w 222"/>
                <a:gd name="T9" fmla="*/ 313 h 322"/>
                <a:gd name="T10" fmla="*/ 36 w 222"/>
                <a:gd name="T11" fmla="*/ 30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322">
                  <a:moveTo>
                    <a:pt x="36" y="309"/>
                  </a:moveTo>
                  <a:cubicBezTo>
                    <a:pt x="14" y="298"/>
                    <a:pt x="0" y="282"/>
                    <a:pt x="4" y="27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2" y="40"/>
                    <a:pt x="222" y="40"/>
                    <a:pt x="222" y="40"/>
                  </a:cubicBezTo>
                  <a:cubicBezTo>
                    <a:pt x="84" y="313"/>
                    <a:pt x="84" y="313"/>
                    <a:pt x="84" y="313"/>
                  </a:cubicBezTo>
                  <a:cubicBezTo>
                    <a:pt x="80" y="322"/>
                    <a:pt x="58" y="320"/>
                    <a:pt x="36" y="309"/>
                  </a:cubicBezTo>
                  <a:close/>
                </a:path>
              </a:pathLst>
            </a:custGeom>
            <a:solidFill>
              <a:srgbClr val="3AB0C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CCAAAACB-56A2-6950-86C9-C236A67FE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2796" y="2853263"/>
              <a:ext cx="661943" cy="661943"/>
            </a:xfrm>
            <a:prstGeom prst="rect">
              <a:avLst/>
            </a:prstGeom>
          </p:spPr>
        </p:pic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E791D619-9104-DED2-2BDB-DFC4BC6C4059}"/>
                </a:ext>
              </a:extLst>
            </p:cNvPr>
            <p:cNvGrpSpPr/>
            <p:nvPr/>
          </p:nvGrpSpPr>
          <p:grpSpPr>
            <a:xfrm>
              <a:off x="6974204" y="1726552"/>
              <a:ext cx="2623903" cy="2921337"/>
              <a:chOff x="6974204" y="1726552"/>
              <a:chExt cx="2623903" cy="2921337"/>
            </a:xfrm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3A63EDB5-BF69-6B96-309F-E6B1141C1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6003" y="3244056"/>
                <a:ext cx="513414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55F73F13-CD40-5D3B-91BB-B50F47218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6003" y="3414561"/>
                <a:ext cx="234920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8BB0993D-3F4D-881A-3867-956606944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6003" y="3992388"/>
                <a:ext cx="666870" cy="81463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8" name="任意多边形: 形状 231">
                <a:extLst>
                  <a:ext uri="{FF2B5EF4-FFF2-40B4-BE49-F238E27FC236}">
                    <a16:creationId xmlns:a16="http://schemas.microsoft.com/office/drawing/2014/main" id="{A31F5923-FC7B-8735-F731-95500D030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2341" y="1789071"/>
                <a:ext cx="2015766" cy="2858818"/>
              </a:xfrm>
              <a:custGeom>
                <a:avLst/>
                <a:gdLst>
                  <a:gd name="T0" fmla="*/ 554 w 593"/>
                  <a:gd name="T1" fmla="*/ 841 h 841"/>
                  <a:gd name="T2" fmla="*/ 39 w 593"/>
                  <a:gd name="T3" fmla="*/ 841 h 841"/>
                  <a:gd name="T4" fmla="*/ 0 w 593"/>
                  <a:gd name="T5" fmla="*/ 802 h 841"/>
                  <a:gd name="T6" fmla="*/ 0 w 593"/>
                  <a:gd name="T7" fmla="*/ 39 h 841"/>
                  <a:gd name="T8" fmla="*/ 39 w 593"/>
                  <a:gd name="T9" fmla="*/ 0 h 841"/>
                  <a:gd name="T10" fmla="*/ 554 w 593"/>
                  <a:gd name="T11" fmla="*/ 0 h 841"/>
                  <a:gd name="T12" fmla="*/ 593 w 593"/>
                  <a:gd name="T13" fmla="*/ 39 h 841"/>
                  <a:gd name="T14" fmla="*/ 593 w 593"/>
                  <a:gd name="T15" fmla="*/ 802 h 841"/>
                  <a:gd name="T16" fmla="*/ 554 w 593"/>
                  <a:gd name="T17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3" h="841">
                    <a:moveTo>
                      <a:pt x="554" y="841"/>
                    </a:moveTo>
                    <a:cubicBezTo>
                      <a:pt x="39" y="841"/>
                      <a:pt x="39" y="841"/>
                      <a:pt x="39" y="841"/>
                    </a:cubicBezTo>
                    <a:cubicBezTo>
                      <a:pt x="18" y="841"/>
                      <a:pt x="0" y="824"/>
                      <a:pt x="0" y="80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8" y="0"/>
                      <a:pt x="39" y="0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76" y="0"/>
                      <a:pt x="593" y="17"/>
                      <a:pt x="593" y="39"/>
                    </a:cubicBezTo>
                    <a:cubicBezTo>
                      <a:pt x="593" y="802"/>
                      <a:pt x="593" y="802"/>
                      <a:pt x="593" y="802"/>
                    </a:cubicBezTo>
                    <a:cubicBezTo>
                      <a:pt x="593" y="824"/>
                      <a:pt x="576" y="841"/>
                      <a:pt x="554" y="841"/>
                    </a:cubicBezTo>
                  </a:path>
                </a:pathLst>
              </a:custGeom>
              <a:solidFill>
                <a:srgbClr val="4B93E8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9" name="任意多边形: 形状 232">
                <a:extLst>
                  <a:ext uri="{FF2B5EF4-FFF2-40B4-BE49-F238E27FC236}">
                    <a16:creationId xmlns:a16="http://schemas.microsoft.com/office/drawing/2014/main" id="{648788E7-3CE4-2AC0-783B-247E7AC62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9196" y="1789071"/>
                <a:ext cx="2015766" cy="2858818"/>
              </a:xfrm>
              <a:custGeom>
                <a:avLst/>
                <a:gdLst>
                  <a:gd name="T0" fmla="*/ 554 w 593"/>
                  <a:gd name="T1" fmla="*/ 841 h 841"/>
                  <a:gd name="T2" fmla="*/ 39 w 593"/>
                  <a:gd name="T3" fmla="*/ 841 h 841"/>
                  <a:gd name="T4" fmla="*/ 0 w 593"/>
                  <a:gd name="T5" fmla="*/ 802 h 841"/>
                  <a:gd name="T6" fmla="*/ 0 w 593"/>
                  <a:gd name="T7" fmla="*/ 39 h 841"/>
                  <a:gd name="T8" fmla="*/ 39 w 593"/>
                  <a:gd name="T9" fmla="*/ 0 h 841"/>
                  <a:gd name="T10" fmla="*/ 554 w 593"/>
                  <a:gd name="T11" fmla="*/ 0 h 841"/>
                  <a:gd name="T12" fmla="*/ 593 w 593"/>
                  <a:gd name="T13" fmla="*/ 39 h 841"/>
                  <a:gd name="T14" fmla="*/ 593 w 593"/>
                  <a:gd name="T15" fmla="*/ 802 h 841"/>
                  <a:gd name="T16" fmla="*/ 554 w 593"/>
                  <a:gd name="T17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3" h="841">
                    <a:moveTo>
                      <a:pt x="554" y="841"/>
                    </a:moveTo>
                    <a:cubicBezTo>
                      <a:pt x="39" y="841"/>
                      <a:pt x="39" y="841"/>
                      <a:pt x="39" y="841"/>
                    </a:cubicBezTo>
                    <a:cubicBezTo>
                      <a:pt x="17" y="841"/>
                      <a:pt x="0" y="824"/>
                      <a:pt x="0" y="80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76" y="0"/>
                      <a:pt x="593" y="17"/>
                      <a:pt x="593" y="39"/>
                    </a:cubicBezTo>
                    <a:cubicBezTo>
                      <a:pt x="593" y="802"/>
                      <a:pt x="593" y="802"/>
                      <a:pt x="593" y="802"/>
                    </a:cubicBezTo>
                    <a:cubicBezTo>
                      <a:pt x="593" y="824"/>
                      <a:pt x="576" y="841"/>
                      <a:pt x="554" y="841"/>
                    </a:cubicBezTo>
                  </a:path>
                </a:pathLst>
              </a:custGeom>
              <a:solidFill>
                <a:srgbClr val="4B93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F6140C16-5364-8512-D3A9-BD09F165A3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231" y="1948208"/>
                <a:ext cx="1695593" cy="2540541"/>
              </a:xfrm>
              <a:prstGeom prst="rect">
                <a:avLst/>
              </a:prstGeom>
              <a:solidFill>
                <a:srgbClr val="E7F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424D3FFD-17AB-C7F7-18BF-F44EE2228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231" y="1948208"/>
                <a:ext cx="1695593" cy="2540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2AE2131E-9B67-41C9-3C30-30291A356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298695"/>
                <a:ext cx="515308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5CFF2CBC-5555-7838-BB65-B54672187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298695"/>
                <a:ext cx="515308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E598649B-0A9A-BBD5-7273-D94E76852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465412"/>
                <a:ext cx="471735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BB80A92D-C7F6-0511-CF82-FCAB65472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465412"/>
                <a:ext cx="471735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054C84EA-F5A2-B3B7-0A54-CE5C7DC42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688963"/>
                <a:ext cx="515308" cy="92831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9717684F-CFC2-19C6-061A-F940B5207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688963"/>
                <a:ext cx="515308" cy="9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81C46263-4D8A-3733-933F-F821B758B9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859471"/>
                <a:ext cx="236816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83D1F866-63C6-29C4-77FD-48F81B286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859471"/>
                <a:ext cx="236816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6D9B14FD-204F-3A95-AC3D-4F6244616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155013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7CD0727D-C416-B385-863D-0F3B1F792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155013"/>
                <a:ext cx="1490986" cy="77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F970EB9B-A8CD-CB97-B823-02B1AF2377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298996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7CB74409-378A-B2D1-C04D-CD31462D5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298996"/>
                <a:ext cx="1490986" cy="77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0BE81583-D9AF-CCB2-1B01-2AFB6E9D51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437295"/>
                <a:ext cx="668765" cy="81463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3C52EADF-3205-5C88-DD4B-C669C7446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437295"/>
                <a:ext cx="668765" cy="81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1A253A0C-828E-4102-6A64-66BCFA95C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624854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9BE0234B-EB82-EFCA-7C15-5EFD87445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763151"/>
                <a:ext cx="1490986" cy="83359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F910FF68-6A73-A88B-AC26-08AA134DD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907134"/>
                <a:ext cx="1290166" cy="81463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3C88C956-2CCF-435B-52E0-94D20A9B0D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4094693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36F1A993-8B61-3765-92C1-C55C80786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4232992"/>
                <a:ext cx="414900" cy="81463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E7725A3B-0154-6D4E-86DB-573BC3F87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78037" y="2217229"/>
                <a:ext cx="831691" cy="833586"/>
              </a:xfrm>
              <a:prstGeom prst="ellipse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2" name="任意多边形: 形状 255">
                <a:extLst>
                  <a:ext uri="{FF2B5EF4-FFF2-40B4-BE49-F238E27FC236}">
                    <a16:creationId xmlns:a16="http://schemas.microsoft.com/office/drawing/2014/main" id="{F12B852C-D51C-5F70-9B31-0345EE09A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9352" y="1789069"/>
                <a:ext cx="867690" cy="206501"/>
              </a:xfrm>
              <a:custGeom>
                <a:avLst/>
                <a:gdLst>
                  <a:gd name="T0" fmla="*/ 0 w 458"/>
                  <a:gd name="T1" fmla="*/ 0 h 109"/>
                  <a:gd name="T2" fmla="*/ 16 w 458"/>
                  <a:gd name="T3" fmla="*/ 109 h 109"/>
                  <a:gd name="T4" fmla="*/ 458 w 458"/>
                  <a:gd name="T5" fmla="*/ 109 h 109"/>
                  <a:gd name="T6" fmla="*/ 440 w 458"/>
                  <a:gd name="T7" fmla="*/ 0 h 109"/>
                  <a:gd name="T8" fmla="*/ 0 w 458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8" h="109">
                    <a:moveTo>
                      <a:pt x="0" y="0"/>
                    </a:moveTo>
                    <a:lnTo>
                      <a:pt x="16" y="109"/>
                    </a:lnTo>
                    <a:lnTo>
                      <a:pt x="458" y="109"/>
                    </a:lnTo>
                    <a:lnTo>
                      <a:pt x="4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BD44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3" name="任意多边形: 形状 256">
                <a:extLst>
                  <a:ext uri="{FF2B5EF4-FFF2-40B4-BE49-F238E27FC236}">
                    <a16:creationId xmlns:a16="http://schemas.microsoft.com/office/drawing/2014/main" id="{330B7196-C924-74C7-DEC7-62CE42397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9352" y="1726552"/>
                <a:ext cx="933997" cy="62518"/>
              </a:xfrm>
              <a:custGeom>
                <a:avLst/>
                <a:gdLst>
                  <a:gd name="T0" fmla="*/ 493 w 493"/>
                  <a:gd name="T1" fmla="*/ 0 h 33"/>
                  <a:gd name="T2" fmla="*/ 52 w 493"/>
                  <a:gd name="T3" fmla="*/ 0 h 33"/>
                  <a:gd name="T4" fmla="*/ 0 w 493"/>
                  <a:gd name="T5" fmla="*/ 33 h 33"/>
                  <a:gd name="T6" fmla="*/ 440 w 493"/>
                  <a:gd name="T7" fmla="*/ 33 h 33"/>
                  <a:gd name="T8" fmla="*/ 493 w 493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3" h="33">
                    <a:moveTo>
                      <a:pt x="493" y="0"/>
                    </a:moveTo>
                    <a:lnTo>
                      <a:pt x="52" y="0"/>
                    </a:lnTo>
                    <a:lnTo>
                      <a:pt x="0" y="33"/>
                    </a:lnTo>
                    <a:lnTo>
                      <a:pt x="440" y="33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E9BD44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4" name="任意多边形: 形状 257">
                <a:extLst>
                  <a:ext uri="{FF2B5EF4-FFF2-40B4-BE49-F238E27FC236}">
                    <a16:creationId xmlns:a16="http://schemas.microsoft.com/office/drawing/2014/main" id="{69FEA0A1-846C-5ACE-DEF9-39ACC58B7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706" y="3818093"/>
                <a:ext cx="306912" cy="197029"/>
              </a:xfrm>
              <a:custGeom>
                <a:avLst/>
                <a:gdLst>
                  <a:gd name="T0" fmla="*/ 85 w 90"/>
                  <a:gd name="T1" fmla="*/ 49 h 58"/>
                  <a:gd name="T2" fmla="*/ 53 w 90"/>
                  <a:gd name="T3" fmla="*/ 13 h 58"/>
                  <a:gd name="T4" fmla="*/ 5 w 90"/>
                  <a:gd name="T5" fmla="*/ 9 h 58"/>
                  <a:gd name="T6" fmla="*/ 37 w 90"/>
                  <a:gd name="T7" fmla="*/ 45 h 58"/>
                  <a:gd name="T8" fmla="*/ 85 w 90"/>
                  <a:gd name="T9" fmla="*/ 4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8">
                    <a:moveTo>
                      <a:pt x="85" y="49"/>
                    </a:moveTo>
                    <a:cubicBezTo>
                      <a:pt x="90" y="40"/>
                      <a:pt x="75" y="24"/>
                      <a:pt x="53" y="13"/>
                    </a:cubicBezTo>
                    <a:cubicBezTo>
                      <a:pt x="31" y="2"/>
                      <a:pt x="9" y="0"/>
                      <a:pt x="5" y="9"/>
                    </a:cubicBezTo>
                    <a:cubicBezTo>
                      <a:pt x="0" y="18"/>
                      <a:pt x="14" y="34"/>
                      <a:pt x="37" y="45"/>
                    </a:cubicBezTo>
                    <a:cubicBezTo>
                      <a:pt x="59" y="57"/>
                      <a:pt x="81" y="58"/>
                      <a:pt x="85" y="49"/>
                    </a:cubicBezTo>
                    <a:close/>
                  </a:path>
                </a:pathLst>
              </a:custGeom>
              <a:solidFill>
                <a:srgbClr val="797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5" name="任意多边形: 形状 258">
                <a:extLst>
                  <a:ext uri="{FF2B5EF4-FFF2-40B4-BE49-F238E27FC236}">
                    <a16:creationId xmlns:a16="http://schemas.microsoft.com/office/drawing/2014/main" id="{DF3F1060-B19F-0EAA-9018-881F8C73D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2699" y="3448661"/>
                <a:ext cx="377010" cy="513412"/>
              </a:xfrm>
              <a:custGeom>
                <a:avLst/>
                <a:gdLst>
                  <a:gd name="T0" fmla="*/ 21 w 111"/>
                  <a:gd name="T1" fmla="*/ 143 h 151"/>
                  <a:gd name="T2" fmla="*/ 2 w 111"/>
                  <a:gd name="T3" fmla="*/ 122 h 151"/>
                  <a:gd name="T4" fmla="*/ 64 w 111"/>
                  <a:gd name="T5" fmla="*/ 0 h 151"/>
                  <a:gd name="T6" fmla="*/ 111 w 111"/>
                  <a:gd name="T7" fmla="*/ 23 h 151"/>
                  <a:gd name="T8" fmla="*/ 49 w 111"/>
                  <a:gd name="T9" fmla="*/ 146 h 151"/>
                  <a:gd name="T10" fmla="*/ 21 w 111"/>
                  <a:gd name="T11" fmla="*/ 14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51">
                    <a:moveTo>
                      <a:pt x="21" y="143"/>
                    </a:moveTo>
                    <a:cubicBezTo>
                      <a:pt x="8" y="137"/>
                      <a:pt x="0" y="128"/>
                      <a:pt x="2" y="122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49" y="146"/>
                      <a:pt x="49" y="146"/>
                      <a:pt x="49" y="146"/>
                    </a:cubicBezTo>
                    <a:cubicBezTo>
                      <a:pt x="46" y="151"/>
                      <a:pt x="33" y="150"/>
                      <a:pt x="21" y="143"/>
                    </a:cubicBezTo>
                    <a:close/>
                  </a:path>
                </a:pathLst>
              </a:custGeom>
              <a:solidFill>
                <a:srgbClr val="3AB0CC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6" name="任意多边形: 形状 259">
                <a:extLst>
                  <a:ext uri="{FF2B5EF4-FFF2-40B4-BE49-F238E27FC236}">
                    <a16:creationId xmlns:a16="http://schemas.microsoft.com/office/drawing/2014/main" id="{3FFE470E-F1C5-535F-2B3F-5295DAF9C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5314" y="3448661"/>
                <a:ext cx="244394" cy="250076"/>
              </a:xfrm>
              <a:custGeom>
                <a:avLst/>
                <a:gdLst>
                  <a:gd name="T0" fmla="*/ 25 w 72"/>
                  <a:gd name="T1" fmla="*/ 0 h 74"/>
                  <a:gd name="T2" fmla="*/ 0 w 72"/>
                  <a:gd name="T3" fmla="*/ 49 h 74"/>
                  <a:gd name="T4" fmla="*/ 46 w 72"/>
                  <a:gd name="T5" fmla="*/ 74 h 74"/>
                  <a:gd name="T6" fmla="*/ 72 w 72"/>
                  <a:gd name="T7" fmla="*/ 23 h 74"/>
                  <a:gd name="T8" fmla="*/ 25 w 7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4">
                    <a:moveTo>
                      <a:pt x="25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13" y="60"/>
                      <a:pt x="29" y="69"/>
                      <a:pt x="46" y="74"/>
                    </a:cubicBezTo>
                    <a:cubicBezTo>
                      <a:pt x="72" y="23"/>
                      <a:pt x="72" y="23"/>
                      <a:pt x="72" y="23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7A86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7" name="任意多边形: 形状 260">
                <a:extLst>
                  <a:ext uri="{FF2B5EF4-FFF2-40B4-BE49-F238E27FC236}">
                    <a16:creationId xmlns:a16="http://schemas.microsoft.com/office/drawing/2014/main" id="{5B489B1B-1DDC-A0CA-A156-39DBCC2991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94936" y="2234279"/>
                <a:ext cx="604351" cy="1297741"/>
              </a:xfrm>
              <a:custGeom>
                <a:avLst/>
                <a:gdLst>
                  <a:gd name="T0" fmla="*/ 28 w 178"/>
                  <a:gd name="T1" fmla="*/ 378 h 382"/>
                  <a:gd name="T2" fmla="*/ 28 w 178"/>
                  <a:gd name="T3" fmla="*/ 378 h 382"/>
                  <a:gd name="T4" fmla="*/ 0 w 178"/>
                  <a:gd name="T5" fmla="*/ 382 h 382"/>
                  <a:gd name="T6" fmla="*/ 0 w 178"/>
                  <a:gd name="T7" fmla="*/ 382 h 382"/>
                  <a:gd name="T8" fmla="*/ 28 w 178"/>
                  <a:gd name="T9" fmla="*/ 378 h 382"/>
                  <a:gd name="T10" fmla="*/ 111 w 178"/>
                  <a:gd name="T11" fmla="*/ 336 h 382"/>
                  <a:gd name="T12" fmla="*/ 111 w 178"/>
                  <a:gd name="T13" fmla="*/ 336 h 382"/>
                  <a:gd name="T14" fmla="*/ 86 w 178"/>
                  <a:gd name="T15" fmla="*/ 354 h 382"/>
                  <a:gd name="T16" fmla="*/ 86 w 178"/>
                  <a:gd name="T17" fmla="*/ 354 h 382"/>
                  <a:gd name="T18" fmla="*/ 111 w 178"/>
                  <a:gd name="T19" fmla="*/ 336 h 382"/>
                  <a:gd name="T20" fmla="*/ 178 w 178"/>
                  <a:gd name="T21" fmla="*/ 203 h 382"/>
                  <a:gd name="T22" fmla="*/ 160 w 178"/>
                  <a:gd name="T23" fmla="*/ 271 h 382"/>
                  <a:gd name="T24" fmla="*/ 160 w 178"/>
                  <a:gd name="T25" fmla="*/ 271 h 382"/>
                  <a:gd name="T26" fmla="*/ 178 w 178"/>
                  <a:gd name="T27" fmla="*/ 203 h 382"/>
                  <a:gd name="T28" fmla="*/ 178 w 178"/>
                  <a:gd name="T29" fmla="*/ 203 h 382"/>
                  <a:gd name="T30" fmla="*/ 1 w 178"/>
                  <a:gd name="T31" fmla="*/ 0 h 382"/>
                  <a:gd name="T32" fmla="*/ 1 w 178"/>
                  <a:gd name="T33" fmla="*/ 0 h 382"/>
                  <a:gd name="T34" fmla="*/ 15 w 178"/>
                  <a:gd name="T35" fmla="*/ 1 h 382"/>
                  <a:gd name="T36" fmla="*/ 1 w 178"/>
                  <a:gd name="T37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382">
                    <a:moveTo>
                      <a:pt x="28" y="378"/>
                    </a:moveTo>
                    <a:cubicBezTo>
                      <a:pt x="28" y="378"/>
                      <a:pt x="28" y="378"/>
                      <a:pt x="28" y="378"/>
                    </a:cubicBezTo>
                    <a:cubicBezTo>
                      <a:pt x="19" y="380"/>
                      <a:pt x="9" y="381"/>
                      <a:pt x="0" y="382"/>
                    </a:cubicBezTo>
                    <a:cubicBezTo>
                      <a:pt x="0" y="382"/>
                      <a:pt x="0" y="382"/>
                      <a:pt x="0" y="382"/>
                    </a:cubicBezTo>
                    <a:cubicBezTo>
                      <a:pt x="10" y="381"/>
                      <a:pt x="19" y="380"/>
                      <a:pt x="28" y="378"/>
                    </a:cubicBezTo>
                    <a:moveTo>
                      <a:pt x="111" y="336"/>
                    </a:moveTo>
                    <a:cubicBezTo>
                      <a:pt x="111" y="336"/>
                      <a:pt x="111" y="336"/>
                      <a:pt x="111" y="336"/>
                    </a:cubicBezTo>
                    <a:cubicBezTo>
                      <a:pt x="103" y="343"/>
                      <a:pt x="95" y="349"/>
                      <a:pt x="86" y="354"/>
                    </a:cubicBezTo>
                    <a:cubicBezTo>
                      <a:pt x="86" y="354"/>
                      <a:pt x="86" y="354"/>
                      <a:pt x="86" y="354"/>
                    </a:cubicBezTo>
                    <a:cubicBezTo>
                      <a:pt x="95" y="349"/>
                      <a:pt x="103" y="343"/>
                      <a:pt x="111" y="336"/>
                    </a:cubicBezTo>
                    <a:moveTo>
                      <a:pt x="178" y="203"/>
                    </a:moveTo>
                    <a:cubicBezTo>
                      <a:pt x="176" y="226"/>
                      <a:pt x="170" y="249"/>
                      <a:pt x="160" y="271"/>
                    </a:cubicBezTo>
                    <a:cubicBezTo>
                      <a:pt x="160" y="271"/>
                      <a:pt x="160" y="271"/>
                      <a:pt x="160" y="271"/>
                    </a:cubicBezTo>
                    <a:cubicBezTo>
                      <a:pt x="170" y="249"/>
                      <a:pt x="176" y="226"/>
                      <a:pt x="178" y="203"/>
                    </a:cubicBezTo>
                    <a:cubicBezTo>
                      <a:pt x="178" y="203"/>
                      <a:pt x="178" y="203"/>
                      <a:pt x="178" y="203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6" y="0"/>
                      <a:pt x="11" y="0"/>
                      <a:pt x="15" y="1"/>
                    </a:cubicBezTo>
                    <a:cubicBezTo>
                      <a:pt x="11" y="0"/>
                      <a:pt x="6" y="0"/>
                      <a:pt x="1" y="0"/>
                    </a:cubicBezTo>
                  </a:path>
                </a:pathLst>
              </a:custGeom>
              <a:solidFill>
                <a:srgbClr val="F3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8" name="任意多边形: 形状 261">
                <a:extLst>
                  <a:ext uri="{FF2B5EF4-FFF2-40B4-BE49-F238E27FC236}">
                    <a16:creationId xmlns:a16="http://schemas.microsoft.com/office/drawing/2014/main" id="{5532A211-A7BD-3146-61E6-A74011E755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17824" y="3155012"/>
                <a:ext cx="20840" cy="41679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0 h 12"/>
                  <a:gd name="T8" fmla="*/ 6 w 6"/>
                  <a:gd name="T9" fmla="*/ 0 h 12"/>
                  <a:gd name="T10" fmla="*/ 0 w 6"/>
                  <a:gd name="T11" fmla="*/ 12 h 12"/>
                  <a:gd name="T12" fmla="*/ 4 w 6"/>
                  <a:gd name="T13" fmla="*/ 5 h 12"/>
                  <a:gd name="T14" fmla="*/ 6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4"/>
                      <a:pt x="2" y="8"/>
                      <a:pt x="0" y="12"/>
                    </a:cubicBezTo>
                    <a:cubicBezTo>
                      <a:pt x="1" y="10"/>
                      <a:pt x="3" y="8"/>
                      <a:pt x="4" y="5"/>
                    </a:cubicBezTo>
                    <a:cubicBezTo>
                      <a:pt x="5" y="4"/>
                      <a:pt x="5" y="2"/>
                      <a:pt x="6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9" name="任意多边形: 形状 262">
                <a:extLst>
                  <a:ext uri="{FF2B5EF4-FFF2-40B4-BE49-F238E27FC236}">
                    <a16:creationId xmlns:a16="http://schemas.microsoft.com/office/drawing/2014/main" id="{1A21B1A9-9F38-B3FA-DAF1-5ECFE098C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1946" y="3338781"/>
                <a:ext cx="41679" cy="37890"/>
              </a:xfrm>
              <a:custGeom>
                <a:avLst/>
                <a:gdLst>
                  <a:gd name="T0" fmla="*/ 12 w 12"/>
                  <a:gd name="T1" fmla="*/ 0 h 11"/>
                  <a:gd name="T2" fmla="*/ 0 w 12"/>
                  <a:gd name="T3" fmla="*/ 11 h 11"/>
                  <a:gd name="T4" fmla="*/ 0 w 12"/>
                  <a:gd name="T5" fmla="*/ 11 h 11"/>
                  <a:gd name="T6" fmla="*/ 12 w 12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8" y="4"/>
                      <a:pt x="4" y="7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7"/>
                      <a:pt x="8" y="4"/>
                      <a:pt x="12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0" name="任意多边形: 形状 263">
                <a:extLst>
                  <a:ext uri="{FF2B5EF4-FFF2-40B4-BE49-F238E27FC236}">
                    <a16:creationId xmlns:a16="http://schemas.microsoft.com/office/drawing/2014/main" id="{34EE0F62-492B-26E1-8E56-8325138B3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662" y="3437294"/>
                <a:ext cx="197030" cy="81463"/>
              </a:xfrm>
              <a:custGeom>
                <a:avLst/>
                <a:gdLst>
                  <a:gd name="T0" fmla="*/ 58 w 58"/>
                  <a:gd name="T1" fmla="*/ 0 h 24"/>
                  <a:gd name="T2" fmla="*/ 58 w 58"/>
                  <a:gd name="T3" fmla="*/ 0 h 24"/>
                  <a:gd name="T4" fmla="*/ 0 w 58"/>
                  <a:gd name="T5" fmla="*/ 24 h 24"/>
                  <a:gd name="T6" fmla="*/ 0 w 58"/>
                  <a:gd name="T7" fmla="*/ 24 h 24"/>
                  <a:gd name="T8" fmla="*/ 58 w 5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4">
                    <a:moveTo>
                      <a:pt x="5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0" y="11"/>
                      <a:pt x="20" y="19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0" y="19"/>
                      <a:pt x="40" y="11"/>
                      <a:pt x="58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1" name="任意多边形: 形状 264">
                <a:extLst>
                  <a:ext uri="{FF2B5EF4-FFF2-40B4-BE49-F238E27FC236}">
                    <a16:creationId xmlns:a16="http://schemas.microsoft.com/office/drawing/2014/main" id="{76121BE4-F5D0-ECE2-9C8B-9AB981D964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94378" y="2918198"/>
                <a:ext cx="164824" cy="399742"/>
              </a:xfrm>
              <a:custGeom>
                <a:avLst/>
                <a:gdLst>
                  <a:gd name="T0" fmla="*/ 49 w 49"/>
                  <a:gd name="T1" fmla="*/ 118 h 118"/>
                  <a:gd name="T2" fmla="*/ 1 w 49"/>
                  <a:gd name="T3" fmla="*/ 10 h 118"/>
                  <a:gd name="T4" fmla="*/ 1 w 49"/>
                  <a:gd name="T5" fmla="*/ 10 h 118"/>
                  <a:gd name="T6" fmla="*/ 1 w 49"/>
                  <a:gd name="T7" fmla="*/ 10 h 118"/>
                  <a:gd name="T8" fmla="*/ 1 w 49"/>
                  <a:gd name="T9" fmla="*/ 10 h 118"/>
                  <a:gd name="T10" fmla="*/ 1 w 49"/>
                  <a:gd name="T11" fmla="*/ 9 h 118"/>
                  <a:gd name="T12" fmla="*/ 1 w 49"/>
                  <a:gd name="T13" fmla="*/ 9 h 118"/>
                  <a:gd name="T14" fmla="*/ 1 w 49"/>
                  <a:gd name="T15" fmla="*/ 9 h 118"/>
                  <a:gd name="T16" fmla="*/ 1 w 49"/>
                  <a:gd name="T17" fmla="*/ 9 h 118"/>
                  <a:gd name="T18" fmla="*/ 1 w 49"/>
                  <a:gd name="T19" fmla="*/ 8 h 118"/>
                  <a:gd name="T20" fmla="*/ 1 w 49"/>
                  <a:gd name="T21" fmla="*/ 8 h 118"/>
                  <a:gd name="T22" fmla="*/ 1 w 49"/>
                  <a:gd name="T23" fmla="*/ 8 h 118"/>
                  <a:gd name="T24" fmla="*/ 0 w 49"/>
                  <a:gd name="T25" fmla="*/ 7 h 118"/>
                  <a:gd name="T26" fmla="*/ 0 w 49"/>
                  <a:gd name="T27" fmla="*/ 7 h 118"/>
                  <a:gd name="T28" fmla="*/ 0 w 49"/>
                  <a:gd name="T29" fmla="*/ 7 h 118"/>
                  <a:gd name="T30" fmla="*/ 0 w 49"/>
                  <a:gd name="T31" fmla="*/ 6 h 118"/>
                  <a:gd name="T32" fmla="*/ 0 w 49"/>
                  <a:gd name="T33" fmla="*/ 6 h 118"/>
                  <a:gd name="T34" fmla="*/ 0 w 49"/>
                  <a:gd name="T35" fmla="*/ 6 h 118"/>
                  <a:gd name="T36" fmla="*/ 0 w 49"/>
                  <a:gd name="T37" fmla="*/ 6 h 118"/>
                  <a:gd name="T38" fmla="*/ 0 w 49"/>
                  <a:gd name="T39" fmla="*/ 6 h 118"/>
                  <a:gd name="T40" fmla="*/ 0 w 49"/>
                  <a:gd name="T41" fmla="*/ 5 h 118"/>
                  <a:gd name="T42" fmla="*/ 0 w 49"/>
                  <a:gd name="T43" fmla="*/ 5 h 118"/>
                  <a:gd name="T44" fmla="*/ 0 w 49"/>
                  <a:gd name="T45" fmla="*/ 5 h 118"/>
                  <a:gd name="T46" fmla="*/ 0 w 49"/>
                  <a:gd name="T47" fmla="*/ 5 h 118"/>
                  <a:gd name="T48" fmla="*/ 0 w 49"/>
                  <a:gd name="T49" fmla="*/ 4 h 118"/>
                  <a:gd name="T50" fmla="*/ 0 w 49"/>
                  <a:gd name="T51" fmla="*/ 4 h 118"/>
                  <a:gd name="T52" fmla="*/ 0 w 49"/>
                  <a:gd name="T53" fmla="*/ 4 h 118"/>
                  <a:gd name="T54" fmla="*/ 0 w 49"/>
                  <a:gd name="T55" fmla="*/ 3 h 118"/>
                  <a:gd name="T56" fmla="*/ 0 w 49"/>
                  <a:gd name="T57" fmla="*/ 3 h 118"/>
                  <a:gd name="T58" fmla="*/ 0 w 49"/>
                  <a:gd name="T59" fmla="*/ 3 h 118"/>
                  <a:gd name="T60" fmla="*/ 0 w 49"/>
                  <a:gd name="T61" fmla="*/ 3 h 118"/>
                  <a:gd name="T62" fmla="*/ 0 w 49"/>
                  <a:gd name="T63" fmla="*/ 3 h 118"/>
                  <a:gd name="T64" fmla="*/ 0 w 49"/>
                  <a:gd name="T65" fmla="*/ 3 h 118"/>
                  <a:gd name="T66" fmla="*/ 0 w 49"/>
                  <a:gd name="T67" fmla="*/ 2 h 118"/>
                  <a:gd name="T68" fmla="*/ 0 w 49"/>
                  <a:gd name="T69" fmla="*/ 2 h 118"/>
                  <a:gd name="T70" fmla="*/ 0 w 49"/>
                  <a:gd name="T71" fmla="*/ 2 h 118"/>
                  <a:gd name="T72" fmla="*/ 0 w 49"/>
                  <a:gd name="T73" fmla="*/ 2 h 118"/>
                  <a:gd name="T74" fmla="*/ 0 w 49"/>
                  <a:gd name="T75" fmla="*/ 2 h 118"/>
                  <a:gd name="T76" fmla="*/ 0 w 49"/>
                  <a:gd name="T77" fmla="*/ 1 h 118"/>
                  <a:gd name="T78" fmla="*/ 0 w 49"/>
                  <a:gd name="T79" fmla="*/ 1 h 118"/>
                  <a:gd name="T80" fmla="*/ 0 w 49"/>
                  <a:gd name="T81" fmla="*/ 1 h 118"/>
                  <a:gd name="T82" fmla="*/ 0 w 49"/>
                  <a:gd name="T83" fmla="*/ 1 h 118"/>
                  <a:gd name="T84" fmla="*/ 0 w 49"/>
                  <a:gd name="T85" fmla="*/ 0 h 118"/>
                  <a:gd name="T86" fmla="*/ 0 w 49"/>
                  <a:gd name="T8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9" h="118">
                    <a:moveTo>
                      <a:pt x="1" y="10"/>
                    </a:moveTo>
                    <a:cubicBezTo>
                      <a:pt x="5" y="50"/>
                      <a:pt x="22" y="88"/>
                      <a:pt x="49" y="118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22" y="88"/>
                      <a:pt x="5" y="5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8"/>
                    </a:moveTo>
                    <a:cubicBezTo>
                      <a:pt x="1" y="8"/>
                      <a:pt x="1" y="8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moveTo>
                      <a:pt x="0" y="7"/>
                    </a:moveTo>
                    <a:cubicBezTo>
                      <a:pt x="0" y="7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6"/>
                    </a:moveTo>
                    <a:cubicBezTo>
                      <a:pt x="0" y="6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7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2" name="任意多边形: 形状 265">
                <a:extLst>
                  <a:ext uri="{FF2B5EF4-FFF2-40B4-BE49-F238E27FC236}">
                    <a16:creationId xmlns:a16="http://schemas.microsoft.com/office/drawing/2014/main" id="{3454B641-149E-7BA1-D248-264681DA11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59199" y="2319532"/>
                <a:ext cx="161035" cy="1129130"/>
              </a:xfrm>
              <a:custGeom>
                <a:avLst/>
                <a:gdLst>
                  <a:gd name="T0" fmla="*/ 0 w 47"/>
                  <a:gd name="T1" fmla="*/ 294 h 332"/>
                  <a:gd name="T2" fmla="*/ 0 w 47"/>
                  <a:gd name="T3" fmla="*/ 294 h 332"/>
                  <a:gd name="T4" fmla="*/ 47 w 47"/>
                  <a:gd name="T5" fmla="*/ 332 h 332"/>
                  <a:gd name="T6" fmla="*/ 47 w 47"/>
                  <a:gd name="T7" fmla="*/ 332 h 332"/>
                  <a:gd name="T8" fmla="*/ 0 w 47"/>
                  <a:gd name="T9" fmla="*/ 294 h 332"/>
                  <a:gd name="T10" fmla="*/ 47 w 47"/>
                  <a:gd name="T11" fmla="*/ 0 h 332"/>
                  <a:gd name="T12" fmla="*/ 5 w 47"/>
                  <a:gd name="T13" fmla="*/ 32 h 332"/>
                  <a:gd name="T14" fmla="*/ 47 w 47"/>
                  <a:gd name="T15" fmla="*/ 0 h 332"/>
                  <a:gd name="T16" fmla="*/ 47 w 47"/>
                  <a:gd name="T17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332">
                    <a:moveTo>
                      <a:pt x="0" y="294"/>
                    </a:moveTo>
                    <a:cubicBezTo>
                      <a:pt x="0" y="294"/>
                      <a:pt x="0" y="294"/>
                      <a:pt x="0" y="294"/>
                    </a:cubicBezTo>
                    <a:cubicBezTo>
                      <a:pt x="13" y="309"/>
                      <a:pt x="29" y="321"/>
                      <a:pt x="47" y="332"/>
                    </a:cubicBezTo>
                    <a:cubicBezTo>
                      <a:pt x="47" y="332"/>
                      <a:pt x="47" y="332"/>
                      <a:pt x="47" y="332"/>
                    </a:cubicBezTo>
                    <a:cubicBezTo>
                      <a:pt x="29" y="321"/>
                      <a:pt x="13" y="309"/>
                      <a:pt x="0" y="294"/>
                    </a:cubicBezTo>
                    <a:moveTo>
                      <a:pt x="47" y="0"/>
                    </a:moveTo>
                    <a:cubicBezTo>
                      <a:pt x="31" y="8"/>
                      <a:pt x="17" y="19"/>
                      <a:pt x="5" y="32"/>
                    </a:cubicBezTo>
                    <a:cubicBezTo>
                      <a:pt x="17" y="19"/>
                      <a:pt x="31" y="8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80B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3" name="任意多边形: 形状 266">
                <a:extLst>
                  <a:ext uri="{FF2B5EF4-FFF2-40B4-BE49-F238E27FC236}">
                    <a16:creationId xmlns:a16="http://schemas.microsoft.com/office/drawing/2014/main" id="{41116F43-1CBF-B544-1F6F-AC17BAB77F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20234" y="2234279"/>
                <a:ext cx="278495" cy="1297741"/>
              </a:xfrm>
              <a:custGeom>
                <a:avLst/>
                <a:gdLst>
                  <a:gd name="T0" fmla="*/ 61 w 82"/>
                  <a:gd name="T1" fmla="*/ 379 h 382"/>
                  <a:gd name="T2" fmla="*/ 81 w 82"/>
                  <a:gd name="T3" fmla="*/ 382 h 382"/>
                  <a:gd name="T4" fmla="*/ 81 w 82"/>
                  <a:gd name="T5" fmla="*/ 382 h 382"/>
                  <a:gd name="T6" fmla="*/ 61 w 82"/>
                  <a:gd name="T7" fmla="*/ 379 h 382"/>
                  <a:gd name="T8" fmla="*/ 0 w 82"/>
                  <a:gd name="T9" fmla="*/ 357 h 382"/>
                  <a:gd name="T10" fmla="*/ 0 w 82"/>
                  <a:gd name="T11" fmla="*/ 357 h 382"/>
                  <a:gd name="T12" fmla="*/ 9 w 82"/>
                  <a:gd name="T13" fmla="*/ 362 h 382"/>
                  <a:gd name="T14" fmla="*/ 19 w 82"/>
                  <a:gd name="T15" fmla="*/ 366 h 382"/>
                  <a:gd name="T16" fmla="*/ 0 w 82"/>
                  <a:gd name="T17" fmla="*/ 357 h 382"/>
                  <a:gd name="T18" fmla="*/ 82 w 82"/>
                  <a:gd name="T19" fmla="*/ 0 h 382"/>
                  <a:gd name="T20" fmla="*/ 0 w 82"/>
                  <a:gd name="T21" fmla="*/ 25 h 382"/>
                  <a:gd name="T22" fmla="*/ 0 w 82"/>
                  <a:gd name="T23" fmla="*/ 25 h 382"/>
                  <a:gd name="T24" fmla="*/ 82 w 82"/>
                  <a:gd name="T25" fmla="*/ 0 h 382"/>
                  <a:gd name="T26" fmla="*/ 82 w 82"/>
                  <a:gd name="T27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382">
                    <a:moveTo>
                      <a:pt x="61" y="379"/>
                    </a:moveTo>
                    <a:cubicBezTo>
                      <a:pt x="68" y="380"/>
                      <a:pt x="74" y="381"/>
                      <a:pt x="81" y="382"/>
                    </a:cubicBezTo>
                    <a:cubicBezTo>
                      <a:pt x="81" y="382"/>
                      <a:pt x="81" y="382"/>
                      <a:pt x="81" y="382"/>
                    </a:cubicBezTo>
                    <a:cubicBezTo>
                      <a:pt x="74" y="381"/>
                      <a:pt x="68" y="380"/>
                      <a:pt x="61" y="379"/>
                    </a:cubicBezTo>
                    <a:moveTo>
                      <a:pt x="0" y="357"/>
                    </a:moveTo>
                    <a:cubicBezTo>
                      <a:pt x="0" y="357"/>
                      <a:pt x="0" y="357"/>
                      <a:pt x="0" y="357"/>
                    </a:cubicBezTo>
                    <a:cubicBezTo>
                      <a:pt x="3" y="359"/>
                      <a:pt x="6" y="360"/>
                      <a:pt x="9" y="362"/>
                    </a:cubicBezTo>
                    <a:cubicBezTo>
                      <a:pt x="13" y="364"/>
                      <a:pt x="16" y="365"/>
                      <a:pt x="19" y="366"/>
                    </a:cubicBezTo>
                    <a:cubicBezTo>
                      <a:pt x="12" y="364"/>
                      <a:pt x="6" y="360"/>
                      <a:pt x="0" y="357"/>
                    </a:cubicBezTo>
                    <a:moveTo>
                      <a:pt x="82" y="0"/>
                    </a:moveTo>
                    <a:cubicBezTo>
                      <a:pt x="53" y="2"/>
                      <a:pt x="25" y="10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5" y="10"/>
                      <a:pt x="53" y="2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ED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4" name="任意多边形: 形状 267">
                <a:extLst>
                  <a:ext uri="{FF2B5EF4-FFF2-40B4-BE49-F238E27FC236}">
                    <a16:creationId xmlns:a16="http://schemas.microsoft.com/office/drawing/2014/main" id="{F23ED878-B0AE-DBBB-D40D-A3CFCE72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706" y="2230490"/>
                <a:ext cx="718023" cy="1301530"/>
              </a:xfrm>
              <a:custGeom>
                <a:avLst/>
                <a:gdLst>
                  <a:gd name="T0" fmla="*/ 59 w 211"/>
                  <a:gd name="T1" fmla="*/ 58 h 383"/>
                  <a:gd name="T2" fmla="*/ 12 w 211"/>
                  <a:gd name="T3" fmla="*/ 242 h 383"/>
                  <a:gd name="T4" fmla="*/ 12 w 211"/>
                  <a:gd name="T5" fmla="*/ 242 h 383"/>
                  <a:gd name="T6" fmla="*/ 12 w 211"/>
                  <a:gd name="T7" fmla="*/ 243 h 383"/>
                  <a:gd name="T8" fmla="*/ 12 w 211"/>
                  <a:gd name="T9" fmla="*/ 243 h 383"/>
                  <a:gd name="T10" fmla="*/ 12 w 211"/>
                  <a:gd name="T11" fmla="*/ 243 h 383"/>
                  <a:gd name="T12" fmla="*/ 12 w 211"/>
                  <a:gd name="T13" fmla="*/ 244 h 383"/>
                  <a:gd name="T14" fmla="*/ 12 w 211"/>
                  <a:gd name="T15" fmla="*/ 244 h 383"/>
                  <a:gd name="T16" fmla="*/ 12 w 211"/>
                  <a:gd name="T17" fmla="*/ 245 h 383"/>
                  <a:gd name="T18" fmla="*/ 12 w 211"/>
                  <a:gd name="T19" fmla="*/ 245 h 383"/>
                  <a:gd name="T20" fmla="*/ 12 w 211"/>
                  <a:gd name="T21" fmla="*/ 245 h 383"/>
                  <a:gd name="T22" fmla="*/ 13 w 211"/>
                  <a:gd name="T23" fmla="*/ 246 h 383"/>
                  <a:gd name="T24" fmla="*/ 13 w 211"/>
                  <a:gd name="T25" fmla="*/ 246 h 383"/>
                  <a:gd name="T26" fmla="*/ 13 w 211"/>
                  <a:gd name="T27" fmla="*/ 246 h 383"/>
                  <a:gd name="T28" fmla="*/ 13 w 211"/>
                  <a:gd name="T29" fmla="*/ 247 h 383"/>
                  <a:gd name="T30" fmla="*/ 13 w 211"/>
                  <a:gd name="T31" fmla="*/ 247 h 383"/>
                  <a:gd name="T32" fmla="*/ 13 w 211"/>
                  <a:gd name="T33" fmla="*/ 247 h 383"/>
                  <a:gd name="T34" fmla="*/ 13 w 211"/>
                  <a:gd name="T35" fmla="*/ 247 h 383"/>
                  <a:gd name="T36" fmla="*/ 13 w 211"/>
                  <a:gd name="T37" fmla="*/ 248 h 383"/>
                  <a:gd name="T38" fmla="*/ 162 w 211"/>
                  <a:gd name="T39" fmla="*/ 380 h 383"/>
                  <a:gd name="T40" fmla="*/ 210 w 211"/>
                  <a:gd name="T41" fmla="*/ 383 h 383"/>
                  <a:gd name="T42" fmla="*/ 150 w 211"/>
                  <a:gd name="T43" fmla="*/ 368 h 383"/>
                  <a:gd name="T44" fmla="*/ 138 w 211"/>
                  <a:gd name="T45" fmla="*/ 363 h 383"/>
                  <a:gd name="T46" fmla="*/ 82 w 211"/>
                  <a:gd name="T47" fmla="*/ 320 h 383"/>
                  <a:gd name="T48" fmla="*/ 34 w 211"/>
                  <a:gd name="T49" fmla="*/ 212 h 383"/>
                  <a:gd name="T50" fmla="*/ 34 w 211"/>
                  <a:gd name="T51" fmla="*/ 212 h 383"/>
                  <a:gd name="T52" fmla="*/ 34 w 211"/>
                  <a:gd name="T53" fmla="*/ 211 h 383"/>
                  <a:gd name="T54" fmla="*/ 34 w 211"/>
                  <a:gd name="T55" fmla="*/ 211 h 383"/>
                  <a:gd name="T56" fmla="*/ 34 w 211"/>
                  <a:gd name="T57" fmla="*/ 211 h 383"/>
                  <a:gd name="T58" fmla="*/ 34 w 211"/>
                  <a:gd name="T59" fmla="*/ 211 h 383"/>
                  <a:gd name="T60" fmla="*/ 34 w 211"/>
                  <a:gd name="T61" fmla="*/ 210 h 383"/>
                  <a:gd name="T62" fmla="*/ 33 w 211"/>
                  <a:gd name="T63" fmla="*/ 209 h 383"/>
                  <a:gd name="T64" fmla="*/ 33 w 211"/>
                  <a:gd name="T65" fmla="*/ 209 h 383"/>
                  <a:gd name="T66" fmla="*/ 33 w 211"/>
                  <a:gd name="T67" fmla="*/ 208 h 383"/>
                  <a:gd name="T68" fmla="*/ 33 w 211"/>
                  <a:gd name="T69" fmla="*/ 208 h 383"/>
                  <a:gd name="T70" fmla="*/ 33 w 211"/>
                  <a:gd name="T71" fmla="*/ 208 h 383"/>
                  <a:gd name="T72" fmla="*/ 33 w 211"/>
                  <a:gd name="T73" fmla="*/ 207 h 383"/>
                  <a:gd name="T74" fmla="*/ 33 w 211"/>
                  <a:gd name="T75" fmla="*/ 207 h 383"/>
                  <a:gd name="T76" fmla="*/ 33 w 211"/>
                  <a:gd name="T77" fmla="*/ 207 h 383"/>
                  <a:gd name="T78" fmla="*/ 33 w 211"/>
                  <a:gd name="T79" fmla="*/ 206 h 383"/>
                  <a:gd name="T80" fmla="*/ 33 w 211"/>
                  <a:gd name="T81" fmla="*/ 206 h 383"/>
                  <a:gd name="T82" fmla="*/ 33 w 211"/>
                  <a:gd name="T83" fmla="*/ 205 h 383"/>
                  <a:gd name="T84" fmla="*/ 33 w 211"/>
                  <a:gd name="T85" fmla="*/ 205 h 383"/>
                  <a:gd name="T86" fmla="*/ 33 w 211"/>
                  <a:gd name="T87" fmla="*/ 205 h 383"/>
                  <a:gd name="T88" fmla="*/ 33 w 211"/>
                  <a:gd name="T89" fmla="*/ 205 h 383"/>
                  <a:gd name="T90" fmla="*/ 33 w 211"/>
                  <a:gd name="T91" fmla="*/ 204 h 383"/>
                  <a:gd name="T92" fmla="*/ 33 w 211"/>
                  <a:gd name="T93" fmla="*/ 204 h 383"/>
                  <a:gd name="T94" fmla="*/ 33 w 211"/>
                  <a:gd name="T95" fmla="*/ 204 h 383"/>
                  <a:gd name="T96" fmla="*/ 33 w 211"/>
                  <a:gd name="T97" fmla="*/ 203 h 383"/>
                  <a:gd name="T98" fmla="*/ 33 w 211"/>
                  <a:gd name="T99" fmla="*/ 203 h 383"/>
                  <a:gd name="T100" fmla="*/ 33 w 211"/>
                  <a:gd name="T101" fmla="*/ 203 h 383"/>
                  <a:gd name="T102" fmla="*/ 33 w 211"/>
                  <a:gd name="T103" fmla="*/ 202 h 383"/>
                  <a:gd name="T104" fmla="*/ 59 w 211"/>
                  <a:gd name="T105" fmla="*/ 95 h 383"/>
                  <a:gd name="T106" fmla="*/ 129 w 211"/>
                  <a:gd name="T107" fmla="*/ 26 h 383"/>
                  <a:gd name="T108" fmla="*/ 197 w 211"/>
                  <a:gd name="T10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1" h="383">
                    <a:moveTo>
                      <a:pt x="197" y="0"/>
                    </a:moveTo>
                    <a:cubicBezTo>
                      <a:pt x="146" y="0"/>
                      <a:pt x="96" y="21"/>
                      <a:pt x="59" y="58"/>
                    </a:cubicBezTo>
                    <a:cubicBezTo>
                      <a:pt x="46" y="72"/>
                      <a:pt x="34" y="88"/>
                      <a:pt x="25" y="106"/>
                    </a:cubicBezTo>
                    <a:cubicBezTo>
                      <a:pt x="3" y="150"/>
                      <a:pt x="0" y="198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3" y="245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8"/>
                      <a:pt x="13" y="248"/>
                    </a:cubicBezTo>
                    <a:cubicBezTo>
                      <a:pt x="13" y="248"/>
                      <a:pt x="13" y="248"/>
                      <a:pt x="13" y="248"/>
                    </a:cubicBezTo>
                    <a:cubicBezTo>
                      <a:pt x="29" y="299"/>
                      <a:pt x="66" y="344"/>
                      <a:pt x="120" y="367"/>
                    </a:cubicBezTo>
                    <a:cubicBezTo>
                      <a:pt x="134" y="373"/>
                      <a:pt x="148" y="378"/>
                      <a:pt x="162" y="380"/>
                    </a:cubicBezTo>
                    <a:cubicBezTo>
                      <a:pt x="173" y="382"/>
                      <a:pt x="185" y="383"/>
                      <a:pt x="196" y="383"/>
                    </a:cubicBezTo>
                    <a:cubicBezTo>
                      <a:pt x="200" y="383"/>
                      <a:pt x="205" y="383"/>
                      <a:pt x="210" y="383"/>
                    </a:cubicBezTo>
                    <a:cubicBezTo>
                      <a:pt x="203" y="382"/>
                      <a:pt x="197" y="381"/>
                      <a:pt x="190" y="380"/>
                    </a:cubicBezTo>
                    <a:cubicBezTo>
                      <a:pt x="177" y="378"/>
                      <a:pt x="163" y="374"/>
                      <a:pt x="150" y="368"/>
                    </a:cubicBezTo>
                    <a:cubicBezTo>
                      <a:pt x="149" y="368"/>
                      <a:pt x="149" y="368"/>
                      <a:pt x="148" y="367"/>
                    </a:cubicBezTo>
                    <a:cubicBezTo>
                      <a:pt x="145" y="366"/>
                      <a:pt x="142" y="365"/>
                      <a:pt x="138" y="363"/>
                    </a:cubicBezTo>
                    <a:cubicBezTo>
                      <a:pt x="135" y="361"/>
                      <a:pt x="132" y="360"/>
                      <a:pt x="129" y="358"/>
                    </a:cubicBezTo>
                    <a:cubicBezTo>
                      <a:pt x="111" y="347"/>
                      <a:pt x="95" y="335"/>
                      <a:pt x="82" y="320"/>
                    </a:cubicBezTo>
                    <a:cubicBezTo>
                      <a:pt x="55" y="290"/>
                      <a:pt x="38" y="25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0"/>
                      <a:pt x="34" y="210"/>
                      <a:pt x="34" y="210"/>
                    </a:cubicBezTo>
                    <a:cubicBezTo>
                      <a:pt x="34" y="210"/>
                      <a:pt x="34" y="210"/>
                      <a:pt x="34" y="210"/>
                    </a:cubicBezTo>
                    <a:cubicBezTo>
                      <a:pt x="34" y="210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2"/>
                    </a:cubicBezTo>
                    <a:cubicBezTo>
                      <a:pt x="33" y="202"/>
                      <a:pt x="33" y="202"/>
                      <a:pt x="33" y="202"/>
                    </a:cubicBezTo>
                    <a:cubicBezTo>
                      <a:pt x="31" y="166"/>
                      <a:pt x="39" y="129"/>
                      <a:pt x="59" y="95"/>
                    </a:cubicBezTo>
                    <a:cubicBezTo>
                      <a:pt x="67" y="81"/>
                      <a:pt x="76" y="69"/>
                      <a:pt x="87" y="58"/>
                    </a:cubicBezTo>
                    <a:cubicBezTo>
                      <a:pt x="99" y="45"/>
                      <a:pt x="113" y="34"/>
                      <a:pt x="129" y="26"/>
                    </a:cubicBezTo>
                    <a:cubicBezTo>
                      <a:pt x="154" y="11"/>
                      <a:pt x="182" y="3"/>
                      <a:pt x="211" y="1"/>
                    </a:cubicBezTo>
                    <a:cubicBezTo>
                      <a:pt x="206" y="0"/>
                      <a:pt x="201" y="0"/>
                      <a:pt x="197" y="0"/>
                    </a:cubicBezTo>
                  </a:path>
                </a:pathLst>
              </a:custGeom>
              <a:solidFill>
                <a:srgbClr val="777E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5" name="任意多边形: 形状 268">
                <a:extLst>
                  <a:ext uri="{FF2B5EF4-FFF2-40B4-BE49-F238E27FC236}">
                    <a16:creationId xmlns:a16="http://schemas.microsoft.com/office/drawing/2014/main" id="{9B2B0443-7781-702C-35B9-BDB8CB3B1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6800" y="2444571"/>
                <a:ext cx="172402" cy="873370"/>
              </a:xfrm>
              <a:custGeom>
                <a:avLst/>
                <a:gdLst>
                  <a:gd name="T0" fmla="*/ 51 w 51"/>
                  <a:gd name="T1" fmla="*/ 0 h 257"/>
                  <a:gd name="T2" fmla="*/ 22 w 51"/>
                  <a:gd name="T3" fmla="*/ 43 h 257"/>
                  <a:gd name="T4" fmla="*/ 2 w 51"/>
                  <a:gd name="T5" fmla="*/ 139 h 257"/>
                  <a:gd name="T6" fmla="*/ 2 w 51"/>
                  <a:gd name="T7" fmla="*/ 139 h 257"/>
                  <a:gd name="T8" fmla="*/ 2 w 51"/>
                  <a:gd name="T9" fmla="*/ 140 h 257"/>
                  <a:gd name="T10" fmla="*/ 2 w 51"/>
                  <a:gd name="T11" fmla="*/ 140 h 257"/>
                  <a:gd name="T12" fmla="*/ 2 w 51"/>
                  <a:gd name="T13" fmla="*/ 140 h 257"/>
                  <a:gd name="T14" fmla="*/ 2 w 51"/>
                  <a:gd name="T15" fmla="*/ 140 h 257"/>
                  <a:gd name="T16" fmla="*/ 2 w 51"/>
                  <a:gd name="T17" fmla="*/ 140 h 257"/>
                  <a:gd name="T18" fmla="*/ 2 w 51"/>
                  <a:gd name="T19" fmla="*/ 140 h 257"/>
                  <a:gd name="T20" fmla="*/ 2 w 51"/>
                  <a:gd name="T21" fmla="*/ 141 h 257"/>
                  <a:gd name="T22" fmla="*/ 2 w 51"/>
                  <a:gd name="T23" fmla="*/ 141 h 257"/>
                  <a:gd name="T24" fmla="*/ 2 w 51"/>
                  <a:gd name="T25" fmla="*/ 141 h 257"/>
                  <a:gd name="T26" fmla="*/ 2 w 51"/>
                  <a:gd name="T27" fmla="*/ 141 h 257"/>
                  <a:gd name="T28" fmla="*/ 2 w 51"/>
                  <a:gd name="T29" fmla="*/ 141 h 257"/>
                  <a:gd name="T30" fmla="*/ 2 w 51"/>
                  <a:gd name="T31" fmla="*/ 141 h 257"/>
                  <a:gd name="T32" fmla="*/ 2 w 51"/>
                  <a:gd name="T33" fmla="*/ 141 h 257"/>
                  <a:gd name="T34" fmla="*/ 2 w 51"/>
                  <a:gd name="T35" fmla="*/ 142 h 257"/>
                  <a:gd name="T36" fmla="*/ 2 w 51"/>
                  <a:gd name="T37" fmla="*/ 142 h 257"/>
                  <a:gd name="T38" fmla="*/ 2 w 51"/>
                  <a:gd name="T39" fmla="*/ 142 h 257"/>
                  <a:gd name="T40" fmla="*/ 2 w 51"/>
                  <a:gd name="T41" fmla="*/ 142 h 257"/>
                  <a:gd name="T42" fmla="*/ 2 w 51"/>
                  <a:gd name="T43" fmla="*/ 142 h 257"/>
                  <a:gd name="T44" fmla="*/ 2 w 51"/>
                  <a:gd name="T45" fmla="*/ 142 h 257"/>
                  <a:gd name="T46" fmla="*/ 2 w 51"/>
                  <a:gd name="T47" fmla="*/ 142 h 257"/>
                  <a:gd name="T48" fmla="*/ 2 w 51"/>
                  <a:gd name="T49" fmla="*/ 143 h 257"/>
                  <a:gd name="T50" fmla="*/ 2 w 51"/>
                  <a:gd name="T51" fmla="*/ 143 h 257"/>
                  <a:gd name="T52" fmla="*/ 2 w 51"/>
                  <a:gd name="T53" fmla="*/ 143 h 257"/>
                  <a:gd name="T54" fmla="*/ 2 w 51"/>
                  <a:gd name="T55" fmla="*/ 143 h 257"/>
                  <a:gd name="T56" fmla="*/ 2 w 51"/>
                  <a:gd name="T57" fmla="*/ 144 h 257"/>
                  <a:gd name="T58" fmla="*/ 2 w 51"/>
                  <a:gd name="T59" fmla="*/ 144 h 257"/>
                  <a:gd name="T60" fmla="*/ 2 w 51"/>
                  <a:gd name="T61" fmla="*/ 144 h 257"/>
                  <a:gd name="T62" fmla="*/ 2 w 51"/>
                  <a:gd name="T63" fmla="*/ 144 h 257"/>
                  <a:gd name="T64" fmla="*/ 2 w 51"/>
                  <a:gd name="T65" fmla="*/ 144 h 257"/>
                  <a:gd name="T66" fmla="*/ 2 w 51"/>
                  <a:gd name="T67" fmla="*/ 144 h 257"/>
                  <a:gd name="T68" fmla="*/ 2 w 51"/>
                  <a:gd name="T69" fmla="*/ 145 h 257"/>
                  <a:gd name="T70" fmla="*/ 2 w 51"/>
                  <a:gd name="T71" fmla="*/ 145 h 257"/>
                  <a:gd name="T72" fmla="*/ 2 w 51"/>
                  <a:gd name="T73" fmla="*/ 145 h 257"/>
                  <a:gd name="T74" fmla="*/ 2 w 51"/>
                  <a:gd name="T75" fmla="*/ 145 h 257"/>
                  <a:gd name="T76" fmla="*/ 2 w 51"/>
                  <a:gd name="T77" fmla="*/ 145 h 257"/>
                  <a:gd name="T78" fmla="*/ 2 w 51"/>
                  <a:gd name="T79" fmla="*/ 145 h 257"/>
                  <a:gd name="T80" fmla="*/ 2 w 51"/>
                  <a:gd name="T81" fmla="*/ 145 h 257"/>
                  <a:gd name="T82" fmla="*/ 2 w 51"/>
                  <a:gd name="T83" fmla="*/ 146 h 257"/>
                  <a:gd name="T84" fmla="*/ 2 w 51"/>
                  <a:gd name="T85" fmla="*/ 146 h 257"/>
                  <a:gd name="T86" fmla="*/ 2 w 51"/>
                  <a:gd name="T87" fmla="*/ 146 h 257"/>
                  <a:gd name="T88" fmla="*/ 2 w 51"/>
                  <a:gd name="T89" fmla="*/ 146 h 257"/>
                  <a:gd name="T90" fmla="*/ 3 w 51"/>
                  <a:gd name="T91" fmla="*/ 147 h 257"/>
                  <a:gd name="T92" fmla="*/ 3 w 51"/>
                  <a:gd name="T93" fmla="*/ 147 h 257"/>
                  <a:gd name="T94" fmla="*/ 3 w 51"/>
                  <a:gd name="T95" fmla="*/ 148 h 257"/>
                  <a:gd name="T96" fmla="*/ 3 w 51"/>
                  <a:gd name="T97" fmla="*/ 148 h 257"/>
                  <a:gd name="T98" fmla="*/ 3 w 51"/>
                  <a:gd name="T99" fmla="*/ 148 h 257"/>
                  <a:gd name="T100" fmla="*/ 3 w 51"/>
                  <a:gd name="T101" fmla="*/ 148 h 257"/>
                  <a:gd name="T102" fmla="*/ 3 w 51"/>
                  <a:gd name="T103" fmla="*/ 148 h 257"/>
                  <a:gd name="T104" fmla="*/ 3 w 51"/>
                  <a:gd name="T105" fmla="*/ 148 h 257"/>
                  <a:gd name="T106" fmla="*/ 3 w 51"/>
                  <a:gd name="T107" fmla="*/ 148 h 257"/>
                  <a:gd name="T108" fmla="*/ 3 w 51"/>
                  <a:gd name="T109" fmla="*/ 149 h 257"/>
                  <a:gd name="T110" fmla="*/ 3 w 51"/>
                  <a:gd name="T111" fmla="*/ 149 h 257"/>
                  <a:gd name="T112" fmla="*/ 3 w 51"/>
                  <a:gd name="T113" fmla="*/ 149 h 257"/>
                  <a:gd name="T114" fmla="*/ 3 w 51"/>
                  <a:gd name="T115" fmla="*/ 149 h 257"/>
                  <a:gd name="T116" fmla="*/ 3 w 51"/>
                  <a:gd name="T117" fmla="*/ 149 h 257"/>
                  <a:gd name="T118" fmla="*/ 51 w 51"/>
                  <a:gd name="T119" fmla="*/ 257 h 257"/>
                  <a:gd name="T120" fmla="*/ 51 w 51"/>
                  <a:gd name="T121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" h="257">
                    <a:moveTo>
                      <a:pt x="51" y="0"/>
                    </a:moveTo>
                    <a:cubicBezTo>
                      <a:pt x="40" y="13"/>
                      <a:pt x="30" y="27"/>
                      <a:pt x="22" y="43"/>
                    </a:cubicBezTo>
                    <a:cubicBezTo>
                      <a:pt x="6" y="74"/>
                      <a:pt x="0" y="107"/>
                      <a:pt x="2" y="139"/>
                    </a:cubicBezTo>
                    <a:cubicBezTo>
                      <a:pt x="2" y="139"/>
                      <a:pt x="2" y="139"/>
                      <a:pt x="2" y="139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3" y="147"/>
                      <a:pt x="3" y="147"/>
                    </a:cubicBezTo>
                    <a:cubicBezTo>
                      <a:pt x="3" y="147"/>
                      <a:pt x="3" y="147"/>
                      <a:pt x="3" y="147"/>
                    </a:cubicBezTo>
                    <a:cubicBezTo>
                      <a:pt x="3" y="147"/>
                      <a:pt x="3" y="147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7" y="189"/>
                      <a:pt x="24" y="227"/>
                      <a:pt x="51" y="257"/>
                    </a:cubicBez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rgbClr val="F3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6" name="任意多边形: 形状 269">
                <a:extLst>
                  <a:ext uri="{FF2B5EF4-FFF2-40B4-BE49-F238E27FC236}">
                    <a16:creationId xmlns:a16="http://schemas.microsoft.com/office/drawing/2014/main" id="{F19885C6-0CEA-2F55-FFF1-B8A91EE57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9199" y="2319532"/>
                <a:ext cx="161035" cy="1129130"/>
              </a:xfrm>
              <a:custGeom>
                <a:avLst/>
                <a:gdLst>
                  <a:gd name="T0" fmla="*/ 47 w 47"/>
                  <a:gd name="T1" fmla="*/ 0 h 332"/>
                  <a:gd name="T2" fmla="*/ 5 w 47"/>
                  <a:gd name="T3" fmla="*/ 32 h 332"/>
                  <a:gd name="T4" fmla="*/ 0 w 47"/>
                  <a:gd name="T5" fmla="*/ 37 h 332"/>
                  <a:gd name="T6" fmla="*/ 0 w 47"/>
                  <a:gd name="T7" fmla="*/ 294 h 332"/>
                  <a:gd name="T8" fmla="*/ 47 w 47"/>
                  <a:gd name="T9" fmla="*/ 332 h 332"/>
                  <a:gd name="T10" fmla="*/ 47 w 47"/>
                  <a:gd name="T11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32">
                    <a:moveTo>
                      <a:pt x="47" y="0"/>
                    </a:moveTo>
                    <a:cubicBezTo>
                      <a:pt x="31" y="8"/>
                      <a:pt x="17" y="19"/>
                      <a:pt x="5" y="32"/>
                    </a:cubicBezTo>
                    <a:cubicBezTo>
                      <a:pt x="3" y="34"/>
                      <a:pt x="2" y="36"/>
                      <a:pt x="0" y="37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13" y="309"/>
                      <a:pt x="29" y="321"/>
                      <a:pt x="47" y="332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C0D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7" name="任意多边形: 形状 270">
                <a:extLst>
                  <a:ext uri="{FF2B5EF4-FFF2-40B4-BE49-F238E27FC236}">
                    <a16:creationId xmlns:a16="http://schemas.microsoft.com/office/drawing/2014/main" id="{54F51013-5FEC-46C7-F5FA-F513622232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20235" y="2234279"/>
                <a:ext cx="879057" cy="1297741"/>
              </a:xfrm>
              <a:custGeom>
                <a:avLst/>
                <a:gdLst>
                  <a:gd name="T0" fmla="*/ 109 w 259"/>
                  <a:gd name="T1" fmla="*/ 378 h 382"/>
                  <a:gd name="T2" fmla="*/ 53 w 259"/>
                  <a:gd name="T3" fmla="*/ 378 h 382"/>
                  <a:gd name="T4" fmla="*/ 61 w 259"/>
                  <a:gd name="T5" fmla="*/ 379 h 382"/>
                  <a:gd name="T6" fmla="*/ 81 w 259"/>
                  <a:gd name="T7" fmla="*/ 382 h 382"/>
                  <a:gd name="T8" fmla="*/ 109 w 259"/>
                  <a:gd name="T9" fmla="*/ 378 h 382"/>
                  <a:gd name="T10" fmla="*/ 29 w 259"/>
                  <a:gd name="T11" fmla="*/ 211 h 382"/>
                  <a:gd name="T12" fmla="*/ 29 w 259"/>
                  <a:gd name="T13" fmla="*/ 184 h 382"/>
                  <a:gd name="T14" fmla="*/ 99 w 259"/>
                  <a:gd name="T15" fmla="*/ 184 h 382"/>
                  <a:gd name="T16" fmla="*/ 99 w 259"/>
                  <a:gd name="T17" fmla="*/ 211 h 382"/>
                  <a:gd name="T18" fmla="*/ 29 w 259"/>
                  <a:gd name="T19" fmla="*/ 211 h 382"/>
                  <a:gd name="T20" fmla="*/ 29 w 259"/>
                  <a:gd name="T21" fmla="*/ 161 h 382"/>
                  <a:gd name="T22" fmla="*/ 29 w 259"/>
                  <a:gd name="T23" fmla="*/ 134 h 382"/>
                  <a:gd name="T24" fmla="*/ 181 w 259"/>
                  <a:gd name="T25" fmla="*/ 134 h 382"/>
                  <a:gd name="T26" fmla="*/ 181 w 259"/>
                  <a:gd name="T27" fmla="*/ 161 h 382"/>
                  <a:gd name="T28" fmla="*/ 29 w 259"/>
                  <a:gd name="T29" fmla="*/ 161 h 382"/>
                  <a:gd name="T30" fmla="*/ 29 w 259"/>
                  <a:gd name="T31" fmla="*/ 95 h 382"/>
                  <a:gd name="T32" fmla="*/ 29 w 259"/>
                  <a:gd name="T33" fmla="*/ 68 h 382"/>
                  <a:gd name="T34" fmla="*/ 168 w 259"/>
                  <a:gd name="T35" fmla="*/ 68 h 382"/>
                  <a:gd name="T36" fmla="*/ 168 w 259"/>
                  <a:gd name="T37" fmla="*/ 95 h 382"/>
                  <a:gd name="T38" fmla="*/ 29 w 259"/>
                  <a:gd name="T39" fmla="*/ 95 h 382"/>
                  <a:gd name="T40" fmla="*/ 82 w 259"/>
                  <a:gd name="T41" fmla="*/ 0 h 382"/>
                  <a:gd name="T42" fmla="*/ 0 w 259"/>
                  <a:gd name="T43" fmla="*/ 25 h 382"/>
                  <a:gd name="T44" fmla="*/ 0 w 259"/>
                  <a:gd name="T45" fmla="*/ 357 h 382"/>
                  <a:gd name="T46" fmla="*/ 19 w 259"/>
                  <a:gd name="T47" fmla="*/ 366 h 382"/>
                  <a:gd name="T48" fmla="*/ 29 w 259"/>
                  <a:gd name="T49" fmla="*/ 371 h 382"/>
                  <a:gd name="T50" fmla="*/ 29 w 259"/>
                  <a:gd name="T51" fmla="*/ 354 h 382"/>
                  <a:gd name="T52" fmla="*/ 167 w 259"/>
                  <a:gd name="T53" fmla="*/ 354 h 382"/>
                  <a:gd name="T54" fmla="*/ 192 w 259"/>
                  <a:gd name="T55" fmla="*/ 336 h 382"/>
                  <a:gd name="T56" fmla="*/ 29 w 259"/>
                  <a:gd name="T57" fmla="*/ 336 h 382"/>
                  <a:gd name="T58" fmla="*/ 29 w 259"/>
                  <a:gd name="T59" fmla="*/ 313 h 382"/>
                  <a:gd name="T60" fmla="*/ 215 w 259"/>
                  <a:gd name="T61" fmla="*/ 313 h 382"/>
                  <a:gd name="T62" fmla="*/ 229 w 259"/>
                  <a:gd name="T63" fmla="*/ 294 h 382"/>
                  <a:gd name="T64" fmla="*/ 29 w 259"/>
                  <a:gd name="T65" fmla="*/ 294 h 382"/>
                  <a:gd name="T66" fmla="*/ 29 w 259"/>
                  <a:gd name="T67" fmla="*/ 271 h 382"/>
                  <a:gd name="T68" fmla="*/ 241 w 259"/>
                  <a:gd name="T69" fmla="*/ 271 h 382"/>
                  <a:gd name="T70" fmla="*/ 259 w 259"/>
                  <a:gd name="T71" fmla="*/ 203 h 382"/>
                  <a:gd name="T72" fmla="*/ 250 w 259"/>
                  <a:gd name="T73" fmla="*/ 194 h 382"/>
                  <a:gd name="T74" fmla="*/ 250 w 259"/>
                  <a:gd name="T75" fmla="*/ 194 h 382"/>
                  <a:gd name="T76" fmla="*/ 223 w 259"/>
                  <a:gd name="T77" fmla="*/ 117 h 382"/>
                  <a:gd name="T78" fmla="*/ 227 w 259"/>
                  <a:gd name="T79" fmla="*/ 85 h 382"/>
                  <a:gd name="T80" fmla="*/ 181 w 259"/>
                  <a:gd name="T81" fmla="*/ 36 h 382"/>
                  <a:gd name="T82" fmla="*/ 181 w 259"/>
                  <a:gd name="T83" fmla="*/ 46 h 382"/>
                  <a:gd name="T84" fmla="*/ 29 w 259"/>
                  <a:gd name="T85" fmla="*/ 46 h 382"/>
                  <a:gd name="T86" fmla="*/ 29 w 259"/>
                  <a:gd name="T87" fmla="*/ 19 h 382"/>
                  <a:gd name="T88" fmla="*/ 152 w 259"/>
                  <a:gd name="T89" fmla="*/ 19 h 382"/>
                  <a:gd name="T90" fmla="*/ 96 w 259"/>
                  <a:gd name="T91" fmla="*/ 1 h 382"/>
                  <a:gd name="T92" fmla="*/ 82 w 259"/>
                  <a:gd name="T93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9" h="382">
                    <a:moveTo>
                      <a:pt x="109" y="378"/>
                    </a:moveTo>
                    <a:cubicBezTo>
                      <a:pt x="53" y="378"/>
                      <a:pt x="53" y="378"/>
                      <a:pt x="53" y="378"/>
                    </a:cubicBezTo>
                    <a:cubicBezTo>
                      <a:pt x="56" y="378"/>
                      <a:pt x="59" y="379"/>
                      <a:pt x="61" y="379"/>
                    </a:cubicBezTo>
                    <a:cubicBezTo>
                      <a:pt x="68" y="380"/>
                      <a:pt x="74" y="381"/>
                      <a:pt x="81" y="382"/>
                    </a:cubicBezTo>
                    <a:cubicBezTo>
                      <a:pt x="90" y="381"/>
                      <a:pt x="100" y="380"/>
                      <a:pt x="109" y="378"/>
                    </a:cubicBezTo>
                    <a:moveTo>
                      <a:pt x="29" y="211"/>
                    </a:moveTo>
                    <a:cubicBezTo>
                      <a:pt x="29" y="184"/>
                      <a:pt x="29" y="184"/>
                      <a:pt x="29" y="184"/>
                    </a:cubicBezTo>
                    <a:cubicBezTo>
                      <a:pt x="99" y="184"/>
                      <a:pt x="99" y="184"/>
                      <a:pt x="99" y="184"/>
                    </a:cubicBezTo>
                    <a:cubicBezTo>
                      <a:pt x="99" y="211"/>
                      <a:pt x="99" y="211"/>
                      <a:pt x="99" y="211"/>
                    </a:cubicBezTo>
                    <a:cubicBezTo>
                      <a:pt x="29" y="211"/>
                      <a:pt x="29" y="211"/>
                      <a:pt x="29" y="211"/>
                    </a:cubicBezTo>
                    <a:moveTo>
                      <a:pt x="29" y="161"/>
                    </a:moveTo>
                    <a:cubicBezTo>
                      <a:pt x="29" y="134"/>
                      <a:pt x="29" y="134"/>
                      <a:pt x="29" y="134"/>
                    </a:cubicBezTo>
                    <a:cubicBezTo>
                      <a:pt x="181" y="134"/>
                      <a:pt x="181" y="134"/>
                      <a:pt x="181" y="134"/>
                    </a:cubicBezTo>
                    <a:cubicBezTo>
                      <a:pt x="181" y="161"/>
                      <a:pt x="181" y="161"/>
                      <a:pt x="181" y="161"/>
                    </a:cubicBezTo>
                    <a:cubicBezTo>
                      <a:pt x="29" y="161"/>
                      <a:pt x="29" y="161"/>
                      <a:pt x="29" y="161"/>
                    </a:cubicBezTo>
                    <a:moveTo>
                      <a:pt x="29" y="95"/>
                    </a:moveTo>
                    <a:cubicBezTo>
                      <a:pt x="29" y="68"/>
                      <a:pt x="29" y="68"/>
                      <a:pt x="29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29" y="95"/>
                      <a:pt x="29" y="95"/>
                      <a:pt x="29" y="95"/>
                    </a:cubicBezTo>
                    <a:moveTo>
                      <a:pt x="82" y="0"/>
                    </a:moveTo>
                    <a:cubicBezTo>
                      <a:pt x="53" y="2"/>
                      <a:pt x="25" y="10"/>
                      <a:pt x="0" y="25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6" y="360"/>
                      <a:pt x="12" y="364"/>
                      <a:pt x="19" y="366"/>
                    </a:cubicBezTo>
                    <a:cubicBezTo>
                      <a:pt x="22" y="368"/>
                      <a:pt x="26" y="369"/>
                      <a:pt x="29" y="371"/>
                    </a:cubicBezTo>
                    <a:cubicBezTo>
                      <a:pt x="29" y="354"/>
                      <a:pt x="29" y="354"/>
                      <a:pt x="29" y="354"/>
                    </a:cubicBezTo>
                    <a:cubicBezTo>
                      <a:pt x="167" y="354"/>
                      <a:pt x="167" y="354"/>
                      <a:pt x="167" y="354"/>
                    </a:cubicBezTo>
                    <a:cubicBezTo>
                      <a:pt x="176" y="349"/>
                      <a:pt x="184" y="343"/>
                      <a:pt x="192" y="336"/>
                    </a:cubicBezTo>
                    <a:cubicBezTo>
                      <a:pt x="29" y="336"/>
                      <a:pt x="29" y="336"/>
                      <a:pt x="29" y="336"/>
                    </a:cubicBezTo>
                    <a:cubicBezTo>
                      <a:pt x="29" y="313"/>
                      <a:pt x="29" y="313"/>
                      <a:pt x="29" y="313"/>
                    </a:cubicBezTo>
                    <a:cubicBezTo>
                      <a:pt x="215" y="313"/>
                      <a:pt x="215" y="313"/>
                      <a:pt x="215" y="313"/>
                    </a:cubicBezTo>
                    <a:cubicBezTo>
                      <a:pt x="220" y="307"/>
                      <a:pt x="224" y="301"/>
                      <a:pt x="229" y="294"/>
                    </a:cubicBezTo>
                    <a:cubicBezTo>
                      <a:pt x="29" y="294"/>
                      <a:pt x="29" y="294"/>
                      <a:pt x="29" y="294"/>
                    </a:cubicBezTo>
                    <a:cubicBezTo>
                      <a:pt x="29" y="271"/>
                      <a:pt x="29" y="271"/>
                      <a:pt x="29" y="271"/>
                    </a:cubicBezTo>
                    <a:cubicBezTo>
                      <a:pt x="241" y="271"/>
                      <a:pt x="241" y="271"/>
                      <a:pt x="241" y="271"/>
                    </a:cubicBezTo>
                    <a:cubicBezTo>
                      <a:pt x="251" y="249"/>
                      <a:pt x="257" y="226"/>
                      <a:pt x="259" y="203"/>
                    </a:cubicBezTo>
                    <a:cubicBezTo>
                      <a:pt x="256" y="200"/>
                      <a:pt x="253" y="197"/>
                      <a:pt x="250" y="194"/>
                    </a:cubicBezTo>
                    <a:cubicBezTo>
                      <a:pt x="250" y="194"/>
                      <a:pt x="250" y="194"/>
                      <a:pt x="250" y="194"/>
                    </a:cubicBezTo>
                    <a:cubicBezTo>
                      <a:pt x="233" y="173"/>
                      <a:pt x="223" y="146"/>
                      <a:pt x="223" y="117"/>
                    </a:cubicBezTo>
                    <a:cubicBezTo>
                      <a:pt x="223" y="106"/>
                      <a:pt x="225" y="96"/>
                      <a:pt x="227" y="85"/>
                    </a:cubicBezTo>
                    <a:cubicBezTo>
                      <a:pt x="215" y="67"/>
                      <a:pt x="200" y="50"/>
                      <a:pt x="181" y="36"/>
                    </a:cubicBezTo>
                    <a:cubicBezTo>
                      <a:pt x="181" y="46"/>
                      <a:pt x="181" y="46"/>
                      <a:pt x="181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152" y="19"/>
                      <a:pt x="152" y="19"/>
                      <a:pt x="152" y="19"/>
                    </a:cubicBezTo>
                    <a:cubicBezTo>
                      <a:pt x="134" y="10"/>
                      <a:pt x="115" y="4"/>
                      <a:pt x="96" y="1"/>
                    </a:cubicBezTo>
                    <a:cubicBezTo>
                      <a:pt x="92" y="0"/>
                      <a:pt x="87" y="0"/>
                      <a:pt x="82" y="0"/>
                    </a:cubicBezTo>
                  </a:path>
                </a:pathLst>
              </a:custGeom>
              <a:solidFill>
                <a:srgbClr val="F6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8" name="任意多边形: 形状 271">
                <a:extLst>
                  <a:ext uri="{FF2B5EF4-FFF2-40B4-BE49-F238E27FC236}">
                    <a16:creationId xmlns:a16="http://schemas.microsoft.com/office/drawing/2014/main" id="{44D595F6-FB6C-289B-3F3A-960217BEC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8749" y="2298693"/>
                <a:ext cx="515308" cy="90937"/>
              </a:xfrm>
              <a:custGeom>
                <a:avLst/>
                <a:gdLst>
                  <a:gd name="T0" fmla="*/ 123 w 152"/>
                  <a:gd name="T1" fmla="*/ 0 h 27"/>
                  <a:gd name="T2" fmla="*/ 0 w 152"/>
                  <a:gd name="T3" fmla="*/ 0 h 27"/>
                  <a:gd name="T4" fmla="*/ 0 w 152"/>
                  <a:gd name="T5" fmla="*/ 27 h 27"/>
                  <a:gd name="T6" fmla="*/ 152 w 152"/>
                  <a:gd name="T7" fmla="*/ 27 h 27"/>
                  <a:gd name="T8" fmla="*/ 152 w 152"/>
                  <a:gd name="T9" fmla="*/ 17 h 27"/>
                  <a:gd name="T10" fmla="*/ 124 w 152"/>
                  <a:gd name="T11" fmla="*/ 0 h 27"/>
                  <a:gd name="T12" fmla="*/ 123 w 152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27">
                    <a:moveTo>
                      <a:pt x="1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2" y="27"/>
                      <a:pt x="152" y="27"/>
                      <a:pt x="152" y="27"/>
                    </a:cubicBezTo>
                    <a:cubicBezTo>
                      <a:pt x="152" y="17"/>
                      <a:pt x="152" y="17"/>
                      <a:pt x="152" y="17"/>
                    </a:cubicBezTo>
                    <a:cubicBezTo>
                      <a:pt x="143" y="11"/>
                      <a:pt x="134" y="5"/>
                      <a:pt x="124" y="0"/>
                    </a:cubicBezTo>
                    <a:cubicBezTo>
                      <a:pt x="124" y="0"/>
                      <a:pt x="124" y="0"/>
                      <a:pt x="123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83351372-EE35-18FA-676F-0C5945216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9" y="2465410"/>
                <a:ext cx="471735" cy="90937"/>
              </a:xfrm>
              <a:prstGeom prst="rect">
                <a:avLst/>
              </a:pr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6210A800-5BCE-EAB3-3509-4D85F4E9D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9" y="2465410"/>
                <a:ext cx="471735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604C54FC-C4E7-0FAD-6892-90114304D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9" y="2688962"/>
                <a:ext cx="515308" cy="92831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2FCC642B-D433-71DC-E243-62A4E6B3D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9" y="2688962"/>
                <a:ext cx="515308" cy="9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A497E3C5-E6EF-6004-9976-8D16E2777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9" y="2859468"/>
                <a:ext cx="236816" cy="90937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1DC3C8DB-E451-04EA-124D-7CFB79E35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9" y="2859468"/>
                <a:ext cx="236816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5" name="任意多边形: 形状 278">
                <a:extLst>
                  <a:ext uri="{FF2B5EF4-FFF2-40B4-BE49-F238E27FC236}">
                    <a16:creationId xmlns:a16="http://schemas.microsoft.com/office/drawing/2014/main" id="{148AB5E4-E659-BB92-CE0E-280993336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8749" y="3155011"/>
                <a:ext cx="719917" cy="77674"/>
              </a:xfrm>
              <a:custGeom>
                <a:avLst/>
                <a:gdLst>
                  <a:gd name="T0" fmla="*/ 212 w 212"/>
                  <a:gd name="T1" fmla="*/ 0 h 23"/>
                  <a:gd name="T2" fmla="*/ 0 w 212"/>
                  <a:gd name="T3" fmla="*/ 0 h 23"/>
                  <a:gd name="T4" fmla="*/ 0 w 212"/>
                  <a:gd name="T5" fmla="*/ 23 h 23"/>
                  <a:gd name="T6" fmla="*/ 200 w 212"/>
                  <a:gd name="T7" fmla="*/ 23 h 23"/>
                  <a:gd name="T8" fmla="*/ 206 w 212"/>
                  <a:gd name="T9" fmla="*/ 12 h 23"/>
                  <a:gd name="T10" fmla="*/ 206 w 212"/>
                  <a:gd name="T11" fmla="*/ 12 h 23"/>
                  <a:gd name="T12" fmla="*/ 206 w 212"/>
                  <a:gd name="T13" fmla="*/ 12 h 23"/>
                  <a:gd name="T14" fmla="*/ 212 w 212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23">
                    <a:moveTo>
                      <a:pt x="2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00" y="23"/>
                      <a:pt x="200" y="23"/>
                      <a:pt x="200" y="23"/>
                    </a:cubicBezTo>
                    <a:cubicBezTo>
                      <a:pt x="202" y="20"/>
                      <a:pt x="204" y="16"/>
                      <a:pt x="206" y="12"/>
                    </a:cubicBezTo>
                    <a:cubicBezTo>
                      <a:pt x="206" y="12"/>
                      <a:pt x="206" y="12"/>
                      <a:pt x="206" y="12"/>
                    </a:cubicBezTo>
                    <a:cubicBezTo>
                      <a:pt x="206" y="12"/>
                      <a:pt x="206" y="12"/>
                      <a:pt x="206" y="12"/>
                    </a:cubicBezTo>
                    <a:cubicBezTo>
                      <a:pt x="208" y="8"/>
                      <a:pt x="210" y="4"/>
                      <a:pt x="212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6" name="任意多边形: 形状 279">
                <a:extLst>
                  <a:ext uri="{FF2B5EF4-FFF2-40B4-BE49-F238E27FC236}">
                    <a16:creationId xmlns:a16="http://schemas.microsoft.com/office/drawing/2014/main" id="{D0CFA8E6-71BC-0708-054B-F7DF21733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8749" y="3298994"/>
                <a:ext cx="630874" cy="77674"/>
              </a:xfrm>
              <a:custGeom>
                <a:avLst/>
                <a:gdLst>
                  <a:gd name="T0" fmla="*/ 186 w 186"/>
                  <a:gd name="T1" fmla="*/ 0 h 23"/>
                  <a:gd name="T2" fmla="*/ 0 w 186"/>
                  <a:gd name="T3" fmla="*/ 0 h 23"/>
                  <a:gd name="T4" fmla="*/ 0 w 186"/>
                  <a:gd name="T5" fmla="*/ 23 h 23"/>
                  <a:gd name="T6" fmla="*/ 163 w 186"/>
                  <a:gd name="T7" fmla="*/ 23 h 23"/>
                  <a:gd name="T8" fmla="*/ 175 w 186"/>
                  <a:gd name="T9" fmla="*/ 12 h 23"/>
                  <a:gd name="T10" fmla="*/ 186 w 186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6" h="23">
                    <a:moveTo>
                      <a:pt x="1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63" y="23"/>
                      <a:pt x="163" y="23"/>
                      <a:pt x="163" y="23"/>
                    </a:cubicBezTo>
                    <a:cubicBezTo>
                      <a:pt x="167" y="19"/>
                      <a:pt x="171" y="16"/>
                      <a:pt x="175" y="12"/>
                    </a:cubicBezTo>
                    <a:cubicBezTo>
                      <a:pt x="179" y="8"/>
                      <a:pt x="183" y="4"/>
                      <a:pt x="186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7" name="任意多边形: 形状 280">
                <a:extLst>
                  <a:ext uri="{FF2B5EF4-FFF2-40B4-BE49-F238E27FC236}">
                    <a16:creationId xmlns:a16="http://schemas.microsoft.com/office/drawing/2014/main" id="{BFB35160-29C1-E191-5A44-B72C2195D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8749" y="3437294"/>
                <a:ext cx="467946" cy="81463"/>
              </a:xfrm>
              <a:custGeom>
                <a:avLst/>
                <a:gdLst>
                  <a:gd name="T0" fmla="*/ 138 w 138"/>
                  <a:gd name="T1" fmla="*/ 0 h 24"/>
                  <a:gd name="T2" fmla="*/ 0 w 138"/>
                  <a:gd name="T3" fmla="*/ 0 h 24"/>
                  <a:gd name="T4" fmla="*/ 0 w 138"/>
                  <a:gd name="T5" fmla="*/ 17 h 24"/>
                  <a:gd name="T6" fmla="*/ 24 w 138"/>
                  <a:gd name="T7" fmla="*/ 24 h 24"/>
                  <a:gd name="T8" fmla="*/ 80 w 138"/>
                  <a:gd name="T9" fmla="*/ 24 h 24"/>
                  <a:gd name="T10" fmla="*/ 138 w 13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24">
                    <a:moveTo>
                      <a:pt x="1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8" y="19"/>
                      <a:pt x="16" y="22"/>
                      <a:pt x="24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100" y="19"/>
                      <a:pt x="120" y="11"/>
                      <a:pt x="138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8" name="任意多边形: 形状 281">
                <a:extLst>
                  <a:ext uri="{FF2B5EF4-FFF2-40B4-BE49-F238E27FC236}">
                    <a16:creationId xmlns:a16="http://schemas.microsoft.com/office/drawing/2014/main" id="{D9C058E3-9B08-BA58-8029-31BF971BF9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86803" y="2427519"/>
                <a:ext cx="539939" cy="1095027"/>
              </a:xfrm>
              <a:custGeom>
                <a:avLst/>
                <a:gdLst>
                  <a:gd name="T0" fmla="*/ 119 w 159"/>
                  <a:gd name="T1" fmla="*/ 310 h 322"/>
                  <a:gd name="T2" fmla="*/ 151 w 159"/>
                  <a:gd name="T3" fmla="*/ 321 h 322"/>
                  <a:gd name="T4" fmla="*/ 117 w 159"/>
                  <a:gd name="T5" fmla="*/ 309 h 322"/>
                  <a:gd name="T6" fmla="*/ 3 w 159"/>
                  <a:gd name="T7" fmla="*/ 154 h 322"/>
                  <a:gd name="T8" fmla="*/ 3 w 159"/>
                  <a:gd name="T9" fmla="*/ 154 h 322"/>
                  <a:gd name="T10" fmla="*/ 3 w 159"/>
                  <a:gd name="T11" fmla="*/ 154 h 322"/>
                  <a:gd name="T12" fmla="*/ 3 w 159"/>
                  <a:gd name="T13" fmla="*/ 154 h 322"/>
                  <a:gd name="T14" fmla="*/ 3 w 159"/>
                  <a:gd name="T15" fmla="*/ 153 h 322"/>
                  <a:gd name="T16" fmla="*/ 3 w 159"/>
                  <a:gd name="T17" fmla="*/ 153 h 322"/>
                  <a:gd name="T18" fmla="*/ 3 w 159"/>
                  <a:gd name="T19" fmla="*/ 153 h 322"/>
                  <a:gd name="T20" fmla="*/ 3 w 159"/>
                  <a:gd name="T21" fmla="*/ 153 h 322"/>
                  <a:gd name="T22" fmla="*/ 3 w 159"/>
                  <a:gd name="T23" fmla="*/ 153 h 322"/>
                  <a:gd name="T24" fmla="*/ 3 w 159"/>
                  <a:gd name="T25" fmla="*/ 152 h 322"/>
                  <a:gd name="T26" fmla="*/ 2 w 159"/>
                  <a:gd name="T27" fmla="*/ 151 h 322"/>
                  <a:gd name="T28" fmla="*/ 2 w 159"/>
                  <a:gd name="T29" fmla="*/ 151 h 322"/>
                  <a:gd name="T30" fmla="*/ 2 w 159"/>
                  <a:gd name="T31" fmla="*/ 151 h 322"/>
                  <a:gd name="T32" fmla="*/ 2 w 159"/>
                  <a:gd name="T33" fmla="*/ 150 h 322"/>
                  <a:gd name="T34" fmla="*/ 2 w 159"/>
                  <a:gd name="T35" fmla="*/ 150 h 322"/>
                  <a:gd name="T36" fmla="*/ 2 w 159"/>
                  <a:gd name="T37" fmla="*/ 150 h 322"/>
                  <a:gd name="T38" fmla="*/ 2 w 159"/>
                  <a:gd name="T39" fmla="*/ 150 h 322"/>
                  <a:gd name="T40" fmla="*/ 2 w 159"/>
                  <a:gd name="T41" fmla="*/ 150 h 322"/>
                  <a:gd name="T42" fmla="*/ 2 w 159"/>
                  <a:gd name="T43" fmla="*/ 150 h 322"/>
                  <a:gd name="T44" fmla="*/ 2 w 159"/>
                  <a:gd name="T45" fmla="*/ 149 h 322"/>
                  <a:gd name="T46" fmla="*/ 2 w 159"/>
                  <a:gd name="T47" fmla="*/ 149 h 322"/>
                  <a:gd name="T48" fmla="*/ 2 w 159"/>
                  <a:gd name="T49" fmla="*/ 149 h 322"/>
                  <a:gd name="T50" fmla="*/ 2 w 159"/>
                  <a:gd name="T51" fmla="*/ 148 h 322"/>
                  <a:gd name="T52" fmla="*/ 2 w 159"/>
                  <a:gd name="T53" fmla="*/ 148 h 322"/>
                  <a:gd name="T54" fmla="*/ 2 w 159"/>
                  <a:gd name="T55" fmla="*/ 148 h 322"/>
                  <a:gd name="T56" fmla="*/ 2 w 159"/>
                  <a:gd name="T57" fmla="*/ 147 h 322"/>
                  <a:gd name="T58" fmla="*/ 2 w 159"/>
                  <a:gd name="T59" fmla="*/ 147 h 322"/>
                  <a:gd name="T60" fmla="*/ 2 w 159"/>
                  <a:gd name="T61" fmla="*/ 147 h 322"/>
                  <a:gd name="T62" fmla="*/ 2 w 159"/>
                  <a:gd name="T63" fmla="*/ 147 h 322"/>
                  <a:gd name="T64" fmla="*/ 2 w 159"/>
                  <a:gd name="T65" fmla="*/ 147 h 322"/>
                  <a:gd name="T66" fmla="*/ 2 w 159"/>
                  <a:gd name="T67" fmla="*/ 147 h 322"/>
                  <a:gd name="T68" fmla="*/ 2 w 159"/>
                  <a:gd name="T69" fmla="*/ 146 h 322"/>
                  <a:gd name="T70" fmla="*/ 2 w 159"/>
                  <a:gd name="T71" fmla="*/ 146 h 322"/>
                  <a:gd name="T72" fmla="*/ 2 w 159"/>
                  <a:gd name="T73" fmla="*/ 146 h 322"/>
                  <a:gd name="T74" fmla="*/ 2 w 159"/>
                  <a:gd name="T75" fmla="*/ 146 h 322"/>
                  <a:gd name="T76" fmla="*/ 2 w 159"/>
                  <a:gd name="T77" fmla="*/ 146 h 322"/>
                  <a:gd name="T78" fmla="*/ 2 w 159"/>
                  <a:gd name="T79" fmla="*/ 146 h 322"/>
                  <a:gd name="T80" fmla="*/ 2 w 159"/>
                  <a:gd name="T81" fmla="*/ 145 h 322"/>
                  <a:gd name="T82" fmla="*/ 2 w 159"/>
                  <a:gd name="T83" fmla="*/ 145 h 322"/>
                  <a:gd name="T84" fmla="*/ 2 w 159"/>
                  <a:gd name="T85" fmla="*/ 145 h 322"/>
                  <a:gd name="T86" fmla="*/ 2 w 159"/>
                  <a:gd name="T87" fmla="*/ 144 h 322"/>
                  <a:gd name="T88" fmla="*/ 2 w 159"/>
                  <a:gd name="T89" fmla="*/ 144 h 322"/>
                  <a:gd name="T90" fmla="*/ 28 w 159"/>
                  <a:gd name="T91" fmla="*/ 37 h 322"/>
                  <a:gd name="T92" fmla="*/ 22 w 159"/>
                  <a:gd name="T93" fmla="*/ 48 h 322"/>
                  <a:gd name="T94" fmla="*/ 56 w 159"/>
                  <a:gd name="T9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9" h="322">
                    <a:moveTo>
                      <a:pt x="117" y="309"/>
                    </a:moveTo>
                    <a:cubicBezTo>
                      <a:pt x="118" y="310"/>
                      <a:pt x="118" y="310"/>
                      <a:pt x="119" y="310"/>
                    </a:cubicBezTo>
                    <a:cubicBezTo>
                      <a:pt x="132" y="316"/>
                      <a:pt x="146" y="320"/>
                      <a:pt x="159" y="322"/>
                    </a:cubicBezTo>
                    <a:cubicBezTo>
                      <a:pt x="157" y="322"/>
                      <a:pt x="154" y="321"/>
                      <a:pt x="151" y="321"/>
                    </a:cubicBezTo>
                    <a:cubicBezTo>
                      <a:pt x="143" y="319"/>
                      <a:pt x="135" y="316"/>
                      <a:pt x="127" y="314"/>
                    </a:cubicBezTo>
                    <a:cubicBezTo>
                      <a:pt x="124" y="312"/>
                      <a:pt x="120" y="311"/>
                      <a:pt x="117" y="309"/>
                    </a:cubicBezTo>
                    <a:moveTo>
                      <a:pt x="3" y="154"/>
                    </a:moveTo>
                    <a:cubicBezTo>
                      <a:pt x="3" y="154"/>
                      <a:pt x="3" y="154"/>
                      <a:pt x="3" y="154"/>
                    </a:cubicBezTo>
                    <a:cubicBezTo>
                      <a:pt x="3" y="154"/>
                      <a:pt x="3" y="154"/>
                      <a:pt x="3" y="154"/>
                    </a:cubicBezTo>
                    <a:moveTo>
                      <a:pt x="3" y="154"/>
                    </a:moveTo>
                    <a:cubicBezTo>
                      <a:pt x="3" y="154"/>
                      <a:pt x="3" y="154"/>
                      <a:pt x="3" y="154"/>
                    </a:cubicBezTo>
                    <a:cubicBezTo>
                      <a:pt x="3" y="154"/>
                      <a:pt x="3" y="154"/>
                      <a:pt x="3" y="154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4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2"/>
                    </a:moveTo>
                    <a:cubicBezTo>
                      <a:pt x="3" y="152"/>
                      <a:pt x="3" y="152"/>
                      <a:pt x="3" y="152"/>
                    </a:cubicBezTo>
                    <a:cubicBezTo>
                      <a:pt x="3" y="152"/>
                      <a:pt x="3" y="152"/>
                      <a:pt x="3" y="152"/>
                    </a:cubicBezTo>
                    <a:moveTo>
                      <a:pt x="2" y="151"/>
                    </a:move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moveTo>
                      <a:pt x="2" y="151"/>
                    </a:move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50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8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8"/>
                    </a:cubicBezTo>
                    <a:moveTo>
                      <a:pt x="2" y="148"/>
                    </a:move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8"/>
                      <a:pt x="2" y="148"/>
                      <a:pt x="2" y="148"/>
                    </a:cubicBezTo>
                    <a:moveTo>
                      <a:pt x="2" y="147"/>
                    </a:move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8"/>
                      <a:pt x="2" y="148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6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4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4"/>
                    </a:cubicBezTo>
                    <a:moveTo>
                      <a:pt x="56" y="0"/>
                    </a:moveTo>
                    <a:cubicBezTo>
                      <a:pt x="45" y="11"/>
                      <a:pt x="36" y="23"/>
                      <a:pt x="28" y="37"/>
                    </a:cubicBezTo>
                    <a:cubicBezTo>
                      <a:pt x="8" y="71"/>
                      <a:pt x="0" y="108"/>
                      <a:pt x="2" y="144"/>
                    </a:cubicBezTo>
                    <a:cubicBezTo>
                      <a:pt x="0" y="112"/>
                      <a:pt x="6" y="79"/>
                      <a:pt x="22" y="48"/>
                    </a:cubicBezTo>
                    <a:cubicBezTo>
                      <a:pt x="30" y="32"/>
                      <a:pt x="40" y="18"/>
                      <a:pt x="51" y="5"/>
                    </a:cubicBezTo>
                    <a:cubicBezTo>
                      <a:pt x="53" y="4"/>
                      <a:pt x="54" y="2"/>
                      <a:pt x="56" y="0"/>
                    </a:cubicBezTo>
                  </a:path>
                </a:pathLst>
              </a:custGeom>
              <a:solidFill>
                <a:srgbClr val="BBB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9" name="任意多边形: 形状 282">
                <a:extLst>
                  <a:ext uri="{FF2B5EF4-FFF2-40B4-BE49-F238E27FC236}">
                    <a16:creationId xmlns:a16="http://schemas.microsoft.com/office/drawing/2014/main" id="{4ED0B34D-D724-A3D5-36AA-53CB9E918A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78814" y="2238067"/>
                <a:ext cx="1267433" cy="1284480"/>
              </a:xfrm>
              <a:custGeom>
                <a:avLst/>
                <a:gdLst>
                  <a:gd name="T0" fmla="*/ 163 w 373"/>
                  <a:gd name="T1" fmla="*/ 378 h 378"/>
                  <a:gd name="T2" fmla="*/ 359 w 373"/>
                  <a:gd name="T3" fmla="*/ 293 h 378"/>
                  <a:gd name="T4" fmla="*/ 363 w 373"/>
                  <a:gd name="T5" fmla="*/ 287 h 378"/>
                  <a:gd name="T6" fmla="*/ 365 w 373"/>
                  <a:gd name="T7" fmla="*/ 282 h 378"/>
                  <a:gd name="T8" fmla="*/ 14 w 373"/>
                  <a:gd name="T9" fmla="*/ 246 h 378"/>
                  <a:gd name="T10" fmla="*/ 14 w 373"/>
                  <a:gd name="T11" fmla="*/ 245 h 378"/>
                  <a:gd name="T12" fmla="*/ 14 w 373"/>
                  <a:gd name="T13" fmla="*/ 245 h 378"/>
                  <a:gd name="T14" fmla="*/ 14 w 373"/>
                  <a:gd name="T15" fmla="*/ 245 h 378"/>
                  <a:gd name="T16" fmla="*/ 14 w 373"/>
                  <a:gd name="T17" fmla="*/ 245 h 378"/>
                  <a:gd name="T18" fmla="*/ 14 w 373"/>
                  <a:gd name="T19" fmla="*/ 244 h 378"/>
                  <a:gd name="T20" fmla="*/ 14 w 373"/>
                  <a:gd name="T21" fmla="*/ 244 h 378"/>
                  <a:gd name="T22" fmla="*/ 14 w 373"/>
                  <a:gd name="T23" fmla="*/ 244 h 378"/>
                  <a:gd name="T24" fmla="*/ 13 w 373"/>
                  <a:gd name="T25" fmla="*/ 243 h 378"/>
                  <a:gd name="T26" fmla="*/ 13 w 373"/>
                  <a:gd name="T27" fmla="*/ 243 h 378"/>
                  <a:gd name="T28" fmla="*/ 13 w 373"/>
                  <a:gd name="T29" fmla="*/ 243 h 378"/>
                  <a:gd name="T30" fmla="*/ 13 w 373"/>
                  <a:gd name="T31" fmla="*/ 242 h 378"/>
                  <a:gd name="T32" fmla="*/ 13 w 373"/>
                  <a:gd name="T33" fmla="*/ 242 h 378"/>
                  <a:gd name="T34" fmla="*/ 13 w 373"/>
                  <a:gd name="T35" fmla="*/ 241 h 378"/>
                  <a:gd name="T36" fmla="*/ 13 w 373"/>
                  <a:gd name="T37" fmla="*/ 241 h 378"/>
                  <a:gd name="T38" fmla="*/ 13 w 373"/>
                  <a:gd name="T39" fmla="*/ 241 h 378"/>
                  <a:gd name="T40" fmla="*/ 13 w 373"/>
                  <a:gd name="T41" fmla="*/ 240 h 378"/>
                  <a:gd name="T42" fmla="*/ 373 w 373"/>
                  <a:gd name="T43" fmla="*/ 113 h 378"/>
                  <a:gd name="T44" fmla="*/ 373 w 373"/>
                  <a:gd name="T45" fmla="*/ 112 h 378"/>
                  <a:gd name="T46" fmla="*/ 373 w 373"/>
                  <a:gd name="T47" fmla="*/ 112 h 378"/>
                  <a:gd name="T48" fmla="*/ 372 w 373"/>
                  <a:gd name="T49" fmla="*/ 112 h 378"/>
                  <a:gd name="T50" fmla="*/ 372 w 373"/>
                  <a:gd name="T51" fmla="*/ 112 h 378"/>
                  <a:gd name="T52" fmla="*/ 372 w 373"/>
                  <a:gd name="T53" fmla="*/ 110 h 378"/>
                  <a:gd name="T54" fmla="*/ 372 w 373"/>
                  <a:gd name="T55" fmla="*/ 110 h 378"/>
                  <a:gd name="T56" fmla="*/ 371 w 373"/>
                  <a:gd name="T57" fmla="*/ 110 h 378"/>
                  <a:gd name="T58" fmla="*/ 371 w 373"/>
                  <a:gd name="T59" fmla="*/ 109 h 378"/>
                  <a:gd name="T60" fmla="*/ 371 w 373"/>
                  <a:gd name="T61" fmla="*/ 109 h 378"/>
                  <a:gd name="T62" fmla="*/ 371 w 373"/>
                  <a:gd name="T63" fmla="*/ 109 h 378"/>
                  <a:gd name="T64" fmla="*/ 371 w 373"/>
                  <a:gd name="T65" fmla="*/ 109 h 378"/>
                  <a:gd name="T66" fmla="*/ 371 w 373"/>
                  <a:gd name="T67" fmla="*/ 108 h 378"/>
                  <a:gd name="T68" fmla="*/ 371 w 373"/>
                  <a:gd name="T69" fmla="*/ 108 h 378"/>
                  <a:gd name="T70" fmla="*/ 371 w 373"/>
                  <a:gd name="T71" fmla="*/ 108 h 378"/>
                  <a:gd name="T72" fmla="*/ 370 w 373"/>
                  <a:gd name="T73" fmla="*/ 107 h 378"/>
                  <a:gd name="T74" fmla="*/ 370 w 373"/>
                  <a:gd name="T75" fmla="*/ 106 h 378"/>
                  <a:gd name="T76" fmla="*/ 370 w 373"/>
                  <a:gd name="T77" fmla="*/ 106 h 378"/>
                  <a:gd name="T78" fmla="*/ 370 w 373"/>
                  <a:gd name="T79" fmla="*/ 106 h 378"/>
                  <a:gd name="T80" fmla="*/ 369 w 373"/>
                  <a:gd name="T81" fmla="*/ 106 h 378"/>
                  <a:gd name="T82" fmla="*/ 369 w 373"/>
                  <a:gd name="T83" fmla="*/ 105 h 378"/>
                  <a:gd name="T84" fmla="*/ 32 w 373"/>
                  <a:gd name="T85" fmla="*/ 93 h 378"/>
                  <a:gd name="T86" fmla="*/ 60 w 373"/>
                  <a:gd name="T87" fmla="*/ 56 h 378"/>
                  <a:gd name="T88" fmla="*/ 283 w 373"/>
                  <a:gd name="T89" fmla="*/ 18 h 378"/>
                  <a:gd name="T90" fmla="*/ 369 w 373"/>
                  <a:gd name="T91" fmla="*/ 105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73" h="378">
                    <a:moveTo>
                      <a:pt x="121" y="365"/>
                    </a:moveTo>
                    <a:cubicBezTo>
                      <a:pt x="122" y="366"/>
                      <a:pt x="122" y="366"/>
                      <a:pt x="123" y="366"/>
                    </a:cubicBezTo>
                    <a:cubicBezTo>
                      <a:pt x="136" y="372"/>
                      <a:pt x="150" y="376"/>
                      <a:pt x="163" y="378"/>
                    </a:cubicBezTo>
                    <a:cubicBezTo>
                      <a:pt x="149" y="376"/>
                      <a:pt x="135" y="371"/>
                      <a:pt x="121" y="365"/>
                    </a:cubicBezTo>
                    <a:moveTo>
                      <a:pt x="365" y="282"/>
                    </a:moveTo>
                    <a:cubicBezTo>
                      <a:pt x="363" y="286"/>
                      <a:pt x="361" y="290"/>
                      <a:pt x="359" y="293"/>
                    </a:cubicBezTo>
                    <a:cubicBezTo>
                      <a:pt x="354" y="300"/>
                      <a:pt x="350" y="306"/>
                      <a:pt x="345" y="312"/>
                    </a:cubicBezTo>
                    <a:cubicBezTo>
                      <a:pt x="342" y="316"/>
                      <a:pt x="338" y="320"/>
                      <a:pt x="334" y="324"/>
                    </a:cubicBezTo>
                    <a:cubicBezTo>
                      <a:pt x="345" y="313"/>
                      <a:pt x="355" y="300"/>
                      <a:pt x="363" y="287"/>
                    </a:cubicBezTo>
                    <a:cubicBezTo>
                      <a:pt x="363" y="285"/>
                      <a:pt x="364" y="284"/>
                      <a:pt x="365" y="282"/>
                    </a:cubicBezTo>
                    <a:moveTo>
                      <a:pt x="365" y="282"/>
                    </a:moveTo>
                    <a:cubicBezTo>
                      <a:pt x="365" y="282"/>
                      <a:pt x="365" y="282"/>
                      <a:pt x="365" y="282"/>
                    </a:cubicBezTo>
                    <a:cubicBezTo>
                      <a:pt x="365" y="282"/>
                      <a:pt x="365" y="282"/>
                      <a:pt x="365" y="282"/>
                    </a:cubicBezTo>
                    <a:moveTo>
                      <a:pt x="14" y="246"/>
                    </a:moveTo>
                    <a:cubicBezTo>
                      <a:pt x="14" y="246"/>
                      <a:pt x="14" y="246"/>
                      <a:pt x="14" y="246"/>
                    </a:cubicBezTo>
                    <a:cubicBezTo>
                      <a:pt x="14" y="246"/>
                      <a:pt x="14" y="246"/>
                      <a:pt x="14" y="246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5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3" y="243"/>
                    </a:moveTo>
                    <a:cubicBezTo>
                      <a:pt x="13" y="243"/>
                      <a:pt x="13" y="243"/>
                      <a:pt x="13" y="243"/>
                    </a:cubicBezTo>
                    <a:cubicBezTo>
                      <a:pt x="13" y="243"/>
                      <a:pt x="13" y="243"/>
                      <a:pt x="13" y="243"/>
                    </a:cubicBezTo>
                    <a:moveTo>
                      <a:pt x="13" y="243"/>
                    </a:moveTo>
                    <a:cubicBezTo>
                      <a:pt x="13" y="243"/>
                      <a:pt x="13" y="243"/>
                      <a:pt x="13" y="243"/>
                    </a:cubicBezTo>
                    <a:cubicBezTo>
                      <a:pt x="13" y="243"/>
                      <a:pt x="13" y="243"/>
                      <a:pt x="13" y="243"/>
                    </a:cubicBezTo>
                    <a:moveTo>
                      <a:pt x="13" y="242"/>
                    </a:moveTo>
                    <a:cubicBezTo>
                      <a:pt x="13" y="242"/>
                      <a:pt x="13" y="243"/>
                      <a:pt x="13" y="243"/>
                    </a:cubicBezTo>
                    <a:cubicBezTo>
                      <a:pt x="13" y="243"/>
                      <a:pt x="13" y="242"/>
                      <a:pt x="13" y="242"/>
                    </a:cubicBezTo>
                    <a:moveTo>
                      <a:pt x="13" y="242"/>
                    </a:moveTo>
                    <a:cubicBezTo>
                      <a:pt x="13" y="242"/>
                      <a:pt x="13" y="242"/>
                      <a:pt x="13" y="242"/>
                    </a:cubicBezTo>
                    <a:cubicBezTo>
                      <a:pt x="13" y="242"/>
                      <a:pt x="13" y="242"/>
                      <a:pt x="13" y="242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2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0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0"/>
                    </a:cubicBezTo>
                    <a:moveTo>
                      <a:pt x="13" y="240"/>
                    </a:moveTo>
                    <a:cubicBezTo>
                      <a:pt x="13" y="240"/>
                      <a:pt x="13" y="240"/>
                      <a:pt x="13" y="240"/>
                    </a:cubicBezTo>
                    <a:cubicBezTo>
                      <a:pt x="13" y="240"/>
                      <a:pt x="13" y="240"/>
                      <a:pt x="13" y="240"/>
                    </a:cubicBezTo>
                    <a:moveTo>
                      <a:pt x="373" y="113"/>
                    </a:moveTo>
                    <a:cubicBezTo>
                      <a:pt x="373" y="113"/>
                      <a:pt x="373" y="113"/>
                      <a:pt x="373" y="113"/>
                    </a:cubicBezTo>
                    <a:cubicBezTo>
                      <a:pt x="373" y="113"/>
                      <a:pt x="373" y="113"/>
                      <a:pt x="373" y="113"/>
                    </a:cubicBezTo>
                    <a:moveTo>
                      <a:pt x="373" y="112"/>
                    </a:moveTo>
                    <a:cubicBezTo>
                      <a:pt x="373" y="112"/>
                      <a:pt x="373" y="112"/>
                      <a:pt x="373" y="112"/>
                    </a:cubicBezTo>
                    <a:cubicBezTo>
                      <a:pt x="373" y="112"/>
                      <a:pt x="373" y="112"/>
                      <a:pt x="373" y="112"/>
                    </a:cubicBezTo>
                    <a:moveTo>
                      <a:pt x="373" y="112"/>
                    </a:moveTo>
                    <a:cubicBezTo>
                      <a:pt x="373" y="112"/>
                      <a:pt x="373" y="112"/>
                      <a:pt x="373" y="112"/>
                    </a:cubicBezTo>
                    <a:cubicBezTo>
                      <a:pt x="373" y="112"/>
                      <a:pt x="373" y="112"/>
                      <a:pt x="373" y="112"/>
                    </a:cubicBezTo>
                    <a:moveTo>
                      <a:pt x="372" y="112"/>
                    </a:moveTo>
                    <a:cubicBezTo>
                      <a:pt x="372" y="112"/>
                      <a:pt x="372" y="112"/>
                      <a:pt x="372" y="112"/>
                    </a:cubicBezTo>
                    <a:cubicBezTo>
                      <a:pt x="372" y="112"/>
                      <a:pt x="372" y="112"/>
                      <a:pt x="372" y="112"/>
                    </a:cubicBezTo>
                    <a:moveTo>
                      <a:pt x="372" y="112"/>
                    </a:moveTo>
                    <a:cubicBezTo>
                      <a:pt x="372" y="112"/>
                      <a:pt x="372" y="112"/>
                      <a:pt x="372" y="112"/>
                    </a:cubicBezTo>
                    <a:cubicBezTo>
                      <a:pt x="372" y="112"/>
                      <a:pt x="372" y="112"/>
                      <a:pt x="372" y="112"/>
                    </a:cubicBezTo>
                    <a:moveTo>
                      <a:pt x="372" y="110"/>
                    </a:moveTo>
                    <a:cubicBezTo>
                      <a:pt x="372" y="110"/>
                      <a:pt x="372" y="110"/>
                      <a:pt x="372" y="110"/>
                    </a:cubicBezTo>
                    <a:cubicBezTo>
                      <a:pt x="372" y="110"/>
                      <a:pt x="372" y="110"/>
                      <a:pt x="372" y="110"/>
                    </a:cubicBezTo>
                    <a:moveTo>
                      <a:pt x="371" y="110"/>
                    </a:moveTo>
                    <a:cubicBezTo>
                      <a:pt x="371" y="110"/>
                      <a:pt x="371" y="110"/>
                      <a:pt x="372" y="110"/>
                    </a:cubicBezTo>
                    <a:cubicBezTo>
                      <a:pt x="371" y="110"/>
                      <a:pt x="371" y="110"/>
                      <a:pt x="371" y="110"/>
                    </a:cubicBezTo>
                    <a:moveTo>
                      <a:pt x="371" y="110"/>
                    </a:moveTo>
                    <a:cubicBezTo>
                      <a:pt x="371" y="110"/>
                      <a:pt x="371" y="110"/>
                      <a:pt x="371" y="110"/>
                    </a:cubicBezTo>
                    <a:cubicBezTo>
                      <a:pt x="371" y="110"/>
                      <a:pt x="371" y="110"/>
                      <a:pt x="371" y="110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8"/>
                    </a:moveTo>
                    <a:cubicBezTo>
                      <a:pt x="371" y="108"/>
                      <a:pt x="371" y="109"/>
                      <a:pt x="371" y="109"/>
                    </a:cubicBezTo>
                    <a:cubicBezTo>
                      <a:pt x="371" y="109"/>
                      <a:pt x="371" y="108"/>
                      <a:pt x="371" y="108"/>
                    </a:cubicBezTo>
                    <a:moveTo>
                      <a:pt x="371" y="108"/>
                    </a:moveTo>
                    <a:cubicBezTo>
                      <a:pt x="371" y="108"/>
                      <a:pt x="371" y="108"/>
                      <a:pt x="371" y="108"/>
                    </a:cubicBezTo>
                    <a:cubicBezTo>
                      <a:pt x="371" y="108"/>
                      <a:pt x="371" y="108"/>
                      <a:pt x="371" y="108"/>
                    </a:cubicBezTo>
                    <a:moveTo>
                      <a:pt x="371" y="108"/>
                    </a:moveTo>
                    <a:cubicBezTo>
                      <a:pt x="371" y="108"/>
                      <a:pt x="371" y="108"/>
                      <a:pt x="371" y="108"/>
                    </a:cubicBezTo>
                    <a:cubicBezTo>
                      <a:pt x="371" y="108"/>
                      <a:pt x="371" y="108"/>
                      <a:pt x="371" y="108"/>
                    </a:cubicBezTo>
                    <a:moveTo>
                      <a:pt x="370" y="107"/>
                    </a:moveTo>
                    <a:cubicBezTo>
                      <a:pt x="370" y="107"/>
                      <a:pt x="370" y="107"/>
                      <a:pt x="371" y="108"/>
                    </a:cubicBezTo>
                    <a:cubicBezTo>
                      <a:pt x="370" y="107"/>
                      <a:pt x="370" y="107"/>
                      <a:pt x="370" y="107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7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6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6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69" y="106"/>
                    </a:moveTo>
                    <a:cubicBezTo>
                      <a:pt x="369" y="106"/>
                      <a:pt x="370" y="106"/>
                      <a:pt x="370" y="106"/>
                    </a:cubicBezTo>
                    <a:cubicBezTo>
                      <a:pt x="370" y="106"/>
                      <a:pt x="369" y="106"/>
                      <a:pt x="369" y="106"/>
                    </a:cubicBezTo>
                    <a:moveTo>
                      <a:pt x="369" y="105"/>
                    </a:moveTo>
                    <a:cubicBezTo>
                      <a:pt x="369" y="105"/>
                      <a:pt x="369" y="105"/>
                      <a:pt x="369" y="106"/>
                    </a:cubicBezTo>
                    <a:cubicBezTo>
                      <a:pt x="369" y="105"/>
                      <a:pt x="369" y="105"/>
                      <a:pt x="369" y="105"/>
                    </a:cubicBezTo>
                    <a:moveTo>
                      <a:pt x="369" y="105"/>
                    </a:moveTo>
                    <a:cubicBezTo>
                      <a:pt x="369" y="105"/>
                      <a:pt x="369" y="105"/>
                      <a:pt x="369" y="105"/>
                    </a:cubicBezTo>
                    <a:cubicBezTo>
                      <a:pt x="369" y="105"/>
                      <a:pt x="369" y="105"/>
                      <a:pt x="369" y="105"/>
                    </a:cubicBezTo>
                    <a:moveTo>
                      <a:pt x="60" y="56"/>
                    </a:moveTo>
                    <a:cubicBezTo>
                      <a:pt x="49" y="67"/>
                      <a:pt x="40" y="79"/>
                      <a:pt x="32" y="93"/>
                    </a:cubicBezTo>
                    <a:cubicBezTo>
                      <a:pt x="5" y="140"/>
                      <a:pt x="0" y="192"/>
                      <a:pt x="13" y="240"/>
                    </a:cubicBezTo>
                    <a:cubicBezTo>
                      <a:pt x="1" y="196"/>
                      <a:pt x="4" y="148"/>
                      <a:pt x="26" y="104"/>
                    </a:cubicBezTo>
                    <a:cubicBezTo>
                      <a:pt x="35" y="86"/>
                      <a:pt x="47" y="70"/>
                      <a:pt x="60" y="56"/>
                    </a:cubicBezTo>
                    <a:moveTo>
                      <a:pt x="226" y="0"/>
                    </a:moveTo>
                    <a:cubicBezTo>
                      <a:pt x="245" y="3"/>
                      <a:pt x="264" y="9"/>
                      <a:pt x="282" y="18"/>
                    </a:cubicBezTo>
                    <a:cubicBezTo>
                      <a:pt x="283" y="18"/>
                      <a:pt x="283" y="18"/>
                      <a:pt x="283" y="18"/>
                    </a:cubicBezTo>
                    <a:cubicBezTo>
                      <a:pt x="293" y="23"/>
                      <a:pt x="302" y="29"/>
                      <a:pt x="311" y="35"/>
                    </a:cubicBezTo>
                    <a:cubicBezTo>
                      <a:pt x="330" y="49"/>
                      <a:pt x="345" y="66"/>
                      <a:pt x="357" y="84"/>
                    </a:cubicBezTo>
                    <a:cubicBezTo>
                      <a:pt x="362" y="91"/>
                      <a:pt x="366" y="98"/>
                      <a:pt x="369" y="105"/>
                    </a:cubicBezTo>
                    <a:cubicBezTo>
                      <a:pt x="350" y="65"/>
                      <a:pt x="316" y="32"/>
                      <a:pt x="272" y="13"/>
                    </a:cubicBezTo>
                    <a:cubicBezTo>
                      <a:pt x="257" y="7"/>
                      <a:pt x="242" y="3"/>
                      <a:pt x="226" y="0"/>
                    </a:cubicBezTo>
                  </a:path>
                </a:pathLst>
              </a:custGeom>
              <a:solidFill>
                <a:srgbClr val="9B9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0" name="任意多边形: 形状 283">
                <a:extLst>
                  <a:ext uri="{FF2B5EF4-FFF2-40B4-BE49-F238E27FC236}">
                    <a16:creationId xmlns:a16="http://schemas.microsoft.com/office/drawing/2014/main" id="{11A691C4-BC93-DD10-F655-1E15BD727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4645" y="2353628"/>
                <a:ext cx="234920" cy="215973"/>
              </a:xfrm>
              <a:custGeom>
                <a:avLst/>
                <a:gdLst>
                  <a:gd name="T0" fmla="*/ 62 w 69"/>
                  <a:gd name="T1" fmla="*/ 19 h 64"/>
                  <a:gd name="T2" fmla="*/ 63 w 69"/>
                  <a:gd name="T3" fmla="*/ 23 h 64"/>
                  <a:gd name="T4" fmla="*/ 48 w 69"/>
                  <a:gd name="T5" fmla="*/ 59 h 64"/>
                  <a:gd name="T6" fmla="*/ 48 w 69"/>
                  <a:gd name="T7" fmla="*/ 59 h 64"/>
                  <a:gd name="T8" fmla="*/ 12 w 69"/>
                  <a:gd name="T9" fmla="*/ 48 h 64"/>
                  <a:gd name="T10" fmla="*/ 11 w 69"/>
                  <a:gd name="T11" fmla="*/ 45 h 64"/>
                  <a:gd name="T12" fmla="*/ 31 w 69"/>
                  <a:gd name="T13" fmla="*/ 2 h 64"/>
                  <a:gd name="T14" fmla="*/ 33 w 69"/>
                  <a:gd name="T15" fmla="*/ 2 h 64"/>
                  <a:gd name="T16" fmla="*/ 62 w 69"/>
                  <a:gd name="T17" fmla="*/ 1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64">
                    <a:moveTo>
                      <a:pt x="62" y="19"/>
                    </a:moveTo>
                    <a:cubicBezTo>
                      <a:pt x="62" y="20"/>
                      <a:pt x="63" y="21"/>
                      <a:pt x="63" y="23"/>
                    </a:cubicBezTo>
                    <a:cubicBezTo>
                      <a:pt x="69" y="37"/>
                      <a:pt x="62" y="53"/>
                      <a:pt x="48" y="59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35" y="64"/>
                      <a:pt x="20" y="59"/>
                      <a:pt x="12" y="48"/>
                    </a:cubicBezTo>
                    <a:cubicBezTo>
                      <a:pt x="12" y="47"/>
                      <a:pt x="11" y="46"/>
                      <a:pt x="11" y="45"/>
                    </a:cubicBezTo>
                    <a:cubicBezTo>
                      <a:pt x="0" y="27"/>
                      <a:pt x="11" y="4"/>
                      <a:pt x="31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46" y="0"/>
                      <a:pt x="57" y="8"/>
                      <a:pt x="62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1" name="任意多边形: 形状 284">
                <a:extLst>
                  <a:ext uri="{FF2B5EF4-FFF2-40B4-BE49-F238E27FC236}">
                    <a16:creationId xmlns:a16="http://schemas.microsoft.com/office/drawing/2014/main" id="{39A0D909-D119-C5BB-DEFE-F5D563570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0912" y="2471096"/>
                <a:ext cx="380799" cy="534253"/>
              </a:xfrm>
              <a:custGeom>
                <a:avLst/>
                <a:gdLst>
                  <a:gd name="T0" fmla="*/ 87 w 112"/>
                  <a:gd name="T1" fmla="*/ 13 h 157"/>
                  <a:gd name="T2" fmla="*/ 103 w 112"/>
                  <a:gd name="T3" fmla="*/ 31 h 157"/>
                  <a:gd name="T4" fmla="*/ 105 w 112"/>
                  <a:gd name="T5" fmla="*/ 66 h 157"/>
                  <a:gd name="T6" fmla="*/ 91 w 112"/>
                  <a:gd name="T7" fmla="*/ 88 h 157"/>
                  <a:gd name="T8" fmla="*/ 76 w 112"/>
                  <a:gd name="T9" fmla="*/ 133 h 157"/>
                  <a:gd name="T10" fmla="*/ 47 w 112"/>
                  <a:gd name="T11" fmla="*/ 156 h 157"/>
                  <a:gd name="T12" fmla="*/ 25 w 112"/>
                  <a:gd name="T13" fmla="*/ 153 h 157"/>
                  <a:gd name="T14" fmla="*/ 1 w 112"/>
                  <a:gd name="T15" fmla="*/ 126 h 157"/>
                  <a:gd name="T16" fmla="*/ 17 w 112"/>
                  <a:gd name="T17" fmla="*/ 51 h 157"/>
                  <a:gd name="T18" fmla="*/ 46 w 112"/>
                  <a:gd name="T19" fmla="*/ 11 h 157"/>
                  <a:gd name="T20" fmla="*/ 87 w 112"/>
                  <a:gd name="T21" fmla="*/ 1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2" h="157">
                    <a:moveTo>
                      <a:pt x="87" y="13"/>
                    </a:moveTo>
                    <a:cubicBezTo>
                      <a:pt x="93" y="19"/>
                      <a:pt x="98" y="25"/>
                      <a:pt x="103" y="31"/>
                    </a:cubicBezTo>
                    <a:cubicBezTo>
                      <a:pt x="112" y="41"/>
                      <a:pt x="112" y="55"/>
                      <a:pt x="105" y="66"/>
                    </a:cubicBezTo>
                    <a:cubicBezTo>
                      <a:pt x="100" y="73"/>
                      <a:pt x="95" y="80"/>
                      <a:pt x="91" y="88"/>
                    </a:cubicBezTo>
                    <a:cubicBezTo>
                      <a:pt x="84" y="103"/>
                      <a:pt x="79" y="118"/>
                      <a:pt x="76" y="133"/>
                    </a:cubicBezTo>
                    <a:cubicBezTo>
                      <a:pt x="74" y="147"/>
                      <a:pt x="61" y="157"/>
                      <a:pt x="47" y="156"/>
                    </a:cubicBezTo>
                    <a:cubicBezTo>
                      <a:pt x="40" y="155"/>
                      <a:pt x="32" y="155"/>
                      <a:pt x="25" y="153"/>
                    </a:cubicBezTo>
                    <a:cubicBezTo>
                      <a:pt x="11" y="151"/>
                      <a:pt x="1" y="140"/>
                      <a:pt x="1" y="126"/>
                    </a:cubicBezTo>
                    <a:cubicBezTo>
                      <a:pt x="0" y="101"/>
                      <a:pt x="5" y="75"/>
                      <a:pt x="17" y="51"/>
                    </a:cubicBezTo>
                    <a:cubicBezTo>
                      <a:pt x="25" y="36"/>
                      <a:pt x="35" y="23"/>
                      <a:pt x="46" y="11"/>
                    </a:cubicBezTo>
                    <a:cubicBezTo>
                      <a:pt x="58" y="0"/>
                      <a:pt x="77" y="0"/>
                      <a:pt x="87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pic>
            <p:nvPicPr>
              <p:cNvPr id="92" name="图片 91">
                <a:extLst>
                  <a:ext uri="{FF2B5EF4-FFF2-40B4-BE49-F238E27FC236}">
                    <a16:creationId xmlns:a16="http://schemas.microsoft.com/office/drawing/2014/main" id="{EDEE7038-88DF-F250-2B04-8E02408545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6144" y="2160393"/>
                <a:ext cx="900376" cy="900376"/>
              </a:xfrm>
              <a:prstGeom prst="rect">
                <a:avLst/>
              </a:prstGeom>
            </p:spPr>
          </p:pic>
          <p:sp>
            <p:nvSpPr>
              <p:cNvPr id="93" name="任意多边形: 形状 286">
                <a:extLst>
                  <a:ext uri="{FF2B5EF4-FFF2-40B4-BE49-F238E27FC236}">
                    <a16:creationId xmlns:a16="http://schemas.microsoft.com/office/drawing/2014/main" id="{ACF95EF8-6978-5FE8-E4C4-F80F2DFB3D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68927" y="2005044"/>
                <a:ext cx="1750533" cy="1752424"/>
              </a:xfrm>
              <a:custGeom>
                <a:avLst/>
                <a:gdLst>
                  <a:gd name="T0" fmla="*/ 55 w 515"/>
                  <a:gd name="T1" fmla="*/ 157 h 515"/>
                  <a:gd name="T2" fmla="*/ 156 w 515"/>
                  <a:gd name="T3" fmla="*/ 459 h 515"/>
                  <a:gd name="T4" fmla="*/ 459 w 515"/>
                  <a:gd name="T5" fmla="*/ 359 h 515"/>
                  <a:gd name="T6" fmla="*/ 358 w 515"/>
                  <a:gd name="T7" fmla="*/ 56 h 515"/>
                  <a:gd name="T8" fmla="*/ 55 w 515"/>
                  <a:gd name="T9" fmla="*/ 157 h 515"/>
                  <a:gd name="T10" fmla="*/ 86 w 515"/>
                  <a:gd name="T11" fmla="*/ 172 h 515"/>
                  <a:gd name="T12" fmla="*/ 343 w 515"/>
                  <a:gd name="T13" fmla="*/ 86 h 515"/>
                  <a:gd name="T14" fmla="*/ 429 w 515"/>
                  <a:gd name="T15" fmla="*/ 343 h 515"/>
                  <a:gd name="T16" fmla="*/ 171 w 515"/>
                  <a:gd name="T17" fmla="*/ 429 h 515"/>
                  <a:gd name="T18" fmla="*/ 86 w 515"/>
                  <a:gd name="T19" fmla="*/ 172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55" y="157"/>
                    </a:moveTo>
                    <a:cubicBezTo>
                      <a:pt x="0" y="268"/>
                      <a:pt x="45" y="404"/>
                      <a:pt x="156" y="459"/>
                    </a:cubicBezTo>
                    <a:cubicBezTo>
                      <a:pt x="268" y="515"/>
                      <a:pt x="403" y="470"/>
                      <a:pt x="459" y="359"/>
                    </a:cubicBezTo>
                    <a:cubicBezTo>
                      <a:pt x="515" y="247"/>
                      <a:pt x="470" y="112"/>
                      <a:pt x="358" y="56"/>
                    </a:cubicBezTo>
                    <a:cubicBezTo>
                      <a:pt x="247" y="0"/>
                      <a:pt x="111" y="45"/>
                      <a:pt x="55" y="157"/>
                    </a:cubicBezTo>
                    <a:moveTo>
                      <a:pt x="86" y="172"/>
                    </a:moveTo>
                    <a:cubicBezTo>
                      <a:pt x="133" y="77"/>
                      <a:pt x="249" y="39"/>
                      <a:pt x="343" y="86"/>
                    </a:cubicBezTo>
                    <a:cubicBezTo>
                      <a:pt x="438" y="134"/>
                      <a:pt x="476" y="249"/>
                      <a:pt x="429" y="343"/>
                    </a:cubicBezTo>
                    <a:cubicBezTo>
                      <a:pt x="381" y="438"/>
                      <a:pt x="266" y="476"/>
                      <a:pt x="171" y="429"/>
                    </a:cubicBezTo>
                    <a:cubicBezTo>
                      <a:pt x="77" y="382"/>
                      <a:pt x="39" y="266"/>
                      <a:pt x="86" y="172"/>
                    </a:cubicBezTo>
                  </a:path>
                </a:pathLst>
              </a:custGeom>
              <a:solidFill>
                <a:srgbClr val="3AB0CC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4" name="任意多边形: 形状 287">
                <a:extLst>
                  <a:ext uri="{FF2B5EF4-FFF2-40B4-BE49-F238E27FC236}">
                    <a16:creationId xmlns:a16="http://schemas.microsoft.com/office/drawing/2014/main" id="{7BE629A8-E1DA-1AAD-F7BF-45BE4AF2B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74204" y="2005044"/>
                <a:ext cx="1750533" cy="1752424"/>
              </a:xfrm>
              <a:custGeom>
                <a:avLst/>
                <a:gdLst>
                  <a:gd name="T0" fmla="*/ 56 w 515"/>
                  <a:gd name="T1" fmla="*/ 157 h 515"/>
                  <a:gd name="T2" fmla="*/ 156 w 515"/>
                  <a:gd name="T3" fmla="*/ 459 h 515"/>
                  <a:gd name="T4" fmla="*/ 459 w 515"/>
                  <a:gd name="T5" fmla="*/ 359 h 515"/>
                  <a:gd name="T6" fmla="*/ 358 w 515"/>
                  <a:gd name="T7" fmla="*/ 56 h 515"/>
                  <a:gd name="T8" fmla="*/ 56 w 515"/>
                  <a:gd name="T9" fmla="*/ 157 h 515"/>
                  <a:gd name="T10" fmla="*/ 86 w 515"/>
                  <a:gd name="T11" fmla="*/ 172 h 515"/>
                  <a:gd name="T12" fmla="*/ 343 w 515"/>
                  <a:gd name="T13" fmla="*/ 86 h 515"/>
                  <a:gd name="T14" fmla="*/ 429 w 515"/>
                  <a:gd name="T15" fmla="*/ 343 h 515"/>
                  <a:gd name="T16" fmla="*/ 171 w 515"/>
                  <a:gd name="T17" fmla="*/ 429 h 515"/>
                  <a:gd name="T18" fmla="*/ 86 w 515"/>
                  <a:gd name="T19" fmla="*/ 172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56" y="157"/>
                    </a:moveTo>
                    <a:cubicBezTo>
                      <a:pt x="0" y="268"/>
                      <a:pt x="45" y="404"/>
                      <a:pt x="156" y="459"/>
                    </a:cubicBezTo>
                    <a:cubicBezTo>
                      <a:pt x="268" y="515"/>
                      <a:pt x="403" y="470"/>
                      <a:pt x="459" y="359"/>
                    </a:cubicBezTo>
                    <a:cubicBezTo>
                      <a:pt x="515" y="247"/>
                      <a:pt x="470" y="112"/>
                      <a:pt x="358" y="56"/>
                    </a:cubicBezTo>
                    <a:cubicBezTo>
                      <a:pt x="247" y="0"/>
                      <a:pt x="111" y="45"/>
                      <a:pt x="56" y="157"/>
                    </a:cubicBezTo>
                    <a:moveTo>
                      <a:pt x="86" y="172"/>
                    </a:moveTo>
                    <a:cubicBezTo>
                      <a:pt x="133" y="77"/>
                      <a:pt x="249" y="39"/>
                      <a:pt x="343" y="86"/>
                    </a:cubicBezTo>
                    <a:cubicBezTo>
                      <a:pt x="438" y="134"/>
                      <a:pt x="476" y="249"/>
                      <a:pt x="429" y="343"/>
                    </a:cubicBezTo>
                    <a:cubicBezTo>
                      <a:pt x="381" y="438"/>
                      <a:pt x="266" y="476"/>
                      <a:pt x="171" y="429"/>
                    </a:cubicBezTo>
                    <a:cubicBezTo>
                      <a:pt x="77" y="382"/>
                      <a:pt x="39" y="266"/>
                      <a:pt x="86" y="172"/>
                    </a:cubicBezTo>
                  </a:path>
                </a:pathLst>
              </a:custGeom>
              <a:solidFill>
                <a:srgbClr val="3AB0CC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500" y="1455700"/>
            <a:ext cx="2200847" cy="1121761"/>
          </a:xfrm>
          <a:prstGeom prst="rect">
            <a:avLst/>
          </a:prstGeom>
        </p:spPr>
      </p:pic>
      <p:pic>
        <p:nvPicPr>
          <p:cNvPr id="95" name="图片 9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27" y="3938206"/>
            <a:ext cx="2045959" cy="23945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910" y="1214532"/>
            <a:ext cx="2686050" cy="4572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63953" y="2027265"/>
            <a:ext cx="7675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请结合智能垃圾桶小型系统运行的典型环节，将对应的器件填写在横线处。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302" y="2752130"/>
            <a:ext cx="6591300" cy="3314700"/>
          </a:xfrm>
          <a:prstGeom prst="rect">
            <a:avLst/>
          </a:prstGeom>
        </p:spPr>
      </p:pic>
      <p:sp>
        <p:nvSpPr>
          <p:cNvPr id="6" name="同侧圆角矩形 5"/>
          <p:cNvSpPr/>
          <p:nvPr/>
        </p:nvSpPr>
        <p:spPr>
          <a:xfrm>
            <a:off x="2252886" y="609601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36" y="533121"/>
            <a:ext cx="1956986" cy="682811"/>
          </a:xfrm>
          <a:prstGeom prst="rect">
            <a:avLst/>
          </a:prstGeom>
        </p:spPr>
      </p:pic>
      <p:sp>
        <p:nvSpPr>
          <p:cNvPr id="9" name="同侧圆角矩形 8"/>
          <p:cNvSpPr/>
          <p:nvPr/>
        </p:nvSpPr>
        <p:spPr>
          <a:xfrm>
            <a:off x="517236" y="534998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同侧圆角矩形 9"/>
          <p:cNvSpPr/>
          <p:nvPr/>
        </p:nvSpPr>
        <p:spPr>
          <a:xfrm>
            <a:off x="3988536" y="605733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同侧圆角矩形 10"/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463460"/>
            <a:ext cx="1956986" cy="682811"/>
          </a:xfrm>
          <a:prstGeom prst="rect">
            <a:avLst/>
          </a:prstGeom>
        </p:spPr>
      </p:pic>
      <p:pic>
        <p:nvPicPr>
          <p:cNvPr id="13" name="图片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525529"/>
            <a:ext cx="1956986" cy="682811"/>
          </a:xfrm>
          <a:prstGeom prst="rect">
            <a:avLst/>
          </a:prstGeom>
        </p:spPr>
      </p:pic>
      <p:pic>
        <p:nvPicPr>
          <p:cNvPr id="14" name="图片 1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29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717" y="4346592"/>
            <a:ext cx="5053221" cy="18528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507" y="1244544"/>
            <a:ext cx="3190476" cy="4285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682" y="1178434"/>
            <a:ext cx="3286125" cy="4476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246" y="1743483"/>
            <a:ext cx="7988165" cy="2603109"/>
          </a:xfrm>
          <a:prstGeom prst="rect">
            <a:avLst/>
          </a:prstGeom>
        </p:spPr>
      </p:pic>
      <p:sp>
        <p:nvSpPr>
          <p:cNvPr id="7" name="同侧圆角矩形 6"/>
          <p:cNvSpPr/>
          <p:nvPr/>
        </p:nvSpPr>
        <p:spPr>
          <a:xfrm>
            <a:off x="2252886" y="609601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36" y="533121"/>
            <a:ext cx="1956986" cy="682811"/>
          </a:xfrm>
          <a:prstGeom prst="rect">
            <a:avLst/>
          </a:prstGeom>
        </p:spPr>
      </p:pic>
      <p:sp>
        <p:nvSpPr>
          <p:cNvPr id="11" name="同侧圆角矩形 10"/>
          <p:cNvSpPr/>
          <p:nvPr/>
        </p:nvSpPr>
        <p:spPr>
          <a:xfrm>
            <a:off x="517236" y="534998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同侧圆角矩形 11"/>
          <p:cNvSpPr/>
          <p:nvPr/>
        </p:nvSpPr>
        <p:spPr>
          <a:xfrm>
            <a:off x="3988536" y="605733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同侧圆角矩形 12"/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463460"/>
            <a:ext cx="1956986" cy="682811"/>
          </a:xfrm>
          <a:prstGeom prst="rect">
            <a:avLst/>
          </a:prstGeom>
        </p:spPr>
      </p:pic>
      <p:pic>
        <p:nvPicPr>
          <p:cNvPr id="15" name="图片 14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525529"/>
            <a:ext cx="1956986" cy="682811"/>
          </a:xfrm>
          <a:prstGeom prst="rect">
            <a:avLst/>
          </a:prstGeom>
        </p:spPr>
      </p:pic>
      <p:pic>
        <p:nvPicPr>
          <p:cNvPr id="16" name="图片 15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90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5"/>
          <a:stretch/>
        </p:blipFill>
        <p:spPr>
          <a:xfrm>
            <a:off x="1484075" y="3978197"/>
            <a:ext cx="1668047" cy="2009577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165E0FB-D166-B57C-F5D7-7F76943D27A4}"/>
              </a:ext>
            </a:extLst>
          </p:cNvPr>
          <p:cNvGrpSpPr/>
          <p:nvPr/>
        </p:nvGrpSpPr>
        <p:grpSpPr>
          <a:xfrm rot="21075652">
            <a:off x="6287533" y="2394066"/>
            <a:ext cx="5043136" cy="3815542"/>
            <a:chOff x="6342437" y="2595182"/>
            <a:chExt cx="5849563" cy="4262818"/>
          </a:xfrm>
        </p:grpSpPr>
        <p:sp>
          <p:nvSpPr>
            <p:cNvPr id="10" name="任意多边形: 形状 156">
              <a:extLst>
                <a:ext uri="{FF2B5EF4-FFF2-40B4-BE49-F238E27FC236}">
                  <a16:creationId xmlns:a16="http://schemas.microsoft.com/office/drawing/2014/main" id="{3AE3994D-048D-E3EF-7EB6-02FAF6146171}"/>
                </a:ext>
              </a:extLst>
            </p:cNvPr>
            <p:cNvSpPr/>
            <p:nvPr/>
          </p:nvSpPr>
          <p:spPr bwMode="auto">
            <a:xfrm>
              <a:off x="7702063" y="3509476"/>
              <a:ext cx="3035998" cy="2034350"/>
            </a:xfrm>
            <a:custGeom>
              <a:avLst/>
              <a:gdLst>
                <a:gd name="T0" fmla="*/ 7207 w 7822"/>
                <a:gd name="T1" fmla="*/ 1 h 5239"/>
                <a:gd name="T2" fmla="*/ 7229 w 7822"/>
                <a:gd name="T3" fmla="*/ 0 h 5239"/>
                <a:gd name="T4" fmla="*/ 7251 w 7822"/>
                <a:gd name="T5" fmla="*/ 1 h 5239"/>
                <a:gd name="T6" fmla="*/ 7293 w 7822"/>
                <a:gd name="T7" fmla="*/ 11 h 5239"/>
                <a:gd name="T8" fmla="*/ 7332 w 7822"/>
                <a:gd name="T9" fmla="*/ 27 h 5239"/>
                <a:gd name="T10" fmla="*/ 7367 w 7822"/>
                <a:gd name="T11" fmla="*/ 51 h 5239"/>
                <a:gd name="T12" fmla="*/ 7396 w 7822"/>
                <a:gd name="T13" fmla="*/ 81 h 5239"/>
                <a:gd name="T14" fmla="*/ 7420 w 7822"/>
                <a:gd name="T15" fmla="*/ 116 h 5239"/>
                <a:gd name="T16" fmla="*/ 7436 w 7822"/>
                <a:gd name="T17" fmla="*/ 156 h 5239"/>
                <a:gd name="T18" fmla="*/ 7441 w 7822"/>
                <a:gd name="T19" fmla="*/ 177 h 5239"/>
                <a:gd name="T20" fmla="*/ 7445 w 7822"/>
                <a:gd name="T21" fmla="*/ 199 h 5239"/>
                <a:gd name="T22" fmla="*/ 7822 w 7822"/>
                <a:gd name="T23" fmla="*/ 4378 h 5239"/>
                <a:gd name="T24" fmla="*/ 7822 w 7822"/>
                <a:gd name="T25" fmla="*/ 4400 h 5239"/>
                <a:gd name="T26" fmla="*/ 7817 w 7822"/>
                <a:gd name="T27" fmla="*/ 4432 h 5239"/>
                <a:gd name="T28" fmla="*/ 7804 w 7822"/>
                <a:gd name="T29" fmla="*/ 4472 h 5239"/>
                <a:gd name="T30" fmla="*/ 7784 w 7822"/>
                <a:gd name="T31" fmla="*/ 4510 h 5239"/>
                <a:gd name="T32" fmla="*/ 7757 w 7822"/>
                <a:gd name="T33" fmla="*/ 4541 h 5239"/>
                <a:gd name="T34" fmla="*/ 7724 w 7822"/>
                <a:gd name="T35" fmla="*/ 4568 h 5239"/>
                <a:gd name="T36" fmla="*/ 7687 w 7822"/>
                <a:gd name="T37" fmla="*/ 4589 h 5239"/>
                <a:gd name="T38" fmla="*/ 7655 w 7822"/>
                <a:gd name="T39" fmla="*/ 4599 h 5239"/>
                <a:gd name="T40" fmla="*/ 7634 w 7822"/>
                <a:gd name="T41" fmla="*/ 4603 h 5239"/>
                <a:gd name="T42" fmla="*/ 615 w 7822"/>
                <a:gd name="T43" fmla="*/ 5238 h 5239"/>
                <a:gd name="T44" fmla="*/ 592 w 7822"/>
                <a:gd name="T45" fmla="*/ 5239 h 5239"/>
                <a:gd name="T46" fmla="*/ 571 w 7822"/>
                <a:gd name="T47" fmla="*/ 5238 h 5239"/>
                <a:gd name="T48" fmla="*/ 529 w 7822"/>
                <a:gd name="T49" fmla="*/ 5229 h 5239"/>
                <a:gd name="T50" fmla="*/ 490 w 7822"/>
                <a:gd name="T51" fmla="*/ 5212 h 5239"/>
                <a:gd name="T52" fmla="*/ 455 w 7822"/>
                <a:gd name="T53" fmla="*/ 5188 h 5239"/>
                <a:gd name="T54" fmla="*/ 426 w 7822"/>
                <a:gd name="T55" fmla="*/ 5158 h 5239"/>
                <a:gd name="T56" fmla="*/ 402 w 7822"/>
                <a:gd name="T57" fmla="*/ 5123 h 5239"/>
                <a:gd name="T58" fmla="*/ 386 w 7822"/>
                <a:gd name="T59" fmla="*/ 5083 h 5239"/>
                <a:gd name="T60" fmla="*/ 380 w 7822"/>
                <a:gd name="T61" fmla="*/ 5062 h 5239"/>
                <a:gd name="T62" fmla="*/ 377 w 7822"/>
                <a:gd name="T63" fmla="*/ 5040 h 5239"/>
                <a:gd name="T64" fmla="*/ 0 w 7822"/>
                <a:gd name="T65" fmla="*/ 861 h 5239"/>
                <a:gd name="T66" fmla="*/ 0 w 7822"/>
                <a:gd name="T67" fmla="*/ 839 h 5239"/>
                <a:gd name="T68" fmla="*/ 6 w 7822"/>
                <a:gd name="T69" fmla="*/ 807 h 5239"/>
                <a:gd name="T70" fmla="*/ 18 w 7822"/>
                <a:gd name="T71" fmla="*/ 767 h 5239"/>
                <a:gd name="T72" fmla="*/ 38 w 7822"/>
                <a:gd name="T73" fmla="*/ 730 h 5239"/>
                <a:gd name="T74" fmla="*/ 65 w 7822"/>
                <a:gd name="T75" fmla="*/ 698 h 5239"/>
                <a:gd name="T76" fmla="*/ 98 w 7822"/>
                <a:gd name="T77" fmla="*/ 671 h 5239"/>
                <a:gd name="T78" fmla="*/ 135 w 7822"/>
                <a:gd name="T79" fmla="*/ 650 h 5239"/>
                <a:gd name="T80" fmla="*/ 167 w 7822"/>
                <a:gd name="T81" fmla="*/ 640 h 5239"/>
                <a:gd name="T82" fmla="*/ 188 w 7822"/>
                <a:gd name="T83" fmla="*/ 636 h 5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22" h="5239">
                  <a:moveTo>
                    <a:pt x="199" y="635"/>
                  </a:moveTo>
                  <a:lnTo>
                    <a:pt x="7207" y="1"/>
                  </a:lnTo>
                  <a:lnTo>
                    <a:pt x="7219" y="0"/>
                  </a:lnTo>
                  <a:lnTo>
                    <a:pt x="7229" y="0"/>
                  </a:lnTo>
                  <a:lnTo>
                    <a:pt x="7240" y="0"/>
                  </a:lnTo>
                  <a:lnTo>
                    <a:pt x="7251" y="1"/>
                  </a:lnTo>
                  <a:lnTo>
                    <a:pt x="7273" y="4"/>
                  </a:lnTo>
                  <a:lnTo>
                    <a:pt x="7293" y="11"/>
                  </a:lnTo>
                  <a:lnTo>
                    <a:pt x="7313" y="18"/>
                  </a:lnTo>
                  <a:lnTo>
                    <a:pt x="7332" y="27"/>
                  </a:lnTo>
                  <a:lnTo>
                    <a:pt x="7349" y="38"/>
                  </a:lnTo>
                  <a:lnTo>
                    <a:pt x="7367" y="51"/>
                  </a:lnTo>
                  <a:lnTo>
                    <a:pt x="7382" y="65"/>
                  </a:lnTo>
                  <a:lnTo>
                    <a:pt x="7396" y="81"/>
                  </a:lnTo>
                  <a:lnTo>
                    <a:pt x="7409" y="97"/>
                  </a:lnTo>
                  <a:lnTo>
                    <a:pt x="7420" y="116"/>
                  </a:lnTo>
                  <a:lnTo>
                    <a:pt x="7429" y="135"/>
                  </a:lnTo>
                  <a:lnTo>
                    <a:pt x="7436" y="156"/>
                  </a:lnTo>
                  <a:lnTo>
                    <a:pt x="7439" y="167"/>
                  </a:lnTo>
                  <a:lnTo>
                    <a:pt x="7441" y="177"/>
                  </a:lnTo>
                  <a:lnTo>
                    <a:pt x="7443" y="188"/>
                  </a:lnTo>
                  <a:lnTo>
                    <a:pt x="7445" y="199"/>
                  </a:lnTo>
                  <a:lnTo>
                    <a:pt x="7821" y="4366"/>
                  </a:lnTo>
                  <a:lnTo>
                    <a:pt x="7822" y="4378"/>
                  </a:lnTo>
                  <a:lnTo>
                    <a:pt x="7822" y="4389"/>
                  </a:lnTo>
                  <a:lnTo>
                    <a:pt x="7822" y="4400"/>
                  </a:lnTo>
                  <a:lnTo>
                    <a:pt x="7821" y="4410"/>
                  </a:lnTo>
                  <a:lnTo>
                    <a:pt x="7817" y="4432"/>
                  </a:lnTo>
                  <a:lnTo>
                    <a:pt x="7811" y="4453"/>
                  </a:lnTo>
                  <a:lnTo>
                    <a:pt x="7804" y="4472"/>
                  </a:lnTo>
                  <a:lnTo>
                    <a:pt x="7795" y="4491"/>
                  </a:lnTo>
                  <a:lnTo>
                    <a:pt x="7784" y="4510"/>
                  </a:lnTo>
                  <a:lnTo>
                    <a:pt x="7771" y="4526"/>
                  </a:lnTo>
                  <a:lnTo>
                    <a:pt x="7757" y="4541"/>
                  </a:lnTo>
                  <a:lnTo>
                    <a:pt x="7741" y="4556"/>
                  </a:lnTo>
                  <a:lnTo>
                    <a:pt x="7724" y="4568"/>
                  </a:lnTo>
                  <a:lnTo>
                    <a:pt x="7706" y="4579"/>
                  </a:lnTo>
                  <a:lnTo>
                    <a:pt x="7687" y="4589"/>
                  </a:lnTo>
                  <a:lnTo>
                    <a:pt x="7666" y="4595"/>
                  </a:lnTo>
                  <a:lnTo>
                    <a:pt x="7655" y="4599"/>
                  </a:lnTo>
                  <a:lnTo>
                    <a:pt x="7644" y="4601"/>
                  </a:lnTo>
                  <a:lnTo>
                    <a:pt x="7634" y="4603"/>
                  </a:lnTo>
                  <a:lnTo>
                    <a:pt x="7623" y="4604"/>
                  </a:lnTo>
                  <a:lnTo>
                    <a:pt x="615" y="5238"/>
                  </a:lnTo>
                  <a:lnTo>
                    <a:pt x="604" y="5239"/>
                  </a:lnTo>
                  <a:lnTo>
                    <a:pt x="592" y="5239"/>
                  </a:lnTo>
                  <a:lnTo>
                    <a:pt x="581" y="5239"/>
                  </a:lnTo>
                  <a:lnTo>
                    <a:pt x="571" y="5238"/>
                  </a:lnTo>
                  <a:lnTo>
                    <a:pt x="549" y="5235"/>
                  </a:lnTo>
                  <a:lnTo>
                    <a:pt x="529" y="5229"/>
                  </a:lnTo>
                  <a:lnTo>
                    <a:pt x="509" y="5222"/>
                  </a:lnTo>
                  <a:lnTo>
                    <a:pt x="490" y="5212"/>
                  </a:lnTo>
                  <a:lnTo>
                    <a:pt x="472" y="5201"/>
                  </a:lnTo>
                  <a:lnTo>
                    <a:pt x="455" y="5188"/>
                  </a:lnTo>
                  <a:lnTo>
                    <a:pt x="440" y="5174"/>
                  </a:lnTo>
                  <a:lnTo>
                    <a:pt x="426" y="5158"/>
                  </a:lnTo>
                  <a:lnTo>
                    <a:pt x="413" y="5142"/>
                  </a:lnTo>
                  <a:lnTo>
                    <a:pt x="402" y="5123"/>
                  </a:lnTo>
                  <a:lnTo>
                    <a:pt x="393" y="5104"/>
                  </a:lnTo>
                  <a:lnTo>
                    <a:pt x="386" y="5083"/>
                  </a:lnTo>
                  <a:lnTo>
                    <a:pt x="383" y="5072"/>
                  </a:lnTo>
                  <a:lnTo>
                    <a:pt x="380" y="5062"/>
                  </a:lnTo>
                  <a:lnTo>
                    <a:pt x="378" y="5051"/>
                  </a:lnTo>
                  <a:lnTo>
                    <a:pt x="377" y="5040"/>
                  </a:lnTo>
                  <a:lnTo>
                    <a:pt x="1" y="873"/>
                  </a:lnTo>
                  <a:lnTo>
                    <a:pt x="0" y="861"/>
                  </a:lnTo>
                  <a:lnTo>
                    <a:pt x="0" y="850"/>
                  </a:lnTo>
                  <a:lnTo>
                    <a:pt x="0" y="839"/>
                  </a:lnTo>
                  <a:lnTo>
                    <a:pt x="1" y="829"/>
                  </a:lnTo>
                  <a:lnTo>
                    <a:pt x="6" y="807"/>
                  </a:lnTo>
                  <a:lnTo>
                    <a:pt x="11" y="786"/>
                  </a:lnTo>
                  <a:lnTo>
                    <a:pt x="18" y="767"/>
                  </a:lnTo>
                  <a:lnTo>
                    <a:pt x="27" y="747"/>
                  </a:lnTo>
                  <a:lnTo>
                    <a:pt x="38" y="730"/>
                  </a:lnTo>
                  <a:lnTo>
                    <a:pt x="51" y="713"/>
                  </a:lnTo>
                  <a:lnTo>
                    <a:pt x="65" y="698"/>
                  </a:lnTo>
                  <a:lnTo>
                    <a:pt x="81" y="684"/>
                  </a:lnTo>
                  <a:lnTo>
                    <a:pt x="98" y="671"/>
                  </a:lnTo>
                  <a:lnTo>
                    <a:pt x="116" y="660"/>
                  </a:lnTo>
                  <a:lnTo>
                    <a:pt x="135" y="650"/>
                  </a:lnTo>
                  <a:lnTo>
                    <a:pt x="156" y="644"/>
                  </a:lnTo>
                  <a:lnTo>
                    <a:pt x="167" y="640"/>
                  </a:lnTo>
                  <a:lnTo>
                    <a:pt x="177" y="638"/>
                  </a:lnTo>
                  <a:lnTo>
                    <a:pt x="188" y="636"/>
                  </a:lnTo>
                  <a:lnTo>
                    <a:pt x="199" y="63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1" name="任意多边形: 形状 157">
              <a:extLst>
                <a:ext uri="{FF2B5EF4-FFF2-40B4-BE49-F238E27FC236}">
                  <a16:creationId xmlns:a16="http://schemas.microsoft.com/office/drawing/2014/main" id="{DEABB208-4214-F50D-8656-8292A65C3FDB}"/>
                </a:ext>
              </a:extLst>
            </p:cNvPr>
            <p:cNvSpPr/>
            <p:nvPr/>
          </p:nvSpPr>
          <p:spPr bwMode="auto">
            <a:xfrm>
              <a:off x="7909769" y="3587122"/>
              <a:ext cx="2572057" cy="1160822"/>
            </a:xfrm>
            <a:custGeom>
              <a:avLst/>
              <a:gdLst>
                <a:gd name="T0" fmla="*/ 6319 w 6626"/>
                <a:gd name="T1" fmla="*/ 1 h 2994"/>
                <a:gd name="T2" fmla="*/ 6339 w 6626"/>
                <a:gd name="T3" fmla="*/ 1 h 2994"/>
                <a:gd name="T4" fmla="*/ 6357 w 6626"/>
                <a:gd name="T5" fmla="*/ 5 h 2994"/>
                <a:gd name="T6" fmla="*/ 6375 w 6626"/>
                <a:gd name="T7" fmla="*/ 12 h 2994"/>
                <a:gd name="T8" fmla="*/ 6390 w 6626"/>
                <a:gd name="T9" fmla="*/ 23 h 2994"/>
                <a:gd name="T10" fmla="*/ 6403 w 6626"/>
                <a:gd name="T11" fmla="*/ 36 h 2994"/>
                <a:gd name="T12" fmla="*/ 6412 w 6626"/>
                <a:gd name="T13" fmla="*/ 51 h 2994"/>
                <a:gd name="T14" fmla="*/ 6420 w 6626"/>
                <a:gd name="T15" fmla="*/ 68 h 2994"/>
                <a:gd name="T16" fmla="*/ 6423 w 6626"/>
                <a:gd name="T17" fmla="*/ 88 h 2994"/>
                <a:gd name="T18" fmla="*/ 6626 w 6626"/>
                <a:gd name="T19" fmla="*/ 2336 h 2994"/>
                <a:gd name="T20" fmla="*/ 6624 w 6626"/>
                <a:gd name="T21" fmla="*/ 2355 h 2994"/>
                <a:gd name="T22" fmla="*/ 6618 w 6626"/>
                <a:gd name="T23" fmla="*/ 2372 h 2994"/>
                <a:gd name="T24" fmla="*/ 6609 w 6626"/>
                <a:gd name="T25" fmla="*/ 2389 h 2994"/>
                <a:gd name="T26" fmla="*/ 6597 w 6626"/>
                <a:gd name="T27" fmla="*/ 2403 h 2994"/>
                <a:gd name="T28" fmla="*/ 6583 w 6626"/>
                <a:gd name="T29" fmla="*/ 2415 h 2994"/>
                <a:gd name="T30" fmla="*/ 6567 w 6626"/>
                <a:gd name="T31" fmla="*/ 2423 h 2994"/>
                <a:gd name="T32" fmla="*/ 6549 w 6626"/>
                <a:gd name="T33" fmla="*/ 2429 h 2994"/>
                <a:gd name="T34" fmla="*/ 306 w 6626"/>
                <a:gd name="T35" fmla="*/ 2994 h 2994"/>
                <a:gd name="T36" fmla="*/ 286 w 6626"/>
                <a:gd name="T37" fmla="*/ 2994 h 2994"/>
                <a:gd name="T38" fmla="*/ 268 w 6626"/>
                <a:gd name="T39" fmla="*/ 2990 h 2994"/>
                <a:gd name="T40" fmla="*/ 251 w 6626"/>
                <a:gd name="T41" fmla="*/ 2982 h 2994"/>
                <a:gd name="T42" fmla="*/ 236 w 6626"/>
                <a:gd name="T43" fmla="*/ 2973 h 2994"/>
                <a:gd name="T44" fmla="*/ 224 w 6626"/>
                <a:gd name="T45" fmla="*/ 2959 h 2994"/>
                <a:gd name="T46" fmla="*/ 213 w 6626"/>
                <a:gd name="T47" fmla="*/ 2943 h 2994"/>
                <a:gd name="T48" fmla="*/ 205 w 6626"/>
                <a:gd name="T49" fmla="*/ 2926 h 2994"/>
                <a:gd name="T50" fmla="*/ 202 w 6626"/>
                <a:gd name="T51" fmla="*/ 2908 h 2994"/>
                <a:gd name="T52" fmla="*/ 0 w 6626"/>
                <a:gd name="T53" fmla="*/ 659 h 2994"/>
                <a:gd name="T54" fmla="*/ 2 w 6626"/>
                <a:gd name="T55" fmla="*/ 640 h 2994"/>
                <a:gd name="T56" fmla="*/ 7 w 6626"/>
                <a:gd name="T57" fmla="*/ 622 h 2994"/>
                <a:gd name="T58" fmla="*/ 16 w 6626"/>
                <a:gd name="T59" fmla="*/ 606 h 2994"/>
                <a:gd name="T60" fmla="*/ 28 w 6626"/>
                <a:gd name="T61" fmla="*/ 592 h 2994"/>
                <a:gd name="T62" fmla="*/ 42 w 6626"/>
                <a:gd name="T63" fmla="*/ 581 h 2994"/>
                <a:gd name="T64" fmla="*/ 58 w 6626"/>
                <a:gd name="T65" fmla="*/ 571 h 2994"/>
                <a:gd name="T66" fmla="*/ 77 w 6626"/>
                <a:gd name="T67" fmla="*/ 566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26" h="2994">
                  <a:moveTo>
                    <a:pt x="86" y="565"/>
                  </a:moveTo>
                  <a:lnTo>
                    <a:pt x="6319" y="1"/>
                  </a:lnTo>
                  <a:lnTo>
                    <a:pt x="6329" y="0"/>
                  </a:lnTo>
                  <a:lnTo>
                    <a:pt x="6339" y="1"/>
                  </a:lnTo>
                  <a:lnTo>
                    <a:pt x="6349" y="2"/>
                  </a:lnTo>
                  <a:lnTo>
                    <a:pt x="6357" y="5"/>
                  </a:lnTo>
                  <a:lnTo>
                    <a:pt x="6366" y="9"/>
                  </a:lnTo>
                  <a:lnTo>
                    <a:pt x="6375" y="12"/>
                  </a:lnTo>
                  <a:lnTo>
                    <a:pt x="6382" y="17"/>
                  </a:lnTo>
                  <a:lnTo>
                    <a:pt x="6390" y="23"/>
                  </a:lnTo>
                  <a:lnTo>
                    <a:pt x="6396" y="29"/>
                  </a:lnTo>
                  <a:lnTo>
                    <a:pt x="6403" y="36"/>
                  </a:lnTo>
                  <a:lnTo>
                    <a:pt x="6408" y="43"/>
                  </a:lnTo>
                  <a:lnTo>
                    <a:pt x="6412" y="51"/>
                  </a:lnTo>
                  <a:lnTo>
                    <a:pt x="6417" y="59"/>
                  </a:lnTo>
                  <a:lnTo>
                    <a:pt x="6420" y="68"/>
                  </a:lnTo>
                  <a:lnTo>
                    <a:pt x="6422" y="78"/>
                  </a:lnTo>
                  <a:lnTo>
                    <a:pt x="6423" y="88"/>
                  </a:lnTo>
                  <a:lnTo>
                    <a:pt x="6625" y="2326"/>
                  </a:lnTo>
                  <a:lnTo>
                    <a:pt x="6626" y="2336"/>
                  </a:lnTo>
                  <a:lnTo>
                    <a:pt x="6625" y="2345"/>
                  </a:lnTo>
                  <a:lnTo>
                    <a:pt x="6624" y="2355"/>
                  </a:lnTo>
                  <a:lnTo>
                    <a:pt x="6621" y="2364"/>
                  </a:lnTo>
                  <a:lnTo>
                    <a:pt x="6618" y="2372"/>
                  </a:lnTo>
                  <a:lnTo>
                    <a:pt x="6614" y="2381"/>
                  </a:lnTo>
                  <a:lnTo>
                    <a:pt x="6609" y="2389"/>
                  </a:lnTo>
                  <a:lnTo>
                    <a:pt x="6604" y="2396"/>
                  </a:lnTo>
                  <a:lnTo>
                    <a:pt x="6597" y="2403"/>
                  </a:lnTo>
                  <a:lnTo>
                    <a:pt x="6591" y="2409"/>
                  </a:lnTo>
                  <a:lnTo>
                    <a:pt x="6583" y="2415"/>
                  </a:lnTo>
                  <a:lnTo>
                    <a:pt x="6576" y="2419"/>
                  </a:lnTo>
                  <a:lnTo>
                    <a:pt x="6567" y="2423"/>
                  </a:lnTo>
                  <a:lnTo>
                    <a:pt x="6558" y="2426"/>
                  </a:lnTo>
                  <a:lnTo>
                    <a:pt x="6549" y="2429"/>
                  </a:lnTo>
                  <a:lnTo>
                    <a:pt x="6539" y="2430"/>
                  </a:lnTo>
                  <a:lnTo>
                    <a:pt x="306" y="2994"/>
                  </a:lnTo>
                  <a:lnTo>
                    <a:pt x="296" y="2994"/>
                  </a:lnTo>
                  <a:lnTo>
                    <a:pt x="286" y="2994"/>
                  </a:lnTo>
                  <a:lnTo>
                    <a:pt x="278" y="2992"/>
                  </a:lnTo>
                  <a:lnTo>
                    <a:pt x="268" y="2990"/>
                  </a:lnTo>
                  <a:lnTo>
                    <a:pt x="259" y="2987"/>
                  </a:lnTo>
                  <a:lnTo>
                    <a:pt x="251" y="2982"/>
                  </a:lnTo>
                  <a:lnTo>
                    <a:pt x="243" y="2978"/>
                  </a:lnTo>
                  <a:lnTo>
                    <a:pt x="236" y="2973"/>
                  </a:lnTo>
                  <a:lnTo>
                    <a:pt x="229" y="2966"/>
                  </a:lnTo>
                  <a:lnTo>
                    <a:pt x="224" y="2959"/>
                  </a:lnTo>
                  <a:lnTo>
                    <a:pt x="217" y="2952"/>
                  </a:lnTo>
                  <a:lnTo>
                    <a:pt x="213" y="2943"/>
                  </a:lnTo>
                  <a:lnTo>
                    <a:pt x="208" y="2935"/>
                  </a:lnTo>
                  <a:lnTo>
                    <a:pt x="205" y="2926"/>
                  </a:lnTo>
                  <a:lnTo>
                    <a:pt x="203" y="2918"/>
                  </a:lnTo>
                  <a:lnTo>
                    <a:pt x="202" y="2908"/>
                  </a:lnTo>
                  <a:lnTo>
                    <a:pt x="0" y="669"/>
                  </a:lnTo>
                  <a:lnTo>
                    <a:pt x="0" y="659"/>
                  </a:lnTo>
                  <a:lnTo>
                    <a:pt x="0" y="649"/>
                  </a:lnTo>
                  <a:lnTo>
                    <a:pt x="2" y="640"/>
                  </a:lnTo>
                  <a:lnTo>
                    <a:pt x="4" y="631"/>
                  </a:lnTo>
                  <a:lnTo>
                    <a:pt x="7" y="622"/>
                  </a:lnTo>
                  <a:lnTo>
                    <a:pt x="12" y="614"/>
                  </a:lnTo>
                  <a:lnTo>
                    <a:pt x="16" y="606"/>
                  </a:lnTo>
                  <a:lnTo>
                    <a:pt x="22" y="599"/>
                  </a:lnTo>
                  <a:lnTo>
                    <a:pt x="28" y="592"/>
                  </a:lnTo>
                  <a:lnTo>
                    <a:pt x="35" y="586"/>
                  </a:lnTo>
                  <a:lnTo>
                    <a:pt x="42" y="581"/>
                  </a:lnTo>
                  <a:lnTo>
                    <a:pt x="50" y="575"/>
                  </a:lnTo>
                  <a:lnTo>
                    <a:pt x="58" y="571"/>
                  </a:lnTo>
                  <a:lnTo>
                    <a:pt x="68" y="568"/>
                  </a:lnTo>
                  <a:lnTo>
                    <a:pt x="77" y="566"/>
                  </a:lnTo>
                  <a:lnTo>
                    <a:pt x="86" y="56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2" name="任意多边形: 形状 158">
              <a:extLst>
                <a:ext uri="{FF2B5EF4-FFF2-40B4-BE49-F238E27FC236}">
                  <a16:creationId xmlns:a16="http://schemas.microsoft.com/office/drawing/2014/main" id="{48EAA435-BAEB-D83C-3873-EBF2790E54C3}"/>
                </a:ext>
              </a:extLst>
            </p:cNvPr>
            <p:cNvSpPr/>
            <p:nvPr/>
          </p:nvSpPr>
          <p:spPr bwMode="auto">
            <a:xfrm>
              <a:off x="8183474" y="3546357"/>
              <a:ext cx="1931470" cy="279529"/>
            </a:xfrm>
            <a:custGeom>
              <a:avLst/>
              <a:gdLst>
                <a:gd name="T0" fmla="*/ 4903 w 4974"/>
                <a:gd name="T1" fmla="*/ 289 h 723"/>
                <a:gd name="T2" fmla="*/ 109 w 4974"/>
                <a:gd name="T3" fmla="*/ 723 h 723"/>
                <a:gd name="T4" fmla="*/ 100 w 4974"/>
                <a:gd name="T5" fmla="*/ 723 h 723"/>
                <a:gd name="T6" fmla="*/ 92 w 4974"/>
                <a:gd name="T7" fmla="*/ 721 h 723"/>
                <a:gd name="T8" fmla="*/ 84 w 4974"/>
                <a:gd name="T9" fmla="*/ 718 h 723"/>
                <a:gd name="T10" fmla="*/ 75 w 4974"/>
                <a:gd name="T11" fmla="*/ 714 h 723"/>
                <a:gd name="T12" fmla="*/ 68 w 4974"/>
                <a:gd name="T13" fmla="*/ 708 h 723"/>
                <a:gd name="T14" fmla="*/ 60 w 4974"/>
                <a:gd name="T15" fmla="*/ 701 h 723"/>
                <a:gd name="T16" fmla="*/ 53 w 4974"/>
                <a:gd name="T17" fmla="*/ 693 h 723"/>
                <a:gd name="T18" fmla="*/ 46 w 4974"/>
                <a:gd name="T19" fmla="*/ 684 h 723"/>
                <a:gd name="T20" fmla="*/ 40 w 4974"/>
                <a:gd name="T21" fmla="*/ 674 h 723"/>
                <a:gd name="T22" fmla="*/ 33 w 4974"/>
                <a:gd name="T23" fmla="*/ 663 h 723"/>
                <a:gd name="T24" fmla="*/ 29 w 4974"/>
                <a:gd name="T25" fmla="*/ 651 h 723"/>
                <a:gd name="T26" fmla="*/ 24 w 4974"/>
                <a:gd name="T27" fmla="*/ 638 h 723"/>
                <a:gd name="T28" fmla="*/ 19 w 4974"/>
                <a:gd name="T29" fmla="*/ 624 h 723"/>
                <a:gd name="T30" fmla="*/ 16 w 4974"/>
                <a:gd name="T31" fmla="*/ 610 h 723"/>
                <a:gd name="T32" fmla="*/ 14 w 4974"/>
                <a:gd name="T33" fmla="*/ 596 h 723"/>
                <a:gd name="T34" fmla="*/ 12 w 4974"/>
                <a:gd name="T35" fmla="*/ 581 h 723"/>
                <a:gd name="T36" fmla="*/ 0 w 4974"/>
                <a:gd name="T37" fmla="*/ 449 h 723"/>
                <a:gd name="T38" fmla="*/ 4961 w 4974"/>
                <a:gd name="T39" fmla="*/ 0 h 723"/>
                <a:gd name="T40" fmla="*/ 4973 w 4974"/>
                <a:gd name="T41" fmla="*/ 132 h 723"/>
                <a:gd name="T42" fmla="*/ 4974 w 4974"/>
                <a:gd name="T43" fmla="*/ 147 h 723"/>
                <a:gd name="T44" fmla="*/ 4974 w 4974"/>
                <a:gd name="T45" fmla="*/ 162 h 723"/>
                <a:gd name="T46" fmla="*/ 4973 w 4974"/>
                <a:gd name="T47" fmla="*/ 176 h 723"/>
                <a:gd name="T48" fmla="*/ 4972 w 4974"/>
                <a:gd name="T49" fmla="*/ 190 h 723"/>
                <a:gd name="T50" fmla="*/ 4968 w 4974"/>
                <a:gd name="T51" fmla="*/ 203 h 723"/>
                <a:gd name="T52" fmla="*/ 4966 w 4974"/>
                <a:gd name="T53" fmla="*/ 216 h 723"/>
                <a:gd name="T54" fmla="*/ 4962 w 4974"/>
                <a:gd name="T55" fmla="*/ 228 h 723"/>
                <a:gd name="T56" fmla="*/ 4958 w 4974"/>
                <a:gd name="T57" fmla="*/ 239 h 723"/>
                <a:gd name="T58" fmla="*/ 4952 w 4974"/>
                <a:gd name="T59" fmla="*/ 250 h 723"/>
                <a:gd name="T60" fmla="*/ 4947 w 4974"/>
                <a:gd name="T61" fmla="*/ 259 h 723"/>
                <a:gd name="T62" fmla="*/ 4940 w 4974"/>
                <a:gd name="T63" fmla="*/ 267 h 723"/>
                <a:gd name="T64" fmla="*/ 4934 w 4974"/>
                <a:gd name="T65" fmla="*/ 274 h 723"/>
                <a:gd name="T66" fmla="*/ 4926 w 4974"/>
                <a:gd name="T67" fmla="*/ 280 h 723"/>
                <a:gd name="T68" fmla="*/ 4919 w 4974"/>
                <a:gd name="T69" fmla="*/ 285 h 723"/>
                <a:gd name="T70" fmla="*/ 4911 w 4974"/>
                <a:gd name="T71" fmla="*/ 287 h 723"/>
                <a:gd name="T72" fmla="*/ 4903 w 4974"/>
                <a:gd name="T73" fmla="*/ 289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74" h="723">
                  <a:moveTo>
                    <a:pt x="4903" y="289"/>
                  </a:moveTo>
                  <a:lnTo>
                    <a:pt x="109" y="723"/>
                  </a:lnTo>
                  <a:lnTo>
                    <a:pt x="100" y="723"/>
                  </a:lnTo>
                  <a:lnTo>
                    <a:pt x="92" y="721"/>
                  </a:lnTo>
                  <a:lnTo>
                    <a:pt x="84" y="718"/>
                  </a:lnTo>
                  <a:lnTo>
                    <a:pt x="75" y="714"/>
                  </a:lnTo>
                  <a:lnTo>
                    <a:pt x="68" y="708"/>
                  </a:lnTo>
                  <a:lnTo>
                    <a:pt x="60" y="701"/>
                  </a:lnTo>
                  <a:lnTo>
                    <a:pt x="53" y="693"/>
                  </a:lnTo>
                  <a:lnTo>
                    <a:pt x="46" y="684"/>
                  </a:lnTo>
                  <a:lnTo>
                    <a:pt x="40" y="674"/>
                  </a:lnTo>
                  <a:lnTo>
                    <a:pt x="33" y="663"/>
                  </a:lnTo>
                  <a:lnTo>
                    <a:pt x="29" y="651"/>
                  </a:lnTo>
                  <a:lnTo>
                    <a:pt x="24" y="638"/>
                  </a:lnTo>
                  <a:lnTo>
                    <a:pt x="19" y="624"/>
                  </a:lnTo>
                  <a:lnTo>
                    <a:pt x="16" y="610"/>
                  </a:lnTo>
                  <a:lnTo>
                    <a:pt x="14" y="596"/>
                  </a:lnTo>
                  <a:lnTo>
                    <a:pt x="12" y="581"/>
                  </a:lnTo>
                  <a:lnTo>
                    <a:pt x="0" y="449"/>
                  </a:lnTo>
                  <a:lnTo>
                    <a:pt x="4961" y="0"/>
                  </a:lnTo>
                  <a:lnTo>
                    <a:pt x="4973" y="132"/>
                  </a:lnTo>
                  <a:lnTo>
                    <a:pt x="4974" y="147"/>
                  </a:lnTo>
                  <a:lnTo>
                    <a:pt x="4974" y="162"/>
                  </a:lnTo>
                  <a:lnTo>
                    <a:pt x="4973" y="176"/>
                  </a:lnTo>
                  <a:lnTo>
                    <a:pt x="4972" y="190"/>
                  </a:lnTo>
                  <a:lnTo>
                    <a:pt x="4968" y="203"/>
                  </a:lnTo>
                  <a:lnTo>
                    <a:pt x="4966" y="216"/>
                  </a:lnTo>
                  <a:lnTo>
                    <a:pt x="4962" y="228"/>
                  </a:lnTo>
                  <a:lnTo>
                    <a:pt x="4958" y="239"/>
                  </a:lnTo>
                  <a:lnTo>
                    <a:pt x="4952" y="250"/>
                  </a:lnTo>
                  <a:lnTo>
                    <a:pt x="4947" y="259"/>
                  </a:lnTo>
                  <a:lnTo>
                    <a:pt x="4940" y="267"/>
                  </a:lnTo>
                  <a:lnTo>
                    <a:pt x="4934" y="274"/>
                  </a:lnTo>
                  <a:lnTo>
                    <a:pt x="4926" y="280"/>
                  </a:lnTo>
                  <a:lnTo>
                    <a:pt x="4919" y="285"/>
                  </a:lnTo>
                  <a:lnTo>
                    <a:pt x="4911" y="287"/>
                  </a:lnTo>
                  <a:lnTo>
                    <a:pt x="4903" y="289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3" name="任意多边形: 形状 159">
              <a:extLst>
                <a:ext uri="{FF2B5EF4-FFF2-40B4-BE49-F238E27FC236}">
                  <a16:creationId xmlns:a16="http://schemas.microsoft.com/office/drawing/2014/main" id="{8C422030-F2BC-7233-D0C1-D340ABA6CAD9}"/>
                </a:ext>
              </a:extLst>
            </p:cNvPr>
            <p:cNvSpPr/>
            <p:nvPr/>
          </p:nvSpPr>
          <p:spPr bwMode="auto">
            <a:xfrm>
              <a:off x="7952474" y="3899651"/>
              <a:ext cx="157236" cy="85411"/>
            </a:xfrm>
            <a:custGeom>
              <a:avLst/>
              <a:gdLst>
                <a:gd name="T0" fmla="*/ 0 w 406"/>
                <a:gd name="T1" fmla="*/ 34 h 222"/>
                <a:gd name="T2" fmla="*/ 388 w 406"/>
                <a:gd name="T3" fmla="*/ 0 h 222"/>
                <a:gd name="T4" fmla="*/ 406 w 406"/>
                <a:gd name="T5" fmla="*/ 186 h 222"/>
                <a:gd name="T6" fmla="*/ 18 w 406"/>
                <a:gd name="T7" fmla="*/ 222 h 222"/>
                <a:gd name="T8" fmla="*/ 0 w 406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4"/>
                  </a:moveTo>
                  <a:lnTo>
                    <a:pt x="388" y="0"/>
                  </a:lnTo>
                  <a:lnTo>
                    <a:pt x="406" y="186"/>
                  </a:lnTo>
                  <a:lnTo>
                    <a:pt x="18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4" name="任意多边形: 形状 160">
              <a:extLst>
                <a:ext uri="{FF2B5EF4-FFF2-40B4-BE49-F238E27FC236}">
                  <a16:creationId xmlns:a16="http://schemas.microsoft.com/office/drawing/2014/main" id="{6F0F9426-6E57-5881-6A94-C804A50CD110}"/>
                </a:ext>
              </a:extLst>
            </p:cNvPr>
            <p:cNvSpPr/>
            <p:nvPr/>
          </p:nvSpPr>
          <p:spPr bwMode="auto">
            <a:xfrm>
              <a:off x="8123298" y="3884121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9 w 405"/>
                <a:gd name="T3" fmla="*/ 0 h 222"/>
                <a:gd name="T4" fmla="*/ 405 w 405"/>
                <a:gd name="T5" fmla="*/ 186 h 222"/>
                <a:gd name="T6" fmla="*/ 18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9" y="0"/>
                  </a:lnTo>
                  <a:lnTo>
                    <a:pt x="405" y="186"/>
                  </a:lnTo>
                  <a:lnTo>
                    <a:pt x="18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5" name="任意多边形: 形状 161">
              <a:extLst>
                <a:ext uri="{FF2B5EF4-FFF2-40B4-BE49-F238E27FC236}">
                  <a16:creationId xmlns:a16="http://schemas.microsoft.com/office/drawing/2014/main" id="{39A2BD8E-CDB1-C317-7673-5E7EC3396964}"/>
                </a:ext>
              </a:extLst>
            </p:cNvPr>
            <p:cNvSpPr/>
            <p:nvPr/>
          </p:nvSpPr>
          <p:spPr bwMode="auto">
            <a:xfrm>
              <a:off x="8298004" y="3868592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7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7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" name="任意多边形: 形状 162">
              <a:extLst>
                <a:ext uri="{FF2B5EF4-FFF2-40B4-BE49-F238E27FC236}">
                  <a16:creationId xmlns:a16="http://schemas.microsoft.com/office/drawing/2014/main" id="{08B4B35C-4422-0B06-45DC-431AB139898F}"/>
                </a:ext>
              </a:extLst>
            </p:cNvPr>
            <p:cNvSpPr/>
            <p:nvPr/>
          </p:nvSpPr>
          <p:spPr bwMode="auto">
            <a:xfrm>
              <a:off x="8468827" y="3853063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8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8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" name="任意多边形: 形状 163">
              <a:extLst>
                <a:ext uri="{FF2B5EF4-FFF2-40B4-BE49-F238E27FC236}">
                  <a16:creationId xmlns:a16="http://schemas.microsoft.com/office/drawing/2014/main" id="{EBC551E3-83D0-5819-4C50-31BC135AA021}"/>
                </a:ext>
              </a:extLst>
            </p:cNvPr>
            <p:cNvSpPr/>
            <p:nvPr/>
          </p:nvSpPr>
          <p:spPr bwMode="auto">
            <a:xfrm>
              <a:off x="8645473" y="3835592"/>
              <a:ext cx="157236" cy="85411"/>
            </a:xfrm>
            <a:custGeom>
              <a:avLst/>
              <a:gdLst>
                <a:gd name="T0" fmla="*/ 0 w 404"/>
                <a:gd name="T1" fmla="*/ 35 h 221"/>
                <a:gd name="T2" fmla="*/ 387 w 404"/>
                <a:gd name="T3" fmla="*/ 0 h 221"/>
                <a:gd name="T4" fmla="*/ 404 w 404"/>
                <a:gd name="T5" fmla="*/ 187 h 221"/>
                <a:gd name="T6" fmla="*/ 16 w 404"/>
                <a:gd name="T7" fmla="*/ 221 h 221"/>
                <a:gd name="T8" fmla="*/ 0 w 404"/>
                <a:gd name="T9" fmla="*/ 3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1">
                  <a:moveTo>
                    <a:pt x="0" y="35"/>
                  </a:moveTo>
                  <a:lnTo>
                    <a:pt x="387" y="0"/>
                  </a:lnTo>
                  <a:lnTo>
                    <a:pt x="404" y="187"/>
                  </a:lnTo>
                  <a:lnTo>
                    <a:pt x="16" y="22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" name="任意多边形: 形状 164">
              <a:extLst>
                <a:ext uri="{FF2B5EF4-FFF2-40B4-BE49-F238E27FC236}">
                  <a16:creationId xmlns:a16="http://schemas.microsoft.com/office/drawing/2014/main" id="{E80B94F8-3890-244B-FC3D-65BE31147682}"/>
                </a:ext>
              </a:extLst>
            </p:cNvPr>
            <p:cNvSpPr/>
            <p:nvPr/>
          </p:nvSpPr>
          <p:spPr bwMode="auto">
            <a:xfrm>
              <a:off x="8816297" y="3820064"/>
              <a:ext cx="157236" cy="87353"/>
            </a:xfrm>
            <a:custGeom>
              <a:avLst/>
              <a:gdLst>
                <a:gd name="T0" fmla="*/ 0 w 406"/>
                <a:gd name="T1" fmla="*/ 34 h 221"/>
                <a:gd name="T2" fmla="*/ 388 w 406"/>
                <a:gd name="T3" fmla="*/ 0 h 221"/>
                <a:gd name="T4" fmla="*/ 406 w 406"/>
                <a:gd name="T5" fmla="*/ 186 h 221"/>
                <a:gd name="T6" fmla="*/ 18 w 406"/>
                <a:gd name="T7" fmla="*/ 221 h 221"/>
                <a:gd name="T8" fmla="*/ 0 w 406"/>
                <a:gd name="T9" fmla="*/ 3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1">
                  <a:moveTo>
                    <a:pt x="0" y="34"/>
                  </a:moveTo>
                  <a:lnTo>
                    <a:pt x="388" y="0"/>
                  </a:lnTo>
                  <a:lnTo>
                    <a:pt x="406" y="186"/>
                  </a:lnTo>
                  <a:lnTo>
                    <a:pt x="18" y="22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9" name="任意多边形: 形状 165">
              <a:extLst>
                <a:ext uri="{FF2B5EF4-FFF2-40B4-BE49-F238E27FC236}">
                  <a16:creationId xmlns:a16="http://schemas.microsoft.com/office/drawing/2014/main" id="{AE152813-C5F1-437D-582F-173B7D149E7E}"/>
                </a:ext>
              </a:extLst>
            </p:cNvPr>
            <p:cNvSpPr/>
            <p:nvPr/>
          </p:nvSpPr>
          <p:spPr bwMode="auto">
            <a:xfrm>
              <a:off x="9159885" y="3789004"/>
              <a:ext cx="157236" cy="87353"/>
            </a:xfrm>
            <a:custGeom>
              <a:avLst/>
              <a:gdLst>
                <a:gd name="T0" fmla="*/ 0 w 406"/>
                <a:gd name="T1" fmla="*/ 36 h 223"/>
                <a:gd name="T2" fmla="*/ 388 w 406"/>
                <a:gd name="T3" fmla="*/ 0 h 223"/>
                <a:gd name="T4" fmla="*/ 406 w 406"/>
                <a:gd name="T5" fmla="*/ 188 h 223"/>
                <a:gd name="T6" fmla="*/ 18 w 406"/>
                <a:gd name="T7" fmla="*/ 223 h 223"/>
                <a:gd name="T8" fmla="*/ 0 w 406"/>
                <a:gd name="T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3">
                  <a:moveTo>
                    <a:pt x="0" y="36"/>
                  </a:moveTo>
                  <a:lnTo>
                    <a:pt x="388" y="0"/>
                  </a:lnTo>
                  <a:lnTo>
                    <a:pt x="406" y="188"/>
                  </a:lnTo>
                  <a:lnTo>
                    <a:pt x="18" y="22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0" name="任意多边形: 形状 166">
              <a:extLst>
                <a:ext uri="{FF2B5EF4-FFF2-40B4-BE49-F238E27FC236}">
                  <a16:creationId xmlns:a16="http://schemas.microsoft.com/office/drawing/2014/main" id="{55A0D81D-16BD-A7A0-2AB7-A619B12E5A82}"/>
                </a:ext>
              </a:extLst>
            </p:cNvPr>
            <p:cNvSpPr/>
            <p:nvPr/>
          </p:nvSpPr>
          <p:spPr bwMode="auto">
            <a:xfrm>
              <a:off x="9346238" y="3771534"/>
              <a:ext cx="15917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8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8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1" name="任意多边形: 形状 167">
              <a:extLst>
                <a:ext uri="{FF2B5EF4-FFF2-40B4-BE49-F238E27FC236}">
                  <a16:creationId xmlns:a16="http://schemas.microsoft.com/office/drawing/2014/main" id="{F3C5E38D-8D5C-97C7-742B-8BA1FDF18DC0}"/>
                </a:ext>
              </a:extLst>
            </p:cNvPr>
            <p:cNvSpPr/>
            <p:nvPr/>
          </p:nvSpPr>
          <p:spPr bwMode="auto">
            <a:xfrm>
              <a:off x="9524826" y="3756004"/>
              <a:ext cx="15723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8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8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2" name="任意多边形: 形状 168">
              <a:extLst>
                <a:ext uri="{FF2B5EF4-FFF2-40B4-BE49-F238E27FC236}">
                  <a16:creationId xmlns:a16="http://schemas.microsoft.com/office/drawing/2014/main" id="{82EA5207-EC5C-E675-3E9B-8A06C2F68110}"/>
                </a:ext>
              </a:extLst>
            </p:cNvPr>
            <p:cNvSpPr/>
            <p:nvPr/>
          </p:nvSpPr>
          <p:spPr bwMode="auto">
            <a:xfrm>
              <a:off x="9695649" y="3740475"/>
              <a:ext cx="157236" cy="87353"/>
            </a:xfrm>
            <a:custGeom>
              <a:avLst/>
              <a:gdLst>
                <a:gd name="T0" fmla="*/ 0 w 404"/>
                <a:gd name="T1" fmla="*/ 36 h 222"/>
                <a:gd name="T2" fmla="*/ 388 w 404"/>
                <a:gd name="T3" fmla="*/ 0 h 222"/>
                <a:gd name="T4" fmla="*/ 404 w 404"/>
                <a:gd name="T5" fmla="*/ 187 h 222"/>
                <a:gd name="T6" fmla="*/ 17 w 404"/>
                <a:gd name="T7" fmla="*/ 222 h 222"/>
                <a:gd name="T8" fmla="*/ 0 w 404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2">
                  <a:moveTo>
                    <a:pt x="0" y="36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3" name="任意多边形: 形状 169">
              <a:extLst>
                <a:ext uri="{FF2B5EF4-FFF2-40B4-BE49-F238E27FC236}">
                  <a16:creationId xmlns:a16="http://schemas.microsoft.com/office/drawing/2014/main" id="{C4D6082B-4DD1-A0EA-8D6A-1354F8AD3EDE}"/>
                </a:ext>
              </a:extLst>
            </p:cNvPr>
            <p:cNvSpPr/>
            <p:nvPr/>
          </p:nvSpPr>
          <p:spPr bwMode="auto">
            <a:xfrm>
              <a:off x="9868413" y="3724945"/>
              <a:ext cx="157236" cy="87353"/>
            </a:xfrm>
            <a:custGeom>
              <a:avLst/>
              <a:gdLst>
                <a:gd name="T0" fmla="*/ 0 w 405"/>
                <a:gd name="T1" fmla="*/ 35 h 222"/>
                <a:gd name="T2" fmla="*/ 389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5"/>
                  </a:moveTo>
                  <a:lnTo>
                    <a:pt x="389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4" name="任意多边形: 形状 170">
              <a:extLst>
                <a:ext uri="{FF2B5EF4-FFF2-40B4-BE49-F238E27FC236}">
                  <a16:creationId xmlns:a16="http://schemas.microsoft.com/office/drawing/2014/main" id="{95692E28-CF08-4FEE-9E79-E14FCFEDD3A2}"/>
                </a:ext>
              </a:extLst>
            </p:cNvPr>
            <p:cNvSpPr/>
            <p:nvPr/>
          </p:nvSpPr>
          <p:spPr bwMode="auto">
            <a:xfrm>
              <a:off x="10039236" y="3709416"/>
              <a:ext cx="15723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7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5" name="任意多边形: 形状 171">
              <a:extLst>
                <a:ext uri="{FF2B5EF4-FFF2-40B4-BE49-F238E27FC236}">
                  <a16:creationId xmlns:a16="http://schemas.microsoft.com/office/drawing/2014/main" id="{CEF841FE-6A4C-02CE-C072-1D035AA1917C}"/>
                </a:ext>
              </a:extLst>
            </p:cNvPr>
            <p:cNvSpPr/>
            <p:nvPr/>
          </p:nvSpPr>
          <p:spPr bwMode="auto">
            <a:xfrm>
              <a:off x="10215884" y="3693886"/>
              <a:ext cx="157236" cy="85411"/>
            </a:xfrm>
            <a:custGeom>
              <a:avLst/>
              <a:gdLst>
                <a:gd name="T0" fmla="*/ 0 w 404"/>
                <a:gd name="T1" fmla="*/ 36 h 222"/>
                <a:gd name="T2" fmla="*/ 388 w 404"/>
                <a:gd name="T3" fmla="*/ 0 h 222"/>
                <a:gd name="T4" fmla="*/ 404 w 404"/>
                <a:gd name="T5" fmla="*/ 187 h 222"/>
                <a:gd name="T6" fmla="*/ 17 w 404"/>
                <a:gd name="T7" fmla="*/ 222 h 222"/>
                <a:gd name="T8" fmla="*/ 0 w 404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2">
                  <a:moveTo>
                    <a:pt x="0" y="36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6" name="任意多边形: 形状 172">
              <a:extLst>
                <a:ext uri="{FF2B5EF4-FFF2-40B4-BE49-F238E27FC236}">
                  <a16:creationId xmlns:a16="http://schemas.microsoft.com/office/drawing/2014/main" id="{28DF5473-C2D4-3FF1-EB02-C12BD7AB873C}"/>
                </a:ext>
              </a:extLst>
            </p:cNvPr>
            <p:cNvSpPr/>
            <p:nvPr/>
          </p:nvSpPr>
          <p:spPr bwMode="auto">
            <a:xfrm>
              <a:off x="7962180" y="3998651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4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4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7" name="任意多边形: 形状 173">
              <a:extLst>
                <a:ext uri="{FF2B5EF4-FFF2-40B4-BE49-F238E27FC236}">
                  <a16:creationId xmlns:a16="http://schemas.microsoft.com/office/drawing/2014/main" id="{F477BEB1-3A3C-EBEA-904B-087EE112E194}"/>
                </a:ext>
              </a:extLst>
            </p:cNvPr>
            <p:cNvSpPr/>
            <p:nvPr/>
          </p:nvSpPr>
          <p:spPr bwMode="auto">
            <a:xfrm>
              <a:off x="8133003" y="3983122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8" name="任意多边形: 形状 174">
              <a:extLst>
                <a:ext uri="{FF2B5EF4-FFF2-40B4-BE49-F238E27FC236}">
                  <a16:creationId xmlns:a16="http://schemas.microsoft.com/office/drawing/2014/main" id="{637D7531-0C59-980D-89C5-E4DE05CC9F8B}"/>
                </a:ext>
              </a:extLst>
            </p:cNvPr>
            <p:cNvSpPr/>
            <p:nvPr/>
          </p:nvSpPr>
          <p:spPr bwMode="auto">
            <a:xfrm>
              <a:off x="8305768" y="3967593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9" name="任意多边形: 形状 175">
              <a:extLst>
                <a:ext uri="{FF2B5EF4-FFF2-40B4-BE49-F238E27FC236}">
                  <a16:creationId xmlns:a16="http://schemas.microsoft.com/office/drawing/2014/main" id="{372295B4-2213-24D9-C9EC-68FAFB3B5FA8}"/>
                </a:ext>
              </a:extLst>
            </p:cNvPr>
            <p:cNvSpPr/>
            <p:nvPr/>
          </p:nvSpPr>
          <p:spPr bwMode="auto">
            <a:xfrm>
              <a:off x="8476591" y="3952063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0" name="任意多边形: 形状 176">
              <a:extLst>
                <a:ext uri="{FF2B5EF4-FFF2-40B4-BE49-F238E27FC236}">
                  <a16:creationId xmlns:a16="http://schemas.microsoft.com/office/drawing/2014/main" id="{21FFC1E9-9F34-F49C-9135-ACA9463BD1BA}"/>
                </a:ext>
              </a:extLst>
            </p:cNvPr>
            <p:cNvSpPr/>
            <p:nvPr/>
          </p:nvSpPr>
          <p:spPr bwMode="auto">
            <a:xfrm>
              <a:off x="8655180" y="3936534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1" name="任意多边形: 形状 177">
              <a:extLst>
                <a:ext uri="{FF2B5EF4-FFF2-40B4-BE49-F238E27FC236}">
                  <a16:creationId xmlns:a16="http://schemas.microsoft.com/office/drawing/2014/main" id="{F63C0319-F9B1-0D8F-CD6B-B10E2A8E2897}"/>
                </a:ext>
              </a:extLst>
            </p:cNvPr>
            <p:cNvSpPr/>
            <p:nvPr/>
          </p:nvSpPr>
          <p:spPr bwMode="auto">
            <a:xfrm>
              <a:off x="8826003" y="3921005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2" name="任意多边形: 形状 178">
              <a:extLst>
                <a:ext uri="{FF2B5EF4-FFF2-40B4-BE49-F238E27FC236}">
                  <a16:creationId xmlns:a16="http://schemas.microsoft.com/office/drawing/2014/main" id="{79CBEC8F-48F2-9B26-8577-F9E5BFE6DAED}"/>
                </a:ext>
              </a:extLst>
            </p:cNvPr>
            <p:cNvSpPr/>
            <p:nvPr/>
          </p:nvSpPr>
          <p:spPr bwMode="auto">
            <a:xfrm>
              <a:off x="8998767" y="3905475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3" name="任意多边形: 形状 179">
              <a:extLst>
                <a:ext uri="{FF2B5EF4-FFF2-40B4-BE49-F238E27FC236}">
                  <a16:creationId xmlns:a16="http://schemas.microsoft.com/office/drawing/2014/main" id="{F81E61B4-3000-6BA3-25FB-6B2E5E33A4AF}"/>
                </a:ext>
              </a:extLst>
            </p:cNvPr>
            <p:cNvSpPr/>
            <p:nvPr/>
          </p:nvSpPr>
          <p:spPr bwMode="auto">
            <a:xfrm>
              <a:off x="9169590" y="3889945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4" name="任意多边形: 形状 180">
              <a:extLst>
                <a:ext uri="{FF2B5EF4-FFF2-40B4-BE49-F238E27FC236}">
                  <a16:creationId xmlns:a16="http://schemas.microsoft.com/office/drawing/2014/main" id="{A0CCC575-047F-B544-F3E6-F749FE5D0F7D}"/>
                </a:ext>
              </a:extLst>
            </p:cNvPr>
            <p:cNvSpPr/>
            <p:nvPr/>
          </p:nvSpPr>
          <p:spPr bwMode="auto">
            <a:xfrm>
              <a:off x="9355943" y="3872475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3 h 329"/>
                <a:gd name="T6" fmla="*/ 26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5" name="任意多边形: 形状 181">
              <a:extLst>
                <a:ext uri="{FF2B5EF4-FFF2-40B4-BE49-F238E27FC236}">
                  <a16:creationId xmlns:a16="http://schemas.microsoft.com/office/drawing/2014/main" id="{36055307-41DD-2E4D-9246-E75180744206}"/>
                </a:ext>
              </a:extLst>
            </p:cNvPr>
            <p:cNvSpPr/>
            <p:nvPr/>
          </p:nvSpPr>
          <p:spPr bwMode="auto">
            <a:xfrm>
              <a:off x="9534531" y="3856945"/>
              <a:ext cx="159176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6" name="任意多边形: 形状 182">
              <a:extLst>
                <a:ext uri="{FF2B5EF4-FFF2-40B4-BE49-F238E27FC236}">
                  <a16:creationId xmlns:a16="http://schemas.microsoft.com/office/drawing/2014/main" id="{9B9213AC-B5A5-CFAD-0AF3-771EBC19F335}"/>
                </a:ext>
              </a:extLst>
            </p:cNvPr>
            <p:cNvSpPr/>
            <p:nvPr/>
          </p:nvSpPr>
          <p:spPr bwMode="auto">
            <a:xfrm>
              <a:off x="9705355" y="3841416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7" name="任意多边形: 形状 183">
              <a:extLst>
                <a:ext uri="{FF2B5EF4-FFF2-40B4-BE49-F238E27FC236}">
                  <a16:creationId xmlns:a16="http://schemas.microsoft.com/office/drawing/2014/main" id="{179D6C11-5D19-6DE4-494B-61E2A57F3840}"/>
                </a:ext>
              </a:extLst>
            </p:cNvPr>
            <p:cNvSpPr/>
            <p:nvPr/>
          </p:nvSpPr>
          <p:spPr bwMode="auto">
            <a:xfrm>
              <a:off x="10048943" y="3792887"/>
              <a:ext cx="341647" cy="145588"/>
            </a:xfrm>
            <a:custGeom>
              <a:avLst/>
              <a:gdLst>
                <a:gd name="T0" fmla="*/ 0 w 879"/>
                <a:gd name="T1" fmla="*/ 78 h 371"/>
                <a:gd name="T2" fmla="*/ 853 w 879"/>
                <a:gd name="T3" fmla="*/ 0 h 371"/>
                <a:gd name="T4" fmla="*/ 879 w 879"/>
                <a:gd name="T5" fmla="*/ 294 h 371"/>
                <a:gd name="T6" fmla="*/ 27 w 879"/>
                <a:gd name="T7" fmla="*/ 371 h 371"/>
                <a:gd name="T8" fmla="*/ 0 w 879"/>
                <a:gd name="T9" fmla="*/ 7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9" h="371">
                  <a:moveTo>
                    <a:pt x="0" y="78"/>
                  </a:moveTo>
                  <a:lnTo>
                    <a:pt x="853" y="0"/>
                  </a:lnTo>
                  <a:lnTo>
                    <a:pt x="879" y="294"/>
                  </a:lnTo>
                  <a:lnTo>
                    <a:pt x="27" y="371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8" name="任意多边形: 形状 184">
              <a:extLst>
                <a:ext uri="{FF2B5EF4-FFF2-40B4-BE49-F238E27FC236}">
                  <a16:creationId xmlns:a16="http://schemas.microsoft.com/office/drawing/2014/main" id="{DD000C5E-EC1D-43BE-1323-6B31E0EFBDE1}"/>
                </a:ext>
              </a:extLst>
            </p:cNvPr>
            <p:cNvSpPr/>
            <p:nvPr/>
          </p:nvSpPr>
          <p:spPr bwMode="auto">
            <a:xfrm>
              <a:off x="7975769" y="4134534"/>
              <a:ext cx="225177" cy="133942"/>
            </a:xfrm>
            <a:custGeom>
              <a:avLst/>
              <a:gdLst>
                <a:gd name="T0" fmla="*/ 0 w 580"/>
                <a:gd name="T1" fmla="*/ 49 h 343"/>
                <a:gd name="T2" fmla="*/ 553 w 580"/>
                <a:gd name="T3" fmla="*/ 0 h 343"/>
                <a:gd name="T4" fmla="*/ 580 w 580"/>
                <a:gd name="T5" fmla="*/ 293 h 343"/>
                <a:gd name="T6" fmla="*/ 26 w 580"/>
                <a:gd name="T7" fmla="*/ 343 h 343"/>
                <a:gd name="T8" fmla="*/ 0 w 580"/>
                <a:gd name="T9" fmla="*/ 49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343">
                  <a:moveTo>
                    <a:pt x="0" y="49"/>
                  </a:moveTo>
                  <a:lnTo>
                    <a:pt x="553" y="0"/>
                  </a:lnTo>
                  <a:lnTo>
                    <a:pt x="580" y="293"/>
                  </a:lnTo>
                  <a:lnTo>
                    <a:pt x="26" y="343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9" name="任意多边形: 形状 185">
              <a:extLst>
                <a:ext uri="{FF2B5EF4-FFF2-40B4-BE49-F238E27FC236}">
                  <a16:creationId xmlns:a16="http://schemas.microsoft.com/office/drawing/2014/main" id="{7B0EB1AB-E175-8339-7003-171C9FBFB7C2}"/>
                </a:ext>
              </a:extLst>
            </p:cNvPr>
            <p:cNvSpPr/>
            <p:nvPr/>
          </p:nvSpPr>
          <p:spPr bwMode="auto">
            <a:xfrm>
              <a:off x="8212592" y="4117062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0" name="任意多边形: 形状 186">
              <a:extLst>
                <a:ext uri="{FF2B5EF4-FFF2-40B4-BE49-F238E27FC236}">
                  <a16:creationId xmlns:a16="http://schemas.microsoft.com/office/drawing/2014/main" id="{00E125C9-5366-692C-CA3F-FE09D8CFB0E8}"/>
                </a:ext>
              </a:extLst>
            </p:cNvPr>
            <p:cNvSpPr/>
            <p:nvPr/>
          </p:nvSpPr>
          <p:spPr bwMode="auto">
            <a:xfrm>
              <a:off x="8387298" y="4101533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1" name="任意多边形: 形状 187">
              <a:extLst>
                <a:ext uri="{FF2B5EF4-FFF2-40B4-BE49-F238E27FC236}">
                  <a16:creationId xmlns:a16="http://schemas.microsoft.com/office/drawing/2014/main" id="{1C00471E-5FE8-A739-7517-B1D8C2E6713D}"/>
                </a:ext>
              </a:extLst>
            </p:cNvPr>
            <p:cNvSpPr/>
            <p:nvPr/>
          </p:nvSpPr>
          <p:spPr bwMode="auto">
            <a:xfrm>
              <a:off x="8558121" y="4086004"/>
              <a:ext cx="159176" cy="126177"/>
            </a:xfrm>
            <a:custGeom>
              <a:avLst/>
              <a:gdLst>
                <a:gd name="T0" fmla="*/ 0 w 414"/>
                <a:gd name="T1" fmla="*/ 35 h 328"/>
                <a:gd name="T2" fmla="*/ 387 w 414"/>
                <a:gd name="T3" fmla="*/ 0 h 328"/>
                <a:gd name="T4" fmla="*/ 414 w 414"/>
                <a:gd name="T5" fmla="*/ 293 h 328"/>
                <a:gd name="T6" fmla="*/ 27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7" y="0"/>
                  </a:lnTo>
                  <a:lnTo>
                    <a:pt x="414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2" name="任意多边形: 形状 188">
              <a:extLst>
                <a:ext uri="{FF2B5EF4-FFF2-40B4-BE49-F238E27FC236}">
                  <a16:creationId xmlns:a16="http://schemas.microsoft.com/office/drawing/2014/main" id="{9938EE91-2621-C16B-A8CF-B742727F7280}"/>
                </a:ext>
              </a:extLst>
            </p:cNvPr>
            <p:cNvSpPr/>
            <p:nvPr/>
          </p:nvSpPr>
          <p:spPr bwMode="auto">
            <a:xfrm>
              <a:off x="8905591" y="4054945"/>
              <a:ext cx="161118" cy="126177"/>
            </a:xfrm>
            <a:custGeom>
              <a:avLst/>
              <a:gdLst>
                <a:gd name="T0" fmla="*/ 0 w 413"/>
                <a:gd name="T1" fmla="*/ 35 h 328"/>
                <a:gd name="T2" fmla="*/ 387 w 413"/>
                <a:gd name="T3" fmla="*/ 0 h 328"/>
                <a:gd name="T4" fmla="*/ 413 w 413"/>
                <a:gd name="T5" fmla="*/ 293 h 328"/>
                <a:gd name="T6" fmla="*/ 25 w 413"/>
                <a:gd name="T7" fmla="*/ 328 h 328"/>
                <a:gd name="T8" fmla="*/ 0 w 413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28">
                  <a:moveTo>
                    <a:pt x="0" y="35"/>
                  </a:moveTo>
                  <a:lnTo>
                    <a:pt x="387" y="0"/>
                  </a:lnTo>
                  <a:lnTo>
                    <a:pt x="413" y="293"/>
                  </a:lnTo>
                  <a:lnTo>
                    <a:pt x="25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3" name="任意多边形: 形状 189">
              <a:extLst>
                <a:ext uri="{FF2B5EF4-FFF2-40B4-BE49-F238E27FC236}">
                  <a16:creationId xmlns:a16="http://schemas.microsoft.com/office/drawing/2014/main" id="{5F355FB8-329C-411B-44FE-787BC8C7F8C2}"/>
                </a:ext>
              </a:extLst>
            </p:cNvPr>
            <p:cNvSpPr/>
            <p:nvPr/>
          </p:nvSpPr>
          <p:spPr bwMode="auto">
            <a:xfrm>
              <a:off x="9078356" y="4039415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4" name="任意多边形: 形状 190">
              <a:extLst>
                <a:ext uri="{FF2B5EF4-FFF2-40B4-BE49-F238E27FC236}">
                  <a16:creationId xmlns:a16="http://schemas.microsoft.com/office/drawing/2014/main" id="{4BC873B9-D8BA-C8DD-B224-6B7FE17AB148}"/>
                </a:ext>
              </a:extLst>
            </p:cNvPr>
            <p:cNvSpPr/>
            <p:nvPr/>
          </p:nvSpPr>
          <p:spPr bwMode="auto">
            <a:xfrm>
              <a:off x="9249180" y="4023886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5" name="任意多边形: 形状 191">
              <a:extLst>
                <a:ext uri="{FF2B5EF4-FFF2-40B4-BE49-F238E27FC236}">
                  <a16:creationId xmlns:a16="http://schemas.microsoft.com/office/drawing/2014/main" id="{41B5A46A-6D46-64E4-6D05-E5E7F1C82597}"/>
                </a:ext>
              </a:extLst>
            </p:cNvPr>
            <p:cNvSpPr/>
            <p:nvPr/>
          </p:nvSpPr>
          <p:spPr bwMode="auto">
            <a:xfrm>
              <a:off x="9435532" y="4006416"/>
              <a:ext cx="161118" cy="128118"/>
            </a:xfrm>
            <a:custGeom>
              <a:avLst/>
              <a:gdLst>
                <a:gd name="T0" fmla="*/ 0 w 415"/>
                <a:gd name="T1" fmla="*/ 34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4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6" name="任意多边形: 形状 192">
              <a:extLst>
                <a:ext uri="{FF2B5EF4-FFF2-40B4-BE49-F238E27FC236}">
                  <a16:creationId xmlns:a16="http://schemas.microsoft.com/office/drawing/2014/main" id="{179ACF4F-2042-D999-13F7-A594EFD9B384}"/>
                </a:ext>
              </a:extLst>
            </p:cNvPr>
            <p:cNvSpPr/>
            <p:nvPr/>
          </p:nvSpPr>
          <p:spPr bwMode="auto">
            <a:xfrm>
              <a:off x="9614120" y="3990887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7" name="任意多边形: 形状 193">
              <a:extLst>
                <a:ext uri="{FF2B5EF4-FFF2-40B4-BE49-F238E27FC236}">
                  <a16:creationId xmlns:a16="http://schemas.microsoft.com/office/drawing/2014/main" id="{47E3F667-A4CA-E3D4-4E81-614C1DE39D4C}"/>
                </a:ext>
              </a:extLst>
            </p:cNvPr>
            <p:cNvSpPr/>
            <p:nvPr/>
          </p:nvSpPr>
          <p:spPr bwMode="auto">
            <a:xfrm>
              <a:off x="9784943" y="3975358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8" name="任意多边形: 形状 194">
              <a:extLst>
                <a:ext uri="{FF2B5EF4-FFF2-40B4-BE49-F238E27FC236}">
                  <a16:creationId xmlns:a16="http://schemas.microsoft.com/office/drawing/2014/main" id="{30FBFE55-CA9A-6A4F-FF1F-2406B2E7A0FB}"/>
                </a:ext>
              </a:extLst>
            </p:cNvPr>
            <p:cNvSpPr/>
            <p:nvPr/>
          </p:nvSpPr>
          <p:spPr bwMode="auto">
            <a:xfrm>
              <a:off x="9963531" y="3957886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9" name="任意多边形: 形状 195">
              <a:extLst>
                <a:ext uri="{FF2B5EF4-FFF2-40B4-BE49-F238E27FC236}">
                  <a16:creationId xmlns:a16="http://schemas.microsoft.com/office/drawing/2014/main" id="{FC382EF2-4118-47C5-12B4-A8A7AA24B380}"/>
                </a:ext>
              </a:extLst>
            </p:cNvPr>
            <p:cNvSpPr/>
            <p:nvPr/>
          </p:nvSpPr>
          <p:spPr bwMode="auto">
            <a:xfrm>
              <a:off x="10134355" y="3932652"/>
              <a:ext cx="281471" cy="275647"/>
            </a:xfrm>
            <a:custGeom>
              <a:avLst/>
              <a:gdLst>
                <a:gd name="T0" fmla="*/ 0 w 722"/>
                <a:gd name="T1" fmla="*/ 60 h 706"/>
                <a:gd name="T2" fmla="*/ 662 w 722"/>
                <a:gd name="T3" fmla="*/ 0 h 706"/>
                <a:gd name="T4" fmla="*/ 683 w 722"/>
                <a:gd name="T5" fmla="*/ 220 h 706"/>
                <a:gd name="T6" fmla="*/ 689 w 722"/>
                <a:gd name="T7" fmla="*/ 293 h 706"/>
                <a:gd name="T8" fmla="*/ 722 w 722"/>
                <a:gd name="T9" fmla="*/ 656 h 706"/>
                <a:gd name="T10" fmla="*/ 177 w 722"/>
                <a:gd name="T11" fmla="*/ 706 h 706"/>
                <a:gd name="T12" fmla="*/ 144 w 722"/>
                <a:gd name="T13" fmla="*/ 342 h 706"/>
                <a:gd name="T14" fmla="*/ 27 w 722"/>
                <a:gd name="T15" fmla="*/ 353 h 706"/>
                <a:gd name="T16" fmla="*/ 0 w 722"/>
                <a:gd name="T17" fmla="*/ 6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706">
                  <a:moveTo>
                    <a:pt x="0" y="60"/>
                  </a:moveTo>
                  <a:lnTo>
                    <a:pt x="662" y="0"/>
                  </a:lnTo>
                  <a:lnTo>
                    <a:pt x="683" y="220"/>
                  </a:lnTo>
                  <a:lnTo>
                    <a:pt x="689" y="293"/>
                  </a:lnTo>
                  <a:lnTo>
                    <a:pt x="722" y="656"/>
                  </a:lnTo>
                  <a:lnTo>
                    <a:pt x="177" y="706"/>
                  </a:lnTo>
                  <a:lnTo>
                    <a:pt x="144" y="342"/>
                  </a:lnTo>
                  <a:lnTo>
                    <a:pt x="27" y="353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0" name="任意多边形: 形状 196">
              <a:extLst>
                <a:ext uri="{FF2B5EF4-FFF2-40B4-BE49-F238E27FC236}">
                  <a16:creationId xmlns:a16="http://schemas.microsoft.com/office/drawing/2014/main" id="{CD524B13-0F91-A538-DA61-C3933FEFEE71}"/>
                </a:ext>
              </a:extLst>
            </p:cNvPr>
            <p:cNvSpPr/>
            <p:nvPr/>
          </p:nvSpPr>
          <p:spPr bwMode="auto">
            <a:xfrm>
              <a:off x="8278592" y="4252944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1" name="任意多边形: 形状 197">
              <a:extLst>
                <a:ext uri="{FF2B5EF4-FFF2-40B4-BE49-F238E27FC236}">
                  <a16:creationId xmlns:a16="http://schemas.microsoft.com/office/drawing/2014/main" id="{6A8B612B-E874-B57E-7212-56CD5CE010A8}"/>
                </a:ext>
              </a:extLst>
            </p:cNvPr>
            <p:cNvSpPr/>
            <p:nvPr/>
          </p:nvSpPr>
          <p:spPr bwMode="auto">
            <a:xfrm>
              <a:off x="8451355" y="4237416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2" name="任意多边形: 形状 198">
              <a:extLst>
                <a:ext uri="{FF2B5EF4-FFF2-40B4-BE49-F238E27FC236}">
                  <a16:creationId xmlns:a16="http://schemas.microsoft.com/office/drawing/2014/main" id="{4B3F8011-B842-1EED-E9B6-55997C05E2DC}"/>
                </a:ext>
              </a:extLst>
            </p:cNvPr>
            <p:cNvSpPr/>
            <p:nvPr/>
          </p:nvSpPr>
          <p:spPr bwMode="auto">
            <a:xfrm>
              <a:off x="8622179" y="4221886"/>
              <a:ext cx="161118" cy="128118"/>
            </a:xfrm>
            <a:custGeom>
              <a:avLst/>
              <a:gdLst>
                <a:gd name="T0" fmla="*/ 0 w 414"/>
                <a:gd name="T1" fmla="*/ 34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4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3" name="任意多边形: 形状 199">
              <a:extLst>
                <a:ext uri="{FF2B5EF4-FFF2-40B4-BE49-F238E27FC236}">
                  <a16:creationId xmlns:a16="http://schemas.microsoft.com/office/drawing/2014/main" id="{F9F5E3CC-E9FB-7AD3-7D91-196F78691E58}"/>
                </a:ext>
              </a:extLst>
            </p:cNvPr>
            <p:cNvSpPr/>
            <p:nvPr/>
          </p:nvSpPr>
          <p:spPr bwMode="auto">
            <a:xfrm>
              <a:off x="8798826" y="4206356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4" name="任意多边形: 形状 200">
              <a:extLst>
                <a:ext uri="{FF2B5EF4-FFF2-40B4-BE49-F238E27FC236}">
                  <a16:creationId xmlns:a16="http://schemas.microsoft.com/office/drawing/2014/main" id="{1B3D7B1C-80B0-859E-E66B-A959A7FAAECA}"/>
                </a:ext>
              </a:extLst>
            </p:cNvPr>
            <p:cNvSpPr/>
            <p:nvPr/>
          </p:nvSpPr>
          <p:spPr bwMode="auto">
            <a:xfrm>
              <a:off x="8969650" y="4190827"/>
              <a:ext cx="161118" cy="128118"/>
            </a:xfrm>
            <a:custGeom>
              <a:avLst/>
              <a:gdLst>
                <a:gd name="T0" fmla="*/ 0 w 415"/>
                <a:gd name="T1" fmla="*/ 34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4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5" name="任意多边形: 形状 201">
              <a:extLst>
                <a:ext uri="{FF2B5EF4-FFF2-40B4-BE49-F238E27FC236}">
                  <a16:creationId xmlns:a16="http://schemas.microsoft.com/office/drawing/2014/main" id="{ED4F1A89-003B-5ED0-1FBC-3974C003817F}"/>
                </a:ext>
              </a:extLst>
            </p:cNvPr>
            <p:cNvSpPr/>
            <p:nvPr/>
          </p:nvSpPr>
          <p:spPr bwMode="auto">
            <a:xfrm>
              <a:off x="9144355" y="4175298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6" name="任意多边形: 形状 202">
              <a:extLst>
                <a:ext uri="{FF2B5EF4-FFF2-40B4-BE49-F238E27FC236}">
                  <a16:creationId xmlns:a16="http://schemas.microsoft.com/office/drawing/2014/main" id="{FFD27A78-A1AA-2C73-AD23-2C19CCED18D6}"/>
                </a:ext>
              </a:extLst>
            </p:cNvPr>
            <p:cNvSpPr/>
            <p:nvPr/>
          </p:nvSpPr>
          <p:spPr bwMode="auto">
            <a:xfrm>
              <a:off x="9315179" y="4159768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7" name="任意多边形: 形状 203">
              <a:extLst>
                <a:ext uri="{FF2B5EF4-FFF2-40B4-BE49-F238E27FC236}">
                  <a16:creationId xmlns:a16="http://schemas.microsoft.com/office/drawing/2014/main" id="{D012E78B-C894-F8EB-3F91-86AD8DB94E33}"/>
                </a:ext>
              </a:extLst>
            </p:cNvPr>
            <p:cNvSpPr/>
            <p:nvPr/>
          </p:nvSpPr>
          <p:spPr bwMode="auto">
            <a:xfrm>
              <a:off x="9501532" y="4142299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8" name="任意多边形: 形状 204">
              <a:extLst>
                <a:ext uri="{FF2B5EF4-FFF2-40B4-BE49-F238E27FC236}">
                  <a16:creationId xmlns:a16="http://schemas.microsoft.com/office/drawing/2014/main" id="{82030077-FF6A-0701-AD97-2C6400254D3B}"/>
                </a:ext>
              </a:extLst>
            </p:cNvPr>
            <p:cNvSpPr/>
            <p:nvPr/>
          </p:nvSpPr>
          <p:spPr bwMode="auto">
            <a:xfrm>
              <a:off x="9678178" y="4126769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9" name="任意多边形: 形状 205">
              <a:extLst>
                <a:ext uri="{FF2B5EF4-FFF2-40B4-BE49-F238E27FC236}">
                  <a16:creationId xmlns:a16="http://schemas.microsoft.com/office/drawing/2014/main" id="{C71EB9D9-CB80-2078-9EDB-061A85B8E908}"/>
                </a:ext>
              </a:extLst>
            </p:cNvPr>
            <p:cNvSpPr/>
            <p:nvPr/>
          </p:nvSpPr>
          <p:spPr bwMode="auto">
            <a:xfrm>
              <a:off x="9849001" y="4111239"/>
              <a:ext cx="161118" cy="128118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0" name="任意多边形: 形状 206">
              <a:extLst>
                <a:ext uri="{FF2B5EF4-FFF2-40B4-BE49-F238E27FC236}">
                  <a16:creationId xmlns:a16="http://schemas.microsoft.com/office/drawing/2014/main" id="{B70640D9-56CA-DBA4-7E9E-7735DF07A102}"/>
                </a:ext>
              </a:extLst>
            </p:cNvPr>
            <p:cNvSpPr/>
            <p:nvPr/>
          </p:nvSpPr>
          <p:spPr bwMode="auto">
            <a:xfrm>
              <a:off x="10023707" y="4095711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1" name="任意多边形: 形状 207">
              <a:extLst>
                <a:ext uri="{FF2B5EF4-FFF2-40B4-BE49-F238E27FC236}">
                  <a16:creationId xmlns:a16="http://schemas.microsoft.com/office/drawing/2014/main" id="{46E3BD78-C3D5-24A6-0D09-9CDDAA935ECD}"/>
                </a:ext>
              </a:extLst>
            </p:cNvPr>
            <p:cNvSpPr/>
            <p:nvPr/>
          </p:nvSpPr>
          <p:spPr bwMode="auto">
            <a:xfrm>
              <a:off x="7987415" y="4264592"/>
              <a:ext cx="277589" cy="137824"/>
            </a:xfrm>
            <a:custGeom>
              <a:avLst/>
              <a:gdLst>
                <a:gd name="T0" fmla="*/ 0 w 715"/>
                <a:gd name="T1" fmla="*/ 62 h 356"/>
                <a:gd name="T2" fmla="*/ 688 w 715"/>
                <a:gd name="T3" fmla="*/ 0 h 356"/>
                <a:gd name="T4" fmla="*/ 715 w 715"/>
                <a:gd name="T5" fmla="*/ 293 h 356"/>
                <a:gd name="T6" fmla="*/ 26 w 715"/>
                <a:gd name="T7" fmla="*/ 356 h 356"/>
                <a:gd name="T8" fmla="*/ 0 w 715"/>
                <a:gd name="T9" fmla="*/ 6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356">
                  <a:moveTo>
                    <a:pt x="0" y="62"/>
                  </a:moveTo>
                  <a:lnTo>
                    <a:pt x="688" y="0"/>
                  </a:lnTo>
                  <a:lnTo>
                    <a:pt x="715" y="293"/>
                  </a:lnTo>
                  <a:lnTo>
                    <a:pt x="26" y="356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2" name="任意多边形: 形状 208">
              <a:extLst>
                <a:ext uri="{FF2B5EF4-FFF2-40B4-BE49-F238E27FC236}">
                  <a16:creationId xmlns:a16="http://schemas.microsoft.com/office/drawing/2014/main" id="{157CE17C-6136-2158-3E4D-4CD6E1211DB5}"/>
                </a:ext>
              </a:extLst>
            </p:cNvPr>
            <p:cNvSpPr/>
            <p:nvPr/>
          </p:nvSpPr>
          <p:spPr bwMode="auto">
            <a:xfrm>
              <a:off x="8377591" y="4386886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3" name="任意多边形: 形状 209">
              <a:extLst>
                <a:ext uri="{FF2B5EF4-FFF2-40B4-BE49-F238E27FC236}">
                  <a16:creationId xmlns:a16="http://schemas.microsoft.com/office/drawing/2014/main" id="{30BFF1B1-F268-C457-F024-96C7CD0F0454}"/>
                </a:ext>
              </a:extLst>
            </p:cNvPr>
            <p:cNvSpPr/>
            <p:nvPr/>
          </p:nvSpPr>
          <p:spPr bwMode="auto">
            <a:xfrm>
              <a:off x="8548415" y="4371357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4" name="任意多边形: 形状 210">
              <a:extLst>
                <a:ext uri="{FF2B5EF4-FFF2-40B4-BE49-F238E27FC236}">
                  <a16:creationId xmlns:a16="http://schemas.microsoft.com/office/drawing/2014/main" id="{3C967798-0B04-D46F-EF33-C1224DFCE150}"/>
                </a:ext>
              </a:extLst>
            </p:cNvPr>
            <p:cNvSpPr/>
            <p:nvPr/>
          </p:nvSpPr>
          <p:spPr bwMode="auto">
            <a:xfrm>
              <a:off x="8727002" y="4355828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5" name="任意多边形: 形状 211">
              <a:extLst>
                <a:ext uri="{FF2B5EF4-FFF2-40B4-BE49-F238E27FC236}">
                  <a16:creationId xmlns:a16="http://schemas.microsoft.com/office/drawing/2014/main" id="{36EAF018-C410-2E7B-808A-C3DA60B6D5BA}"/>
                </a:ext>
              </a:extLst>
            </p:cNvPr>
            <p:cNvSpPr/>
            <p:nvPr/>
          </p:nvSpPr>
          <p:spPr bwMode="auto">
            <a:xfrm>
              <a:off x="8897826" y="4340298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4 h 329"/>
                <a:gd name="T6" fmla="*/ 26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6" name="任意多边形: 形状 212">
              <a:extLst>
                <a:ext uri="{FF2B5EF4-FFF2-40B4-BE49-F238E27FC236}">
                  <a16:creationId xmlns:a16="http://schemas.microsoft.com/office/drawing/2014/main" id="{37570456-5940-F52E-14C9-804AA1DE0A91}"/>
                </a:ext>
              </a:extLst>
            </p:cNvPr>
            <p:cNvSpPr/>
            <p:nvPr/>
          </p:nvSpPr>
          <p:spPr bwMode="auto">
            <a:xfrm>
              <a:off x="9070591" y="4324769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7" name="任意多边形: 形状 213">
              <a:extLst>
                <a:ext uri="{FF2B5EF4-FFF2-40B4-BE49-F238E27FC236}">
                  <a16:creationId xmlns:a16="http://schemas.microsoft.com/office/drawing/2014/main" id="{A0DE5B31-8CDE-EFD9-4648-C56AB7824884}"/>
                </a:ext>
              </a:extLst>
            </p:cNvPr>
            <p:cNvSpPr/>
            <p:nvPr/>
          </p:nvSpPr>
          <p:spPr bwMode="auto">
            <a:xfrm>
              <a:off x="9241415" y="4309239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8" name="任意多边形: 形状 214">
              <a:extLst>
                <a:ext uri="{FF2B5EF4-FFF2-40B4-BE49-F238E27FC236}">
                  <a16:creationId xmlns:a16="http://schemas.microsoft.com/office/drawing/2014/main" id="{B2448484-2172-9D53-0999-0017C7979EE8}"/>
                </a:ext>
              </a:extLst>
            </p:cNvPr>
            <p:cNvSpPr/>
            <p:nvPr/>
          </p:nvSpPr>
          <p:spPr bwMode="auto">
            <a:xfrm>
              <a:off x="9606355" y="4276239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9" name="任意多边形: 形状 215">
              <a:extLst>
                <a:ext uri="{FF2B5EF4-FFF2-40B4-BE49-F238E27FC236}">
                  <a16:creationId xmlns:a16="http://schemas.microsoft.com/office/drawing/2014/main" id="{95ED4DF6-57B7-ABFF-71CB-D1FAFCDC5482}"/>
                </a:ext>
              </a:extLst>
            </p:cNvPr>
            <p:cNvSpPr/>
            <p:nvPr/>
          </p:nvSpPr>
          <p:spPr bwMode="auto">
            <a:xfrm>
              <a:off x="9777179" y="4260709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0" name="任意多边形: 形状 216">
              <a:extLst>
                <a:ext uri="{FF2B5EF4-FFF2-40B4-BE49-F238E27FC236}">
                  <a16:creationId xmlns:a16="http://schemas.microsoft.com/office/drawing/2014/main" id="{1D6562E9-4DFC-F2B4-3C55-C4AA5CED6A45}"/>
                </a:ext>
              </a:extLst>
            </p:cNvPr>
            <p:cNvSpPr/>
            <p:nvPr/>
          </p:nvSpPr>
          <p:spPr bwMode="auto">
            <a:xfrm>
              <a:off x="9951884" y="4245180"/>
              <a:ext cx="159176" cy="126177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4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4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1" name="任意多边形: 形状 217">
              <a:extLst>
                <a:ext uri="{FF2B5EF4-FFF2-40B4-BE49-F238E27FC236}">
                  <a16:creationId xmlns:a16="http://schemas.microsoft.com/office/drawing/2014/main" id="{FEF1F3C0-9A1C-3AAC-48DA-71CD697597CD}"/>
                </a:ext>
              </a:extLst>
            </p:cNvPr>
            <p:cNvSpPr/>
            <p:nvPr/>
          </p:nvSpPr>
          <p:spPr bwMode="auto">
            <a:xfrm>
              <a:off x="7997121" y="4398534"/>
              <a:ext cx="355235" cy="145588"/>
            </a:xfrm>
            <a:custGeom>
              <a:avLst/>
              <a:gdLst>
                <a:gd name="T0" fmla="*/ 0 w 916"/>
                <a:gd name="T1" fmla="*/ 80 h 374"/>
                <a:gd name="T2" fmla="*/ 889 w 916"/>
                <a:gd name="T3" fmla="*/ 0 h 374"/>
                <a:gd name="T4" fmla="*/ 916 w 916"/>
                <a:gd name="T5" fmla="*/ 293 h 374"/>
                <a:gd name="T6" fmla="*/ 27 w 916"/>
                <a:gd name="T7" fmla="*/ 374 h 374"/>
                <a:gd name="T8" fmla="*/ 0 w 916"/>
                <a:gd name="T9" fmla="*/ 8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6" h="374">
                  <a:moveTo>
                    <a:pt x="0" y="80"/>
                  </a:moveTo>
                  <a:lnTo>
                    <a:pt x="889" y="0"/>
                  </a:lnTo>
                  <a:lnTo>
                    <a:pt x="916" y="293"/>
                  </a:lnTo>
                  <a:lnTo>
                    <a:pt x="27" y="37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2" name="任意多边形: 形状 218">
              <a:extLst>
                <a:ext uri="{FF2B5EF4-FFF2-40B4-BE49-F238E27FC236}">
                  <a16:creationId xmlns:a16="http://schemas.microsoft.com/office/drawing/2014/main" id="{D5F43800-DC98-B78F-78C0-2548CA5926B3}"/>
                </a:ext>
              </a:extLst>
            </p:cNvPr>
            <p:cNvSpPr/>
            <p:nvPr/>
          </p:nvSpPr>
          <p:spPr bwMode="auto">
            <a:xfrm>
              <a:off x="10126590" y="4216063"/>
              <a:ext cx="298941" cy="139764"/>
            </a:xfrm>
            <a:custGeom>
              <a:avLst/>
              <a:gdLst>
                <a:gd name="T0" fmla="*/ 0 w 770"/>
                <a:gd name="T1" fmla="*/ 67 h 360"/>
                <a:gd name="T2" fmla="*/ 744 w 770"/>
                <a:gd name="T3" fmla="*/ 0 h 360"/>
                <a:gd name="T4" fmla="*/ 770 w 770"/>
                <a:gd name="T5" fmla="*/ 293 h 360"/>
                <a:gd name="T6" fmla="*/ 26 w 770"/>
                <a:gd name="T7" fmla="*/ 360 h 360"/>
                <a:gd name="T8" fmla="*/ 0 w 770"/>
                <a:gd name="T9" fmla="*/ 6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0" h="360">
                  <a:moveTo>
                    <a:pt x="0" y="67"/>
                  </a:moveTo>
                  <a:lnTo>
                    <a:pt x="744" y="0"/>
                  </a:lnTo>
                  <a:lnTo>
                    <a:pt x="770" y="293"/>
                  </a:lnTo>
                  <a:lnTo>
                    <a:pt x="26" y="36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3" name="任意多边形: 形状 219">
              <a:extLst>
                <a:ext uri="{FF2B5EF4-FFF2-40B4-BE49-F238E27FC236}">
                  <a16:creationId xmlns:a16="http://schemas.microsoft.com/office/drawing/2014/main" id="{25D5CBFE-663B-A5E3-19AE-F24564955264}"/>
                </a:ext>
              </a:extLst>
            </p:cNvPr>
            <p:cNvSpPr/>
            <p:nvPr/>
          </p:nvSpPr>
          <p:spPr bwMode="auto">
            <a:xfrm>
              <a:off x="8008768" y="4567414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4" name="任意多边形: 形状 220">
              <a:extLst>
                <a:ext uri="{FF2B5EF4-FFF2-40B4-BE49-F238E27FC236}">
                  <a16:creationId xmlns:a16="http://schemas.microsoft.com/office/drawing/2014/main" id="{0396E796-5E0F-EB5D-3192-9BB1BD65353B}"/>
                </a:ext>
              </a:extLst>
            </p:cNvPr>
            <p:cNvSpPr/>
            <p:nvPr/>
          </p:nvSpPr>
          <p:spPr bwMode="auto">
            <a:xfrm>
              <a:off x="8183474" y="4551886"/>
              <a:ext cx="161118" cy="126177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6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5" name="任意多边形: 形状 221">
              <a:extLst>
                <a:ext uri="{FF2B5EF4-FFF2-40B4-BE49-F238E27FC236}">
                  <a16:creationId xmlns:a16="http://schemas.microsoft.com/office/drawing/2014/main" id="{486C7588-609C-3D38-204A-67DC1038807F}"/>
                </a:ext>
              </a:extLst>
            </p:cNvPr>
            <p:cNvSpPr/>
            <p:nvPr/>
          </p:nvSpPr>
          <p:spPr bwMode="auto">
            <a:xfrm>
              <a:off x="8354297" y="4536356"/>
              <a:ext cx="161118" cy="126177"/>
            </a:xfrm>
            <a:custGeom>
              <a:avLst/>
              <a:gdLst>
                <a:gd name="T0" fmla="*/ 0 w 415"/>
                <a:gd name="T1" fmla="*/ 35 h 329"/>
                <a:gd name="T2" fmla="*/ 389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6" name="任意多边形: 形状 222">
              <a:extLst>
                <a:ext uri="{FF2B5EF4-FFF2-40B4-BE49-F238E27FC236}">
                  <a16:creationId xmlns:a16="http://schemas.microsoft.com/office/drawing/2014/main" id="{D97AF766-0FEF-2946-23C5-4518BDC7EC5E}"/>
                </a:ext>
              </a:extLst>
            </p:cNvPr>
            <p:cNvSpPr/>
            <p:nvPr/>
          </p:nvSpPr>
          <p:spPr bwMode="auto">
            <a:xfrm>
              <a:off x="8530944" y="4518886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7 w 414"/>
                <a:gd name="T3" fmla="*/ 0 h 329"/>
                <a:gd name="T4" fmla="*/ 414 w 414"/>
                <a:gd name="T5" fmla="*/ 293 h 329"/>
                <a:gd name="T6" fmla="*/ 27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7" y="0"/>
                  </a:lnTo>
                  <a:lnTo>
                    <a:pt x="414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7" name="任意多边形: 形状 223">
              <a:extLst>
                <a:ext uri="{FF2B5EF4-FFF2-40B4-BE49-F238E27FC236}">
                  <a16:creationId xmlns:a16="http://schemas.microsoft.com/office/drawing/2014/main" id="{9BE4A7DD-7AB9-1DE0-B1EE-C16F243DD9E5}"/>
                </a:ext>
              </a:extLst>
            </p:cNvPr>
            <p:cNvSpPr/>
            <p:nvPr/>
          </p:nvSpPr>
          <p:spPr bwMode="auto">
            <a:xfrm>
              <a:off x="8713415" y="4447062"/>
              <a:ext cx="790059" cy="182471"/>
            </a:xfrm>
            <a:custGeom>
              <a:avLst/>
              <a:gdLst>
                <a:gd name="T0" fmla="*/ 0 w 2032"/>
                <a:gd name="T1" fmla="*/ 181 h 474"/>
                <a:gd name="T2" fmla="*/ 2005 w 2032"/>
                <a:gd name="T3" fmla="*/ 0 h 474"/>
                <a:gd name="T4" fmla="*/ 2032 w 2032"/>
                <a:gd name="T5" fmla="*/ 294 h 474"/>
                <a:gd name="T6" fmla="*/ 26 w 2032"/>
                <a:gd name="T7" fmla="*/ 474 h 474"/>
                <a:gd name="T8" fmla="*/ 0 w 2032"/>
                <a:gd name="T9" fmla="*/ 18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2" h="474">
                  <a:moveTo>
                    <a:pt x="0" y="181"/>
                  </a:moveTo>
                  <a:lnTo>
                    <a:pt x="2005" y="0"/>
                  </a:lnTo>
                  <a:lnTo>
                    <a:pt x="2032" y="294"/>
                  </a:lnTo>
                  <a:lnTo>
                    <a:pt x="26" y="474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8" name="任意多边形: 形状 224">
              <a:extLst>
                <a:ext uri="{FF2B5EF4-FFF2-40B4-BE49-F238E27FC236}">
                  <a16:creationId xmlns:a16="http://schemas.microsoft.com/office/drawing/2014/main" id="{C9F62550-AA1C-36FF-2CB9-EA65F141C16E}"/>
                </a:ext>
              </a:extLst>
            </p:cNvPr>
            <p:cNvSpPr/>
            <p:nvPr/>
          </p:nvSpPr>
          <p:spPr bwMode="auto">
            <a:xfrm>
              <a:off x="9519001" y="4427650"/>
              <a:ext cx="199941" cy="130060"/>
            </a:xfrm>
            <a:custGeom>
              <a:avLst/>
              <a:gdLst>
                <a:gd name="T0" fmla="*/ 0 w 514"/>
                <a:gd name="T1" fmla="*/ 44 h 337"/>
                <a:gd name="T2" fmla="*/ 487 w 514"/>
                <a:gd name="T3" fmla="*/ 0 h 337"/>
                <a:gd name="T4" fmla="*/ 514 w 514"/>
                <a:gd name="T5" fmla="*/ 293 h 337"/>
                <a:gd name="T6" fmla="*/ 27 w 514"/>
                <a:gd name="T7" fmla="*/ 337 h 337"/>
                <a:gd name="T8" fmla="*/ 0 w 514"/>
                <a:gd name="T9" fmla="*/ 44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337">
                  <a:moveTo>
                    <a:pt x="0" y="44"/>
                  </a:moveTo>
                  <a:lnTo>
                    <a:pt x="487" y="0"/>
                  </a:lnTo>
                  <a:lnTo>
                    <a:pt x="514" y="293"/>
                  </a:lnTo>
                  <a:lnTo>
                    <a:pt x="27" y="33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9" name="任意多边形: 形状 225">
              <a:extLst>
                <a:ext uri="{FF2B5EF4-FFF2-40B4-BE49-F238E27FC236}">
                  <a16:creationId xmlns:a16="http://schemas.microsoft.com/office/drawing/2014/main" id="{B58CF5A7-2109-61C7-A934-0D7E9793AD2D}"/>
                </a:ext>
              </a:extLst>
            </p:cNvPr>
            <p:cNvSpPr/>
            <p:nvPr/>
          </p:nvSpPr>
          <p:spPr bwMode="auto">
            <a:xfrm>
              <a:off x="9736413" y="4404356"/>
              <a:ext cx="225177" cy="133942"/>
            </a:xfrm>
            <a:custGeom>
              <a:avLst/>
              <a:gdLst>
                <a:gd name="T0" fmla="*/ 0 w 578"/>
                <a:gd name="T1" fmla="*/ 50 h 343"/>
                <a:gd name="T2" fmla="*/ 551 w 578"/>
                <a:gd name="T3" fmla="*/ 0 h 343"/>
                <a:gd name="T4" fmla="*/ 578 w 578"/>
                <a:gd name="T5" fmla="*/ 294 h 343"/>
                <a:gd name="T6" fmla="*/ 27 w 578"/>
                <a:gd name="T7" fmla="*/ 343 h 343"/>
                <a:gd name="T8" fmla="*/ 0 w 578"/>
                <a:gd name="T9" fmla="*/ 5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343">
                  <a:moveTo>
                    <a:pt x="0" y="50"/>
                  </a:moveTo>
                  <a:lnTo>
                    <a:pt x="551" y="0"/>
                  </a:lnTo>
                  <a:lnTo>
                    <a:pt x="578" y="294"/>
                  </a:lnTo>
                  <a:lnTo>
                    <a:pt x="27" y="343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0" name="任意多边形: 形状 226">
              <a:extLst>
                <a:ext uri="{FF2B5EF4-FFF2-40B4-BE49-F238E27FC236}">
                  <a16:creationId xmlns:a16="http://schemas.microsoft.com/office/drawing/2014/main" id="{FA3F62C3-C3B0-62D4-48A8-FA67D41EB73D}"/>
                </a:ext>
              </a:extLst>
            </p:cNvPr>
            <p:cNvSpPr/>
            <p:nvPr/>
          </p:nvSpPr>
          <p:spPr bwMode="auto">
            <a:xfrm>
              <a:off x="9982943" y="4447062"/>
              <a:ext cx="137824" cy="69883"/>
            </a:xfrm>
            <a:custGeom>
              <a:avLst/>
              <a:gdLst>
                <a:gd name="T0" fmla="*/ 0 w 358"/>
                <a:gd name="T1" fmla="*/ 31 h 177"/>
                <a:gd name="T2" fmla="*/ 345 w 358"/>
                <a:gd name="T3" fmla="*/ 0 h 177"/>
                <a:gd name="T4" fmla="*/ 358 w 358"/>
                <a:gd name="T5" fmla="*/ 146 h 177"/>
                <a:gd name="T6" fmla="*/ 13 w 358"/>
                <a:gd name="T7" fmla="*/ 177 h 177"/>
                <a:gd name="T8" fmla="*/ 0 w 358"/>
                <a:gd name="T9" fmla="*/ 3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77">
                  <a:moveTo>
                    <a:pt x="0" y="31"/>
                  </a:moveTo>
                  <a:lnTo>
                    <a:pt x="345" y="0"/>
                  </a:lnTo>
                  <a:lnTo>
                    <a:pt x="358" y="146"/>
                  </a:lnTo>
                  <a:lnTo>
                    <a:pt x="13" y="17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1" name="任意多边形: 形状 227">
              <a:extLst>
                <a:ext uri="{FF2B5EF4-FFF2-40B4-BE49-F238E27FC236}">
                  <a16:creationId xmlns:a16="http://schemas.microsoft.com/office/drawing/2014/main" id="{DEF69C22-4917-D546-7C82-FB8521E0332B}"/>
                </a:ext>
              </a:extLst>
            </p:cNvPr>
            <p:cNvSpPr/>
            <p:nvPr/>
          </p:nvSpPr>
          <p:spPr bwMode="auto">
            <a:xfrm>
              <a:off x="10144060" y="4433474"/>
              <a:ext cx="137824" cy="67942"/>
            </a:xfrm>
            <a:custGeom>
              <a:avLst/>
              <a:gdLst>
                <a:gd name="T0" fmla="*/ 0 w 358"/>
                <a:gd name="T1" fmla="*/ 31 h 177"/>
                <a:gd name="T2" fmla="*/ 345 w 358"/>
                <a:gd name="T3" fmla="*/ 0 h 177"/>
                <a:gd name="T4" fmla="*/ 358 w 358"/>
                <a:gd name="T5" fmla="*/ 147 h 177"/>
                <a:gd name="T6" fmla="*/ 13 w 358"/>
                <a:gd name="T7" fmla="*/ 177 h 177"/>
                <a:gd name="T8" fmla="*/ 0 w 358"/>
                <a:gd name="T9" fmla="*/ 3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77">
                  <a:moveTo>
                    <a:pt x="0" y="31"/>
                  </a:moveTo>
                  <a:lnTo>
                    <a:pt x="345" y="0"/>
                  </a:lnTo>
                  <a:lnTo>
                    <a:pt x="358" y="147"/>
                  </a:lnTo>
                  <a:lnTo>
                    <a:pt x="13" y="17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2" name="任意多边形: 形状 228">
              <a:extLst>
                <a:ext uri="{FF2B5EF4-FFF2-40B4-BE49-F238E27FC236}">
                  <a16:creationId xmlns:a16="http://schemas.microsoft.com/office/drawing/2014/main" id="{C6FBCB64-E73F-45E0-8EF9-7B2F5DF95619}"/>
                </a:ext>
              </a:extLst>
            </p:cNvPr>
            <p:cNvSpPr/>
            <p:nvPr/>
          </p:nvSpPr>
          <p:spPr bwMode="auto">
            <a:xfrm>
              <a:off x="10309060" y="4417945"/>
              <a:ext cx="137824" cy="67942"/>
            </a:xfrm>
            <a:custGeom>
              <a:avLst/>
              <a:gdLst>
                <a:gd name="T0" fmla="*/ 0 w 359"/>
                <a:gd name="T1" fmla="*/ 30 h 177"/>
                <a:gd name="T2" fmla="*/ 345 w 359"/>
                <a:gd name="T3" fmla="*/ 0 h 177"/>
                <a:gd name="T4" fmla="*/ 359 w 359"/>
                <a:gd name="T5" fmla="*/ 146 h 177"/>
                <a:gd name="T6" fmla="*/ 13 w 359"/>
                <a:gd name="T7" fmla="*/ 177 h 177"/>
                <a:gd name="T8" fmla="*/ 0 w 359"/>
                <a:gd name="T9" fmla="*/ 3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177">
                  <a:moveTo>
                    <a:pt x="0" y="30"/>
                  </a:moveTo>
                  <a:lnTo>
                    <a:pt x="345" y="0"/>
                  </a:lnTo>
                  <a:lnTo>
                    <a:pt x="359" y="146"/>
                  </a:lnTo>
                  <a:lnTo>
                    <a:pt x="13" y="17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3" name="任意多边形: 形状 229">
              <a:extLst>
                <a:ext uri="{FF2B5EF4-FFF2-40B4-BE49-F238E27FC236}">
                  <a16:creationId xmlns:a16="http://schemas.microsoft.com/office/drawing/2014/main" id="{7403F2FE-8EB7-E535-C705-0BCA2B74BBB0}"/>
                </a:ext>
              </a:extLst>
            </p:cNvPr>
            <p:cNvSpPr/>
            <p:nvPr/>
          </p:nvSpPr>
          <p:spPr bwMode="auto">
            <a:xfrm>
              <a:off x="10136296" y="4361650"/>
              <a:ext cx="139764" cy="67942"/>
            </a:xfrm>
            <a:custGeom>
              <a:avLst/>
              <a:gdLst>
                <a:gd name="T0" fmla="*/ 0 w 359"/>
                <a:gd name="T1" fmla="*/ 31 h 178"/>
                <a:gd name="T2" fmla="*/ 346 w 359"/>
                <a:gd name="T3" fmla="*/ 0 h 178"/>
                <a:gd name="T4" fmla="*/ 359 w 359"/>
                <a:gd name="T5" fmla="*/ 147 h 178"/>
                <a:gd name="T6" fmla="*/ 14 w 359"/>
                <a:gd name="T7" fmla="*/ 178 h 178"/>
                <a:gd name="T8" fmla="*/ 0 w 359"/>
                <a:gd name="T9" fmla="*/ 3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178">
                  <a:moveTo>
                    <a:pt x="0" y="31"/>
                  </a:moveTo>
                  <a:lnTo>
                    <a:pt x="346" y="0"/>
                  </a:lnTo>
                  <a:lnTo>
                    <a:pt x="359" y="147"/>
                  </a:lnTo>
                  <a:lnTo>
                    <a:pt x="14" y="178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4" name="任意多边形: 形状 230">
              <a:extLst>
                <a:ext uri="{FF2B5EF4-FFF2-40B4-BE49-F238E27FC236}">
                  <a16:creationId xmlns:a16="http://schemas.microsoft.com/office/drawing/2014/main" id="{CE5604DA-5959-EFDB-129A-E764F6157CDE}"/>
                </a:ext>
              </a:extLst>
            </p:cNvPr>
            <p:cNvSpPr/>
            <p:nvPr/>
          </p:nvSpPr>
          <p:spPr bwMode="auto">
            <a:xfrm>
              <a:off x="8878414" y="4654768"/>
              <a:ext cx="772587" cy="609528"/>
            </a:xfrm>
            <a:custGeom>
              <a:avLst/>
              <a:gdLst>
                <a:gd name="T0" fmla="*/ 1736 w 1990"/>
                <a:gd name="T1" fmla="*/ 1 h 1573"/>
                <a:gd name="T2" fmla="*/ 1764 w 1990"/>
                <a:gd name="T3" fmla="*/ 1 h 1573"/>
                <a:gd name="T4" fmla="*/ 1790 w 1990"/>
                <a:gd name="T5" fmla="*/ 7 h 1573"/>
                <a:gd name="T6" fmla="*/ 1814 w 1990"/>
                <a:gd name="T7" fmla="*/ 17 h 1573"/>
                <a:gd name="T8" fmla="*/ 1836 w 1990"/>
                <a:gd name="T9" fmla="*/ 32 h 1573"/>
                <a:gd name="T10" fmla="*/ 1854 w 1990"/>
                <a:gd name="T11" fmla="*/ 52 h 1573"/>
                <a:gd name="T12" fmla="*/ 1870 w 1990"/>
                <a:gd name="T13" fmla="*/ 73 h 1573"/>
                <a:gd name="T14" fmla="*/ 1880 w 1990"/>
                <a:gd name="T15" fmla="*/ 98 h 1573"/>
                <a:gd name="T16" fmla="*/ 1885 w 1990"/>
                <a:gd name="T17" fmla="*/ 126 h 1573"/>
                <a:gd name="T18" fmla="*/ 1990 w 1990"/>
                <a:gd name="T19" fmla="*/ 1290 h 1573"/>
                <a:gd name="T20" fmla="*/ 1986 w 1990"/>
                <a:gd name="T21" fmla="*/ 1319 h 1573"/>
                <a:gd name="T22" fmla="*/ 1979 w 1990"/>
                <a:gd name="T23" fmla="*/ 1343 h 1573"/>
                <a:gd name="T24" fmla="*/ 1966 w 1990"/>
                <a:gd name="T25" fmla="*/ 1367 h 1573"/>
                <a:gd name="T26" fmla="*/ 1948 w 1990"/>
                <a:gd name="T27" fmla="*/ 1388 h 1573"/>
                <a:gd name="T28" fmla="*/ 1928 w 1990"/>
                <a:gd name="T29" fmla="*/ 1404 h 1573"/>
                <a:gd name="T30" fmla="*/ 1904 w 1990"/>
                <a:gd name="T31" fmla="*/ 1417 h 1573"/>
                <a:gd name="T32" fmla="*/ 1878 w 1990"/>
                <a:gd name="T33" fmla="*/ 1425 h 1573"/>
                <a:gd name="T34" fmla="*/ 254 w 1990"/>
                <a:gd name="T35" fmla="*/ 1573 h 1573"/>
                <a:gd name="T36" fmla="*/ 226 w 1990"/>
                <a:gd name="T37" fmla="*/ 1572 h 1573"/>
                <a:gd name="T38" fmla="*/ 200 w 1990"/>
                <a:gd name="T39" fmla="*/ 1566 h 1573"/>
                <a:gd name="T40" fmla="*/ 175 w 1990"/>
                <a:gd name="T41" fmla="*/ 1555 h 1573"/>
                <a:gd name="T42" fmla="*/ 154 w 1990"/>
                <a:gd name="T43" fmla="*/ 1540 h 1573"/>
                <a:gd name="T44" fmla="*/ 135 w 1990"/>
                <a:gd name="T45" fmla="*/ 1522 h 1573"/>
                <a:gd name="T46" fmla="*/ 120 w 1990"/>
                <a:gd name="T47" fmla="*/ 1499 h 1573"/>
                <a:gd name="T48" fmla="*/ 110 w 1990"/>
                <a:gd name="T49" fmla="*/ 1474 h 1573"/>
                <a:gd name="T50" fmla="*/ 105 w 1990"/>
                <a:gd name="T51" fmla="*/ 1447 h 1573"/>
                <a:gd name="T52" fmla="*/ 0 w 1990"/>
                <a:gd name="T53" fmla="*/ 282 h 1573"/>
                <a:gd name="T54" fmla="*/ 3 w 1990"/>
                <a:gd name="T55" fmla="*/ 255 h 1573"/>
                <a:gd name="T56" fmla="*/ 12 w 1990"/>
                <a:gd name="T57" fmla="*/ 229 h 1573"/>
                <a:gd name="T58" fmla="*/ 24 w 1990"/>
                <a:gd name="T59" fmla="*/ 206 h 1573"/>
                <a:gd name="T60" fmla="*/ 41 w 1990"/>
                <a:gd name="T61" fmla="*/ 186 h 1573"/>
                <a:gd name="T62" fmla="*/ 62 w 1990"/>
                <a:gd name="T63" fmla="*/ 170 h 1573"/>
                <a:gd name="T64" fmla="*/ 85 w 1990"/>
                <a:gd name="T65" fmla="*/ 157 h 1573"/>
                <a:gd name="T66" fmla="*/ 111 w 1990"/>
                <a:gd name="T67" fmla="*/ 148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90" h="1573">
                  <a:moveTo>
                    <a:pt x="125" y="147"/>
                  </a:moveTo>
                  <a:lnTo>
                    <a:pt x="1736" y="1"/>
                  </a:lnTo>
                  <a:lnTo>
                    <a:pt x="1750" y="0"/>
                  </a:lnTo>
                  <a:lnTo>
                    <a:pt x="1764" y="1"/>
                  </a:lnTo>
                  <a:lnTo>
                    <a:pt x="1777" y="3"/>
                  </a:lnTo>
                  <a:lnTo>
                    <a:pt x="1790" y="7"/>
                  </a:lnTo>
                  <a:lnTo>
                    <a:pt x="1803" y="12"/>
                  </a:lnTo>
                  <a:lnTo>
                    <a:pt x="1814" y="17"/>
                  </a:lnTo>
                  <a:lnTo>
                    <a:pt x="1825" y="25"/>
                  </a:lnTo>
                  <a:lnTo>
                    <a:pt x="1836" y="32"/>
                  </a:lnTo>
                  <a:lnTo>
                    <a:pt x="1846" y="41"/>
                  </a:lnTo>
                  <a:lnTo>
                    <a:pt x="1854" y="52"/>
                  </a:lnTo>
                  <a:lnTo>
                    <a:pt x="1863" y="63"/>
                  </a:lnTo>
                  <a:lnTo>
                    <a:pt x="1870" y="73"/>
                  </a:lnTo>
                  <a:lnTo>
                    <a:pt x="1875" y="85"/>
                  </a:lnTo>
                  <a:lnTo>
                    <a:pt x="1880" y="98"/>
                  </a:lnTo>
                  <a:lnTo>
                    <a:pt x="1884" y="112"/>
                  </a:lnTo>
                  <a:lnTo>
                    <a:pt x="1885" y="126"/>
                  </a:lnTo>
                  <a:lnTo>
                    <a:pt x="1990" y="1276"/>
                  </a:lnTo>
                  <a:lnTo>
                    <a:pt x="1990" y="1290"/>
                  </a:lnTo>
                  <a:lnTo>
                    <a:pt x="1988" y="1304"/>
                  </a:lnTo>
                  <a:lnTo>
                    <a:pt x="1986" y="1319"/>
                  </a:lnTo>
                  <a:lnTo>
                    <a:pt x="1983" y="1332"/>
                  </a:lnTo>
                  <a:lnTo>
                    <a:pt x="1979" y="1343"/>
                  </a:lnTo>
                  <a:lnTo>
                    <a:pt x="1972" y="1355"/>
                  </a:lnTo>
                  <a:lnTo>
                    <a:pt x="1966" y="1367"/>
                  </a:lnTo>
                  <a:lnTo>
                    <a:pt x="1957" y="1378"/>
                  </a:lnTo>
                  <a:lnTo>
                    <a:pt x="1948" y="1388"/>
                  </a:lnTo>
                  <a:lnTo>
                    <a:pt x="1939" y="1396"/>
                  </a:lnTo>
                  <a:lnTo>
                    <a:pt x="1928" y="1404"/>
                  </a:lnTo>
                  <a:lnTo>
                    <a:pt x="1917" y="1410"/>
                  </a:lnTo>
                  <a:lnTo>
                    <a:pt x="1904" y="1417"/>
                  </a:lnTo>
                  <a:lnTo>
                    <a:pt x="1891" y="1421"/>
                  </a:lnTo>
                  <a:lnTo>
                    <a:pt x="1878" y="1425"/>
                  </a:lnTo>
                  <a:lnTo>
                    <a:pt x="1864" y="1427"/>
                  </a:lnTo>
                  <a:lnTo>
                    <a:pt x="254" y="1573"/>
                  </a:lnTo>
                  <a:lnTo>
                    <a:pt x="240" y="1573"/>
                  </a:lnTo>
                  <a:lnTo>
                    <a:pt x="226" y="1572"/>
                  </a:lnTo>
                  <a:lnTo>
                    <a:pt x="213" y="1570"/>
                  </a:lnTo>
                  <a:lnTo>
                    <a:pt x="200" y="1566"/>
                  </a:lnTo>
                  <a:lnTo>
                    <a:pt x="187" y="1562"/>
                  </a:lnTo>
                  <a:lnTo>
                    <a:pt x="175" y="1555"/>
                  </a:lnTo>
                  <a:lnTo>
                    <a:pt x="164" y="1549"/>
                  </a:lnTo>
                  <a:lnTo>
                    <a:pt x="154" y="1540"/>
                  </a:lnTo>
                  <a:lnTo>
                    <a:pt x="144" y="1532"/>
                  </a:lnTo>
                  <a:lnTo>
                    <a:pt x="135" y="1522"/>
                  </a:lnTo>
                  <a:lnTo>
                    <a:pt x="128" y="1511"/>
                  </a:lnTo>
                  <a:lnTo>
                    <a:pt x="120" y="1499"/>
                  </a:lnTo>
                  <a:lnTo>
                    <a:pt x="115" y="1487"/>
                  </a:lnTo>
                  <a:lnTo>
                    <a:pt x="110" y="1474"/>
                  </a:lnTo>
                  <a:lnTo>
                    <a:pt x="107" y="1461"/>
                  </a:lnTo>
                  <a:lnTo>
                    <a:pt x="105" y="1447"/>
                  </a:lnTo>
                  <a:lnTo>
                    <a:pt x="1" y="296"/>
                  </a:lnTo>
                  <a:lnTo>
                    <a:pt x="0" y="282"/>
                  </a:lnTo>
                  <a:lnTo>
                    <a:pt x="1" y="268"/>
                  </a:lnTo>
                  <a:lnTo>
                    <a:pt x="3" y="255"/>
                  </a:lnTo>
                  <a:lnTo>
                    <a:pt x="7" y="242"/>
                  </a:lnTo>
                  <a:lnTo>
                    <a:pt x="12" y="229"/>
                  </a:lnTo>
                  <a:lnTo>
                    <a:pt x="17" y="217"/>
                  </a:lnTo>
                  <a:lnTo>
                    <a:pt x="24" y="206"/>
                  </a:lnTo>
                  <a:lnTo>
                    <a:pt x="33" y="196"/>
                  </a:lnTo>
                  <a:lnTo>
                    <a:pt x="41" y="186"/>
                  </a:lnTo>
                  <a:lnTo>
                    <a:pt x="51" y="177"/>
                  </a:lnTo>
                  <a:lnTo>
                    <a:pt x="62" y="170"/>
                  </a:lnTo>
                  <a:lnTo>
                    <a:pt x="74" y="162"/>
                  </a:lnTo>
                  <a:lnTo>
                    <a:pt x="85" y="157"/>
                  </a:lnTo>
                  <a:lnTo>
                    <a:pt x="98" y="152"/>
                  </a:lnTo>
                  <a:lnTo>
                    <a:pt x="111" y="148"/>
                  </a:lnTo>
                  <a:lnTo>
                    <a:pt x="125" y="14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5" name="任意多边形: 形状 231">
              <a:extLst>
                <a:ext uri="{FF2B5EF4-FFF2-40B4-BE49-F238E27FC236}">
                  <a16:creationId xmlns:a16="http://schemas.microsoft.com/office/drawing/2014/main" id="{6B4D1A3E-8361-69C8-314F-0B7074167D7B}"/>
                </a:ext>
              </a:extLst>
            </p:cNvPr>
            <p:cNvSpPr/>
            <p:nvPr/>
          </p:nvSpPr>
          <p:spPr bwMode="auto">
            <a:xfrm>
              <a:off x="7490475" y="2668947"/>
              <a:ext cx="3156350" cy="1088999"/>
            </a:xfrm>
            <a:custGeom>
              <a:avLst/>
              <a:gdLst>
                <a:gd name="T0" fmla="*/ 0 w 8132"/>
                <a:gd name="T1" fmla="*/ 737 h 2806"/>
                <a:gd name="T2" fmla="*/ 8132 w 8132"/>
                <a:gd name="T3" fmla="*/ 0 h 2806"/>
                <a:gd name="T4" fmla="*/ 7961 w 8132"/>
                <a:gd name="T5" fmla="*/ 2138 h 2806"/>
                <a:gd name="T6" fmla="*/ 582 w 8132"/>
                <a:gd name="T7" fmla="*/ 2806 h 2806"/>
                <a:gd name="T8" fmla="*/ 0 w 8132"/>
                <a:gd name="T9" fmla="*/ 737 h 2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32" h="2806">
                  <a:moveTo>
                    <a:pt x="0" y="737"/>
                  </a:moveTo>
                  <a:lnTo>
                    <a:pt x="8132" y="0"/>
                  </a:lnTo>
                  <a:lnTo>
                    <a:pt x="7961" y="2138"/>
                  </a:lnTo>
                  <a:lnTo>
                    <a:pt x="582" y="2806"/>
                  </a:lnTo>
                  <a:lnTo>
                    <a:pt x="0" y="737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6" name="任意多边形: 形状 232">
              <a:extLst>
                <a:ext uri="{FF2B5EF4-FFF2-40B4-BE49-F238E27FC236}">
                  <a16:creationId xmlns:a16="http://schemas.microsoft.com/office/drawing/2014/main" id="{CB7B2A0F-2A93-5A6F-D78F-A190AAF8BACE}"/>
                </a:ext>
              </a:extLst>
            </p:cNvPr>
            <p:cNvSpPr/>
            <p:nvPr/>
          </p:nvSpPr>
          <p:spPr bwMode="auto">
            <a:xfrm>
              <a:off x="7612768" y="2705829"/>
              <a:ext cx="2917586" cy="989999"/>
            </a:xfrm>
            <a:custGeom>
              <a:avLst/>
              <a:gdLst>
                <a:gd name="T0" fmla="*/ 0 w 7517"/>
                <a:gd name="T1" fmla="*/ 679 h 2549"/>
                <a:gd name="T2" fmla="*/ 7517 w 7517"/>
                <a:gd name="T3" fmla="*/ 0 h 2549"/>
                <a:gd name="T4" fmla="*/ 7355 w 7517"/>
                <a:gd name="T5" fmla="*/ 1932 h 2549"/>
                <a:gd name="T6" fmla="*/ 534 w 7517"/>
                <a:gd name="T7" fmla="*/ 2549 h 2549"/>
                <a:gd name="T8" fmla="*/ 0 w 7517"/>
                <a:gd name="T9" fmla="*/ 679 h 2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7" h="2549">
                  <a:moveTo>
                    <a:pt x="0" y="679"/>
                  </a:moveTo>
                  <a:lnTo>
                    <a:pt x="7517" y="0"/>
                  </a:lnTo>
                  <a:lnTo>
                    <a:pt x="7355" y="1932"/>
                  </a:lnTo>
                  <a:lnTo>
                    <a:pt x="534" y="2549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7" name="任意多边形: 形状 233">
              <a:extLst>
                <a:ext uri="{FF2B5EF4-FFF2-40B4-BE49-F238E27FC236}">
                  <a16:creationId xmlns:a16="http://schemas.microsoft.com/office/drawing/2014/main" id="{E7411576-F80D-5400-743D-5FCA5BE6861C}"/>
                </a:ext>
              </a:extLst>
            </p:cNvPr>
            <p:cNvSpPr/>
            <p:nvPr/>
          </p:nvSpPr>
          <p:spPr bwMode="auto">
            <a:xfrm>
              <a:off x="7490475" y="2595182"/>
              <a:ext cx="3158291" cy="359118"/>
            </a:xfrm>
            <a:custGeom>
              <a:avLst/>
              <a:gdLst>
                <a:gd name="T0" fmla="*/ 1 w 8139"/>
                <a:gd name="T1" fmla="*/ 925 h 925"/>
                <a:gd name="T2" fmla="*/ 0 w 8139"/>
                <a:gd name="T3" fmla="*/ 916 h 925"/>
                <a:gd name="T4" fmla="*/ 3 w 8139"/>
                <a:gd name="T5" fmla="*/ 895 h 925"/>
                <a:gd name="T6" fmla="*/ 4 w 8139"/>
                <a:gd name="T7" fmla="*/ 879 h 925"/>
                <a:gd name="T8" fmla="*/ 7 w 8139"/>
                <a:gd name="T9" fmla="*/ 863 h 925"/>
                <a:gd name="T10" fmla="*/ 11 w 8139"/>
                <a:gd name="T11" fmla="*/ 845 h 925"/>
                <a:gd name="T12" fmla="*/ 17 w 8139"/>
                <a:gd name="T13" fmla="*/ 826 h 925"/>
                <a:gd name="T14" fmla="*/ 25 w 8139"/>
                <a:gd name="T15" fmla="*/ 807 h 925"/>
                <a:gd name="T16" fmla="*/ 36 w 8139"/>
                <a:gd name="T17" fmla="*/ 789 h 925"/>
                <a:gd name="T18" fmla="*/ 41 w 8139"/>
                <a:gd name="T19" fmla="*/ 779 h 925"/>
                <a:gd name="T20" fmla="*/ 49 w 8139"/>
                <a:gd name="T21" fmla="*/ 770 h 925"/>
                <a:gd name="T22" fmla="*/ 57 w 8139"/>
                <a:gd name="T23" fmla="*/ 762 h 925"/>
                <a:gd name="T24" fmla="*/ 64 w 8139"/>
                <a:gd name="T25" fmla="*/ 753 h 925"/>
                <a:gd name="T26" fmla="*/ 74 w 8139"/>
                <a:gd name="T27" fmla="*/ 745 h 925"/>
                <a:gd name="T28" fmla="*/ 84 w 8139"/>
                <a:gd name="T29" fmla="*/ 738 h 925"/>
                <a:gd name="T30" fmla="*/ 94 w 8139"/>
                <a:gd name="T31" fmla="*/ 731 h 925"/>
                <a:gd name="T32" fmla="*/ 105 w 8139"/>
                <a:gd name="T33" fmla="*/ 726 h 925"/>
                <a:gd name="T34" fmla="*/ 118 w 8139"/>
                <a:gd name="T35" fmla="*/ 720 h 925"/>
                <a:gd name="T36" fmla="*/ 132 w 8139"/>
                <a:gd name="T37" fmla="*/ 715 h 925"/>
                <a:gd name="T38" fmla="*/ 146 w 8139"/>
                <a:gd name="T39" fmla="*/ 712 h 925"/>
                <a:gd name="T40" fmla="*/ 161 w 8139"/>
                <a:gd name="T41" fmla="*/ 709 h 925"/>
                <a:gd name="T42" fmla="*/ 278 w 8139"/>
                <a:gd name="T43" fmla="*/ 697 h 925"/>
                <a:gd name="T44" fmla="*/ 547 w 8139"/>
                <a:gd name="T45" fmla="*/ 671 h 925"/>
                <a:gd name="T46" fmla="*/ 948 w 8139"/>
                <a:gd name="T47" fmla="*/ 634 h 925"/>
                <a:gd name="T48" fmla="*/ 1458 w 8139"/>
                <a:gd name="T49" fmla="*/ 587 h 925"/>
                <a:gd name="T50" fmla="*/ 2055 w 8139"/>
                <a:gd name="T51" fmla="*/ 533 h 925"/>
                <a:gd name="T52" fmla="*/ 2716 w 8139"/>
                <a:gd name="T53" fmla="*/ 473 h 925"/>
                <a:gd name="T54" fmla="*/ 3419 w 8139"/>
                <a:gd name="T55" fmla="*/ 410 h 925"/>
                <a:gd name="T56" fmla="*/ 4142 w 8139"/>
                <a:gd name="T57" fmla="*/ 345 h 925"/>
                <a:gd name="T58" fmla="*/ 4864 w 8139"/>
                <a:gd name="T59" fmla="*/ 280 h 925"/>
                <a:gd name="T60" fmla="*/ 5561 w 8139"/>
                <a:gd name="T61" fmla="*/ 217 h 925"/>
                <a:gd name="T62" fmla="*/ 6213 w 8139"/>
                <a:gd name="T63" fmla="*/ 159 h 925"/>
                <a:gd name="T64" fmla="*/ 6795 w 8139"/>
                <a:gd name="T65" fmla="*/ 107 h 925"/>
                <a:gd name="T66" fmla="*/ 7287 w 8139"/>
                <a:gd name="T67" fmla="*/ 63 h 925"/>
                <a:gd name="T68" fmla="*/ 7665 w 8139"/>
                <a:gd name="T69" fmla="*/ 29 h 925"/>
                <a:gd name="T70" fmla="*/ 7909 w 8139"/>
                <a:gd name="T71" fmla="*/ 8 h 925"/>
                <a:gd name="T72" fmla="*/ 7995 w 8139"/>
                <a:gd name="T73" fmla="*/ 0 h 925"/>
                <a:gd name="T74" fmla="*/ 7998 w 8139"/>
                <a:gd name="T75" fmla="*/ 0 h 925"/>
                <a:gd name="T76" fmla="*/ 8008 w 8139"/>
                <a:gd name="T77" fmla="*/ 1 h 925"/>
                <a:gd name="T78" fmla="*/ 8022 w 8139"/>
                <a:gd name="T79" fmla="*/ 3 h 925"/>
                <a:gd name="T80" fmla="*/ 8038 w 8139"/>
                <a:gd name="T81" fmla="*/ 10 h 925"/>
                <a:gd name="T82" fmla="*/ 8048 w 8139"/>
                <a:gd name="T83" fmla="*/ 14 h 925"/>
                <a:gd name="T84" fmla="*/ 8058 w 8139"/>
                <a:gd name="T85" fmla="*/ 19 h 925"/>
                <a:gd name="T86" fmla="*/ 8067 w 8139"/>
                <a:gd name="T87" fmla="*/ 26 h 925"/>
                <a:gd name="T88" fmla="*/ 8077 w 8139"/>
                <a:gd name="T89" fmla="*/ 35 h 925"/>
                <a:gd name="T90" fmla="*/ 8087 w 8139"/>
                <a:gd name="T91" fmla="*/ 44 h 925"/>
                <a:gd name="T92" fmla="*/ 8095 w 8139"/>
                <a:gd name="T93" fmla="*/ 56 h 925"/>
                <a:gd name="T94" fmla="*/ 8104 w 8139"/>
                <a:gd name="T95" fmla="*/ 70 h 925"/>
                <a:gd name="T96" fmla="*/ 8113 w 8139"/>
                <a:gd name="T97" fmla="*/ 87 h 925"/>
                <a:gd name="T98" fmla="*/ 8120 w 8139"/>
                <a:gd name="T99" fmla="*/ 103 h 925"/>
                <a:gd name="T100" fmla="*/ 8126 w 8139"/>
                <a:gd name="T101" fmla="*/ 117 h 925"/>
                <a:gd name="T102" fmla="*/ 8130 w 8139"/>
                <a:gd name="T103" fmla="*/ 130 h 925"/>
                <a:gd name="T104" fmla="*/ 8133 w 8139"/>
                <a:gd name="T105" fmla="*/ 141 h 925"/>
                <a:gd name="T106" fmla="*/ 8137 w 8139"/>
                <a:gd name="T107" fmla="*/ 159 h 925"/>
                <a:gd name="T108" fmla="*/ 8139 w 8139"/>
                <a:gd name="T109" fmla="*/ 172 h 925"/>
                <a:gd name="T110" fmla="*/ 8137 w 8139"/>
                <a:gd name="T111" fmla="*/ 181 h 925"/>
                <a:gd name="T112" fmla="*/ 8136 w 8139"/>
                <a:gd name="T113" fmla="*/ 185 h 925"/>
                <a:gd name="T114" fmla="*/ 8134 w 8139"/>
                <a:gd name="T115" fmla="*/ 188 h 925"/>
                <a:gd name="T116" fmla="*/ 8133 w 8139"/>
                <a:gd name="T117" fmla="*/ 188 h 925"/>
                <a:gd name="T118" fmla="*/ 1 w 8139"/>
                <a:gd name="T119" fmla="*/ 925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139" h="925">
                  <a:moveTo>
                    <a:pt x="1" y="925"/>
                  </a:moveTo>
                  <a:lnTo>
                    <a:pt x="0" y="916"/>
                  </a:lnTo>
                  <a:lnTo>
                    <a:pt x="3" y="895"/>
                  </a:lnTo>
                  <a:lnTo>
                    <a:pt x="4" y="879"/>
                  </a:lnTo>
                  <a:lnTo>
                    <a:pt x="7" y="863"/>
                  </a:lnTo>
                  <a:lnTo>
                    <a:pt x="11" y="845"/>
                  </a:lnTo>
                  <a:lnTo>
                    <a:pt x="17" y="826"/>
                  </a:lnTo>
                  <a:lnTo>
                    <a:pt x="25" y="807"/>
                  </a:lnTo>
                  <a:lnTo>
                    <a:pt x="36" y="789"/>
                  </a:lnTo>
                  <a:lnTo>
                    <a:pt x="41" y="779"/>
                  </a:lnTo>
                  <a:lnTo>
                    <a:pt x="49" y="770"/>
                  </a:lnTo>
                  <a:lnTo>
                    <a:pt x="57" y="762"/>
                  </a:lnTo>
                  <a:lnTo>
                    <a:pt x="64" y="753"/>
                  </a:lnTo>
                  <a:lnTo>
                    <a:pt x="74" y="745"/>
                  </a:lnTo>
                  <a:lnTo>
                    <a:pt x="84" y="738"/>
                  </a:lnTo>
                  <a:lnTo>
                    <a:pt x="94" y="731"/>
                  </a:lnTo>
                  <a:lnTo>
                    <a:pt x="105" y="726"/>
                  </a:lnTo>
                  <a:lnTo>
                    <a:pt x="118" y="720"/>
                  </a:lnTo>
                  <a:lnTo>
                    <a:pt x="132" y="715"/>
                  </a:lnTo>
                  <a:lnTo>
                    <a:pt x="146" y="712"/>
                  </a:lnTo>
                  <a:lnTo>
                    <a:pt x="161" y="709"/>
                  </a:lnTo>
                  <a:lnTo>
                    <a:pt x="278" y="697"/>
                  </a:lnTo>
                  <a:lnTo>
                    <a:pt x="547" y="671"/>
                  </a:lnTo>
                  <a:lnTo>
                    <a:pt x="948" y="634"/>
                  </a:lnTo>
                  <a:lnTo>
                    <a:pt x="1458" y="587"/>
                  </a:lnTo>
                  <a:lnTo>
                    <a:pt x="2055" y="533"/>
                  </a:lnTo>
                  <a:lnTo>
                    <a:pt x="2716" y="473"/>
                  </a:lnTo>
                  <a:lnTo>
                    <a:pt x="3419" y="410"/>
                  </a:lnTo>
                  <a:lnTo>
                    <a:pt x="4142" y="345"/>
                  </a:lnTo>
                  <a:lnTo>
                    <a:pt x="4864" y="280"/>
                  </a:lnTo>
                  <a:lnTo>
                    <a:pt x="5561" y="217"/>
                  </a:lnTo>
                  <a:lnTo>
                    <a:pt x="6213" y="159"/>
                  </a:lnTo>
                  <a:lnTo>
                    <a:pt x="6795" y="107"/>
                  </a:lnTo>
                  <a:lnTo>
                    <a:pt x="7287" y="63"/>
                  </a:lnTo>
                  <a:lnTo>
                    <a:pt x="7665" y="29"/>
                  </a:lnTo>
                  <a:lnTo>
                    <a:pt x="7909" y="8"/>
                  </a:lnTo>
                  <a:lnTo>
                    <a:pt x="7995" y="0"/>
                  </a:lnTo>
                  <a:lnTo>
                    <a:pt x="7998" y="0"/>
                  </a:lnTo>
                  <a:lnTo>
                    <a:pt x="8008" y="1"/>
                  </a:lnTo>
                  <a:lnTo>
                    <a:pt x="8022" y="3"/>
                  </a:lnTo>
                  <a:lnTo>
                    <a:pt x="8038" y="10"/>
                  </a:lnTo>
                  <a:lnTo>
                    <a:pt x="8048" y="14"/>
                  </a:lnTo>
                  <a:lnTo>
                    <a:pt x="8058" y="19"/>
                  </a:lnTo>
                  <a:lnTo>
                    <a:pt x="8067" y="26"/>
                  </a:lnTo>
                  <a:lnTo>
                    <a:pt x="8077" y="35"/>
                  </a:lnTo>
                  <a:lnTo>
                    <a:pt x="8087" y="44"/>
                  </a:lnTo>
                  <a:lnTo>
                    <a:pt x="8095" y="56"/>
                  </a:lnTo>
                  <a:lnTo>
                    <a:pt x="8104" y="70"/>
                  </a:lnTo>
                  <a:lnTo>
                    <a:pt x="8113" y="87"/>
                  </a:lnTo>
                  <a:lnTo>
                    <a:pt x="8120" y="103"/>
                  </a:lnTo>
                  <a:lnTo>
                    <a:pt x="8126" y="117"/>
                  </a:lnTo>
                  <a:lnTo>
                    <a:pt x="8130" y="130"/>
                  </a:lnTo>
                  <a:lnTo>
                    <a:pt x="8133" y="141"/>
                  </a:lnTo>
                  <a:lnTo>
                    <a:pt x="8137" y="159"/>
                  </a:lnTo>
                  <a:lnTo>
                    <a:pt x="8139" y="172"/>
                  </a:lnTo>
                  <a:lnTo>
                    <a:pt x="8137" y="181"/>
                  </a:lnTo>
                  <a:lnTo>
                    <a:pt x="8136" y="185"/>
                  </a:lnTo>
                  <a:lnTo>
                    <a:pt x="8134" y="188"/>
                  </a:lnTo>
                  <a:lnTo>
                    <a:pt x="8133" y="188"/>
                  </a:lnTo>
                  <a:lnTo>
                    <a:pt x="1" y="925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8" name="任意多边形: 形状 234">
              <a:extLst>
                <a:ext uri="{FF2B5EF4-FFF2-40B4-BE49-F238E27FC236}">
                  <a16:creationId xmlns:a16="http://schemas.microsoft.com/office/drawing/2014/main" id="{E9E3D7FF-FFA4-E648-EBCE-1CFCEEA917F6}"/>
                </a:ext>
              </a:extLst>
            </p:cNvPr>
            <p:cNvSpPr/>
            <p:nvPr/>
          </p:nvSpPr>
          <p:spPr bwMode="auto">
            <a:xfrm>
              <a:off x="7490475" y="2624301"/>
              <a:ext cx="3158291" cy="330000"/>
            </a:xfrm>
            <a:custGeom>
              <a:avLst/>
              <a:gdLst>
                <a:gd name="T0" fmla="*/ 1 w 8139"/>
                <a:gd name="T1" fmla="*/ 848 h 848"/>
                <a:gd name="T2" fmla="*/ 0 w 8139"/>
                <a:gd name="T3" fmla="*/ 837 h 848"/>
                <a:gd name="T4" fmla="*/ 3 w 8139"/>
                <a:gd name="T5" fmla="*/ 811 h 848"/>
                <a:gd name="T6" fmla="*/ 6 w 8139"/>
                <a:gd name="T7" fmla="*/ 793 h 848"/>
                <a:gd name="T8" fmla="*/ 10 w 8139"/>
                <a:gd name="T9" fmla="*/ 773 h 848"/>
                <a:gd name="T10" fmla="*/ 16 w 8139"/>
                <a:gd name="T11" fmla="*/ 753 h 848"/>
                <a:gd name="T12" fmla="*/ 24 w 8139"/>
                <a:gd name="T13" fmla="*/ 731 h 848"/>
                <a:gd name="T14" fmla="*/ 8108 w 8139"/>
                <a:gd name="T15" fmla="*/ 0 h 848"/>
                <a:gd name="T16" fmla="*/ 8110 w 8139"/>
                <a:gd name="T17" fmla="*/ 4 h 848"/>
                <a:gd name="T18" fmla="*/ 8113 w 8139"/>
                <a:gd name="T19" fmla="*/ 10 h 848"/>
                <a:gd name="T20" fmla="*/ 8120 w 8139"/>
                <a:gd name="T21" fmla="*/ 26 h 848"/>
                <a:gd name="T22" fmla="*/ 8126 w 8139"/>
                <a:gd name="T23" fmla="*/ 40 h 848"/>
                <a:gd name="T24" fmla="*/ 8130 w 8139"/>
                <a:gd name="T25" fmla="*/ 53 h 848"/>
                <a:gd name="T26" fmla="*/ 8133 w 8139"/>
                <a:gd name="T27" fmla="*/ 64 h 848"/>
                <a:gd name="T28" fmla="*/ 8137 w 8139"/>
                <a:gd name="T29" fmla="*/ 82 h 848"/>
                <a:gd name="T30" fmla="*/ 8139 w 8139"/>
                <a:gd name="T31" fmla="*/ 95 h 848"/>
                <a:gd name="T32" fmla="*/ 8137 w 8139"/>
                <a:gd name="T33" fmla="*/ 104 h 848"/>
                <a:gd name="T34" fmla="*/ 8136 w 8139"/>
                <a:gd name="T35" fmla="*/ 108 h 848"/>
                <a:gd name="T36" fmla="*/ 8134 w 8139"/>
                <a:gd name="T37" fmla="*/ 111 h 848"/>
                <a:gd name="T38" fmla="*/ 8133 w 8139"/>
                <a:gd name="T39" fmla="*/ 111 h 848"/>
                <a:gd name="T40" fmla="*/ 1 w 8139"/>
                <a:gd name="T41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39" h="848">
                  <a:moveTo>
                    <a:pt x="1" y="848"/>
                  </a:moveTo>
                  <a:lnTo>
                    <a:pt x="0" y="837"/>
                  </a:lnTo>
                  <a:lnTo>
                    <a:pt x="3" y="811"/>
                  </a:lnTo>
                  <a:lnTo>
                    <a:pt x="6" y="793"/>
                  </a:lnTo>
                  <a:lnTo>
                    <a:pt x="10" y="773"/>
                  </a:lnTo>
                  <a:lnTo>
                    <a:pt x="16" y="753"/>
                  </a:lnTo>
                  <a:lnTo>
                    <a:pt x="24" y="731"/>
                  </a:lnTo>
                  <a:lnTo>
                    <a:pt x="8108" y="0"/>
                  </a:lnTo>
                  <a:lnTo>
                    <a:pt x="8110" y="4"/>
                  </a:lnTo>
                  <a:lnTo>
                    <a:pt x="8113" y="10"/>
                  </a:lnTo>
                  <a:lnTo>
                    <a:pt x="8120" y="26"/>
                  </a:lnTo>
                  <a:lnTo>
                    <a:pt x="8126" y="40"/>
                  </a:lnTo>
                  <a:lnTo>
                    <a:pt x="8130" y="53"/>
                  </a:lnTo>
                  <a:lnTo>
                    <a:pt x="8133" y="64"/>
                  </a:lnTo>
                  <a:lnTo>
                    <a:pt x="8137" y="82"/>
                  </a:lnTo>
                  <a:lnTo>
                    <a:pt x="8139" y="95"/>
                  </a:lnTo>
                  <a:lnTo>
                    <a:pt x="8137" y="104"/>
                  </a:lnTo>
                  <a:lnTo>
                    <a:pt x="8136" y="108"/>
                  </a:lnTo>
                  <a:lnTo>
                    <a:pt x="8134" y="111"/>
                  </a:lnTo>
                  <a:lnTo>
                    <a:pt x="8133" y="111"/>
                  </a:lnTo>
                  <a:lnTo>
                    <a:pt x="1" y="84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9" name="任意多边形: 形状 235">
              <a:extLst>
                <a:ext uri="{FF2B5EF4-FFF2-40B4-BE49-F238E27FC236}">
                  <a16:creationId xmlns:a16="http://schemas.microsoft.com/office/drawing/2014/main" id="{FA7500A0-447D-1A01-078B-66D83B87324D}"/>
                </a:ext>
              </a:extLst>
            </p:cNvPr>
            <p:cNvSpPr/>
            <p:nvPr/>
          </p:nvSpPr>
          <p:spPr bwMode="auto">
            <a:xfrm>
              <a:off x="7713709" y="3707475"/>
              <a:ext cx="320294" cy="87353"/>
            </a:xfrm>
            <a:custGeom>
              <a:avLst/>
              <a:gdLst>
                <a:gd name="T0" fmla="*/ 0 w 821"/>
                <a:gd name="T1" fmla="*/ 73 h 226"/>
                <a:gd name="T2" fmla="*/ 814 w 821"/>
                <a:gd name="T3" fmla="*/ 0 h 226"/>
                <a:gd name="T4" fmla="*/ 821 w 821"/>
                <a:gd name="T5" fmla="*/ 63 h 226"/>
                <a:gd name="T6" fmla="*/ 192 w 821"/>
                <a:gd name="T7" fmla="*/ 121 h 226"/>
                <a:gd name="T8" fmla="*/ 179 w 821"/>
                <a:gd name="T9" fmla="*/ 122 h 226"/>
                <a:gd name="T10" fmla="*/ 165 w 821"/>
                <a:gd name="T11" fmla="*/ 124 h 226"/>
                <a:gd name="T12" fmla="*/ 152 w 821"/>
                <a:gd name="T13" fmla="*/ 127 h 226"/>
                <a:gd name="T14" fmla="*/ 138 w 821"/>
                <a:gd name="T15" fmla="*/ 132 h 226"/>
                <a:gd name="T16" fmla="*/ 126 w 821"/>
                <a:gd name="T17" fmla="*/ 136 h 226"/>
                <a:gd name="T18" fmla="*/ 113 w 821"/>
                <a:gd name="T19" fmla="*/ 141 h 226"/>
                <a:gd name="T20" fmla="*/ 101 w 821"/>
                <a:gd name="T21" fmla="*/ 148 h 226"/>
                <a:gd name="T22" fmla="*/ 89 w 821"/>
                <a:gd name="T23" fmla="*/ 154 h 226"/>
                <a:gd name="T24" fmla="*/ 78 w 821"/>
                <a:gd name="T25" fmla="*/ 161 h 226"/>
                <a:gd name="T26" fmla="*/ 68 w 821"/>
                <a:gd name="T27" fmla="*/ 168 h 226"/>
                <a:gd name="T28" fmla="*/ 57 w 821"/>
                <a:gd name="T29" fmla="*/ 177 h 226"/>
                <a:gd name="T30" fmla="*/ 47 w 821"/>
                <a:gd name="T31" fmla="*/ 186 h 226"/>
                <a:gd name="T32" fmla="*/ 38 w 821"/>
                <a:gd name="T33" fmla="*/ 194 h 226"/>
                <a:gd name="T34" fmla="*/ 30 w 821"/>
                <a:gd name="T35" fmla="*/ 204 h 226"/>
                <a:gd name="T36" fmla="*/ 21 w 821"/>
                <a:gd name="T37" fmla="*/ 215 h 226"/>
                <a:gd name="T38" fmla="*/ 14 w 821"/>
                <a:gd name="T39" fmla="*/ 226 h 226"/>
                <a:gd name="T40" fmla="*/ 0 w 821"/>
                <a:gd name="T41" fmla="*/ 7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1" h="226">
                  <a:moveTo>
                    <a:pt x="0" y="73"/>
                  </a:moveTo>
                  <a:lnTo>
                    <a:pt x="814" y="0"/>
                  </a:lnTo>
                  <a:lnTo>
                    <a:pt x="821" y="63"/>
                  </a:lnTo>
                  <a:lnTo>
                    <a:pt x="192" y="121"/>
                  </a:lnTo>
                  <a:lnTo>
                    <a:pt x="179" y="122"/>
                  </a:lnTo>
                  <a:lnTo>
                    <a:pt x="165" y="124"/>
                  </a:lnTo>
                  <a:lnTo>
                    <a:pt x="152" y="127"/>
                  </a:lnTo>
                  <a:lnTo>
                    <a:pt x="138" y="132"/>
                  </a:lnTo>
                  <a:lnTo>
                    <a:pt x="126" y="136"/>
                  </a:lnTo>
                  <a:lnTo>
                    <a:pt x="113" y="141"/>
                  </a:lnTo>
                  <a:lnTo>
                    <a:pt x="101" y="148"/>
                  </a:lnTo>
                  <a:lnTo>
                    <a:pt x="89" y="154"/>
                  </a:lnTo>
                  <a:lnTo>
                    <a:pt x="78" y="161"/>
                  </a:lnTo>
                  <a:lnTo>
                    <a:pt x="68" y="168"/>
                  </a:lnTo>
                  <a:lnTo>
                    <a:pt x="57" y="177"/>
                  </a:lnTo>
                  <a:lnTo>
                    <a:pt x="47" y="186"/>
                  </a:lnTo>
                  <a:lnTo>
                    <a:pt x="38" y="194"/>
                  </a:lnTo>
                  <a:lnTo>
                    <a:pt x="30" y="204"/>
                  </a:lnTo>
                  <a:lnTo>
                    <a:pt x="21" y="215"/>
                  </a:lnTo>
                  <a:lnTo>
                    <a:pt x="14" y="22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0" name="任意多边形: 形状 236">
              <a:extLst>
                <a:ext uri="{FF2B5EF4-FFF2-40B4-BE49-F238E27FC236}">
                  <a16:creationId xmlns:a16="http://schemas.microsoft.com/office/drawing/2014/main" id="{E0A8A140-D8B6-24A6-330F-FA5D8778B9D7}"/>
                </a:ext>
              </a:extLst>
            </p:cNvPr>
            <p:cNvSpPr/>
            <p:nvPr/>
          </p:nvSpPr>
          <p:spPr bwMode="auto">
            <a:xfrm>
              <a:off x="10270237" y="3476475"/>
              <a:ext cx="318353" cy="97059"/>
            </a:xfrm>
            <a:custGeom>
              <a:avLst/>
              <a:gdLst>
                <a:gd name="T0" fmla="*/ 794 w 817"/>
                <a:gd name="T1" fmla="*/ 0 h 246"/>
                <a:gd name="T2" fmla="*/ 0 w 817"/>
                <a:gd name="T3" fmla="*/ 71 h 246"/>
                <a:gd name="T4" fmla="*/ 6 w 817"/>
                <a:gd name="T5" fmla="*/ 136 h 246"/>
                <a:gd name="T6" fmla="*/ 564 w 817"/>
                <a:gd name="T7" fmla="*/ 85 h 246"/>
                <a:gd name="T8" fmla="*/ 585 w 817"/>
                <a:gd name="T9" fmla="*/ 84 h 246"/>
                <a:gd name="T10" fmla="*/ 606 w 817"/>
                <a:gd name="T11" fmla="*/ 85 h 246"/>
                <a:gd name="T12" fmla="*/ 627 w 817"/>
                <a:gd name="T13" fmla="*/ 87 h 246"/>
                <a:gd name="T14" fmla="*/ 646 w 817"/>
                <a:gd name="T15" fmla="*/ 92 h 246"/>
                <a:gd name="T16" fmla="*/ 665 w 817"/>
                <a:gd name="T17" fmla="*/ 97 h 246"/>
                <a:gd name="T18" fmla="*/ 684 w 817"/>
                <a:gd name="T19" fmla="*/ 105 h 246"/>
                <a:gd name="T20" fmla="*/ 702 w 817"/>
                <a:gd name="T21" fmla="*/ 113 h 246"/>
                <a:gd name="T22" fmla="*/ 719 w 817"/>
                <a:gd name="T23" fmla="*/ 124 h 246"/>
                <a:gd name="T24" fmla="*/ 736 w 817"/>
                <a:gd name="T25" fmla="*/ 135 h 246"/>
                <a:gd name="T26" fmla="*/ 751 w 817"/>
                <a:gd name="T27" fmla="*/ 148 h 246"/>
                <a:gd name="T28" fmla="*/ 765 w 817"/>
                <a:gd name="T29" fmla="*/ 162 h 246"/>
                <a:gd name="T30" fmla="*/ 778 w 817"/>
                <a:gd name="T31" fmla="*/ 177 h 246"/>
                <a:gd name="T32" fmla="*/ 790 w 817"/>
                <a:gd name="T33" fmla="*/ 193 h 246"/>
                <a:gd name="T34" fmla="*/ 799 w 817"/>
                <a:gd name="T35" fmla="*/ 210 h 246"/>
                <a:gd name="T36" fmla="*/ 809 w 817"/>
                <a:gd name="T37" fmla="*/ 228 h 246"/>
                <a:gd name="T38" fmla="*/ 817 w 817"/>
                <a:gd name="T39" fmla="*/ 246 h 246"/>
                <a:gd name="T40" fmla="*/ 794 w 817"/>
                <a:gd name="T4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246">
                  <a:moveTo>
                    <a:pt x="794" y="0"/>
                  </a:moveTo>
                  <a:lnTo>
                    <a:pt x="0" y="71"/>
                  </a:lnTo>
                  <a:lnTo>
                    <a:pt x="6" y="136"/>
                  </a:lnTo>
                  <a:lnTo>
                    <a:pt x="564" y="85"/>
                  </a:lnTo>
                  <a:lnTo>
                    <a:pt x="585" y="84"/>
                  </a:lnTo>
                  <a:lnTo>
                    <a:pt x="606" y="85"/>
                  </a:lnTo>
                  <a:lnTo>
                    <a:pt x="627" y="87"/>
                  </a:lnTo>
                  <a:lnTo>
                    <a:pt x="646" y="92"/>
                  </a:lnTo>
                  <a:lnTo>
                    <a:pt x="665" y="97"/>
                  </a:lnTo>
                  <a:lnTo>
                    <a:pt x="684" y="105"/>
                  </a:lnTo>
                  <a:lnTo>
                    <a:pt x="702" y="113"/>
                  </a:lnTo>
                  <a:lnTo>
                    <a:pt x="719" y="124"/>
                  </a:lnTo>
                  <a:lnTo>
                    <a:pt x="736" y="135"/>
                  </a:lnTo>
                  <a:lnTo>
                    <a:pt x="751" y="148"/>
                  </a:lnTo>
                  <a:lnTo>
                    <a:pt x="765" y="162"/>
                  </a:lnTo>
                  <a:lnTo>
                    <a:pt x="778" y="177"/>
                  </a:lnTo>
                  <a:lnTo>
                    <a:pt x="790" y="193"/>
                  </a:lnTo>
                  <a:lnTo>
                    <a:pt x="799" y="210"/>
                  </a:lnTo>
                  <a:lnTo>
                    <a:pt x="809" y="228"/>
                  </a:lnTo>
                  <a:lnTo>
                    <a:pt x="817" y="246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1" name="任意多边形: 形状 237">
              <a:extLst>
                <a:ext uri="{FF2B5EF4-FFF2-40B4-BE49-F238E27FC236}">
                  <a16:creationId xmlns:a16="http://schemas.microsoft.com/office/drawing/2014/main" id="{672127A4-C220-2FE8-4133-E2E37F540A72}"/>
                </a:ext>
              </a:extLst>
            </p:cNvPr>
            <p:cNvSpPr/>
            <p:nvPr/>
          </p:nvSpPr>
          <p:spPr bwMode="auto">
            <a:xfrm>
              <a:off x="8991002" y="3804534"/>
              <a:ext cx="157236" cy="85411"/>
            </a:xfrm>
            <a:custGeom>
              <a:avLst/>
              <a:gdLst>
                <a:gd name="T0" fmla="*/ 0 w 404"/>
                <a:gd name="T1" fmla="*/ 35 h 221"/>
                <a:gd name="T2" fmla="*/ 388 w 404"/>
                <a:gd name="T3" fmla="*/ 0 h 221"/>
                <a:gd name="T4" fmla="*/ 404 w 404"/>
                <a:gd name="T5" fmla="*/ 187 h 221"/>
                <a:gd name="T6" fmla="*/ 16 w 404"/>
                <a:gd name="T7" fmla="*/ 221 h 221"/>
                <a:gd name="T8" fmla="*/ 0 w 404"/>
                <a:gd name="T9" fmla="*/ 3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1">
                  <a:moveTo>
                    <a:pt x="0" y="35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6" y="22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2" name="任意多边形: 形状 238">
              <a:extLst>
                <a:ext uri="{FF2B5EF4-FFF2-40B4-BE49-F238E27FC236}">
                  <a16:creationId xmlns:a16="http://schemas.microsoft.com/office/drawing/2014/main" id="{9B30AD36-C379-432C-BD74-B11BA75DF850}"/>
                </a:ext>
              </a:extLst>
            </p:cNvPr>
            <p:cNvSpPr/>
            <p:nvPr/>
          </p:nvSpPr>
          <p:spPr bwMode="auto">
            <a:xfrm>
              <a:off x="8732826" y="4070474"/>
              <a:ext cx="161118" cy="126177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3" name="任意多边形: 形状 239">
              <a:extLst>
                <a:ext uri="{FF2B5EF4-FFF2-40B4-BE49-F238E27FC236}">
                  <a16:creationId xmlns:a16="http://schemas.microsoft.com/office/drawing/2014/main" id="{565DDD0A-C02C-8F6E-8294-1A525FE92EE8}"/>
                </a:ext>
              </a:extLst>
            </p:cNvPr>
            <p:cNvSpPr/>
            <p:nvPr/>
          </p:nvSpPr>
          <p:spPr bwMode="auto">
            <a:xfrm>
              <a:off x="9421943" y="4291768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4" name="任意多边形: 形状 240">
              <a:extLst>
                <a:ext uri="{FF2B5EF4-FFF2-40B4-BE49-F238E27FC236}">
                  <a16:creationId xmlns:a16="http://schemas.microsoft.com/office/drawing/2014/main" id="{FFE0F93B-7521-D791-A075-5637A6A3D377}"/>
                </a:ext>
              </a:extLst>
            </p:cNvPr>
            <p:cNvSpPr/>
            <p:nvPr/>
          </p:nvSpPr>
          <p:spPr bwMode="auto">
            <a:xfrm>
              <a:off x="9880060" y="3825887"/>
              <a:ext cx="161118" cy="126177"/>
            </a:xfrm>
            <a:custGeom>
              <a:avLst/>
              <a:gdLst>
                <a:gd name="T0" fmla="*/ 0 w 414"/>
                <a:gd name="T1" fmla="*/ 34 h 327"/>
                <a:gd name="T2" fmla="*/ 388 w 414"/>
                <a:gd name="T3" fmla="*/ 0 h 327"/>
                <a:gd name="T4" fmla="*/ 414 w 414"/>
                <a:gd name="T5" fmla="*/ 293 h 327"/>
                <a:gd name="T6" fmla="*/ 26 w 414"/>
                <a:gd name="T7" fmla="*/ 327 h 327"/>
                <a:gd name="T8" fmla="*/ 0 w 414"/>
                <a:gd name="T9" fmla="*/ 3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7">
                  <a:moveTo>
                    <a:pt x="0" y="34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5" name="任意多边形: 形状 241">
              <a:extLst>
                <a:ext uri="{FF2B5EF4-FFF2-40B4-BE49-F238E27FC236}">
                  <a16:creationId xmlns:a16="http://schemas.microsoft.com/office/drawing/2014/main" id="{9B17C05D-A432-B257-A8CF-9E59DC1A90AB}"/>
                </a:ext>
              </a:extLst>
            </p:cNvPr>
            <p:cNvSpPr/>
            <p:nvPr/>
          </p:nvSpPr>
          <p:spPr bwMode="auto">
            <a:xfrm>
              <a:off x="8030122" y="3505593"/>
              <a:ext cx="2242058" cy="227118"/>
            </a:xfrm>
            <a:custGeom>
              <a:avLst/>
              <a:gdLst>
                <a:gd name="T0" fmla="*/ 0 w 5776"/>
                <a:gd name="T1" fmla="*/ 523 h 589"/>
                <a:gd name="T2" fmla="*/ 5770 w 5776"/>
                <a:gd name="T3" fmla="*/ 0 h 589"/>
                <a:gd name="T4" fmla="*/ 5776 w 5776"/>
                <a:gd name="T5" fmla="*/ 67 h 589"/>
                <a:gd name="T6" fmla="*/ 7 w 5776"/>
                <a:gd name="T7" fmla="*/ 589 h 589"/>
                <a:gd name="T8" fmla="*/ 0 w 5776"/>
                <a:gd name="T9" fmla="*/ 523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6" h="589">
                  <a:moveTo>
                    <a:pt x="0" y="523"/>
                  </a:moveTo>
                  <a:lnTo>
                    <a:pt x="5770" y="0"/>
                  </a:lnTo>
                  <a:lnTo>
                    <a:pt x="5776" y="67"/>
                  </a:lnTo>
                  <a:lnTo>
                    <a:pt x="7" y="589"/>
                  </a:lnTo>
                  <a:lnTo>
                    <a:pt x="0" y="523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6" name="任意多边形: 形状 242">
              <a:extLst>
                <a:ext uri="{FF2B5EF4-FFF2-40B4-BE49-F238E27FC236}">
                  <a16:creationId xmlns:a16="http://schemas.microsoft.com/office/drawing/2014/main" id="{F4240C6D-18A6-FF42-1A6F-FA78B7148B45}"/>
                </a:ext>
              </a:extLst>
            </p:cNvPr>
            <p:cNvSpPr/>
            <p:nvPr/>
          </p:nvSpPr>
          <p:spPr bwMode="auto">
            <a:xfrm>
              <a:off x="10842882" y="4681944"/>
              <a:ext cx="1024941" cy="689118"/>
            </a:xfrm>
            <a:custGeom>
              <a:avLst/>
              <a:gdLst>
                <a:gd name="T0" fmla="*/ 2561 w 2640"/>
                <a:gd name="T1" fmla="*/ 1093 h 1772"/>
                <a:gd name="T2" fmla="*/ 2571 w 2640"/>
                <a:gd name="T3" fmla="*/ 895 h 1772"/>
                <a:gd name="T4" fmla="*/ 2454 w 2640"/>
                <a:gd name="T5" fmla="*/ 770 h 1772"/>
                <a:gd name="T6" fmla="*/ 2122 w 2640"/>
                <a:gd name="T7" fmla="*/ 837 h 1772"/>
                <a:gd name="T8" fmla="*/ 1699 w 2640"/>
                <a:gd name="T9" fmla="*/ 1074 h 1772"/>
                <a:gd name="T10" fmla="*/ 1334 w 2640"/>
                <a:gd name="T11" fmla="*/ 1343 h 1772"/>
                <a:gd name="T12" fmla="*/ 976 w 2640"/>
                <a:gd name="T13" fmla="*/ 1630 h 1772"/>
                <a:gd name="T14" fmla="*/ 768 w 2640"/>
                <a:gd name="T15" fmla="*/ 1755 h 1772"/>
                <a:gd name="T16" fmla="*/ 664 w 2640"/>
                <a:gd name="T17" fmla="*/ 1770 h 1772"/>
                <a:gd name="T18" fmla="*/ 602 w 2640"/>
                <a:gd name="T19" fmla="*/ 1739 h 1772"/>
                <a:gd name="T20" fmla="*/ 552 w 2640"/>
                <a:gd name="T21" fmla="*/ 1639 h 1772"/>
                <a:gd name="T22" fmla="*/ 535 w 2640"/>
                <a:gd name="T23" fmla="*/ 1408 h 1772"/>
                <a:gd name="T24" fmla="*/ 580 w 2640"/>
                <a:gd name="T25" fmla="*/ 1190 h 1772"/>
                <a:gd name="T26" fmla="*/ 681 w 2640"/>
                <a:gd name="T27" fmla="*/ 1023 h 1772"/>
                <a:gd name="T28" fmla="*/ 822 w 2640"/>
                <a:gd name="T29" fmla="*/ 888 h 1772"/>
                <a:gd name="T30" fmla="*/ 1165 w 2640"/>
                <a:gd name="T31" fmla="*/ 646 h 1772"/>
                <a:gd name="T32" fmla="*/ 1369 w 2640"/>
                <a:gd name="T33" fmla="*/ 476 h 1772"/>
                <a:gd name="T34" fmla="*/ 1546 w 2640"/>
                <a:gd name="T35" fmla="*/ 266 h 1772"/>
                <a:gd name="T36" fmla="*/ 1585 w 2640"/>
                <a:gd name="T37" fmla="*/ 172 h 1772"/>
                <a:gd name="T38" fmla="*/ 1572 w 2640"/>
                <a:gd name="T39" fmla="*/ 103 h 1772"/>
                <a:gd name="T40" fmla="*/ 1488 w 2640"/>
                <a:gd name="T41" fmla="*/ 63 h 1772"/>
                <a:gd name="T42" fmla="*/ 1292 w 2640"/>
                <a:gd name="T43" fmla="*/ 64 h 1772"/>
                <a:gd name="T44" fmla="*/ 982 w 2640"/>
                <a:gd name="T45" fmla="*/ 140 h 1772"/>
                <a:gd name="T46" fmla="*/ 681 w 2640"/>
                <a:gd name="T47" fmla="*/ 273 h 1772"/>
                <a:gd name="T48" fmla="*/ 420 w 2640"/>
                <a:gd name="T49" fmla="*/ 380 h 1772"/>
                <a:gd name="T50" fmla="*/ 217 w 2640"/>
                <a:gd name="T51" fmla="*/ 428 h 1772"/>
                <a:gd name="T52" fmla="*/ 0 w 2640"/>
                <a:gd name="T53" fmla="*/ 430 h 1772"/>
                <a:gd name="T54" fmla="*/ 192 w 2640"/>
                <a:gd name="T55" fmla="*/ 376 h 1772"/>
                <a:gd name="T56" fmla="*/ 377 w 2640"/>
                <a:gd name="T57" fmla="*/ 337 h 1772"/>
                <a:gd name="T58" fmla="*/ 618 w 2640"/>
                <a:gd name="T59" fmla="*/ 243 h 1772"/>
                <a:gd name="T60" fmla="*/ 918 w 2640"/>
                <a:gd name="T61" fmla="*/ 104 h 1772"/>
                <a:gd name="T62" fmla="*/ 1245 w 2640"/>
                <a:gd name="T63" fmla="*/ 16 h 1772"/>
                <a:gd name="T64" fmla="*/ 1479 w 2640"/>
                <a:gd name="T65" fmla="*/ 6 h 1772"/>
                <a:gd name="T66" fmla="*/ 1591 w 2640"/>
                <a:gd name="T67" fmla="*/ 45 h 1772"/>
                <a:gd name="T68" fmla="*/ 1631 w 2640"/>
                <a:gd name="T69" fmla="*/ 91 h 1772"/>
                <a:gd name="T70" fmla="*/ 1644 w 2640"/>
                <a:gd name="T71" fmla="*/ 156 h 1772"/>
                <a:gd name="T72" fmla="*/ 1620 w 2640"/>
                <a:gd name="T73" fmla="*/ 245 h 1772"/>
                <a:gd name="T74" fmla="*/ 1524 w 2640"/>
                <a:gd name="T75" fmla="*/ 391 h 1772"/>
                <a:gd name="T76" fmla="*/ 1319 w 2640"/>
                <a:gd name="T77" fmla="*/ 595 h 1772"/>
                <a:gd name="T78" fmla="*/ 1050 w 2640"/>
                <a:gd name="T79" fmla="*/ 793 h 1772"/>
                <a:gd name="T80" fmla="*/ 802 w 2640"/>
                <a:gd name="T81" fmla="*/ 978 h 1772"/>
                <a:gd name="T82" fmla="*/ 682 w 2640"/>
                <a:gd name="T83" fmla="*/ 1116 h 1772"/>
                <a:gd name="T84" fmla="*/ 607 w 2640"/>
                <a:gd name="T85" fmla="*/ 1290 h 1772"/>
                <a:gd name="T86" fmla="*/ 590 w 2640"/>
                <a:gd name="T87" fmla="*/ 1518 h 1772"/>
                <a:gd name="T88" fmla="*/ 617 w 2640"/>
                <a:gd name="T89" fmla="*/ 1661 h 1772"/>
                <a:gd name="T90" fmla="*/ 674 w 2640"/>
                <a:gd name="T91" fmla="*/ 1715 h 1772"/>
                <a:gd name="T92" fmla="*/ 756 w 2640"/>
                <a:gd name="T93" fmla="*/ 1700 h 1772"/>
                <a:gd name="T94" fmla="*/ 949 w 2640"/>
                <a:gd name="T95" fmla="*/ 1580 h 1772"/>
                <a:gd name="T96" fmla="*/ 1301 w 2640"/>
                <a:gd name="T97" fmla="*/ 1299 h 1772"/>
                <a:gd name="T98" fmla="*/ 1668 w 2640"/>
                <a:gd name="T99" fmla="*/ 1027 h 1772"/>
                <a:gd name="T100" fmla="*/ 2110 w 2640"/>
                <a:gd name="T101" fmla="*/ 782 h 1772"/>
                <a:gd name="T102" fmla="*/ 2498 w 2640"/>
                <a:gd name="T103" fmla="*/ 704 h 1772"/>
                <a:gd name="T104" fmla="*/ 2633 w 2640"/>
                <a:gd name="T105" fmla="*/ 852 h 1772"/>
                <a:gd name="T106" fmla="*/ 2622 w 2640"/>
                <a:gd name="T107" fmla="*/ 1084 h 1772"/>
                <a:gd name="T108" fmla="*/ 2509 w 2640"/>
                <a:gd name="T109" fmla="*/ 1261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0" h="1772">
                  <a:moveTo>
                    <a:pt x="2509" y="1261"/>
                  </a:moveTo>
                  <a:lnTo>
                    <a:pt x="2512" y="1252"/>
                  </a:lnTo>
                  <a:lnTo>
                    <a:pt x="2522" y="1228"/>
                  </a:lnTo>
                  <a:lnTo>
                    <a:pt x="2534" y="1192"/>
                  </a:lnTo>
                  <a:lnTo>
                    <a:pt x="2548" y="1146"/>
                  </a:lnTo>
                  <a:lnTo>
                    <a:pt x="2555" y="1120"/>
                  </a:lnTo>
                  <a:lnTo>
                    <a:pt x="2561" y="1093"/>
                  </a:lnTo>
                  <a:lnTo>
                    <a:pt x="2566" y="1065"/>
                  </a:lnTo>
                  <a:lnTo>
                    <a:pt x="2572" y="1036"/>
                  </a:lnTo>
                  <a:lnTo>
                    <a:pt x="2575" y="1008"/>
                  </a:lnTo>
                  <a:lnTo>
                    <a:pt x="2577" y="978"/>
                  </a:lnTo>
                  <a:lnTo>
                    <a:pt x="2577" y="949"/>
                  </a:lnTo>
                  <a:lnTo>
                    <a:pt x="2575" y="922"/>
                  </a:lnTo>
                  <a:lnTo>
                    <a:pt x="2571" y="895"/>
                  </a:lnTo>
                  <a:lnTo>
                    <a:pt x="2564" y="870"/>
                  </a:lnTo>
                  <a:lnTo>
                    <a:pt x="2555" y="846"/>
                  </a:lnTo>
                  <a:lnTo>
                    <a:pt x="2542" y="826"/>
                  </a:lnTo>
                  <a:lnTo>
                    <a:pt x="2525" y="807"/>
                  </a:lnTo>
                  <a:lnTo>
                    <a:pt x="2506" y="791"/>
                  </a:lnTo>
                  <a:lnTo>
                    <a:pt x="2482" y="779"/>
                  </a:lnTo>
                  <a:lnTo>
                    <a:pt x="2454" y="770"/>
                  </a:lnTo>
                  <a:lnTo>
                    <a:pt x="2422" y="765"/>
                  </a:lnTo>
                  <a:lnTo>
                    <a:pt x="2385" y="764"/>
                  </a:lnTo>
                  <a:lnTo>
                    <a:pt x="2344" y="767"/>
                  </a:lnTo>
                  <a:lnTo>
                    <a:pt x="2296" y="777"/>
                  </a:lnTo>
                  <a:lnTo>
                    <a:pt x="2244" y="791"/>
                  </a:lnTo>
                  <a:lnTo>
                    <a:pt x="2186" y="811"/>
                  </a:lnTo>
                  <a:lnTo>
                    <a:pt x="2122" y="837"/>
                  </a:lnTo>
                  <a:lnTo>
                    <a:pt x="2052" y="869"/>
                  </a:lnTo>
                  <a:lnTo>
                    <a:pt x="1990" y="899"/>
                  </a:lnTo>
                  <a:lnTo>
                    <a:pt x="1930" y="932"/>
                  </a:lnTo>
                  <a:lnTo>
                    <a:pt x="1870" y="965"/>
                  </a:lnTo>
                  <a:lnTo>
                    <a:pt x="1812" y="1001"/>
                  </a:lnTo>
                  <a:lnTo>
                    <a:pt x="1755" y="1037"/>
                  </a:lnTo>
                  <a:lnTo>
                    <a:pt x="1699" y="1074"/>
                  </a:lnTo>
                  <a:lnTo>
                    <a:pt x="1642" y="1111"/>
                  </a:lnTo>
                  <a:lnTo>
                    <a:pt x="1588" y="1149"/>
                  </a:lnTo>
                  <a:lnTo>
                    <a:pt x="1535" y="1188"/>
                  </a:lnTo>
                  <a:lnTo>
                    <a:pt x="1484" y="1227"/>
                  </a:lnTo>
                  <a:lnTo>
                    <a:pt x="1433" y="1266"/>
                  </a:lnTo>
                  <a:lnTo>
                    <a:pt x="1383" y="1304"/>
                  </a:lnTo>
                  <a:lnTo>
                    <a:pt x="1334" y="1343"/>
                  </a:lnTo>
                  <a:lnTo>
                    <a:pt x="1288" y="1381"/>
                  </a:lnTo>
                  <a:lnTo>
                    <a:pt x="1243" y="1418"/>
                  </a:lnTo>
                  <a:lnTo>
                    <a:pt x="1197" y="1453"/>
                  </a:lnTo>
                  <a:lnTo>
                    <a:pt x="1119" y="1517"/>
                  </a:lnTo>
                  <a:lnTo>
                    <a:pt x="1045" y="1576"/>
                  </a:lnTo>
                  <a:lnTo>
                    <a:pt x="1009" y="1604"/>
                  </a:lnTo>
                  <a:lnTo>
                    <a:pt x="976" y="1630"/>
                  </a:lnTo>
                  <a:lnTo>
                    <a:pt x="942" y="1653"/>
                  </a:lnTo>
                  <a:lnTo>
                    <a:pt x="910" y="1675"/>
                  </a:lnTo>
                  <a:lnTo>
                    <a:pt x="880" y="1696"/>
                  </a:lnTo>
                  <a:lnTo>
                    <a:pt x="850" y="1714"/>
                  </a:lnTo>
                  <a:lnTo>
                    <a:pt x="822" y="1730"/>
                  </a:lnTo>
                  <a:lnTo>
                    <a:pt x="794" y="1743"/>
                  </a:lnTo>
                  <a:lnTo>
                    <a:pt x="768" y="1755"/>
                  </a:lnTo>
                  <a:lnTo>
                    <a:pt x="744" y="1764"/>
                  </a:lnTo>
                  <a:lnTo>
                    <a:pt x="733" y="1766"/>
                  </a:lnTo>
                  <a:lnTo>
                    <a:pt x="721" y="1769"/>
                  </a:lnTo>
                  <a:lnTo>
                    <a:pt x="710" y="1770"/>
                  </a:lnTo>
                  <a:lnTo>
                    <a:pt x="698" y="1771"/>
                  </a:lnTo>
                  <a:lnTo>
                    <a:pt x="681" y="1772"/>
                  </a:lnTo>
                  <a:lnTo>
                    <a:pt x="664" y="1770"/>
                  </a:lnTo>
                  <a:lnTo>
                    <a:pt x="649" y="1767"/>
                  </a:lnTo>
                  <a:lnTo>
                    <a:pt x="634" y="1762"/>
                  </a:lnTo>
                  <a:lnTo>
                    <a:pt x="628" y="1757"/>
                  </a:lnTo>
                  <a:lnTo>
                    <a:pt x="620" y="1754"/>
                  </a:lnTo>
                  <a:lnTo>
                    <a:pt x="614" y="1749"/>
                  </a:lnTo>
                  <a:lnTo>
                    <a:pt x="608" y="1744"/>
                  </a:lnTo>
                  <a:lnTo>
                    <a:pt x="602" y="1739"/>
                  </a:lnTo>
                  <a:lnTo>
                    <a:pt x="596" y="1732"/>
                  </a:lnTo>
                  <a:lnTo>
                    <a:pt x="591" y="1726"/>
                  </a:lnTo>
                  <a:lnTo>
                    <a:pt x="586" y="1718"/>
                  </a:lnTo>
                  <a:lnTo>
                    <a:pt x="576" y="1702"/>
                  </a:lnTo>
                  <a:lnTo>
                    <a:pt x="566" y="1684"/>
                  </a:lnTo>
                  <a:lnTo>
                    <a:pt x="559" y="1663"/>
                  </a:lnTo>
                  <a:lnTo>
                    <a:pt x="552" y="1639"/>
                  </a:lnTo>
                  <a:lnTo>
                    <a:pt x="547" y="1613"/>
                  </a:lnTo>
                  <a:lnTo>
                    <a:pt x="541" y="1585"/>
                  </a:lnTo>
                  <a:lnTo>
                    <a:pt x="538" y="1555"/>
                  </a:lnTo>
                  <a:lnTo>
                    <a:pt x="535" y="1521"/>
                  </a:lnTo>
                  <a:lnTo>
                    <a:pt x="534" y="1481"/>
                  </a:lnTo>
                  <a:lnTo>
                    <a:pt x="534" y="1444"/>
                  </a:lnTo>
                  <a:lnTo>
                    <a:pt x="535" y="1408"/>
                  </a:lnTo>
                  <a:lnTo>
                    <a:pt x="537" y="1373"/>
                  </a:lnTo>
                  <a:lnTo>
                    <a:pt x="541" y="1340"/>
                  </a:lnTo>
                  <a:lnTo>
                    <a:pt x="547" y="1307"/>
                  </a:lnTo>
                  <a:lnTo>
                    <a:pt x="553" y="1276"/>
                  </a:lnTo>
                  <a:lnTo>
                    <a:pt x="561" y="1247"/>
                  </a:lnTo>
                  <a:lnTo>
                    <a:pt x="569" y="1217"/>
                  </a:lnTo>
                  <a:lnTo>
                    <a:pt x="580" y="1190"/>
                  </a:lnTo>
                  <a:lnTo>
                    <a:pt x="591" y="1163"/>
                  </a:lnTo>
                  <a:lnTo>
                    <a:pt x="604" y="1139"/>
                  </a:lnTo>
                  <a:lnTo>
                    <a:pt x="617" y="1114"/>
                  </a:lnTo>
                  <a:lnTo>
                    <a:pt x="631" y="1090"/>
                  </a:lnTo>
                  <a:lnTo>
                    <a:pt x="647" y="1067"/>
                  </a:lnTo>
                  <a:lnTo>
                    <a:pt x="663" y="1044"/>
                  </a:lnTo>
                  <a:lnTo>
                    <a:pt x="681" y="1023"/>
                  </a:lnTo>
                  <a:lnTo>
                    <a:pt x="698" y="1002"/>
                  </a:lnTo>
                  <a:lnTo>
                    <a:pt x="717" y="982"/>
                  </a:lnTo>
                  <a:lnTo>
                    <a:pt x="737" y="962"/>
                  </a:lnTo>
                  <a:lnTo>
                    <a:pt x="757" y="943"/>
                  </a:lnTo>
                  <a:lnTo>
                    <a:pt x="778" y="924"/>
                  </a:lnTo>
                  <a:lnTo>
                    <a:pt x="800" y="906"/>
                  </a:lnTo>
                  <a:lnTo>
                    <a:pt x="822" y="888"/>
                  </a:lnTo>
                  <a:lnTo>
                    <a:pt x="869" y="852"/>
                  </a:lnTo>
                  <a:lnTo>
                    <a:pt x="917" y="817"/>
                  </a:lnTo>
                  <a:lnTo>
                    <a:pt x="967" y="783"/>
                  </a:lnTo>
                  <a:lnTo>
                    <a:pt x="1019" y="747"/>
                  </a:lnTo>
                  <a:lnTo>
                    <a:pt x="1076" y="708"/>
                  </a:lnTo>
                  <a:lnTo>
                    <a:pt x="1135" y="667"/>
                  </a:lnTo>
                  <a:lnTo>
                    <a:pt x="1165" y="646"/>
                  </a:lnTo>
                  <a:lnTo>
                    <a:pt x="1194" y="625"/>
                  </a:lnTo>
                  <a:lnTo>
                    <a:pt x="1223" y="602"/>
                  </a:lnTo>
                  <a:lnTo>
                    <a:pt x="1253" y="578"/>
                  </a:lnTo>
                  <a:lnTo>
                    <a:pt x="1283" y="554"/>
                  </a:lnTo>
                  <a:lnTo>
                    <a:pt x="1312" y="529"/>
                  </a:lnTo>
                  <a:lnTo>
                    <a:pt x="1341" y="504"/>
                  </a:lnTo>
                  <a:lnTo>
                    <a:pt x="1369" y="476"/>
                  </a:lnTo>
                  <a:lnTo>
                    <a:pt x="1398" y="448"/>
                  </a:lnTo>
                  <a:lnTo>
                    <a:pt x="1426" y="419"/>
                  </a:lnTo>
                  <a:lnTo>
                    <a:pt x="1453" y="389"/>
                  </a:lnTo>
                  <a:lnTo>
                    <a:pt x="1480" y="356"/>
                  </a:lnTo>
                  <a:lnTo>
                    <a:pt x="1506" y="324"/>
                  </a:lnTo>
                  <a:lnTo>
                    <a:pt x="1528" y="294"/>
                  </a:lnTo>
                  <a:lnTo>
                    <a:pt x="1546" y="266"/>
                  </a:lnTo>
                  <a:lnTo>
                    <a:pt x="1560" y="240"/>
                  </a:lnTo>
                  <a:lnTo>
                    <a:pt x="1567" y="228"/>
                  </a:lnTo>
                  <a:lnTo>
                    <a:pt x="1572" y="216"/>
                  </a:lnTo>
                  <a:lnTo>
                    <a:pt x="1577" y="204"/>
                  </a:lnTo>
                  <a:lnTo>
                    <a:pt x="1581" y="193"/>
                  </a:lnTo>
                  <a:lnTo>
                    <a:pt x="1583" y="182"/>
                  </a:lnTo>
                  <a:lnTo>
                    <a:pt x="1585" y="172"/>
                  </a:lnTo>
                  <a:lnTo>
                    <a:pt x="1587" y="163"/>
                  </a:lnTo>
                  <a:lnTo>
                    <a:pt x="1587" y="154"/>
                  </a:lnTo>
                  <a:lnTo>
                    <a:pt x="1587" y="142"/>
                  </a:lnTo>
                  <a:lnTo>
                    <a:pt x="1586" y="131"/>
                  </a:lnTo>
                  <a:lnTo>
                    <a:pt x="1583" y="122"/>
                  </a:lnTo>
                  <a:lnTo>
                    <a:pt x="1579" y="112"/>
                  </a:lnTo>
                  <a:lnTo>
                    <a:pt x="1572" y="103"/>
                  </a:lnTo>
                  <a:lnTo>
                    <a:pt x="1566" y="96"/>
                  </a:lnTo>
                  <a:lnTo>
                    <a:pt x="1557" y="89"/>
                  </a:lnTo>
                  <a:lnTo>
                    <a:pt x="1547" y="83"/>
                  </a:lnTo>
                  <a:lnTo>
                    <a:pt x="1534" y="76"/>
                  </a:lnTo>
                  <a:lnTo>
                    <a:pt x="1520" y="71"/>
                  </a:lnTo>
                  <a:lnTo>
                    <a:pt x="1504" y="66"/>
                  </a:lnTo>
                  <a:lnTo>
                    <a:pt x="1488" y="63"/>
                  </a:lnTo>
                  <a:lnTo>
                    <a:pt x="1470" y="60"/>
                  </a:lnTo>
                  <a:lnTo>
                    <a:pt x="1450" y="58"/>
                  </a:lnTo>
                  <a:lnTo>
                    <a:pt x="1430" y="57"/>
                  </a:lnTo>
                  <a:lnTo>
                    <a:pt x="1408" y="57"/>
                  </a:lnTo>
                  <a:lnTo>
                    <a:pt x="1371" y="57"/>
                  </a:lnTo>
                  <a:lnTo>
                    <a:pt x="1333" y="60"/>
                  </a:lnTo>
                  <a:lnTo>
                    <a:pt x="1292" y="64"/>
                  </a:lnTo>
                  <a:lnTo>
                    <a:pt x="1251" y="71"/>
                  </a:lnTo>
                  <a:lnTo>
                    <a:pt x="1208" y="78"/>
                  </a:lnTo>
                  <a:lnTo>
                    <a:pt x="1164" y="88"/>
                  </a:lnTo>
                  <a:lnTo>
                    <a:pt x="1119" y="99"/>
                  </a:lnTo>
                  <a:lnTo>
                    <a:pt x="1074" y="111"/>
                  </a:lnTo>
                  <a:lnTo>
                    <a:pt x="1029" y="125"/>
                  </a:lnTo>
                  <a:lnTo>
                    <a:pt x="982" y="140"/>
                  </a:lnTo>
                  <a:lnTo>
                    <a:pt x="937" y="156"/>
                  </a:lnTo>
                  <a:lnTo>
                    <a:pt x="893" y="174"/>
                  </a:lnTo>
                  <a:lnTo>
                    <a:pt x="848" y="192"/>
                  </a:lnTo>
                  <a:lnTo>
                    <a:pt x="805" y="210"/>
                  </a:lnTo>
                  <a:lnTo>
                    <a:pt x="763" y="231"/>
                  </a:lnTo>
                  <a:lnTo>
                    <a:pt x="723" y="251"/>
                  </a:lnTo>
                  <a:lnTo>
                    <a:pt x="681" y="273"/>
                  </a:lnTo>
                  <a:lnTo>
                    <a:pt x="641" y="293"/>
                  </a:lnTo>
                  <a:lnTo>
                    <a:pt x="601" y="311"/>
                  </a:lnTo>
                  <a:lnTo>
                    <a:pt x="563" y="328"/>
                  </a:lnTo>
                  <a:lnTo>
                    <a:pt x="525" y="343"/>
                  </a:lnTo>
                  <a:lnTo>
                    <a:pt x="489" y="357"/>
                  </a:lnTo>
                  <a:lnTo>
                    <a:pt x="454" y="369"/>
                  </a:lnTo>
                  <a:lnTo>
                    <a:pt x="420" y="380"/>
                  </a:lnTo>
                  <a:lnTo>
                    <a:pt x="388" y="391"/>
                  </a:lnTo>
                  <a:lnTo>
                    <a:pt x="357" y="400"/>
                  </a:lnTo>
                  <a:lnTo>
                    <a:pt x="326" y="407"/>
                  </a:lnTo>
                  <a:lnTo>
                    <a:pt x="297" y="414"/>
                  </a:lnTo>
                  <a:lnTo>
                    <a:pt x="269" y="419"/>
                  </a:lnTo>
                  <a:lnTo>
                    <a:pt x="242" y="423"/>
                  </a:lnTo>
                  <a:lnTo>
                    <a:pt x="217" y="428"/>
                  </a:lnTo>
                  <a:lnTo>
                    <a:pt x="193" y="431"/>
                  </a:lnTo>
                  <a:lnTo>
                    <a:pt x="149" y="435"/>
                  </a:lnTo>
                  <a:lnTo>
                    <a:pt x="110" y="438"/>
                  </a:lnTo>
                  <a:lnTo>
                    <a:pt x="78" y="438"/>
                  </a:lnTo>
                  <a:lnTo>
                    <a:pt x="50" y="436"/>
                  </a:lnTo>
                  <a:lnTo>
                    <a:pt x="13" y="432"/>
                  </a:lnTo>
                  <a:lnTo>
                    <a:pt x="0" y="430"/>
                  </a:lnTo>
                  <a:lnTo>
                    <a:pt x="11" y="376"/>
                  </a:lnTo>
                  <a:lnTo>
                    <a:pt x="23" y="378"/>
                  </a:lnTo>
                  <a:lnTo>
                    <a:pt x="58" y="381"/>
                  </a:lnTo>
                  <a:lnTo>
                    <a:pt x="83" y="382"/>
                  </a:lnTo>
                  <a:lnTo>
                    <a:pt x="114" y="382"/>
                  </a:lnTo>
                  <a:lnTo>
                    <a:pt x="151" y="380"/>
                  </a:lnTo>
                  <a:lnTo>
                    <a:pt x="192" y="376"/>
                  </a:lnTo>
                  <a:lnTo>
                    <a:pt x="215" y="373"/>
                  </a:lnTo>
                  <a:lnTo>
                    <a:pt x="239" y="369"/>
                  </a:lnTo>
                  <a:lnTo>
                    <a:pt x="264" y="364"/>
                  </a:lnTo>
                  <a:lnTo>
                    <a:pt x="291" y="359"/>
                  </a:lnTo>
                  <a:lnTo>
                    <a:pt x="318" y="352"/>
                  </a:lnTo>
                  <a:lnTo>
                    <a:pt x="347" y="344"/>
                  </a:lnTo>
                  <a:lnTo>
                    <a:pt x="377" y="337"/>
                  </a:lnTo>
                  <a:lnTo>
                    <a:pt x="407" y="327"/>
                  </a:lnTo>
                  <a:lnTo>
                    <a:pt x="440" y="316"/>
                  </a:lnTo>
                  <a:lnTo>
                    <a:pt x="473" y="304"/>
                  </a:lnTo>
                  <a:lnTo>
                    <a:pt x="508" y="290"/>
                  </a:lnTo>
                  <a:lnTo>
                    <a:pt x="543" y="276"/>
                  </a:lnTo>
                  <a:lnTo>
                    <a:pt x="580" y="260"/>
                  </a:lnTo>
                  <a:lnTo>
                    <a:pt x="618" y="243"/>
                  </a:lnTo>
                  <a:lnTo>
                    <a:pt x="657" y="223"/>
                  </a:lnTo>
                  <a:lnTo>
                    <a:pt x="697" y="203"/>
                  </a:lnTo>
                  <a:lnTo>
                    <a:pt x="738" y="181"/>
                  </a:lnTo>
                  <a:lnTo>
                    <a:pt x="782" y="161"/>
                  </a:lnTo>
                  <a:lnTo>
                    <a:pt x="827" y="141"/>
                  </a:lnTo>
                  <a:lnTo>
                    <a:pt x="872" y="122"/>
                  </a:lnTo>
                  <a:lnTo>
                    <a:pt x="918" y="104"/>
                  </a:lnTo>
                  <a:lnTo>
                    <a:pt x="966" y="87"/>
                  </a:lnTo>
                  <a:lnTo>
                    <a:pt x="1014" y="72"/>
                  </a:lnTo>
                  <a:lnTo>
                    <a:pt x="1060" y="58"/>
                  </a:lnTo>
                  <a:lnTo>
                    <a:pt x="1108" y="45"/>
                  </a:lnTo>
                  <a:lnTo>
                    <a:pt x="1154" y="34"/>
                  </a:lnTo>
                  <a:lnTo>
                    <a:pt x="1199" y="24"/>
                  </a:lnTo>
                  <a:lnTo>
                    <a:pt x="1245" y="16"/>
                  </a:lnTo>
                  <a:lnTo>
                    <a:pt x="1288" y="9"/>
                  </a:lnTo>
                  <a:lnTo>
                    <a:pt x="1330" y="5"/>
                  </a:lnTo>
                  <a:lnTo>
                    <a:pt x="1370" y="2"/>
                  </a:lnTo>
                  <a:lnTo>
                    <a:pt x="1408" y="0"/>
                  </a:lnTo>
                  <a:lnTo>
                    <a:pt x="1433" y="2"/>
                  </a:lnTo>
                  <a:lnTo>
                    <a:pt x="1457" y="3"/>
                  </a:lnTo>
                  <a:lnTo>
                    <a:pt x="1479" y="6"/>
                  </a:lnTo>
                  <a:lnTo>
                    <a:pt x="1501" y="9"/>
                  </a:lnTo>
                  <a:lnTo>
                    <a:pt x="1521" y="15"/>
                  </a:lnTo>
                  <a:lnTo>
                    <a:pt x="1541" y="20"/>
                  </a:lnTo>
                  <a:lnTo>
                    <a:pt x="1558" y="26"/>
                  </a:lnTo>
                  <a:lnTo>
                    <a:pt x="1574" y="35"/>
                  </a:lnTo>
                  <a:lnTo>
                    <a:pt x="1583" y="39"/>
                  </a:lnTo>
                  <a:lnTo>
                    <a:pt x="1591" y="45"/>
                  </a:lnTo>
                  <a:lnTo>
                    <a:pt x="1598" y="50"/>
                  </a:lnTo>
                  <a:lnTo>
                    <a:pt x="1605" y="57"/>
                  </a:lnTo>
                  <a:lnTo>
                    <a:pt x="1611" y="63"/>
                  </a:lnTo>
                  <a:lnTo>
                    <a:pt x="1617" y="70"/>
                  </a:lnTo>
                  <a:lnTo>
                    <a:pt x="1622" y="76"/>
                  </a:lnTo>
                  <a:lnTo>
                    <a:pt x="1627" y="84"/>
                  </a:lnTo>
                  <a:lnTo>
                    <a:pt x="1631" y="91"/>
                  </a:lnTo>
                  <a:lnTo>
                    <a:pt x="1635" y="100"/>
                  </a:lnTo>
                  <a:lnTo>
                    <a:pt x="1637" y="109"/>
                  </a:lnTo>
                  <a:lnTo>
                    <a:pt x="1640" y="117"/>
                  </a:lnTo>
                  <a:lnTo>
                    <a:pt x="1641" y="126"/>
                  </a:lnTo>
                  <a:lnTo>
                    <a:pt x="1642" y="136"/>
                  </a:lnTo>
                  <a:lnTo>
                    <a:pt x="1644" y="145"/>
                  </a:lnTo>
                  <a:lnTo>
                    <a:pt x="1644" y="156"/>
                  </a:lnTo>
                  <a:lnTo>
                    <a:pt x="1642" y="167"/>
                  </a:lnTo>
                  <a:lnTo>
                    <a:pt x="1640" y="179"/>
                  </a:lnTo>
                  <a:lnTo>
                    <a:pt x="1638" y="192"/>
                  </a:lnTo>
                  <a:lnTo>
                    <a:pt x="1635" y="204"/>
                  </a:lnTo>
                  <a:lnTo>
                    <a:pt x="1631" y="217"/>
                  </a:lnTo>
                  <a:lnTo>
                    <a:pt x="1625" y="231"/>
                  </a:lnTo>
                  <a:lnTo>
                    <a:pt x="1620" y="245"/>
                  </a:lnTo>
                  <a:lnTo>
                    <a:pt x="1612" y="259"/>
                  </a:lnTo>
                  <a:lnTo>
                    <a:pt x="1605" y="274"/>
                  </a:lnTo>
                  <a:lnTo>
                    <a:pt x="1596" y="289"/>
                  </a:lnTo>
                  <a:lnTo>
                    <a:pt x="1586" y="306"/>
                  </a:lnTo>
                  <a:lnTo>
                    <a:pt x="1575" y="322"/>
                  </a:lnTo>
                  <a:lnTo>
                    <a:pt x="1552" y="355"/>
                  </a:lnTo>
                  <a:lnTo>
                    <a:pt x="1524" y="391"/>
                  </a:lnTo>
                  <a:lnTo>
                    <a:pt x="1495" y="425"/>
                  </a:lnTo>
                  <a:lnTo>
                    <a:pt x="1466" y="456"/>
                  </a:lnTo>
                  <a:lnTo>
                    <a:pt x="1438" y="486"/>
                  </a:lnTo>
                  <a:lnTo>
                    <a:pt x="1409" y="515"/>
                  </a:lnTo>
                  <a:lnTo>
                    <a:pt x="1379" y="544"/>
                  </a:lnTo>
                  <a:lnTo>
                    <a:pt x="1350" y="570"/>
                  </a:lnTo>
                  <a:lnTo>
                    <a:pt x="1319" y="595"/>
                  </a:lnTo>
                  <a:lnTo>
                    <a:pt x="1289" y="620"/>
                  </a:lnTo>
                  <a:lnTo>
                    <a:pt x="1259" y="644"/>
                  </a:lnTo>
                  <a:lnTo>
                    <a:pt x="1229" y="667"/>
                  </a:lnTo>
                  <a:lnTo>
                    <a:pt x="1198" y="690"/>
                  </a:lnTo>
                  <a:lnTo>
                    <a:pt x="1168" y="711"/>
                  </a:lnTo>
                  <a:lnTo>
                    <a:pt x="1109" y="753"/>
                  </a:lnTo>
                  <a:lnTo>
                    <a:pt x="1050" y="793"/>
                  </a:lnTo>
                  <a:lnTo>
                    <a:pt x="1001" y="826"/>
                  </a:lnTo>
                  <a:lnTo>
                    <a:pt x="953" y="859"/>
                  </a:lnTo>
                  <a:lnTo>
                    <a:pt x="908" y="893"/>
                  </a:lnTo>
                  <a:lnTo>
                    <a:pt x="863" y="926"/>
                  </a:lnTo>
                  <a:lnTo>
                    <a:pt x="842" y="943"/>
                  </a:lnTo>
                  <a:lnTo>
                    <a:pt x="821" y="961"/>
                  </a:lnTo>
                  <a:lnTo>
                    <a:pt x="802" y="978"/>
                  </a:lnTo>
                  <a:lnTo>
                    <a:pt x="782" y="997"/>
                  </a:lnTo>
                  <a:lnTo>
                    <a:pt x="764" y="1015"/>
                  </a:lnTo>
                  <a:lnTo>
                    <a:pt x="746" y="1035"/>
                  </a:lnTo>
                  <a:lnTo>
                    <a:pt x="728" y="1054"/>
                  </a:lnTo>
                  <a:lnTo>
                    <a:pt x="712" y="1074"/>
                  </a:lnTo>
                  <a:lnTo>
                    <a:pt x="697" y="1095"/>
                  </a:lnTo>
                  <a:lnTo>
                    <a:pt x="682" y="1116"/>
                  </a:lnTo>
                  <a:lnTo>
                    <a:pt x="669" y="1139"/>
                  </a:lnTo>
                  <a:lnTo>
                    <a:pt x="656" y="1161"/>
                  </a:lnTo>
                  <a:lnTo>
                    <a:pt x="644" y="1185"/>
                  </a:lnTo>
                  <a:lnTo>
                    <a:pt x="633" y="1210"/>
                  </a:lnTo>
                  <a:lnTo>
                    <a:pt x="623" y="1236"/>
                  </a:lnTo>
                  <a:lnTo>
                    <a:pt x="615" y="1263"/>
                  </a:lnTo>
                  <a:lnTo>
                    <a:pt x="607" y="1290"/>
                  </a:lnTo>
                  <a:lnTo>
                    <a:pt x="602" y="1319"/>
                  </a:lnTo>
                  <a:lnTo>
                    <a:pt x="596" y="1349"/>
                  </a:lnTo>
                  <a:lnTo>
                    <a:pt x="592" y="1380"/>
                  </a:lnTo>
                  <a:lnTo>
                    <a:pt x="590" y="1412"/>
                  </a:lnTo>
                  <a:lnTo>
                    <a:pt x="589" y="1447"/>
                  </a:lnTo>
                  <a:lnTo>
                    <a:pt x="589" y="1481"/>
                  </a:lnTo>
                  <a:lnTo>
                    <a:pt x="590" y="1518"/>
                  </a:lnTo>
                  <a:lnTo>
                    <a:pt x="592" y="1544"/>
                  </a:lnTo>
                  <a:lnTo>
                    <a:pt x="595" y="1569"/>
                  </a:lnTo>
                  <a:lnTo>
                    <a:pt x="599" y="1591"/>
                  </a:lnTo>
                  <a:lnTo>
                    <a:pt x="602" y="1611"/>
                  </a:lnTo>
                  <a:lnTo>
                    <a:pt x="606" y="1630"/>
                  </a:lnTo>
                  <a:lnTo>
                    <a:pt x="612" y="1646"/>
                  </a:lnTo>
                  <a:lnTo>
                    <a:pt x="617" y="1661"/>
                  </a:lnTo>
                  <a:lnTo>
                    <a:pt x="623" y="1673"/>
                  </a:lnTo>
                  <a:lnTo>
                    <a:pt x="631" y="1685"/>
                  </a:lnTo>
                  <a:lnTo>
                    <a:pt x="639" y="1693"/>
                  </a:lnTo>
                  <a:lnTo>
                    <a:pt x="646" y="1701"/>
                  </a:lnTo>
                  <a:lnTo>
                    <a:pt x="655" y="1708"/>
                  </a:lnTo>
                  <a:lnTo>
                    <a:pt x="664" y="1712"/>
                  </a:lnTo>
                  <a:lnTo>
                    <a:pt x="674" y="1715"/>
                  </a:lnTo>
                  <a:lnTo>
                    <a:pt x="684" y="1716"/>
                  </a:lnTo>
                  <a:lnTo>
                    <a:pt x="695" y="1716"/>
                  </a:lnTo>
                  <a:lnTo>
                    <a:pt x="704" y="1715"/>
                  </a:lnTo>
                  <a:lnTo>
                    <a:pt x="714" y="1714"/>
                  </a:lnTo>
                  <a:lnTo>
                    <a:pt x="724" y="1712"/>
                  </a:lnTo>
                  <a:lnTo>
                    <a:pt x="735" y="1709"/>
                  </a:lnTo>
                  <a:lnTo>
                    <a:pt x="756" y="1700"/>
                  </a:lnTo>
                  <a:lnTo>
                    <a:pt x="780" y="1690"/>
                  </a:lnTo>
                  <a:lnTo>
                    <a:pt x="805" y="1677"/>
                  </a:lnTo>
                  <a:lnTo>
                    <a:pt x="831" y="1661"/>
                  </a:lnTo>
                  <a:lnTo>
                    <a:pt x="859" y="1644"/>
                  </a:lnTo>
                  <a:lnTo>
                    <a:pt x="887" y="1624"/>
                  </a:lnTo>
                  <a:lnTo>
                    <a:pt x="917" y="1603"/>
                  </a:lnTo>
                  <a:lnTo>
                    <a:pt x="949" y="1580"/>
                  </a:lnTo>
                  <a:lnTo>
                    <a:pt x="982" y="1555"/>
                  </a:lnTo>
                  <a:lnTo>
                    <a:pt x="1016" y="1529"/>
                  </a:lnTo>
                  <a:lnTo>
                    <a:pt x="1087" y="1472"/>
                  </a:lnTo>
                  <a:lnTo>
                    <a:pt x="1163" y="1410"/>
                  </a:lnTo>
                  <a:lnTo>
                    <a:pt x="1208" y="1374"/>
                  </a:lnTo>
                  <a:lnTo>
                    <a:pt x="1253" y="1336"/>
                  </a:lnTo>
                  <a:lnTo>
                    <a:pt x="1301" y="1299"/>
                  </a:lnTo>
                  <a:lnTo>
                    <a:pt x="1351" y="1260"/>
                  </a:lnTo>
                  <a:lnTo>
                    <a:pt x="1400" y="1221"/>
                  </a:lnTo>
                  <a:lnTo>
                    <a:pt x="1452" y="1182"/>
                  </a:lnTo>
                  <a:lnTo>
                    <a:pt x="1504" y="1143"/>
                  </a:lnTo>
                  <a:lnTo>
                    <a:pt x="1558" y="1104"/>
                  </a:lnTo>
                  <a:lnTo>
                    <a:pt x="1613" y="1065"/>
                  </a:lnTo>
                  <a:lnTo>
                    <a:pt x="1668" y="1027"/>
                  </a:lnTo>
                  <a:lnTo>
                    <a:pt x="1726" y="989"/>
                  </a:lnTo>
                  <a:lnTo>
                    <a:pt x="1784" y="952"/>
                  </a:lnTo>
                  <a:lnTo>
                    <a:pt x="1843" y="918"/>
                  </a:lnTo>
                  <a:lnTo>
                    <a:pt x="1904" y="883"/>
                  </a:lnTo>
                  <a:lnTo>
                    <a:pt x="1966" y="850"/>
                  </a:lnTo>
                  <a:lnTo>
                    <a:pt x="2027" y="819"/>
                  </a:lnTo>
                  <a:lnTo>
                    <a:pt x="2110" y="782"/>
                  </a:lnTo>
                  <a:lnTo>
                    <a:pt x="2185" y="751"/>
                  </a:lnTo>
                  <a:lnTo>
                    <a:pt x="2253" y="729"/>
                  </a:lnTo>
                  <a:lnTo>
                    <a:pt x="2314" y="711"/>
                  </a:lnTo>
                  <a:lnTo>
                    <a:pt x="2369" y="701"/>
                  </a:lnTo>
                  <a:lnTo>
                    <a:pt x="2417" y="697"/>
                  </a:lnTo>
                  <a:lnTo>
                    <a:pt x="2460" y="698"/>
                  </a:lnTo>
                  <a:lnTo>
                    <a:pt x="2498" y="704"/>
                  </a:lnTo>
                  <a:lnTo>
                    <a:pt x="2530" y="714"/>
                  </a:lnTo>
                  <a:lnTo>
                    <a:pt x="2558" y="730"/>
                  </a:lnTo>
                  <a:lnTo>
                    <a:pt x="2580" y="748"/>
                  </a:lnTo>
                  <a:lnTo>
                    <a:pt x="2599" y="770"/>
                  </a:lnTo>
                  <a:lnTo>
                    <a:pt x="2614" y="796"/>
                  </a:lnTo>
                  <a:lnTo>
                    <a:pt x="2626" y="823"/>
                  </a:lnTo>
                  <a:lnTo>
                    <a:pt x="2633" y="852"/>
                  </a:lnTo>
                  <a:lnTo>
                    <a:pt x="2638" y="883"/>
                  </a:lnTo>
                  <a:lnTo>
                    <a:pt x="2640" y="916"/>
                  </a:lnTo>
                  <a:lnTo>
                    <a:pt x="2640" y="949"/>
                  </a:lnTo>
                  <a:lnTo>
                    <a:pt x="2638" y="984"/>
                  </a:lnTo>
                  <a:lnTo>
                    <a:pt x="2633" y="1017"/>
                  </a:lnTo>
                  <a:lnTo>
                    <a:pt x="2628" y="1052"/>
                  </a:lnTo>
                  <a:lnTo>
                    <a:pt x="2622" y="1084"/>
                  </a:lnTo>
                  <a:lnTo>
                    <a:pt x="2614" y="1117"/>
                  </a:lnTo>
                  <a:lnTo>
                    <a:pt x="2606" y="1146"/>
                  </a:lnTo>
                  <a:lnTo>
                    <a:pt x="2590" y="1200"/>
                  </a:lnTo>
                  <a:lnTo>
                    <a:pt x="2575" y="1243"/>
                  </a:lnTo>
                  <a:lnTo>
                    <a:pt x="2564" y="1272"/>
                  </a:lnTo>
                  <a:lnTo>
                    <a:pt x="2560" y="1282"/>
                  </a:lnTo>
                  <a:lnTo>
                    <a:pt x="2509" y="126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7" name="任意多边形: 形状 243">
              <a:extLst>
                <a:ext uri="{FF2B5EF4-FFF2-40B4-BE49-F238E27FC236}">
                  <a16:creationId xmlns:a16="http://schemas.microsoft.com/office/drawing/2014/main" id="{EE24D155-4B7F-2F2D-A586-F7E4BB554B56}"/>
                </a:ext>
              </a:extLst>
            </p:cNvPr>
            <p:cNvSpPr/>
            <p:nvPr/>
          </p:nvSpPr>
          <p:spPr bwMode="auto">
            <a:xfrm>
              <a:off x="10703118" y="4794532"/>
              <a:ext cx="147529" cy="91235"/>
            </a:xfrm>
            <a:custGeom>
              <a:avLst/>
              <a:gdLst>
                <a:gd name="T0" fmla="*/ 281 w 378"/>
                <a:gd name="T1" fmla="*/ 54 h 234"/>
                <a:gd name="T2" fmla="*/ 378 w 378"/>
                <a:gd name="T3" fmla="*/ 54 h 234"/>
                <a:gd name="T4" fmla="*/ 378 w 378"/>
                <a:gd name="T5" fmla="*/ 177 h 234"/>
                <a:gd name="T6" fmla="*/ 281 w 378"/>
                <a:gd name="T7" fmla="*/ 177 h 234"/>
                <a:gd name="T8" fmla="*/ 281 w 378"/>
                <a:gd name="T9" fmla="*/ 234 h 234"/>
                <a:gd name="T10" fmla="*/ 0 w 378"/>
                <a:gd name="T11" fmla="*/ 234 h 234"/>
                <a:gd name="T12" fmla="*/ 0 w 378"/>
                <a:gd name="T13" fmla="*/ 0 h 234"/>
                <a:gd name="T14" fmla="*/ 281 w 378"/>
                <a:gd name="T15" fmla="*/ 0 h 234"/>
                <a:gd name="T16" fmla="*/ 281 w 378"/>
                <a:gd name="T17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" h="234">
                  <a:moveTo>
                    <a:pt x="281" y="54"/>
                  </a:moveTo>
                  <a:lnTo>
                    <a:pt x="378" y="54"/>
                  </a:lnTo>
                  <a:lnTo>
                    <a:pt x="378" y="177"/>
                  </a:lnTo>
                  <a:lnTo>
                    <a:pt x="281" y="177"/>
                  </a:lnTo>
                  <a:lnTo>
                    <a:pt x="281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281" y="0"/>
                  </a:lnTo>
                  <a:lnTo>
                    <a:pt x="281" y="54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8" name="任意多边形: 形状 244">
              <a:extLst>
                <a:ext uri="{FF2B5EF4-FFF2-40B4-BE49-F238E27FC236}">
                  <a16:creationId xmlns:a16="http://schemas.microsoft.com/office/drawing/2014/main" id="{F0D3727C-DAD1-EB39-AF5D-C100CAEFE660}"/>
                </a:ext>
              </a:extLst>
            </p:cNvPr>
            <p:cNvSpPr/>
            <p:nvPr/>
          </p:nvSpPr>
          <p:spPr bwMode="auto">
            <a:xfrm>
              <a:off x="11535882" y="5048826"/>
              <a:ext cx="656118" cy="871588"/>
            </a:xfrm>
            <a:custGeom>
              <a:avLst/>
              <a:gdLst>
                <a:gd name="T0" fmla="*/ 275 w 1687"/>
                <a:gd name="T1" fmla="*/ 103 h 2244"/>
                <a:gd name="T2" fmla="*/ 195 w 1687"/>
                <a:gd name="T3" fmla="*/ 143 h 2244"/>
                <a:gd name="T4" fmla="*/ 151 w 1687"/>
                <a:gd name="T5" fmla="*/ 177 h 2244"/>
                <a:gd name="T6" fmla="*/ 110 w 1687"/>
                <a:gd name="T7" fmla="*/ 223 h 2244"/>
                <a:gd name="T8" fmla="*/ 76 w 1687"/>
                <a:gd name="T9" fmla="*/ 280 h 2244"/>
                <a:gd name="T10" fmla="*/ 47 w 1687"/>
                <a:gd name="T11" fmla="*/ 350 h 2244"/>
                <a:gd name="T12" fmla="*/ 23 w 1687"/>
                <a:gd name="T13" fmla="*/ 450 h 2244"/>
                <a:gd name="T14" fmla="*/ 3 w 1687"/>
                <a:gd name="T15" fmla="*/ 617 h 2244"/>
                <a:gd name="T16" fmla="*/ 1 w 1687"/>
                <a:gd name="T17" fmla="*/ 804 h 2244"/>
                <a:gd name="T18" fmla="*/ 16 w 1687"/>
                <a:gd name="T19" fmla="*/ 1000 h 2244"/>
                <a:gd name="T20" fmla="*/ 48 w 1687"/>
                <a:gd name="T21" fmla="*/ 1203 h 2244"/>
                <a:gd name="T22" fmla="*/ 96 w 1687"/>
                <a:gd name="T23" fmla="*/ 1403 h 2244"/>
                <a:gd name="T24" fmla="*/ 163 w 1687"/>
                <a:gd name="T25" fmla="*/ 1594 h 2244"/>
                <a:gd name="T26" fmla="*/ 248 w 1687"/>
                <a:gd name="T27" fmla="*/ 1770 h 2244"/>
                <a:gd name="T28" fmla="*/ 347 w 1687"/>
                <a:gd name="T29" fmla="*/ 1917 h 2244"/>
                <a:gd name="T30" fmla="*/ 438 w 1687"/>
                <a:gd name="T31" fmla="*/ 2023 h 2244"/>
                <a:gd name="T32" fmla="*/ 525 w 1687"/>
                <a:gd name="T33" fmla="*/ 2104 h 2244"/>
                <a:gd name="T34" fmla="*/ 605 w 1687"/>
                <a:gd name="T35" fmla="*/ 2161 h 2244"/>
                <a:gd name="T36" fmla="*/ 677 w 1687"/>
                <a:gd name="T37" fmla="*/ 2201 h 2244"/>
                <a:gd name="T38" fmla="*/ 752 w 1687"/>
                <a:gd name="T39" fmla="*/ 2230 h 2244"/>
                <a:gd name="T40" fmla="*/ 832 w 1687"/>
                <a:gd name="T41" fmla="*/ 2244 h 2244"/>
                <a:gd name="T42" fmla="*/ 888 w 1687"/>
                <a:gd name="T43" fmla="*/ 2241 h 2244"/>
                <a:gd name="T44" fmla="*/ 979 w 1687"/>
                <a:gd name="T45" fmla="*/ 2215 h 2244"/>
                <a:gd name="T46" fmla="*/ 1046 w 1687"/>
                <a:gd name="T47" fmla="*/ 2184 h 2244"/>
                <a:gd name="T48" fmla="*/ 1122 w 1687"/>
                <a:gd name="T49" fmla="*/ 2135 h 2244"/>
                <a:gd name="T50" fmla="*/ 1205 w 1687"/>
                <a:gd name="T51" fmla="*/ 2066 h 2244"/>
                <a:gd name="T52" fmla="*/ 1295 w 1687"/>
                <a:gd name="T53" fmla="*/ 1973 h 2244"/>
                <a:gd name="T54" fmla="*/ 1391 w 1687"/>
                <a:gd name="T55" fmla="*/ 1849 h 2244"/>
                <a:gd name="T56" fmla="*/ 1484 w 1687"/>
                <a:gd name="T57" fmla="*/ 1684 h 2244"/>
                <a:gd name="T58" fmla="*/ 1559 w 1687"/>
                <a:gd name="T59" fmla="*/ 1500 h 2244"/>
                <a:gd name="T60" fmla="*/ 1618 w 1687"/>
                <a:gd name="T61" fmla="*/ 1304 h 2244"/>
                <a:gd name="T62" fmla="*/ 1658 w 1687"/>
                <a:gd name="T63" fmla="*/ 1102 h 2244"/>
                <a:gd name="T64" fmla="*/ 1680 w 1687"/>
                <a:gd name="T65" fmla="*/ 901 h 2244"/>
                <a:gd name="T66" fmla="*/ 1687 w 1687"/>
                <a:gd name="T67" fmla="*/ 708 h 2244"/>
                <a:gd name="T68" fmla="*/ 1676 w 1687"/>
                <a:gd name="T69" fmla="*/ 531 h 2244"/>
                <a:gd name="T70" fmla="*/ 1652 w 1687"/>
                <a:gd name="T71" fmla="*/ 390 h 2244"/>
                <a:gd name="T72" fmla="*/ 1626 w 1687"/>
                <a:gd name="T73" fmla="*/ 311 h 2244"/>
                <a:gd name="T74" fmla="*/ 1593 w 1687"/>
                <a:gd name="T75" fmla="*/ 246 h 2244"/>
                <a:gd name="T76" fmla="*/ 1554 w 1687"/>
                <a:gd name="T77" fmla="*/ 196 h 2244"/>
                <a:gd name="T78" fmla="*/ 1511 w 1687"/>
                <a:gd name="T79" fmla="*/ 154 h 2244"/>
                <a:gd name="T80" fmla="*/ 1452 w 1687"/>
                <a:gd name="T81" fmla="*/ 119 h 2244"/>
                <a:gd name="T82" fmla="*/ 1361 w 1687"/>
                <a:gd name="T83" fmla="*/ 87 h 2244"/>
                <a:gd name="T84" fmla="*/ 1275 w 1687"/>
                <a:gd name="T85" fmla="*/ 67 h 2244"/>
                <a:gd name="T86" fmla="*/ 1071 w 1687"/>
                <a:gd name="T87" fmla="*/ 23 h 2244"/>
                <a:gd name="T88" fmla="*/ 894 w 1687"/>
                <a:gd name="T89" fmla="*/ 2 h 2244"/>
                <a:gd name="T90" fmla="*/ 713 w 1687"/>
                <a:gd name="T91" fmla="*/ 5 h 2244"/>
                <a:gd name="T92" fmla="*/ 550 w 1687"/>
                <a:gd name="T93" fmla="*/ 29 h 2244"/>
                <a:gd name="T94" fmla="*/ 379 w 1687"/>
                <a:gd name="T95" fmla="*/ 72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87" h="2244">
                  <a:moveTo>
                    <a:pt x="340" y="85"/>
                  </a:moveTo>
                  <a:lnTo>
                    <a:pt x="319" y="90"/>
                  </a:lnTo>
                  <a:lnTo>
                    <a:pt x="297" y="95"/>
                  </a:lnTo>
                  <a:lnTo>
                    <a:pt x="275" y="103"/>
                  </a:lnTo>
                  <a:lnTo>
                    <a:pt x="252" y="111"/>
                  </a:lnTo>
                  <a:lnTo>
                    <a:pt x="229" y="122"/>
                  </a:lnTo>
                  <a:lnTo>
                    <a:pt x="206" y="135"/>
                  </a:lnTo>
                  <a:lnTo>
                    <a:pt x="195" y="143"/>
                  </a:lnTo>
                  <a:lnTo>
                    <a:pt x="184" y="150"/>
                  </a:lnTo>
                  <a:lnTo>
                    <a:pt x="173" y="159"/>
                  </a:lnTo>
                  <a:lnTo>
                    <a:pt x="162" y="167"/>
                  </a:lnTo>
                  <a:lnTo>
                    <a:pt x="151" y="177"/>
                  </a:lnTo>
                  <a:lnTo>
                    <a:pt x="141" y="188"/>
                  </a:lnTo>
                  <a:lnTo>
                    <a:pt x="131" y="199"/>
                  </a:lnTo>
                  <a:lnTo>
                    <a:pt x="120" y="211"/>
                  </a:lnTo>
                  <a:lnTo>
                    <a:pt x="110" y="223"/>
                  </a:lnTo>
                  <a:lnTo>
                    <a:pt x="102" y="236"/>
                  </a:lnTo>
                  <a:lnTo>
                    <a:pt x="92" y="250"/>
                  </a:lnTo>
                  <a:lnTo>
                    <a:pt x="83" y="265"/>
                  </a:lnTo>
                  <a:lnTo>
                    <a:pt x="76" y="280"/>
                  </a:lnTo>
                  <a:lnTo>
                    <a:pt x="67" y="296"/>
                  </a:lnTo>
                  <a:lnTo>
                    <a:pt x="60" y="314"/>
                  </a:lnTo>
                  <a:lnTo>
                    <a:pt x="53" y="331"/>
                  </a:lnTo>
                  <a:lnTo>
                    <a:pt x="47" y="350"/>
                  </a:lnTo>
                  <a:lnTo>
                    <a:pt x="40" y="370"/>
                  </a:lnTo>
                  <a:lnTo>
                    <a:pt x="35" y="390"/>
                  </a:lnTo>
                  <a:lnTo>
                    <a:pt x="30" y="412"/>
                  </a:lnTo>
                  <a:lnTo>
                    <a:pt x="23" y="450"/>
                  </a:lnTo>
                  <a:lnTo>
                    <a:pt x="16" y="490"/>
                  </a:lnTo>
                  <a:lnTo>
                    <a:pt x="11" y="531"/>
                  </a:lnTo>
                  <a:lnTo>
                    <a:pt x="7" y="573"/>
                  </a:lnTo>
                  <a:lnTo>
                    <a:pt x="3" y="617"/>
                  </a:lnTo>
                  <a:lnTo>
                    <a:pt x="1" y="662"/>
                  </a:lnTo>
                  <a:lnTo>
                    <a:pt x="0" y="708"/>
                  </a:lnTo>
                  <a:lnTo>
                    <a:pt x="0" y="755"/>
                  </a:lnTo>
                  <a:lnTo>
                    <a:pt x="1" y="804"/>
                  </a:lnTo>
                  <a:lnTo>
                    <a:pt x="3" y="852"/>
                  </a:lnTo>
                  <a:lnTo>
                    <a:pt x="7" y="901"/>
                  </a:lnTo>
                  <a:lnTo>
                    <a:pt x="11" y="951"/>
                  </a:lnTo>
                  <a:lnTo>
                    <a:pt x="16" y="1000"/>
                  </a:lnTo>
                  <a:lnTo>
                    <a:pt x="22" y="1051"/>
                  </a:lnTo>
                  <a:lnTo>
                    <a:pt x="29" y="1102"/>
                  </a:lnTo>
                  <a:lnTo>
                    <a:pt x="38" y="1153"/>
                  </a:lnTo>
                  <a:lnTo>
                    <a:pt x="48" y="1203"/>
                  </a:lnTo>
                  <a:lnTo>
                    <a:pt x="58" y="1254"/>
                  </a:lnTo>
                  <a:lnTo>
                    <a:pt x="70" y="1304"/>
                  </a:lnTo>
                  <a:lnTo>
                    <a:pt x="83" y="1354"/>
                  </a:lnTo>
                  <a:lnTo>
                    <a:pt x="96" y="1403"/>
                  </a:lnTo>
                  <a:lnTo>
                    <a:pt x="111" y="1453"/>
                  </a:lnTo>
                  <a:lnTo>
                    <a:pt x="128" y="1500"/>
                  </a:lnTo>
                  <a:lnTo>
                    <a:pt x="145" y="1548"/>
                  </a:lnTo>
                  <a:lnTo>
                    <a:pt x="163" y="1594"/>
                  </a:lnTo>
                  <a:lnTo>
                    <a:pt x="183" y="1640"/>
                  </a:lnTo>
                  <a:lnTo>
                    <a:pt x="203" y="1684"/>
                  </a:lnTo>
                  <a:lnTo>
                    <a:pt x="225" y="1727"/>
                  </a:lnTo>
                  <a:lnTo>
                    <a:pt x="248" y="1770"/>
                  </a:lnTo>
                  <a:lnTo>
                    <a:pt x="272" y="1810"/>
                  </a:lnTo>
                  <a:lnTo>
                    <a:pt x="297" y="1849"/>
                  </a:lnTo>
                  <a:lnTo>
                    <a:pt x="323" y="1885"/>
                  </a:lnTo>
                  <a:lnTo>
                    <a:pt x="347" y="1917"/>
                  </a:lnTo>
                  <a:lnTo>
                    <a:pt x="370" y="1946"/>
                  </a:lnTo>
                  <a:lnTo>
                    <a:pt x="393" y="1973"/>
                  </a:lnTo>
                  <a:lnTo>
                    <a:pt x="416" y="1999"/>
                  </a:lnTo>
                  <a:lnTo>
                    <a:pt x="438" y="2023"/>
                  </a:lnTo>
                  <a:lnTo>
                    <a:pt x="460" y="2045"/>
                  </a:lnTo>
                  <a:lnTo>
                    <a:pt x="482" y="2066"/>
                  </a:lnTo>
                  <a:lnTo>
                    <a:pt x="504" y="2085"/>
                  </a:lnTo>
                  <a:lnTo>
                    <a:pt x="525" y="2104"/>
                  </a:lnTo>
                  <a:lnTo>
                    <a:pt x="546" y="2120"/>
                  </a:lnTo>
                  <a:lnTo>
                    <a:pt x="565" y="2135"/>
                  </a:lnTo>
                  <a:lnTo>
                    <a:pt x="586" y="2149"/>
                  </a:lnTo>
                  <a:lnTo>
                    <a:pt x="605" y="2161"/>
                  </a:lnTo>
                  <a:lnTo>
                    <a:pt x="624" y="2173"/>
                  </a:lnTo>
                  <a:lnTo>
                    <a:pt x="642" y="2184"/>
                  </a:lnTo>
                  <a:lnTo>
                    <a:pt x="659" y="2193"/>
                  </a:lnTo>
                  <a:lnTo>
                    <a:pt x="677" y="2201"/>
                  </a:lnTo>
                  <a:lnTo>
                    <a:pt x="693" y="2209"/>
                  </a:lnTo>
                  <a:lnTo>
                    <a:pt x="709" y="2215"/>
                  </a:lnTo>
                  <a:lnTo>
                    <a:pt x="724" y="2221"/>
                  </a:lnTo>
                  <a:lnTo>
                    <a:pt x="752" y="2230"/>
                  </a:lnTo>
                  <a:lnTo>
                    <a:pt x="777" y="2237"/>
                  </a:lnTo>
                  <a:lnTo>
                    <a:pt x="799" y="2241"/>
                  </a:lnTo>
                  <a:lnTo>
                    <a:pt x="817" y="2243"/>
                  </a:lnTo>
                  <a:lnTo>
                    <a:pt x="832" y="2244"/>
                  </a:lnTo>
                  <a:lnTo>
                    <a:pt x="844" y="2244"/>
                  </a:lnTo>
                  <a:lnTo>
                    <a:pt x="855" y="2244"/>
                  </a:lnTo>
                  <a:lnTo>
                    <a:pt x="870" y="2243"/>
                  </a:lnTo>
                  <a:lnTo>
                    <a:pt x="888" y="2241"/>
                  </a:lnTo>
                  <a:lnTo>
                    <a:pt x="910" y="2237"/>
                  </a:lnTo>
                  <a:lnTo>
                    <a:pt x="936" y="2230"/>
                  </a:lnTo>
                  <a:lnTo>
                    <a:pt x="964" y="2221"/>
                  </a:lnTo>
                  <a:lnTo>
                    <a:pt x="979" y="2215"/>
                  </a:lnTo>
                  <a:lnTo>
                    <a:pt x="994" y="2209"/>
                  </a:lnTo>
                  <a:lnTo>
                    <a:pt x="1010" y="2201"/>
                  </a:lnTo>
                  <a:lnTo>
                    <a:pt x="1028" y="2193"/>
                  </a:lnTo>
                  <a:lnTo>
                    <a:pt x="1046" y="2184"/>
                  </a:lnTo>
                  <a:lnTo>
                    <a:pt x="1063" y="2173"/>
                  </a:lnTo>
                  <a:lnTo>
                    <a:pt x="1083" y="2161"/>
                  </a:lnTo>
                  <a:lnTo>
                    <a:pt x="1102" y="2149"/>
                  </a:lnTo>
                  <a:lnTo>
                    <a:pt x="1122" y="2135"/>
                  </a:lnTo>
                  <a:lnTo>
                    <a:pt x="1142" y="2120"/>
                  </a:lnTo>
                  <a:lnTo>
                    <a:pt x="1163" y="2104"/>
                  </a:lnTo>
                  <a:lnTo>
                    <a:pt x="1183" y="2085"/>
                  </a:lnTo>
                  <a:lnTo>
                    <a:pt x="1205" y="2066"/>
                  </a:lnTo>
                  <a:lnTo>
                    <a:pt x="1227" y="2045"/>
                  </a:lnTo>
                  <a:lnTo>
                    <a:pt x="1249" y="2023"/>
                  </a:lnTo>
                  <a:lnTo>
                    <a:pt x="1272" y="1999"/>
                  </a:lnTo>
                  <a:lnTo>
                    <a:pt x="1295" y="1973"/>
                  </a:lnTo>
                  <a:lnTo>
                    <a:pt x="1317" y="1946"/>
                  </a:lnTo>
                  <a:lnTo>
                    <a:pt x="1341" y="1917"/>
                  </a:lnTo>
                  <a:lnTo>
                    <a:pt x="1364" y="1885"/>
                  </a:lnTo>
                  <a:lnTo>
                    <a:pt x="1391" y="1849"/>
                  </a:lnTo>
                  <a:lnTo>
                    <a:pt x="1416" y="1810"/>
                  </a:lnTo>
                  <a:lnTo>
                    <a:pt x="1439" y="1770"/>
                  </a:lnTo>
                  <a:lnTo>
                    <a:pt x="1462" y="1727"/>
                  </a:lnTo>
                  <a:lnTo>
                    <a:pt x="1484" y="1684"/>
                  </a:lnTo>
                  <a:lnTo>
                    <a:pt x="1504" y="1640"/>
                  </a:lnTo>
                  <a:lnTo>
                    <a:pt x="1524" y="1594"/>
                  </a:lnTo>
                  <a:lnTo>
                    <a:pt x="1542" y="1548"/>
                  </a:lnTo>
                  <a:lnTo>
                    <a:pt x="1559" y="1500"/>
                  </a:lnTo>
                  <a:lnTo>
                    <a:pt x="1576" y="1453"/>
                  </a:lnTo>
                  <a:lnTo>
                    <a:pt x="1591" y="1403"/>
                  </a:lnTo>
                  <a:lnTo>
                    <a:pt x="1605" y="1354"/>
                  </a:lnTo>
                  <a:lnTo>
                    <a:pt x="1618" y="1304"/>
                  </a:lnTo>
                  <a:lnTo>
                    <a:pt x="1630" y="1254"/>
                  </a:lnTo>
                  <a:lnTo>
                    <a:pt x="1639" y="1203"/>
                  </a:lnTo>
                  <a:lnTo>
                    <a:pt x="1649" y="1153"/>
                  </a:lnTo>
                  <a:lnTo>
                    <a:pt x="1658" y="1102"/>
                  </a:lnTo>
                  <a:lnTo>
                    <a:pt x="1665" y="1051"/>
                  </a:lnTo>
                  <a:lnTo>
                    <a:pt x="1672" y="1000"/>
                  </a:lnTo>
                  <a:lnTo>
                    <a:pt x="1677" y="951"/>
                  </a:lnTo>
                  <a:lnTo>
                    <a:pt x="1680" y="901"/>
                  </a:lnTo>
                  <a:lnTo>
                    <a:pt x="1684" y="852"/>
                  </a:lnTo>
                  <a:lnTo>
                    <a:pt x="1686" y="804"/>
                  </a:lnTo>
                  <a:lnTo>
                    <a:pt x="1687" y="755"/>
                  </a:lnTo>
                  <a:lnTo>
                    <a:pt x="1687" y="708"/>
                  </a:lnTo>
                  <a:lnTo>
                    <a:pt x="1686" y="662"/>
                  </a:lnTo>
                  <a:lnTo>
                    <a:pt x="1684" y="617"/>
                  </a:lnTo>
                  <a:lnTo>
                    <a:pt x="1680" y="573"/>
                  </a:lnTo>
                  <a:lnTo>
                    <a:pt x="1676" y="531"/>
                  </a:lnTo>
                  <a:lnTo>
                    <a:pt x="1671" y="490"/>
                  </a:lnTo>
                  <a:lnTo>
                    <a:pt x="1664" y="450"/>
                  </a:lnTo>
                  <a:lnTo>
                    <a:pt x="1658" y="412"/>
                  </a:lnTo>
                  <a:lnTo>
                    <a:pt x="1652" y="390"/>
                  </a:lnTo>
                  <a:lnTo>
                    <a:pt x="1647" y="369"/>
                  </a:lnTo>
                  <a:lnTo>
                    <a:pt x="1640" y="349"/>
                  </a:lnTo>
                  <a:lnTo>
                    <a:pt x="1634" y="330"/>
                  </a:lnTo>
                  <a:lnTo>
                    <a:pt x="1626" y="311"/>
                  </a:lnTo>
                  <a:lnTo>
                    <a:pt x="1619" y="294"/>
                  </a:lnTo>
                  <a:lnTo>
                    <a:pt x="1610" y="277"/>
                  </a:lnTo>
                  <a:lnTo>
                    <a:pt x="1603" y="262"/>
                  </a:lnTo>
                  <a:lnTo>
                    <a:pt x="1593" y="246"/>
                  </a:lnTo>
                  <a:lnTo>
                    <a:pt x="1584" y="232"/>
                  </a:lnTo>
                  <a:lnTo>
                    <a:pt x="1575" y="219"/>
                  </a:lnTo>
                  <a:lnTo>
                    <a:pt x="1564" y="206"/>
                  </a:lnTo>
                  <a:lnTo>
                    <a:pt x="1554" y="196"/>
                  </a:lnTo>
                  <a:lnTo>
                    <a:pt x="1543" y="184"/>
                  </a:lnTo>
                  <a:lnTo>
                    <a:pt x="1532" y="174"/>
                  </a:lnTo>
                  <a:lnTo>
                    <a:pt x="1522" y="164"/>
                  </a:lnTo>
                  <a:lnTo>
                    <a:pt x="1511" y="154"/>
                  </a:lnTo>
                  <a:lnTo>
                    <a:pt x="1499" y="147"/>
                  </a:lnTo>
                  <a:lnTo>
                    <a:pt x="1487" y="139"/>
                  </a:lnTo>
                  <a:lnTo>
                    <a:pt x="1476" y="132"/>
                  </a:lnTo>
                  <a:lnTo>
                    <a:pt x="1452" y="119"/>
                  </a:lnTo>
                  <a:lnTo>
                    <a:pt x="1429" y="108"/>
                  </a:lnTo>
                  <a:lnTo>
                    <a:pt x="1406" y="99"/>
                  </a:lnTo>
                  <a:lnTo>
                    <a:pt x="1382" y="93"/>
                  </a:lnTo>
                  <a:lnTo>
                    <a:pt x="1361" y="87"/>
                  </a:lnTo>
                  <a:lnTo>
                    <a:pt x="1338" y="83"/>
                  </a:lnTo>
                  <a:lnTo>
                    <a:pt x="1338" y="83"/>
                  </a:lnTo>
                  <a:lnTo>
                    <a:pt x="1316" y="78"/>
                  </a:lnTo>
                  <a:lnTo>
                    <a:pt x="1275" y="67"/>
                  </a:lnTo>
                  <a:lnTo>
                    <a:pt x="1219" y="53"/>
                  </a:lnTo>
                  <a:lnTo>
                    <a:pt x="1150" y="38"/>
                  </a:lnTo>
                  <a:lnTo>
                    <a:pt x="1111" y="30"/>
                  </a:lnTo>
                  <a:lnTo>
                    <a:pt x="1071" y="23"/>
                  </a:lnTo>
                  <a:lnTo>
                    <a:pt x="1028" y="16"/>
                  </a:lnTo>
                  <a:lnTo>
                    <a:pt x="985" y="10"/>
                  </a:lnTo>
                  <a:lnTo>
                    <a:pt x="939" y="5"/>
                  </a:lnTo>
                  <a:lnTo>
                    <a:pt x="894" y="2"/>
                  </a:lnTo>
                  <a:lnTo>
                    <a:pt x="848" y="0"/>
                  </a:lnTo>
                  <a:lnTo>
                    <a:pt x="803" y="0"/>
                  </a:lnTo>
                  <a:lnTo>
                    <a:pt x="758" y="2"/>
                  </a:lnTo>
                  <a:lnTo>
                    <a:pt x="713" y="5"/>
                  </a:lnTo>
                  <a:lnTo>
                    <a:pt x="670" y="10"/>
                  </a:lnTo>
                  <a:lnTo>
                    <a:pt x="628" y="15"/>
                  </a:lnTo>
                  <a:lnTo>
                    <a:pt x="588" y="21"/>
                  </a:lnTo>
                  <a:lnTo>
                    <a:pt x="550" y="29"/>
                  </a:lnTo>
                  <a:lnTo>
                    <a:pt x="514" y="37"/>
                  </a:lnTo>
                  <a:lnTo>
                    <a:pt x="481" y="44"/>
                  </a:lnTo>
                  <a:lnTo>
                    <a:pt x="423" y="59"/>
                  </a:lnTo>
                  <a:lnTo>
                    <a:pt x="379" y="72"/>
                  </a:lnTo>
                  <a:lnTo>
                    <a:pt x="351" y="81"/>
                  </a:lnTo>
                  <a:lnTo>
                    <a:pt x="340" y="85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9" name="任意多边形: 形状 245">
              <a:extLst>
                <a:ext uri="{FF2B5EF4-FFF2-40B4-BE49-F238E27FC236}">
                  <a16:creationId xmlns:a16="http://schemas.microsoft.com/office/drawing/2014/main" id="{459277AA-36E3-051A-2C05-B23957BE3DAD}"/>
                </a:ext>
              </a:extLst>
            </p:cNvPr>
            <p:cNvSpPr/>
            <p:nvPr/>
          </p:nvSpPr>
          <p:spPr bwMode="auto">
            <a:xfrm>
              <a:off x="11576646" y="5048826"/>
              <a:ext cx="576529" cy="871588"/>
            </a:xfrm>
            <a:custGeom>
              <a:avLst/>
              <a:gdLst>
                <a:gd name="T0" fmla="*/ 241 w 1484"/>
                <a:gd name="T1" fmla="*/ 103 h 2244"/>
                <a:gd name="T2" fmla="*/ 161 w 1484"/>
                <a:gd name="T3" fmla="*/ 150 h 2244"/>
                <a:gd name="T4" fmla="*/ 113 w 1484"/>
                <a:gd name="T5" fmla="*/ 199 h 2244"/>
                <a:gd name="T6" fmla="*/ 80 w 1484"/>
                <a:gd name="T7" fmla="*/ 250 h 2244"/>
                <a:gd name="T8" fmla="*/ 52 w 1484"/>
                <a:gd name="T9" fmla="*/ 314 h 2244"/>
                <a:gd name="T10" fmla="*/ 30 w 1484"/>
                <a:gd name="T11" fmla="*/ 390 h 2244"/>
                <a:gd name="T12" fmla="*/ 8 w 1484"/>
                <a:gd name="T13" fmla="*/ 531 h 2244"/>
                <a:gd name="T14" fmla="*/ 0 w 1484"/>
                <a:gd name="T15" fmla="*/ 708 h 2244"/>
                <a:gd name="T16" fmla="*/ 5 w 1484"/>
                <a:gd name="T17" fmla="*/ 901 h 2244"/>
                <a:gd name="T18" fmla="*/ 25 w 1484"/>
                <a:gd name="T19" fmla="*/ 1102 h 2244"/>
                <a:gd name="T20" fmla="*/ 60 w 1484"/>
                <a:gd name="T21" fmla="*/ 1304 h 2244"/>
                <a:gd name="T22" fmla="*/ 111 w 1484"/>
                <a:gd name="T23" fmla="*/ 1500 h 2244"/>
                <a:gd name="T24" fmla="*/ 178 w 1484"/>
                <a:gd name="T25" fmla="*/ 1684 h 2244"/>
                <a:gd name="T26" fmla="*/ 260 w 1484"/>
                <a:gd name="T27" fmla="*/ 1849 h 2244"/>
                <a:gd name="T28" fmla="*/ 344 w 1484"/>
                <a:gd name="T29" fmla="*/ 1973 h 2244"/>
                <a:gd name="T30" fmla="*/ 423 w 1484"/>
                <a:gd name="T31" fmla="*/ 2066 h 2244"/>
                <a:gd name="T32" fmla="*/ 497 w 1484"/>
                <a:gd name="T33" fmla="*/ 2135 h 2244"/>
                <a:gd name="T34" fmla="*/ 564 w 1484"/>
                <a:gd name="T35" fmla="*/ 2184 h 2244"/>
                <a:gd name="T36" fmla="*/ 623 w 1484"/>
                <a:gd name="T37" fmla="*/ 2215 h 2244"/>
                <a:gd name="T38" fmla="*/ 702 w 1484"/>
                <a:gd name="T39" fmla="*/ 2241 h 2244"/>
                <a:gd name="T40" fmla="*/ 752 w 1484"/>
                <a:gd name="T41" fmla="*/ 2244 h 2244"/>
                <a:gd name="T42" fmla="*/ 822 w 1484"/>
                <a:gd name="T43" fmla="*/ 2230 h 2244"/>
                <a:gd name="T44" fmla="*/ 889 w 1484"/>
                <a:gd name="T45" fmla="*/ 2201 h 2244"/>
                <a:gd name="T46" fmla="*/ 952 w 1484"/>
                <a:gd name="T47" fmla="*/ 2161 h 2244"/>
                <a:gd name="T48" fmla="*/ 1022 w 1484"/>
                <a:gd name="T49" fmla="*/ 2104 h 2244"/>
                <a:gd name="T50" fmla="*/ 1099 w 1484"/>
                <a:gd name="T51" fmla="*/ 2023 h 2244"/>
                <a:gd name="T52" fmla="*/ 1180 w 1484"/>
                <a:gd name="T53" fmla="*/ 1917 h 2244"/>
                <a:gd name="T54" fmla="*/ 1266 w 1484"/>
                <a:gd name="T55" fmla="*/ 1770 h 2244"/>
                <a:gd name="T56" fmla="*/ 1341 w 1484"/>
                <a:gd name="T57" fmla="*/ 1594 h 2244"/>
                <a:gd name="T58" fmla="*/ 1399 w 1484"/>
                <a:gd name="T59" fmla="*/ 1403 h 2244"/>
                <a:gd name="T60" fmla="*/ 1442 w 1484"/>
                <a:gd name="T61" fmla="*/ 1203 h 2244"/>
                <a:gd name="T62" fmla="*/ 1470 w 1484"/>
                <a:gd name="T63" fmla="*/ 1000 h 2244"/>
                <a:gd name="T64" fmla="*/ 1483 w 1484"/>
                <a:gd name="T65" fmla="*/ 804 h 2244"/>
                <a:gd name="T66" fmla="*/ 1481 w 1484"/>
                <a:gd name="T67" fmla="*/ 617 h 2244"/>
                <a:gd name="T68" fmla="*/ 1465 w 1484"/>
                <a:gd name="T69" fmla="*/ 450 h 2244"/>
                <a:gd name="T70" fmla="*/ 1443 w 1484"/>
                <a:gd name="T71" fmla="*/ 349 h 2244"/>
                <a:gd name="T72" fmla="*/ 1417 w 1484"/>
                <a:gd name="T73" fmla="*/ 277 h 2244"/>
                <a:gd name="T74" fmla="*/ 1385 w 1484"/>
                <a:gd name="T75" fmla="*/ 219 h 2244"/>
                <a:gd name="T76" fmla="*/ 1348 w 1484"/>
                <a:gd name="T77" fmla="*/ 174 h 2244"/>
                <a:gd name="T78" fmla="*/ 1308 w 1484"/>
                <a:gd name="T79" fmla="*/ 139 h 2244"/>
                <a:gd name="T80" fmla="*/ 1237 w 1484"/>
                <a:gd name="T81" fmla="*/ 99 h 2244"/>
                <a:gd name="T82" fmla="*/ 1178 w 1484"/>
                <a:gd name="T83" fmla="*/ 83 h 2244"/>
                <a:gd name="T84" fmla="*/ 1011 w 1484"/>
                <a:gd name="T85" fmla="*/ 38 h 2244"/>
                <a:gd name="T86" fmla="*/ 865 w 1484"/>
                <a:gd name="T87" fmla="*/ 10 h 2244"/>
                <a:gd name="T88" fmla="*/ 705 w 1484"/>
                <a:gd name="T89" fmla="*/ 0 h 2244"/>
                <a:gd name="T90" fmla="*/ 552 w 1484"/>
                <a:gd name="T91" fmla="*/ 15 h 2244"/>
                <a:gd name="T92" fmla="*/ 422 w 1484"/>
                <a:gd name="T93" fmla="*/ 44 h 2244"/>
                <a:gd name="T94" fmla="*/ 299 w 1484"/>
                <a:gd name="T95" fmla="*/ 85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4" h="2244">
                  <a:moveTo>
                    <a:pt x="299" y="85"/>
                  </a:moveTo>
                  <a:lnTo>
                    <a:pt x="281" y="90"/>
                  </a:lnTo>
                  <a:lnTo>
                    <a:pt x="260" y="95"/>
                  </a:lnTo>
                  <a:lnTo>
                    <a:pt x="241" y="103"/>
                  </a:lnTo>
                  <a:lnTo>
                    <a:pt x="220" y="111"/>
                  </a:lnTo>
                  <a:lnTo>
                    <a:pt x="201" y="122"/>
                  </a:lnTo>
                  <a:lnTo>
                    <a:pt x="180" y="135"/>
                  </a:lnTo>
                  <a:lnTo>
                    <a:pt x="161" y="150"/>
                  </a:lnTo>
                  <a:lnTo>
                    <a:pt x="141" y="167"/>
                  </a:lnTo>
                  <a:lnTo>
                    <a:pt x="132" y="177"/>
                  </a:lnTo>
                  <a:lnTo>
                    <a:pt x="123" y="188"/>
                  </a:lnTo>
                  <a:lnTo>
                    <a:pt x="113" y="199"/>
                  </a:lnTo>
                  <a:lnTo>
                    <a:pt x="104" y="211"/>
                  </a:lnTo>
                  <a:lnTo>
                    <a:pt x="96" y="223"/>
                  </a:lnTo>
                  <a:lnTo>
                    <a:pt x="88" y="236"/>
                  </a:lnTo>
                  <a:lnTo>
                    <a:pt x="80" y="250"/>
                  </a:lnTo>
                  <a:lnTo>
                    <a:pt x="72" y="265"/>
                  </a:lnTo>
                  <a:lnTo>
                    <a:pt x="66" y="280"/>
                  </a:lnTo>
                  <a:lnTo>
                    <a:pt x="58" y="296"/>
                  </a:lnTo>
                  <a:lnTo>
                    <a:pt x="52" y="314"/>
                  </a:lnTo>
                  <a:lnTo>
                    <a:pt x="45" y="331"/>
                  </a:lnTo>
                  <a:lnTo>
                    <a:pt x="40" y="350"/>
                  </a:lnTo>
                  <a:lnTo>
                    <a:pt x="34" y="370"/>
                  </a:lnTo>
                  <a:lnTo>
                    <a:pt x="30" y="390"/>
                  </a:lnTo>
                  <a:lnTo>
                    <a:pt x="26" y="412"/>
                  </a:lnTo>
                  <a:lnTo>
                    <a:pt x="19" y="450"/>
                  </a:lnTo>
                  <a:lnTo>
                    <a:pt x="14" y="490"/>
                  </a:lnTo>
                  <a:lnTo>
                    <a:pt x="8" y="531"/>
                  </a:lnTo>
                  <a:lnTo>
                    <a:pt x="5" y="573"/>
                  </a:lnTo>
                  <a:lnTo>
                    <a:pt x="2" y="617"/>
                  </a:lnTo>
                  <a:lnTo>
                    <a:pt x="0" y="662"/>
                  </a:lnTo>
                  <a:lnTo>
                    <a:pt x="0" y="708"/>
                  </a:lnTo>
                  <a:lnTo>
                    <a:pt x="0" y="755"/>
                  </a:lnTo>
                  <a:lnTo>
                    <a:pt x="0" y="804"/>
                  </a:lnTo>
                  <a:lnTo>
                    <a:pt x="2" y="852"/>
                  </a:lnTo>
                  <a:lnTo>
                    <a:pt x="5" y="901"/>
                  </a:lnTo>
                  <a:lnTo>
                    <a:pt x="8" y="951"/>
                  </a:lnTo>
                  <a:lnTo>
                    <a:pt x="13" y="1000"/>
                  </a:lnTo>
                  <a:lnTo>
                    <a:pt x="18" y="1051"/>
                  </a:lnTo>
                  <a:lnTo>
                    <a:pt x="25" y="1102"/>
                  </a:lnTo>
                  <a:lnTo>
                    <a:pt x="32" y="1153"/>
                  </a:lnTo>
                  <a:lnTo>
                    <a:pt x="41" y="1203"/>
                  </a:lnTo>
                  <a:lnTo>
                    <a:pt x="50" y="1254"/>
                  </a:lnTo>
                  <a:lnTo>
                    <a:pt x="60" y="1304"/>
                  </a:lnTo>
                  <a:lnTo>
                    <a:pt x="72" y="1354"/>
                  </a:lnTo>
                  <a:lnTo>
                    <a:pt x="84" y="1403"/>
                  </a:lnTo>
                  <a:lnTo>
                    <a:pt x="97" y="1453"/>
                  </a:lnTo>
                  <a:lnTo>
                    <a:pt x="111" y="1500"/>
                  </a:lnTo>
                  <a:lnTo>
                    <a:pt x="126" y="1548"/>
                  </a:lnTo>
                  <a:lnTo>
                    <a:pt x="142" y="1594"/>
                  </a:lnTo>
                  <a:lnTo>
                    <a:pt x="160" y="1640"/>
                  </a:lnTo>
                  <a:lnTo>
                    <a:pt x="178" y="1684"/>
                  </a:lnTo>
                  <a:lnTo>
                    <a:pt x="197" y="1727"/>
                  </a:lnTo>
                  <a:lnTo>
                    <a:pt x="217" y="1770"/>
                  </a:lnTo>
                  <a:lnTo>
                    <a:pt x="238" y="1810"/>
                  </a:lnTo>
                  <a:lnTo>
                    <a:pt x="260" y="1849"/>
                  </a:lnTo>
                  <a:lnTo>
                    <a:pt x="284" y="1885"/>
                  </a:lnTo>
                  <a:lnTo>
                    <a:pt x="304" y="1917"/>
                  </a:lnTo>
                  <a:lnTo>
                    <a:pt x="325" y="1946"/>
                  </a:lnTo>
                  <a:lnTo>
                    <a:pt x="344" y="1973"/>
                  </a:lnTo>
                  <a:lnTo>
                    <a:pt x="365" y="1999"/>
                  </a:lnTo>
                  <a:lnTo>
                    <a:pt x="384" y="2023"/>
                  </a:lnTo>
                  <a:lnTo>
                    <a:pt x="404" y="2045"/>
                  </a:lnTo>
                  <a:lnTo>
                    <a:pt x="423" y="2066"/>
                  </a:lnTo>
                  <a:lnTo>
                    <a:pt x="443" y="2085"/>
                  </a:lnTo>
                  <a:lnTo>
                    <a:pt x="461" y="2104"/>
                  </a:lnTo>
                  <a:lnTo>
                    <a:pt x="479" y="2120"/>
                  </a:lnTo>
                  <a:lnTo>
                    <a:pt x="497" y="2135"/>
                  </a:lnTo>
                  <a:lnTo>
                    <a:pt x="514" y="2149"/>
                  </a:lnTo>
                  <a:lnTo>
                    <a:pt x="531" y="2161"/>
                  </a:lnTo>
                  <a:lnTo>
                    <a:pt x="548" y="2173"/>
                  </a:lnTo>
                  <a:lnTo>
                    <a:pt x="564" y="2184"/>
                  </a:lnTo>
                  <a:lnTo>
                    <a:pt x="579" y="2193"/>
                  </a:lnTo>
                  <a:lnTo>
                    <a:pt x="594" y="2201"/>
                  </a:lnTo>
                  <a:lnTo>
                    <a:pt x="609" y="2209"/>
                  </a:lnTo>
                  <a:lnTo>
                    <a:pt x="623" y="2215"/>
                  </a:lnTo>
                  <a:lnTo>
                    <a:pt x="636" y="2221"/>
                  </a:lnTo>
                  <a:lnTo>
                    <a:pt x="661" y="2230"/>
                  </a:lnTo>
                  <a:lnTo>
                    <a:pt x="683" y="2237"/>
                  </a:lnTo>
                  <a:lnTo>
                    <a:pt x="702" y="2241"/>
                  </a:lnTo>
                  <a:lnTo>
                    <a:pt x="718" y="2243"/>
                  </a:lnTo>
                  <a:lnTo>
                    <a:pt x="732" y="2244"/>
                  </a:lnTo>
                  <a:lnTo>
                    <a:pt x="742" y="2244"/>
                  </a:lnTo>
                  <a:lnTo>
                    <a:pt x="752" y="2244"/>
                  </a:lnTo>
                  <a:lnTo>
                    <a:pt x="765" y="2243"/>
                  </a:lnTo>
                  <a:lnTo>
                    <a:pt x="781" y="2241"/>
                  </a:lnTo>
                  <a:lnTo>
                    <a:pt x="800" y="2237"/>
                  </a:lnTo>
                  <a:lnTo>
                    <a:pt x="822" y="2230"/>
                  </a:lnTo>
                  <a:lnTo>
                    <a:pt x="847" y="2221"/>
                  </a:lnTo>
                  <a:lnTo>
                    <a:pt x="861" y="2215"/>
                  </a:lnTo>
                  <a:lnTo>
                    <a:pt x="875" y="2209"/>
                  </a:lnTo>
                  <a:lnTo>
                    <a:pt x="889" y="2201"/>
                  </a:lnTo>
                  <a:lnTo>
                    <a:pt x="904" y="2193"/>
                  </a:lnTo>
                  <a:lnTo>
                    <a:pt x="919" y="2184"/>
                  </a:lnTo>
                  <a:lnTo>
                    <a:pt x="935" y="2173"/>
                  </a:lnTo>
                  <a:lnTo>
                    <a:pt x="952" y="2161"/>
                  </a:lnTo>
                  <a:lnTo>
                    <a:pt x="969" y="2149"/>
                  </a:lnTo>
                  <a:lnTo>
                    <a:pt x="986" y="2135"/>
                  </a:lnTo>
                  <a:lnTo>
                    <a:pt x="1005" y="2120"/>
                  </a:lnTo>
                  <a:lnTo>
                    <a:pt x="1022" y="2104"/>
                  </a:lnTo>
                  <a:lnTo>
                    <a:pt x="1041" y="2085"/>
                  </a:lnTo>
                  <a:lnTo>
                    <a:pt x="1060" y="2066"/>
                  </a:lnTo>
                  <a:lnTo>
                    <a:pt x="1079" y="2045"/>
                  </a:lnTo>
                  <a:lnTo>
                    <a:pt x="1099" y="2023"/>
                  </a:lnTo>
                  <a:lnTo>
                    <a:pt x="1118" y="1999"/>
                  </a:lnTo>
                  <a:lnTo>
                    <a:pt x="1139" y="1973"/>
                  </a:lnTo>
                  <a:lnTo>
                    <a:pt x="1159" y="1946"/>
                  </a:lnTo>
                  <a:lnTo>
                    <a:pt x="1180" y="1917"/>
                  </a:lnTo>
                  <a:lnTo>
                    <a:pt x="1200" y="1885"/>
                  </a:lnTo>
                  <a:lnTo>
                    <a:pt x="1223" y="1849"/>
                  </a:lnTo>
                  <a:lnTo>
                    <a:pt x="1246" y="1810"/>
                  </a:lnTo>
                  <a:lnTo>
                    <a:pt x="1266" y="1770"/>
                  </a:lnTo>
                  <a:lnTo>
                    <a:pt x="1287" y="1727"/>
                  </a:lnTo>
                  <a:lnTo>
                    <a:pt x="1305" y="1684"/>
                  </a:lnTo>
                  <a:lnTo>
                    <a:pt x="1323" y="1640"/>
                  </a:lnTo>
                  <a:lnTo>
                    <a:pt x="1341" y="1594"/>
                  </a:lnTo>
                  <a:lnTo>
                    <a:pt x="1357" y="1548"/>
                  </a:lnTo>
                  <a:lnTo>
                    <a:pt x="1372" y="1500"/>
                  </a:lnTo>
                  <a:lnTo>
                    <a:pt x="1386" y="1453"/>
                  </a:lnTo>
                  <a:lnTo>
                    <a:pt x="1399" y="1403"/>
                  </a:lnTo>
                  <a:lnTo>
                    <a:pt x="1412" y="1354"/>
                  </a:lnTo>
                  <a:lnTo>
                    <a:pt x="1423" y="1304"/>
                  </a:lnTo>
                  <a:lnTo>
                    <a:pt x="1434" y="1254"/>
                  </a:lnTo>
                  <a:lnTo>
                    <a:pt x="1442" y="1203"/>
                  </a:lnTo>
                  <a:lnTo>
                    <a:pt x="1451" y="1153"/>
                  </a:lnTo>
                  <a:lnTo>
                    <a:pt x="1459" y="1102"/>
                  </a:lnTo>
                  <a:lnTo>
                    <a:pt x="1465" y="1051"/>
                  </a:lnTo>
                  <a:lnTo>
                    <a:pt x="1470" y="1000"/>
                  </a:lnTo>
                  <a:lnTo>
                    <a:pt x="1475" y="951"/>
                  </a:lnTo>
                  <a:lnTo>
                    <a:pt x="1479" y="901"/>
                  </a:lnTo>
                  <a:lnTo>
                    <a:pt x="1481" y="852"/>
                  </a:lnTo>
                  <a:lnTo>
                    <a:pt x="1483" y="804"/>
                  </a:lnTo>
                  <a:lnTo>
                    <a:pt x="1484" y="755"/>
                  </a:lnTo>
                  <a:lnTo>
                    <a:pt x="1484" y="708"/>
                  </a:lnTo>
                  <a:lnTo>
                    <a:pt x="1483" y="662"/>
                  </a:lnTo>
                  <a:lnTo>
                    <a:pt x="1481" y="617"/>
                  </a:lnTo>
                  <a:lnTo>
                    <a:pt x="1478" y="573"/>
                  </a:lnTo>
                  <a:lnTo>
                    <a:pt x="1475" y="531"/>
                  </a:lnTo>
                  <a:lnTo>
                    <a:pt x="1470" y="490"/>
                  </a:lnTo>
                  <a:lnTo>
                    <a:pt x="1465" y="450"/>
                  </a:lnTo>
                  <a:lnTo>
                    <a:pt x="1459" y="412"/>
                  </a:lnTo>
                  <a:lnTo>
                    <a:pt x="1454" y="390"/>
                  </a:lnTo>
                  <a:lnTo>
                    <a:pt x="1449" y="369"/>
                  </a:lnTo>
                  <a:lnTo>
                    <a:pt x="1443" y="349"/>
                  </a:lnTo>
                  <a:lnTo>
                    <a:pt x="1437" y="330"/>
                  </a:lnTo>
                  <a:lnTo>
                    <a:pt x="1430" y="311"/>
                  </a:lnTo>
                  <a:lnTo>
                    <a:pt x="1424" y="294"/>
                  </a:lnTo>
                  <a:lnTo>
                    <a:pt x="1417" y="277"/>
                  </a:lnTo>
                  <a:lnTo>
                    <a:pt x="1410" y="262"/>
                  </a:lnTo>
                  <a:lnTo>
                    <a:pt x="1401" y="246"/>
                  </a:lnTo>
                  <a:lnTo>
                    <a:pt x="1394" y="232"/>
                  </a:lnTo>
                  <a:lnTo>
                    <a:pt x="1385" y="219"/>
                  </a:lnTo>
                  <a:lnTo>
                    <a:pt x="1376" y="206"/>
                  </a:lnTo>
                  <a:lnTo>
                    <a:pt x="1367" y="196"/>
                  </a:lnTo>
                  <a:lnTo>
                    <a:pt x="1358" y="184"/>
                  </a:lnTo>
                  <a:lnTo>
                    <a:pt x="1348" y="174"/>
                  </a:lnTo>
                  <a:lnTo>
                    <a:pt x="1339" y="164"/>
                  </a:lnTo>
                  <a:lnTo>
                    <a:pt x="1329" y="154"/>
                  </a:lnTo>
                  <a:lnTo>
                    <a:pt x="1319" y="147"/>
                  </a:lnTo>
                  <a:lnTo>
                    <a:pt x="1308" y="139"/>
                  </a:lnTo>
                  <a:lnTo>
                    <a:pt x="1299" y="132"/>
                  </a:lnTo>
                  <a:lnTo>
                    <a:pt x="1278" y="119"/>
                  </a:lnTo>
                  <a:lnTo>
                    <a:pt x="1258" y="108"/>
                  </a:lnTo>
                  <a:lnTo>
                    <a:pt x="1237" y="99"/>
                  </a:lnTo>
                  <a:lnTo>
                    <a:pt x="1216" y="93"/>
                  </a:lnTo>
                  <a:lnTo>
                    <a:pt x="1196" y="87"/>
                  </a:lnTo>
                  <a:lnTo>
                    <a:pt x="1178" y="83"/>
                  </a:lnTo>
                  <a:lnTo>
                    <a:pt x="1178" y="83"/>
                  </a:lnTo>
                  <a:lnTo>
                    <a:pt x="1158" y="78"/>
                  </a:lnTo>
                  <a:lnTo>
                    <a:pt x="1122" y="67"/>
                  </a:lnTo>
                  <a:lnTo>
                    <a:pt x="1073" y="53"/>
                  </a:lnTo>
                  <a:lnTo>
                    <a:pt x="1011" y="38"/>
                  </a:lnTo>
                  <a:lnTo>
                    <a:pt x="978" y="30"/>
                  </a:lnTo>
                  <a:lnTo>
                    <a:pt x="942" y="23"/>
                  </a:lnTo>
                  <a:lnTo>
                    <a:pt x="904" y="16"/>
                  </a:lnTo>
                  <a:lnTo>
                    <a:pt x="865" y="10"/>
                  </a:lnTo>
                  <a:lnTo>
                    <a:pt x="826" y="5"/>
                  </a:lnTo>
                  <a:lnTo>
                    <a:pt x="786" y="2"/>
                  </a:lnTo>
                  <a:lnTo>
                    <a:pt x="745" y="0"/>
                  </a:lnTo>
                  <a:lnTo>
                    <a:pt x="705" y="0"/>
                  </a:lnTo>
                  <a:lnTo>
                    <a:pt x="665" y="2"/>
                  </a:lnTo>
                  <a:lnTo>
                    <a:pt x="626" y="5"/>
                  </a:lnTo>
                  <a:lnTo>
                    <a:pt x="589" y="10"/>
                  </a:lnTo>
                  <a:lnTo>
                    <a:pt x="552" y="15"/>
                  </a:lnTo>
                  <a:lnTo>
                    <a:pt x="516" y="21"/>
                  </a:lnTo>
                  <a:lnTo>
                    <a:pt x="483" y="29"/>
                  </a:lnTo>
                  <a:lnTo>
                    <a:pt x="451" y="37"/>
                  </a:lnTo>
                  <a:lnTo>
                    <a:pt x="422" y="44"/>
                  </a:lnTo>
                  <a:lnTo>
                    <a:pt x="371" y="59"/>
                  </a:lnTo>
                  <a:lnTo>
                    <a:pt x="333" y="72"/>
                  </a:lnTo>
                  <a:lnTo>
                    <a:pt x="308" y="81"/>
                  </a:lnTo>
                  <a:lnTo>
                    <a:pt x="299" y="8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1D89F696-0CF5-3EBD-CD9E-FC114281B043}"/>
                </a:ext>
              </a:extLst>
            </p:cNvPr>
            <p:cNvSpPr/>
            <p:nvPr/>
          </p:nvSpPr>
          <p:spPr bwMode="auto">
            <a:xfrm>
              <a:off x="11862000" y="5048826"/>
              <a:ext cx="9707" cy="413471"/>
            </a:xfrm>
            <a:prstGeom prst="rect">
              <a:avLst/>
            </a:pr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1" name="任意多边形: 形状 247">
              <a:extLst>
                <a:ext uri="{FF2B5EF4-FFF2-40B4-BE49-F238E27FC236}">
                  <a16:creationId xmlns:a16="http://schemas.microsoft.com/office/drawing/2014/main" id="{481B7515-76D6-07CC-5263-A5337D3DA0EB}"/>
                </a:ext>
              </a:extLst>
            </p:cNvPr>
            <p:cNvSpPr/>
            <p:nvPr/>
          </p:nvSpPr>
          <p:spPr bwMode="auto">
            <a:xfrm>
              <a:off x="11817353" y="5112885"/>
              <a:ext cx="97059" cy="207706"/>
            </a:xfrm>
            <a:custGeom>
              <a:avLst/>
              <a:gdLst>
                <a:gd name="T0" fmla="*/ 135 w 251"/>
                <a:gd name="T1" fmla="*/ 0 h 535"/>
                <a:gd name="T2" fmla="*/ 159 w 251"/>
                <a:gd name="T3" fmla="*/ 3 h 535"/>
                <a:gd name="T4" fmla="*/ 181 w 251"/>
                <a:gd name="T5" fmla="*/ 9 h 535"/>
                <a:gd name="T6" fmla="*/ 200 w 251"/>
                <a:gd name="T7" fmla="*/ 20 h 535"/>
                <a:gd name="T8" fmla="*/ 217 w 251"/>
                <a:gd name="T9" fmla="*/ 34 h 535"/>
                <a:gd name="T10" fmla="*/ 231 w 251"/>
                <a:gd name="T11" fmla="*/ 51 h 535"/>
                <a:gd name="T12" fmla="*/ 242 w 251"/>
                <a:gd name="T13" fmla="*/ 72 h 535"/>
                <a:gd name="T14" fmla="*/ 249 w 251"/>
                <a:gd name="T15" fmla="*/ 93 h 535"/>
                <a:gd name="T16" fmla="*/ 251 w 251"/>
                <a:gd name="T17" fmla="*/ 116 h 535"/>
                <a:gd name="T18" fmla="*/ 251 w 251"/>
                <a:gd name="T19" fmla="*/ 431 h 535"/>
                <a:gd name="T20" fmla="*/ 245 w 251"/>
                <a:gd name="T21" fmla="*/ 454 h 535"/>
                <a:gd name="T22" fmla="*/ 237 w 251"/>
                <a:gd name="T23" fmla="*/ 474 h 535"/>
                <a:gd name="T24" fmla="*/ 225 w 251"/>
                <a:gd name="T25" fmla="*/ 493 h 535"/>
                <a:gd name="T26" fmla="*/ 209 w 251"/>
                <a:gd name="T27" fmla="*/ 508 h 535"/>
                <a:gd name="T28" fmla="*/ 190 w 251"/>
                <a:gd name="T29" fmla="*/ 521 h 535"/>
                <a:gd name="T30" fmla="*/ 170 w 251"/>
                <a:gd name="T31" fmla="*/ 529 h 535"/>
                <a:gd name="T32" fmla="*/ 147 w 251"/>
                <a:gd name="T33" fmla="*/ 535 h 535"/>
                <a:gd name="T34" fmla="*/ 116 w 251"/>
                <a:gd name="T35" fmla="*/ 535 h 535"/>
                <a:gd name="T36" fmla="*/ 93 w 251"/>
                <a:gd name="T37" fmla="*/ 533 h 535"/>
                <a:gd name="T38" fmla="*/ 70 w 251"/>
                <a:gd name="T39" fmla="*/ 526 h 535"/>
                <a:gd name="T40" fmla="*/ 51 w 251"/>
                <a:gd name="T41" fmla="*/ 515 h 535"/>
                <a:gd name="T42" fmla="*/ 34 w 251"/>
                <a:gd name="T43" fmla="*/ 501 h 535"/>
                <a:gd name="T44" fmla="*/ 19 w 251"/>
                <a:gd name="T45" fmla="*/ 484 h 535"/>
                <a:gd name="T46" fmla="*/ 9 w 251"/>
                <a:gd name="T47" fmla="*/ 463 h 535"/>
                <a:gd name="T48" fmla="*/ 2 w 251"/>
                <a:gd name="T49" fmla="*/ 442 h 535"/>
                <a:gd name="T50" fmla="*/ 0 w 251"/>
                <a:gd name="T51" fmla="*/ 419 h 535"/>
                <a:gd name="T52" fmla="*/ 0 w 251"/>
                <a:gd name="T53" fmla="*/ 104 h 535"/>
                <a:gd name="T54" fmla="*/ 5 w 251"/>
                <a:gd name="T55" fmla="*/ 82 h 535"/>
                <a:gd name="T56" fmla="*/ 14 w 251"/>
                <a:gd name="T57" fmla="*/ 61 h 535"/>
                <a:gd name="T58" fmla="*/ 26 w 251"/>
                <a:gd name="T59" fmla="*/ 43 h 535"/>
                <a:gd name="T60" fmla="*/ 42 w 251"/>
                <a:gd name="T61" fmla="*/ 27 h 535"/>
                <a:gd name="T62" fmla="*/ 61 w 251"/>
                <a:gd name="T63" fmla="*/ 14 h 535"/>
                <a:gd name="T64" fmla="*/ 81 w 251"/>
                <a:gd name="T65" fmla="*/ 6 h 535"/>
                <a:gd name="T66" fmla="*/ 104 w 251"/>
                <a:gd name="T67" fmla="*/ 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1" h="535">
                  <a:moveTo>
                    <a:pt x="116" y="0"/>
                  </a:moveTo>
                  <a:lnTo>
                    <a:pt x="135" y="0"/>
                  </a:lnTo>
                  <a:lnTo>
                    <a:pt x="147" y="1"/>
                  </a:lnTo>
                  <a:lnTo>
                    <a:pt x="159" y="3"/>
                  </a:lnTo>
                  <a:lnTo>
                    <a:pt x="170" y="6"/>
                  </a:lnTo>
                  <a:lnTo>
                    <a:pt x="181" y="9"/>
                  </a:lnTo>
                  <a:lnTo>
                    <a:pt x="190" y="14"/>
                  </a:lnTo>
                  <a:lnTo>
                    <a:pt x="200" y="20"/>
                  </a:lnTo>
                  <a:lnTo>
                    <a:pt x="209" y="27"/>
                  </a:lnTo>
                  <a:lnTo>
                    <a:pt x="217" y="34"/>
                  </a:lnTo>
                  <a:lnTo>
                    <a:pt x="225" y="43"/>
                  </a:lnTo>
                  <a:lnTo>
                    <a:pt x="231" y="51"/>
                  </a:lnTo>
                  <a:lnTo>
                    <a:pt x="237" y="61"/>
                  </a:lnTo>
                  <a:lnTo>
                    <a:pt x="242" y="72"/>
                  </a:lnTo>
                  <a:lnTo>
                    <a:pt x="245" y="82"/>
                  </a:lnTo>
                  <a:lnTo>
                    <a:pt x="249" y="93"/>
                  </a:lnTo>
                  <a:lnTo>
                    <a:pt x="251" y="104"/>
                  </a:lnTo>
                  <a:lnTo>
                    <a:pt x="251" y="116"/>
                  </a:lnTo>
                  <a:lnTo>
                    <a:pt x="251" y="419"/>
                  </a:lnTo>
                  <a:lnTo>
                    <a:pt x="251" y="431"/>
                  </a:lnTo>
                  <a:lnTo>
                    <a:pt x="249" y="442"/>
                  </a:lnTo>
                  <a:lnTo>
                    <a:pt x="245" y="454"/>
                  </a:lnTo>
                  <a:lnTo>
                    <a:pt x="242" y="463"/>
                  </a:lnTo>
                  <a:lnTo>
                    <a:pt x="237" y="474"/>
                  </a:lnTo>
                  <a:lnTo>
                    <a:pt x="231" y="484"/>
                  </a:lnTo>
                  <a:lnTo>
                    <a:pt x="225" y="493"/>
                  </a:lnTo>
                  <a:lnTo>
                    <a:pt x="217" y="501"/>
                  </a:lnTo>
                  <a:lnTo>
                    <a:pt x="209" y="508"/>
                  </a:lnTo>
                  <a:lnTo>
                    <a:pt x="200" y="515"/>
                  </a:lnTo>
                  <a:lnTo>
                    <a:pt x="190" y="521"/>
                  </a:lnTo>
                  <a:lnTo>
                    <a:pt x="181" y="526"/>
                  </a:lnTo>
                  <a:lnTo>
                    <a:pt x="170" y="529"/>
                  </a:lnTo>
                  <a:lnTo>
                    <a:pt x="159" y="533"/>
                  </a:lnTo>
                  <a:lnTo>
                    <a:pt x="147" y="535"/>
                  </a:lnTo>
                  <a:lnTo>
                    <a:pt x="135" y="535"/>
                  </a:lnTo>
                  <a:lnTo>
                    <a:pt x="116" y="535"/>
                  </a:lnTo>
                  <a:lnTo>
                    <a:pt x="104" y="535"/>
                  </a:lnTo>
                  <a:lnTo>
                    <a:pt x="93" y="533"/>
                  </a:lnTo>
                  <a:lnTo>
                    <a:pt x="81" y="529"/>
                  </a:lnTo>
                  <a:lnTo>
                    <a:pt x="70" y="526"/>
                  </a:lnTo>
                  <a:lnTo>
                    <a:pt x="61" y="521"/>
                  </a:lnTo>
                  <a:lnTo>
                    <a:pt x="51" y="515"/>
                  </a:lnTo>
                  <a:lnTo>
                    <a:pt x="42" y="508"/>
                  </a:lnTo>
                  <a:lnTo>
                    <a:pt x="34" y="501"/>
                  </a:lnTo>
                  <a:lnTo>
                    <a:pt x="26" y="493"/>
                  </a:lnTo>
                  <a:lnTo>
                    <a:pt x="19" y="484"/>
                  </a:lnTo>
                  <a:lnTo>
                    <a:pt x="14" y="474"/>
                  </a:lnTo>
                  <a:lnTo>
                    <a:pt x="9" y="463"/>
                  </a:lnTo>
                  <a:lnTo>
                    <a:pt x="5" y="454"/>
                  </a:lnTo>
                  <a:lnTo>
                    <a:pt x="2" y="442"/>
                  </a:lnTo>
                  <a:lnTo>
                    <a:pt x="0" y="431"/>
                  </a:lnTo>
                  <a:lnTo>
                    <a:pt x="0" y="419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2" y="93"/>
                  </a:lnTo>
                  <a:lnTo>
                    <a:pt x="5" y="82"/>
                  </a:lnTo>
                  <a:lnTo>
                    <a:pt x="9" y="72"/>
                  </a:lnTo>
                  <a:lnTo>
                    <a:pt x="14" y="61"/>
                  </a:lnTo>
                  <a:lnTo>
                    <a:pt x="19" y="51"/>
                  </a:lnTo>
                  <a:lnTo>
                    <a:pt x="26" y="43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0"/>
                  </a:lnTo>
                  <a:lnTo>
                    <a:pt x="61" y="14"/>
                  </a:lnTo>
                  <a:lnTo>
                    <a:pt x="70" y="9"/>
                  </a:lnTo>
                  <a:lnTo>
                    <a:pt x="81" y="6"/>
                  </a:lnTo>
                  <a:lnTo>
                    <a:pt x="93" y="3"/>
                  </a:lnTo>
                  <a:lnTo>
                    <a:pt x="104" y="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2" name="任意多边形: 形状 248">
              <a:extLst>
                <a:ext uri="{FF2B5EF4-FFF2-40B4-BE49-F238E27FC236}">
                  <a16:creationId xmlns:a16="http://schemas.microsoft.com/office/drawing/2014/main" id="{D6D17068-6889-D2C6-D3EF-8E01DE4CF484}"/>
                </a:ext>
              </a:extLst>
            </p:cNvPr>
            <p:cNvSpPr/>
            <p:nvPr/>
          </p:nvSpPr>
          <p:spPr bwMode="auto">
            <a:xfrm>
              <a:off x="11836764" y="5140062"/>
              <a:ext cx="58235" cy="155294"/>
            </a:xfrm>
            <a:custGeom>
              <a:avLst/>
              <a:gdLst>
                <a:gd name="T0" fmla="*/ 80 w 149"/>
                <a:gd name="T1" fmla="*/ 0 h 403"/>
                <a:gd name="T2" fmla="*/ 94 w 149"/>
                <a:gd name="T3" fmla="*/ 1 h 403"/>
                <a:gd name="T4" fmla="*/ 107 w 149"/>
                <a:gd name="T5" fmla="*/ 6 h 403"/>
                <a:gd name="T6" fmla="*/ 119 w 149"/>
                <a:gd name="T7" fmla="*/ 12 h 403"/>
                <a:gd name="T8" fmla="*/ 128 w 149"/>
                <a:gd name="T9" fmla="*/ 20 h 403"/>
                <a:gd name="T10" fmla="*/ 137 w 149"/>
                <a:gd name="T11" fmla="*/ 31 h 403"/>
                <a:gd name="T12" fmla="*/ 144 w 149"/>
                <a:gd name="T13" fmla="*/ 43 h 403"/>
                <a:gd name="T14" fmla="*/ 147 w 149"/>
                <a:gd name="T15" fmla="*/ 56 h 403"/>
                <a:gd name="T16" fmla="*/ 149 w 149"/>
                <a:gd name="T17" fmla="*/ 69 h 403"/>
                <a:gd name="T18" fmla="*/ 148 w 149"/>
                <a:gd name="T19" fmla="*/ 341 h 403"/>
                <a:gd name="T20" fmla="*/ 146 w 149"/>
                <a:gd name="T21" fmla="*/ 355 h 403"/>
                <a:gd name="T22" fmla="*/ 140 w 149"/>
                <a:gd name="T23" fmla="*/ 367 h 403"/>
                <a:gd name="T24" fmla="*/ 133 w 149"/>
                <a:gd name="T25" fmla="*/ 378 h 403"/>
                <a:gd name="T26" fmla="*/ 124 w 149"/>
                <a:gd name="T27" fmla="*/ 388 h 403"/>
                <a:gd name="T28" fmla="*/ 112 w 149"/>
                <a:gd name="T29" fmla="*/ 395 h 403"/>
                <a:gd name="T30" fmla="*/ 100 w 149"/>
                <a:gd name="T31" fmla="*/ 400 h 403"/>
                <a:gd name="T32" fmla="*/ 87 w 149"/>
                <a:gd name="T33" fmla="*/ 403 h 403"/>
                <a:gd name="T34" fmla="*/ 69 w 149"/>
                <a:gd name="T35" fmla="*/ 403 h 403"/>
                <a:gd name="T36" fmla="*/ 55 w 149"/>
                <a:gd name="T37" fmla="*/ 402 h 403"/>
                <a:gd name="T38" fmla="*/ 42 w 149"/>
                <a:gd name="T39" fmla="*/ 397 h 403"/>
                <a:gd name="T40" fmla="*/ 30 w 149"/>
                <a:gd name="T41" fmla="*/ 391 h 403"/>
                <a:gd name="T42" fmla="*/ 20 w 149"/>
                <a:gd name="T43" fmla="*/ 383 h 403"/>
                <a:gd name="T44" fmla="*/ 12 w 149"/>
                <a:gd name="T45" fmla="*/ 373 h 403"/>
                <a:gd name="T46" fmla="*/ 5 w 149"/>
                <a:gd name="T47" fmla="*/ 361 h 403"/>
                <a:gd name="T48" fmla="*/ 2 w 149"/>
                <a:gd name="T49" fmla="*/ 349 h 403"/>
                <a:gd name="T50" fmla="*/ 0 w 149"/>
                <a:gd name="T51" fmla="*/ 335 h 403"/>
                <a:gd name="T52" fmla="*/ 1 w 149"/>
                <a:gd name="T53" fmla="*/ 62 h 403"/>
                <a:gd name="T54" fmla="*/ 3 w 149"/>
                <a:gd name="T55" fmla="*/ 48 h 403"/>
                <a:gd name="T56" fmla="*/ 8 w 149"/>
                <a:gd name="T57" fmla="*/ 36 h 403"/>
                <a:gd name="T58" fmla="*/ 16 w 149"/>
                <a:gd name="T59" fmla="*/ 25 h 403"/>
                <a:gd name="T60" fmla="*/ 25 w 149"/>
                <a:gd name="T61" fmla="*/ 16 h 403"/>
                <a:gd name="T62" fmla="*/ 37 w 149"/>
                <a:gd name="T63" fmla="*/ 9 h 403"/>
                <a:gd name="T64" fmla="*/ 48 w 149"/>
                <a:gd name="T65" fmla="*/ 4 h 403"/>
                <a:gd name="T66" fmla="*/ 61 w 149"/>
                <a:gd name="T6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9" h="403">
                  <a:moveTo>
                    <a:pt x="69" y="0"/>
                  </a:moveTo>
                  <a:lnTo>
                    <a:pt x="80" y="0"/>
                  </a:lnTo>
                  <a:lnTo>
                    <a:pt x="87" y="0"/>
                  </a:lnTo>
                  <a:lnTo>
                    <a:pt x="94" y="1"/>
                  </a:lnTo>
                  <a:lnTo>
                    <a:pt x="100" y="4"/>
                  </a:lnTo>
                  <a:lnTo>
                    <a:pt x="107" y="6"/>
                  </a:lnTo>
                  <a:lnTo>
                    <a:pt x="112" y="9"/>
                  </a:lnTo>
                  <a:lnTo>
                    <a:pt x="119" y="12"/>
                  </a:lnTo>
                  <a:lnTo>
                    <a:pt x="124" y="16"/>
                  </a:lnTo>
                  <a:lnTo>
                    <a:pt x="128" y="20"/>
                  </a:lnTo>
                  <a:lnTo>
                    <a:pt x="133" y="25"/>
                  </a:lnTo>
                  <a:lnTo>
                    <a:pt x="137" y="31"/>
                  </a:lnTo>
                  <a:lnTo>
                    <a:pt x="140" y="36"/>
                  </a:lnTo>
                  <a:lnTo>
                    <a:pt x="144" y="43"/>
                  </a:lnTo>
                  <a:lnTo>
                    <a:pt x="146" y="48"/>
                  </a:lnTo>
                  <a:lnTo>
                    <a:pt x="147" y="56"/>
                  </a:lnTo>
                  <a:lnTo>
                    <a:pt x="148" y="62"/>
                  </a:lnTo>
                  <a:lnTo>
                    <a:pt x="149" y="69"/>
                  </a:lnTo>
                  <a:lnTo>
                    <a:pt x="149" y="335"/>
                  </a:lnTo>
                  <a:lnTo>
                    <a:pt x="148" y="341"/>
                  </a:lnTo>
                  <a:lnTo>
                    <a:pt x="147" y="349"/>
                  </a:lnTo>
                  <a:lnTo>
                    <a:pt x="146" y="355"/>
                  </a:lnTo>
                  <a:lnTo>
                    <a:pt x="144" y="361"/>
                  </a:lnTo>
                  <a:lnTo>
                    <a:pt x="140" y="367"/>
                  </a:lnTo>
                  <a:lnTo>
                    <a:pt x="137" y="373"/>
                  </a:lnTo>
                  <a:lnTo>
                    <a:pt x="133" y="378"/>
                  </a:lnTo>
                  <a:lnTo>
                    <a:pt x="128" y="383"/>
                  </a:lnTo>
                  <a:lnTo>
                    <a:pt x="124" y="388"/>
                  </a:lnTo>
                  <a:lnTo>
                    <a:pt x="119" y="391"/>
                  </a:lnTo>
                  <a:lnTo>
                    <a:pt x="112" y="395"/>
                  </a:lnTo>
                  <a:lnTo>
                    <a:pt x="107" y="397"/>
                  </a:lnTo>
                  <a:lnTo>
                    <a:pt x="100" y="400"/>
                  </a:lnTo>
                  <a:lnTo>
                    <a:pt x="94" y="402"/>
                  </a:lnTo>
                  <a:lnTo>
                    <a:pt x="87" y="403"/>
                  </a:lnTo>
                  <a:lnTo>
                    <a:pt x="80" y="403"/>
                  </a:lnTo>
                  <a:lnTo>
                    <a:pt x="69" y="403"/>
                  </a:lnTo>
                  <a:lnTo>
                    <a:pt x="61" y="403"/>
                  </a:lnTo>
                  <a:lnTo>
                    <a:pt x="55" y="402"/>
                  </a:lnTo>
                  <a:lnTo>
                    <a:pt x="48" y="400"/>
                  </a:lnTo>
                  <a:lnTo>
                    <a:pt x="42" y="397"/>
                  </a:lnTo>
                  <a:lnTo>
                    <a:pt x="37" y="395"/>
                  </a:lnTo>
                  <a:lnTo>
                    <a:pt x="30" y="391"/>
                  </a:lnTo>
                  <a:lnTo>
                    <a:pt x="25" y="388"/>
                  </a:lnTo>
                  <a:lnTo>
                    <a:pt x="20" y="383"/>
                  </a:lnTo>
                  <a:lnTo>
                    <a:pt x="16" y="378"/>
                  </a:lnTo>
                  <a:lnTo>
                    <a:pt x="12" y="373"/>
                  </a:lnTo>
                  <a:lnTo>
                    <a:pt x="8" y="367"/>
                  </a:lnTo>
                  <a:lnTo>
                    <a:pt x="5" y="361"/>
                  </a:lnTo>
                  <a:lnTo>
                    <a:pt x="3" y="355"/>
                  </a:lnTo>
                  <a:lnTo>
                    <a:pt x="2" y="349"/>
                  </a:lnTo>
                  <a:lnTo>
                    <a:pt x="1" y="341"/>
                  </a:lnTo>
                  <a:lnTo>
                    <a:pt x="0" y="335"/>
                  </a:lnTo>
                  <a:lnTo>
                    <a:pt x="0" y="69"/>
                  </a:lnTo>
                  <a:lnTo>
                    <a:pt x="1" y="62"/>
                  </a:lnTo>
                  <a:lnTo>
                    <a:pt x="2" y="56"/>
                  </a:lnTo>
                  <a:lnTo>
                    <a:pt x="3" y="48"/>
                  </a:lnTo>
                  <a:lnTo>
                    <a:pt x="5" y="43"/>
                  </a:lnTo>
                  <a:lnTo>
                    <a:pt x="8" y="36"/>
                  </a:lnTo>
                  <a:lnTo>
                    <a:pt x="12" y="31"/>
                  </a:lnTo>
                  <a:lnTo>
                    <a:pt x="16" y="25"/>
                  </a:lnTo>
                  <a:lnTo>
                    <a:pt x="20" y="20"/>
                  </a:lnTo>
                  <a:lnTo>
                    <a:pt x="25" y="16"/>
                  </a:lnTo>
                  <a:lnTo>
                    <a:pt x="30" y="12"/>
                  </a:lnTo>
                  <a:lnTo>
                    <a:pt x="37" y="9"/>
                  </a:lnTo>
                  <a:lnTo>
                    <a:pt x="42" y="6"/>
                  </a:lnTo>
                  <a:lnTo>
                    <a:pt x="48" y="4"/>
                  </a:lnTo>
                  <a:lnTo>
                    <a:pt x="55" y="1"/>
                  </a:lnTo>
                  <a:lnTo>
                    <a:pt x="61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3" name="任意多边形: 形状 249">
              <a:extLst>
                <a:ext uri="{FF2B5EF4-FFF2-40B4-BE49-F238E27FC236}">
                  <a16:creationId xmlns:a16="http://schemas.microsoft.com/office/drawing/2014/main" id="{910372B8-74E8-0D0E-AC49-241D67930E2D}"/>
                </a:ext>
              </a:extLst>
            </p:cNvPr>
            <p:cNvSpPr/>
            <p:nvPr/>
          </p:nvSpPr>
          <p:spPr bwMode="auto">
            <a:xfrm>
              <a:off x="7325475" y="5862178"/>
              <a:ext cx="1001647" cy="995822"/>
            </a:xfrm>
            <a:custGeom>
              <a:avLst/>
              <a:gdLst>
                <a:gd name="T0" fmla="*/ 0 w 2579"/>
                <a:gd name="T1" fmla="*/ 2565 h 2565"/>
                <a:gd name="T2" fmla="*/ 910 w 2579"/>
                <a:gd name="T3" fmla="*/ 0 h 2565"/>
                <a:gd name="T4" fmla="*/ 2579 w 2579"/>
                <a:gd name="T5" fmla="*/ 550 h 2565"/>
                <a:gd name="T6" fmla="*/ 1869 w 2579"/>
                <a:gd name="T7" fmla="*/ 2565 h 2565"/>
                <a:gd name="T8" fmla="*/ 0 w 2579"/>
                <a:gd name="T9" fmla="*/ 2565 h 2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9" h="2565">
                  <a:moveTo>
                    <a:pt x="0" y="2565"/>
                  </a:moveTo>
                  <a:lnTo>
                    <a:pt x="910" y="0"/>
                  </a:lnTo>
                  <a:lnTo>
                    <a:pt x="2579" y="550"/>
                  </a:lnTo>
                  <a:lnTo>
                    <a:pt x="1869" y="2565"/>
                  </a:lnTo>
                  <a:lnTo>
                    <a:pt x="0" y="25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4" name="任意多边形: 形状 250">
              <a:extLst>
                <a:ext uri="{FF2B5EF4-FFF2-40B4-BE49-F238E27FC236}">
                  <a16:creationId xmlns:a16="http://schemas.microsoft.com/office/drawing/2014/main" id="{2FB2FC5C-1B86-62AF-0D2A-A9E1CB38F1B0}"/>
                </a:ext>
              </a:extLst>
            </p:cNvPr>
            <p:cNvSpPr/>
            <p:nvPr/>
          </p:nvSpPr>
          <p:spPr bwMode="auto">
            <a:xfrm>
              <a:off x="7680710" y="5968942"/>
              <a:ext cx="646412" cy="889057"/>
            </a:xfrm>
            <a:custGeom>
              <a:avLst/>
              <a:gdLst>
                <a:gd name="T0" fmla="*/ 830 w 1664"/>
                <a:gd name="T1" fmla="*/ 0 h 2290"/>
                <a:gd name="T2" fmla="*/ 1664 w 1664"/>
                <a:gd name="T3" fmla="*/ 275 h 2290"/>
                <a:gd name="T4" fmla="*/ 954 w 1664"/>
                <a:gd name="T5" fmla="*/ 2290 h 2290"/>
                <a:gd name="T6" fmla="*/ 0 w 1664"/>
                <a:gd name="T7" fmla="*/ 2290 h 2290"/>
                <a:gd name="T8" fmla="*/ 830 w 1664"/>
                <a:gd name="T9" fmla="*/ 0 h 2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4" h="2290">
                  <a:moveTo>
                    <a:pt x="830" y="0"/>
                  </a:moveTo>
                  <a:lnTo>
                    <a:pt x="1664" y="275"/>
                  </a:lnTo>
                  <a:lnTo>
                    <a:pt x="954" y="2290"/>
                  </a:lnTo>
                  <a:lnTo>
                    <a:pt x="0" y="2290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5" name="任意多边形: 形状 251">
              <a:extLst>
                <a:ext uri="{FF2B5EF4-FFF2-40B4-BE49-F238E27FC236}">
                  <a16:creationId xmlns:a16="http://schemas.microsoft.com/office/drawing/2014/main" id="{D609BCE6-105D-1522-B4BB-07BA6A4232C6}"/>
                </a:ext>
              </a:extLst>
            </p:cNvPr>
            <p:cNvSpPr/>
            <p:nvPr/>
          </p:nvSpPr>
          <p:spPr bwMode="auto">
            <a:xfrm>
              <a:off x="7715652" y="5732119"/>
              <a:ext cx="601765" cy="324176"/>
            </a:xfrm>
            <a:custGeom>
              <a:avLst/>
              <a:gdLst>
                <a:gd name="T0" fmla="*/ 0 w 1551"/>
                <a:gd name="T1" fmla="*/ 367 h 839"/>
                <a:gd name="T2" fmla="*/ 161 w 1551"/>
                <a:gd name="T3" fmla="*/ 0 h 839"/>
                <a:gd name="T4" fmla="*/ 1551 w 1551"/>
                <a:gd name="T5" fmla="*/ 482 h 839"/>
                <a:gd name="T6" fmla="*/ 1434 w 1551"/>
                <a:gd name="T7" fmla="*/ 839 h 839"/>
                <a:gd name="T8" fmla="*/ 0 w 1551"/>
                <a:gd name="T9" fmla="*/ 367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839">
                  <a:moveTo>
                    <a:pt x="0" y="367"/>
                  </a:moveTo>
                  <a:lnTo>
                    <a:pt x="161" y="0"/>
                  </a:lnTo>
                  <a:lnTo>
                    <a:pt x="1551" y="482"/>
                  </a:lnTo>
                  <a:lnTo>
                    <a:pt x="1434" y="839"/>
                  </a:lnTo>
                  <a:lnTo>
                    <a:pt x="0" y="367"/>
                  </a:lnTo>
                  <a:close/>
                </a:path>
              </a:pathLst>
            </a:cu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6" name="任意多边形: 形状 252">
              <a:extLst>
                <a:ext uri="{FF2B5EF4-FFF2-40B4-BE49-F238E27FC236}">
                  <a16:creationId xmlns:a16="http://schemas.microsoft.com/office/drawing/2014/main" id="{558849E5-1375-1CB8-D848-2A812FEC7C06}"/>
                </a:ext>
              </a:extLst>
            </p:cNvPr>
            <p:cNvSpPr/>
            <p:nvPr/>
          </p:nvSpPr>
          <p:spPr bwMode="auto">
            <a:xfrm>
              <a:off x="7804946" y="4538298"/>
              <a:ext cx="1079294" cy="1354938"/>
            </a:xfrm>
            <a:custGeom>
              <a:avLst/>
              <a:gdLst>
                <a:gd name="T0" fmla="*/ 132 w 2782"/>
                <a:gd name="T1" fmla="*/ 2599 h 3489"/>
                <a:gd name="T2" fmla="*/ 60 w 2782"/>
                <a:gd name="T3" fmla="*/ 2494 h 3489"/>
                <a:gd name="T4" fmla="*/ 15 w 2782"/>
                <a:gd name="T5" fmla="*/ 2277 h 3489"/>
                <a:gd name="T6" fmla="*/ 43 w 2782"/>
                <a:gd name="T7" fmla="*/ 1911 h 3489"/>
                <a:gd name="T8" fmla="*/ 151 w 2782"/>
                <a:gd name="T9" fmla="*/ 1374 h 3489"/>
                <a:gd name="T10" fmla="*/ 249 w 2782"/>
                <a:gd name="T11" fmla="*/ 816 h 3489"/>
                <a:gd name="T12" fmla="*/ 317 w 2782"/>
                <a:gd name="T13" fmla="*/ 643 h 3489"/>
                <a:gd name="T14" fmla="*/ 431 w 2782"/>
                <a:gd name="T15" fmla="*/ 585 h 3489"/>
                <a:gd name="T16" fmla="*/ 549 w 2782"/>
                <a:gd name="T17" fmla="*/ 596 h 3489"/>
                <a:gd name="T18" fmla="*/ 616 w 2782"/>
                <a:gd name="T19" fmla="*/ 630 h 3489"/>
                <a:gd name="T20" fmla="*/ 650 w 2782"/>
                <a:gd name="T21" fmla="*/ 692 h 3489"/>
                <a:gd name="T22" fmla="*/ 656 w 2782"/>
                <a:gd name="T23" fmla="*/ 911 h 3489"/>
                <a:gd name="T24" fmla="*/ 632 w 2782"/>
                <a:gd name="T25" fmla="*/ 1179 h 3489"/>
                <a:gd name="T26" fmla="*/ 743 w 2782"/>
                <a:gd name="T27" fmla="*/ 788 h 3489"/>
                <a:gd name="T28" fmla="*/ 848 w 2782"/>
                <a:gd name="T29" fmla="*/ 544 h 3489"/>
                <a:gd name="T30" fmla="*/ 973 w 2782"/>
                <a:gd name="T31" fmla="*/ 405 h 3489"/>
                <a:gd name="T32" fmla="*/ 1097 w 2782"/>
                <a:gd name="T33" fmla="*/ 414 h 3489"/>
                <a:gd name="T34" fmla="*/ 1178 w 2782"/>
                <a:gd name="T35" fmla="*/ 459 h 3489"/>
                <a:gd name="T36" fmla="*/ 1214 w 2782"/>
                <a:gd name="T37" fmla="*/ 540 h 3489"/>
                <a:gd name="T38" fmla="*/ 1210 w 2782"/>
                <a:gd name="T39" fmla="*/ 663 h 3489"/>
                <a:gd name="T40" fmla="*/ 1102 w 2782"/>
                <a:gd name="T41" fmla="*/ 1052 h 3489"/>
                <a:gd name="T42" fmla="*/ 1088 w 2782"/>
                <a:gd name="T43" fmla="*/ 1145 h 3489"/>
                <a:gd name="T44" fmla="*/ 1263 w 2782"/>
                <a:gd name="T45" fmla="*/ 739 h 3489"/>
                <a:gd name="T46" fmla="*/ 1398 w 2782"/>
                <a:gd name="T47" fmla="*/ 510 h 3489"/>
                <a:gd name="T48" fmla="*/ 1528 w 2782"/>
                <a:gd name="T49" fmla="*/ 409 h 3489"/>
                <a:gd name="T50" fmla="*/ 1630 w 2782"/>
                <a:gd name="T51" fmla="*/ 449 h 3489"/>
                <a:gd name="T52" fmla="*/ 1700 w 2782"/>
                <a:gd name="T53" fmla="*/ 523 h 3489"/>
                <a:gd name="T54" fmla="*/ 1727 w 2782"/>
                <a:gd name="T55" fmla="*/ 635 h 3489"/>
                <a:gd name="T56" fmla="*/ 1706 w 2782"/>
                <a:gd name="T57" fmla="*/ 792 h 3489"/>
                <a:gd name="T58" fmla="*/ 1574 w 2782"/>
                <a:gd name="T59" fmla="*/ 1145 h 3489"/>
                <a:gd name="T60" fmla="*/ 1486 w 2782"/>
                <a:gd name="T61" fmla="*/ 1369 h 3489"/>
                <a:gd name="T62" fmla="*/ 1538 w 2782"/>
                <a:gd name="T63" fmla="*/ 1349 h 3489"/>
                <a:gd name="T64" fmla="*/ 1613 w 2782"/>
                <a:gd name="T65" fmla="*/ 1270 h 3489"/>
                <a:gd name="T66" fmla="*/ 1717 w 2782"/>
                <a:gd name="T67" fmla="*/ 1093 h 3489"/>
                <a:gd name="T68" fmla="*/ 1860 w 2782"/>
                <a:gd name="T69" fmla="*/ 727 h 3489"/>
                <a:gd name="T70" fmla="*/ 2019 w 2782"/>
                <a:gd name="T71" fmla="*/ 249 h 3489"/>
                <a:gd name="T72" fmla="*/ 2102 w 2782"/>
                <a:gd name="T73" fmla="*/ 86 h 3489"/>
                <a:gd name="T74" fmla="*/ 2204 w 2782"/>
                <a:gd name="T75" fmla="*/ 8 h 3489"/>
                <a:gd name="T76" fmla="*/ 2343 w 2782"/>
                <a:gd name="T77" fmla="*/ 12 h 3489"/>
                <a:gd name="T78" fmla="*/ 2444 w 2782"/>
                <a:gd name="T79" fmla="*/ 70 h 3489"/>
                <a:gd name="T80" fmla="*/ 2488 w 2782"/>
                <a:gd name="T81" fmla="*/ 184 h 3489"/>
                <a:gd name="T82" fmla="*/ 2469 w 2782"/>
                <a:gd name="T83" fmla="*/ 366 h 3489"/>
                <a:gd name="T84" fmla="*/ 2381 w 2782"/>
                <a:gd name="T85" fmla="*/ 627 h 3489"/>
                <a:gd name="T86" fmla="*/ 2109 w 2782"/>
                <a:gd name="T87" fmla="*/ 1244 h 3489"/>
                <a:gd name="T88" fmla="*/ 1858 w 2782"/>
                <a:gd name="T89" fmla="*/ 1800 h 3489"/>
                <a:gd name="T90" fmla="*/ 1757 w 2782"/>
                <a:gd name="T91" fmla="*/ 2094 h 3489"/>
                <a:gd name="T92" fmla="*/ 1794 w 2782"/>
                <a:gd name="T93" fmla="*/ 2109 h 3489"/>
                <a:gd name="T94" fmla="*/ 2120 w 2782"/>
                <a:gd name="T95" fmla="*/ 1860 h 3489"/>
                <a:gd name="T96" fmla="*/ 2348 w 2782"/>
                <a:gd name="T97" fmla="*/ 1728 h 3489"/>
                <a:gd name="T98" fmla="*/ 2530 w 2782"/>
                <a:gd name="T99" fmla="*/ 1687 h 3489"/>
                <a:gd name="T100" fmla="*/ 2657 w 2782"/>
                <a:gd name="T101" fmla="*/ 1731 h 3489"/>
                <a:gd name="T102" fmla="*/ 2748 w 2782"/>
                <a:gd name="T103" fmla="*/ 1803 h 3489"/>
                <a:gd name="T104" fmla="*/ 2782 w 2782"/>
                <a:gd name="T105" fmla="*/ 1892 h 3489"/>
                <a:gd name="T106" fmla="*/ 2740 w 2782"/>
                <a:gd name="T107" fmla="*/ 1992 h 3489"/>
                <a:gd name="T108" fmla="*/ 2512 w 2782"/>
                <a:gd name="T109" fmla="*/ 2173 h 3489"/>
                <a:gd name="T110" fmla="*/ 2002 w 2782"/>
                <a:gd name="T111" fmla="*/ 2611 h 3489"/>
                <a:gd name="T112" fmla="*/ 1717 w 2782"/>
                <a:gd name="T113" fmla="*/ 2903 h 3489"/>
                <a:gd name="T114" fmla="*/ 1620 w 2782"/>
                <a:gd name="T115" fmla="*/ 3001 h 3489"/>
                <a:gd name="T116" fmla="*/ 1469 w 2782"/>
                <a:gd name="T117" fmla="*/ 3074 h 3489"/>
                <a:gd name="T118" fmla="*/ 1241 w 2782"/>
                <a:gd name="T119" fmla="*/ 3127 h 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82" h="3489">
                  <a:moveTo>
                    <a:pt x="0" y="3096"/>
                  </a:moveTo>
                  <a:lnTo>
                    <a:pt x="183" y="2631"/>
                  </a:lnTo>
                  <a:lnTo>
                    <a:pt x="180" y="2630"/>
                  </a:lnTo>
                  <a:lnTo>
                    <a:pt x="172" y="2626"/>
                  </a:lnTo>
                  <a:lnTo>
                    <a:pt x="158" y="2618"/>
                  </a:lnTo>
                  <a:lnTo>
                    <a:pt x="141" y="2606"/>
                  </a:lnTo>
                  <a:lnTo>
                    <a:pt x="132" y="2599"/>
                  </a:lnTo>
                  <a:lnTo>
                    <a:pt x="122" y="2589"/>
                  </a:lnTo>
                  <a:lnTo>
                    <a:pt x="111" y="2578"/>
                  </a:lnTo>
                  <a:lnTo>
                    <a:pt x="100" y="2565"/>
                  </a:lnTo>
                  <a:lnTo>
                    <a:pt x="91" y="2550"/>
                  </a:lnTo>
                  <a:lnTo>
                    <a:pt x="80" y="2534"/>
                  </a:lnTo>
                  <a:lnTo>
                    <a:pt x="70" y="2514"/>
                  </a:lnTo>
                  <a:lnTo>
                    <a:pt x="60" y="2494"/>
                  </a:lnTo>
                  <a:lnTo>
                    <a:pt x="51" y="2471"/>
                  </a:lnTo>
                  <a:lnTo>
                    <a:pt x="42" y="2445"/>
                  </a:lnTo>
                  <a:lnTo>
                    <a:pt x="34" y="2417"/>
                  </a:lnTo>
                  <a:lnTo>
                    <a:pt x="28" y="2387"/>
                  </a:lnTo>
                  <a:lnTo>
                    <a:pt x="22" y="2353"/>
                  </a:lnTo>
                  <a:lnTo>
                    <a:pt x="18" y="2318"/>
                  </a:lnTo>
                  <a:lnTo>
                    <a:pt x="15" y="2277"/>
                  </a:lnTo>
                  <a:lnTo>
                    <a:pt x="13" y="2235"/>
                  </a:lnTo>
                  <a:lnTo>
                    <a:pt x="13" y="2190"/>
                  </a:lnTo>
                  <a:lnTo>
                    <a:pt x="15" y="2141"/>
                  </a:lnTo>
                  <a:lnTo>
                    <a:pt x="18" y="2089"/>
                  </a:lnTo>
                  <a:lnTo>
                    <a:pt x="25" y="2034"/>
                  </a:lnTo>
                  <a:lnTo>
                    <a:pt x="32" y="1975"/>
                  </a:lnTo>
                  <a:lnTo>
                    <a:pt x="43" y="1911"/>
                  </a:lnTo>
                  <a:lnTo>
                    <a:pt x="55" y="1844"/>
                  </a:lnTo>
                  <a:lnTo>
                    <a:pt x="71" y="1773"/>
                  </a:lnTo>
                  <a:lnTo>
                    <a:pt x="87" y="1701"/>
                  </a:lnTo>
                  <a:lnTo>
                    <a:pt x="101" y="1632"/>
                  </a:lnTo>
                  <a:lnTo>
                    <a:pt x="115" y="1564"/>
                  </a:lnTo>
                  <a:lnTo>
                    <a:pt x="128" y="1499"/>
                  </a:lnTo>
                  <a:lnTo>
                    <a:pt x="151" y="1374"/>
                  </a:lnTo>
                  <a:lnTo>
                    <a:pt x="171" y="1258"/>
                  </a:lnTo>
                  <a:lnTo>
                    <a:pt x="189" y="1152"/>
                  </a:lnTo>
                  <a:lnTo>
                    <a:pt x="204" y="1055"/>
                  </a:lnTo>
                  <a:lnTo>
                    <a:pt x="219" y="966"/>
                  </a:lnTo>
                  <a:lnTo>
                    <a:pt x="234" y="886"/>
                  </a:lnTo>
                  <a:lnTo>
                    <a:pt x="242" y="851"/>
                  </a:lnTo>
                  <a:lnTo>
                    <a:pt x="249" y="816"/>
                  </a:lnTo>
                  <a:lnTo>
                    <a:pt x="258" y="785"/>
                  </a:lnTo>
                  <a:lnTo>
                    <a:pt x="267" y="754"/>
                  </a:lnTo>
                  <a:lnTo>
                    <a:pt x="275" y="727"/>
                  </a:lnTo>
                  <a:lnTo>
                    <a:pt x="285" y="702"/>
                  </a:lnTo>
                  <a:lnTo>
                    <a:pt x="295" y="681"/>
                  </a:lnTo>
                  <a:lnTo>
                    <a:pt x="306" y="660"/>
                  </a:lnTo>
                  <a:lnTo>
                    <a:pt x="317" y="643"/>
                  </a:lnTo>
                  <a:lnTo>
                    <a:pt x="330" y="627"/>
                  </a:lnTo>
                  <a:lnTo>
                    <a:pt x="344" y="614"/>
                  </a:lnTo>
                  <a:lnTo>
                    <a:pt x="359" y="603"/>
                  </a:lnTo>
                  <a:lnTo>
                    <a:pt x="375" y="595"/>
                  </a:lnTo>
                  <a:lnTo>
                    <a:pt x="392" y="589"/>
                  </a:lnTo>
                  <a:lnTo>
                    <a:pt x="411" y="586"/>
                  </a:lnTo>
                  <a:lnTo>
                    <a:pt x="431" y="585"/>
                  </a:lnTo>
                  <a:lnTo>
                    <a:pt x="451" y="585"/>
                  </a:lnTo>
                  <a:lnTo>
                    <a:pt x="471" y="586"/>
                  </a:lnTo>
                  <a:lnTo>
                    <a:pt x="488" y="587"/>
                  </a:lnTo>
                  <a:lnTo>
                    <a:pt x="504" y="589"/>
                  </a:lnTo>
                  <a:lnTo>
                    <a:pt x="521" y="591"/>
                  </a:lnTo>
                  <a:lnTo>
                    <a:pt x="535" y="593"/>
                  </a:lnTo>
                  <a:lnTo>
                    <a:pt x="549" y="596"/>
                  </a:lnTo>
                  <a:lnTo>
                    <a:pt x="561" y="600"/>
                  </a:lnTo>
                  <a:lnTo>
                    <a:pt x="573" y="604"/>
                  </a:lnTo>
                  <a:lnTo>
                    <a:pt x="582" y="608"/>
                  </a:lnTo>
                  <a:lnTo>
                    <a:pt x="592" y="613"/>
                  </a:lnTo>
                  <a:lnTo>
                    <a:pt x="601" y="618"/>
                  </a:lnTo>
                  <a:lnTo>
                    <a:pt x="609" y="623"/>
                  </a:lnTo>
                  <a:lnTo>
                    <a:pt x="616" y="630"/>
                  </a:lnTo>
                  <a:lnTo>
                    <a:pt x="622" y="636"/>
                  </a:lnTo>
                  <a:lnTo>
                    <a:pt x="629" y="643"/>
                  </a:lnTo>
                  <a:lnTo>
                    <a:pt x="633" y="651"/>
                  </a:lnTo>
                  <a:lnTo>
                    <a:pt x="638" y="658"/>
                  </a:lnTo>
                  <a:lnTo>
                    <a:pt x="642" y="666"/>
                  </a:lnTo>
                  <a:lnTo>
                    <a:pt x="645" y="673"/>
                  </a:lnTo>
                  <a:lnTo>
                    <a:pt x="650" y="692"/>
                  </a:lnTo>
                  <a:lnTo>
                    <a:pt x="655" y="710"/>
                  </a:lnTo>
                  <a:lnTo>
                    <a:pt x="657" y="729"/>
                  </a:lnTo>
                  <a:lnTo>
                    <a:pt x="659" y="751"/>
                  </a:lnTo>
                  <a:lnTo>
                    <a:pt x="659" y="774"/>
                  </a:lnTo>
                  <a:lnTo>
                    <a:pt x="660" y="797"/>
                  </a:lnTo>
                  <a:lnTo>
                    <a:pt x="659" y="850"/>
                  </a:lnTo>
                  <a:lnTo>
                    <a:pt x="656" y="911"/>
                  </a:lnTo>
                  <a:lnTo>
                    <a:pt x="651" y="977"/>
                  </a:lnTo>
                  <a:lnTo>
                    <a:pt x="645" y="1040"/>
                  </a:lnTo>
                  <a:lnTo>
                    <a:pt x="640" y="1098"/>
                  </a:lnTo>
                  <a:lnTo>
                    <a:pt x="634" y="1145"/>
                  </a:lnTo>
                  <a:lnTo>
                    <a:pt x="631" y="1177"/>
                  </a:lnTo>
                  <a:lnTo>
                    <a:pt x="630" y="1189"/>
                  </a:lnTo>
                  <a:lnTo>
                    <a:pt x="632" y="1179"/>
                  </a:lnTo>
                  <a:lnTo>
                    <a:pt x="637" y="1155"/>
                  </a:lnTo>
                  <a:lnTo>
                    <a:pt x="647" y="1115"/>
                  </a:lnTo>
                  <a:lnTo>
                    <a:pt x="660" y="1063"/>
                  </a:lnTo>
                  <a:lnTo>
                    <a:pt x="676" y="1002"/>
                  </a:lnTo>
                  <a:lnTo>
                    <a:pt x="696" y="935"/>
                  </a:lnTo>
                  <a:lnTo>
                    <a:pt x="718" y="863"/>
                  </a:lnTo>
                  <a:lnTo>
                    <a:pt x="743" y="788"/>
                  </a:lnTo>
                  <a:lnTo>
                    <a:pt x="757" y="750"/>
                  </a:lnTo>
                  <a:lnTo>
                    <a:pt x="770" y="713"/>
                  </a:lnTo>
                  <a:lnTo>
                    <a:pt x="785" y="678"/>
                  </a:lnTo>
                  <a:lnTo>
                    <a:pt x="801" y="642"/>
                  </a:lnTo>
                  <a:lnTo>
                    <a:pt x="816" y="607"/>
                  </a:lnTo>
                  <a:lnTo>
                    <a:pt x="832" y="575"/>
                  </a:lnTo>
                  <a:lnTo>
                    <a:pt x="848" y="544"/>
                  </a:lnTo>
                  <a:lnTo>
                    <a:pt x="865" y="515"/>
                  </a:lnTo>
                  <a:lnTo>
                    <a:pt x="883" y="489"/>
                  </a:lnTo>
                  <a:lnTo>
                    <a:pt x="900" y="466"/>
                  </a:lnTo>
                  <a:lnTo>
                    <a:pt x="917" y="445"/>
                  </a:lnTo>
                  <a:lnTo>
                    <a:pt x="936" y="429"/>
                  </a:lnTo>
                  <a:lnTo>
                    <a:pt x="954" y="415"/>
                  </a:lnTo>
                  <a:lnTo>
                    <a:pt x="973" y="405"/>
                  </a:lnTo>
                  <a:lnTo>
                    <a:pt x="992" y="400"/>
                  </a:lnTo>
                  <a:lnTo>
                    <a:pt x="1011" y="400"/>
                  </a:lnTo>
                  <a:lnTo>
                    <a:pt x="1030" y="401"/>
                  </a:lnTo>
                  <a:lnTo>
                    <a:pt x="1048" y="403"/>
                  </a:lnTo>
                  <a:lnTo>
                    <a:pt x="1065" y="406"/>
                  </a:lnTo>
                  <a:lnTo>
                    <a:pt x="1081" y="409"/>
                  </a:lnTo>
                  <a:lnTo>
                    <a:pt x="1097" y="414"/>
                  </a:lnTo>
                  <a:lnTo>
                    <a:pt x="1111" y="418"/>
                  </a:lnTo>
                  <a:lnTo>
                    <a:pt x="1124" y="423"/>
                  </a:lnTo>
                  <a:lnTo>
                    <a:pt x="1137" y="429"/>
                  </a:lnTo>
                  <a:lnTo>
                    <a:pt x="1147" y="435"/>
                  </a:lnTo>
                  <a:lnTo>
                    <a:pt x="1158" y="443"/>
                  </a:lnTo>
                  <a:lnTo>
                    <a:pt x="1168" y="450"/>
                  </a:lnTo>
                  <a:lnTo>
                    <a:pt x="1178" y="459"/>
                  </a:lnTo>
                  <a:lnTo>
                    <a:pt x="1185" y="469"/>
                  </a:lnTo>
                  <a:lnTo>
                    <a:pt x="1193" y="479"/>
                  </a:lnTo>
                  <a:lnTo>
                    <a:pt x="1198" y="489"/>
                  </a:lnTo>
                  <a:lnTo>
                    <a:pt x="1204" y="501"/>
                  </a:lnTo>
                  <a:lnTo>
                    <a:pt x="1208" y="513"/>
                  </a:lnTo>
                  <a:lnTo>
                    <a:pt x="1212" y="526"/>
                  </a:lnTo>
                  <a:lnTo>
                    <a:pt x="1214" y="540"/>
                  </a:lnTo>
                  <a:lnTo>
                    <a:pt x="1217" y="555"/>
                  </a:lnTo>
                  <a:lnTo>
                    <a:pt x="1218" y="572"/>
                  </a:lnTo>
                  <a:lnTo>
                    <a:pt x="1218" y="588"/>
                  </a:lnTo>
                  <a:lnTo>
                    <a:pt x="1218" y="605"/>
                  </a:lnTo>
                  <a:lnTo>
                    <a:pt x="1215" y="623"/>
                  </a:lnTo>
                  <a:lnTo>
                    <a:pt x="1213" y="643"/>
                  </a:lnTo>
                  <a:lnTo>
                    <a:pt x="1210" y="663"/>
                  </a:lnTo>
                  <a:lnTo>
                    <a:pt x="1206" y="685"/>
                  </a:lnTo>
                  <a:lnTo>
                    <a:pt x="1201" y="707"/>
                  </a:lnTo>
                  <a:lnTo>
                    <a:pt x="1188" y="754"/>
                  </a:lnTo>
                  <a:lnTo>
                    <a:pt x="1173" y="806"/>
                  </a:lnTo>
                  <a:lnTo>
                    <a:pt x="1143" y="906"/>
                  </a:lnTo>
                  <a:lnTo>
                    <a:pt x="1119" y="987"/>
                  </a:lnTo>
                  <a:lnTo>
                    <a:pt x="1102" y="1052"/>
                  </a:lnTo>
                  <a:lnTo>
                    <a:pt x="1090" y="1102"/>
                  </a:lnTo>
                  <a:lnTo>
                    <a:pt x="1081" y="1138"/>
                  </a:lnTo>
                  <a:lnTo>
                    <a:pt x="1077" y="1162"/>
                  </a:lnTo>
                  <a:lnTo>
                    <a:pt x="1075" y="1176"/>
                  </a:lnTo>
                  <a:lnTo>
                    <a:pt x="1075" y="1181"/>
                  </a:lnTo>
                  <a:lnTo>
                    <a:pt x="1078" y="1171"/>
                  </a:lnTo>
                  <a:lnTo>
                    <a:pt x="1088" y="1145"/>
                  </a:lnTo>
                  <a:lnTo>
                    <a:pt x="1103" y="1105"/>
                  </a:lnTo>
                  <a:lnTo>
                    <a:pt x="1124" y="1053"/>
                  </a:lnTo>
                  <a:lnTo>
                    <a:pt x="1150" y="991"/>
                  </a:lnTo>
                  <a:lnTo>
                    <a:pt x="1178" y="923"/>
                  </a:lnTo>
                  <a:lnTo>
                    <a:pt x="1210" y="851"/>
                  </a:lnTo>
                  <a:lnTo>
                    <a:pt x="1245" y="777"/>
                  </a:lnTo>
                  <a:lnTo>
                    <a:pt x="1263" y="739"/>
                  </a:lnTo>
                  <a:lnTo>
                    <a:pt x="1281" y="702"/>
                  </a:lnTo>
                  <a:lnTo>
                    <a:pt x="1301" y="667"/>
                  </a:lnTo>
                  <a:lnTo>
                    <a:pt x="1320" y="632"/>
                  </a:lnTo>
                  <a:lnTo>
                    <a:pt x="1340" y="599"/>
                  </a:lnTo>
                  <a:lnTo>
                    <a:pt x="1359" y="567"/>
                  </a:lnTo>
                  <a:lnTo>
                    <a:pt x="1379" y="537"/>
                  </a:lnTo>
                  <a:lnTo>
                    <a:pt x="1398" y="510"/>
                  </a:lnTo>
                  <a:lnTo>
                    <a:pt x="1418" y="485"/>
                  </a:lnTo>
                  <a:lnTo>
                    <a:pt x="1437" y="463"/>
                  </a:lnTo>
                  <a:lnTo>
                    <a:pt x="1455" y="445"/>
                  </a:lnTo>
                  <a:lnTo>
                    <a:pt x="1475" y="430"/>
                  </a:lnTo>
                  <a:lnTo>
                    <a:pt x="1493" y="418"/>
                  </a:lnTo>
                  <a:lnTo>
                    <a:pt x="1510" y="411"/>
                  </a:lnTo>
                  <a:lnTo>
                    <a:pt x="1528" y="409"/>
                  </a:lnTo>
                  <a:lnTo>
                    <a:pt x="1544" y="411"/>
                  </a:lnTo>
                  <a:lnTo>
                    <a:pt x="1560" y="416"/>
                  </a:lnTo>
                  <a:lnTo>
                    <a:pt x="1575" y="421"/>
                  </a:lnTo>
                  <a:lnTo>
                    <a:pt x="1590" y="428"/>
                  </a:lnTo>
                  <a:lnTo>
                    <a:pt x="1605" y="434"/>
                  </a:lnTo>
                  <a:lnTo>
                    <a:pt x="1617" y="442"/>
                  </a:lnTo>
                  <a:lnTo>
                    <a:pt x="1630" y="449"/>
                  </a:lnTo>
                  <a:lnTo>
                    <a:pt x="1642" y="458"/>
                  </a:lnTo>
                  <a:lnTo>
                    <a:pt x="1654" y="467"/>
                  </a:lnTo>
                  <a:lnTo>
                    <a:pt x="1665" y="476"/>
                  </a:lnTo>
                  <a:lnTo>
                    <a:pt x="1675" y="487"/>
                  </a:lnTo>
                  <a:lnTo>
                    <a:pt x="1683" y="499"/>
                  </a:lnTo>
                  <a:lnTo>
                    <a:pt x="1692" y="511"/>
                  </a:lnTo>
                  <a:lnTo>
                    <a:pt x="1700" y="523"/>
                  </a:lnTo>
                  <a:lnTo>
                    <a:pt x="1706" y="537"/>
                  </a:lnTo>
                  <a:lnTo>
                    <a:pt x="1711" y="551"/>
                  </a:lnTo>
                  <a:lnTo>
                    <a:pt x="1717" y="566"/>
                  </a:lnTo>
                  <a:lnTo>
                    <a:pt x="1720" y="582"/>
                  </a:lnTo>
                  <a:lnTo>
                    <a:pt x="1723" y="599"/>
                  </a:lnTo>
                  <a:lnTo>
                    <a:pt x="1726" y="617"/>
                  </a:lnTo>
                  <a:lnTo>
                    <a:pt x="1727" y="635"/>
                  </a:lnTo>
                  <a:lnTo>
                    <a:pt x="1727" y="655"/>
                  </a:lnTo>
                  <a:lnTo>
                    <a:pt x="1727" y="675"/>
                  </a:lnTo>
                  <a:lnTo>
                    <a:pt x="1724" y="696"/>
                  </a:lnTo>
                  <a:lnTo>
                    <a:pt x="1721" y="719"/>
                  </a:lnTo>
                  <a:lnTo>
                    <a:pt x="1718" y="742"/>
                  </a:lnTo>
                  <a:lnTo>
                    <a:pt x="1713" y="766"/>
                  </a:lnTo>
                  <a:lnTo>
                    <a:pt x="1706" y="792"/>
                  </a:lnTo>
                  <a:lnTo>
                    <a:pt x="1699" y="818"/>
                  </a:lnTo>
                  <a:lnTo>
                    <a:pt x="1691" y="846"/>
                  </a:lnTo>
                  <a:lnTo>
                    <a:pt x="1681" y="874"/>
                  </a:lnTo>
                  <a:lnTo>
                    <a:pt x="1670" y="905"/>
                  </a:lnTo>
                  <a:lnTo>
                    <a:pt x="1659" y="936"/>
                  </a:lnTo>
                  <a:lnTo>
                    <a:pt x="1612" y="1051"/>
                  </a:lnTo>
                  <a:lnTo>
                    <a:pt x="1574" y="1145"/>
                  </a:lnTo>
                  <a:lnTo>
                    <a:pt x="1544" y="1221"/>
                  </a:lnTo>
                  <a:lnTo>
                    <a:pt x="1520" y="1278"/>
                  </a:lnTo>
                  <a:lnTo>
                    <a:pt x="1503" y="1320"/>
                  </a:lnTo>
                  <a:lnTo>
                    <a:pt x="1492" y="1348"/>
                  </a:lnTo>
                  <a:lnTo>
                    <a:pt x="1486" y="1363"/>
                  </a:lnTo>
                  <a:lnTo>
                    <a:pt x="1483" y="1369"/>
                  </a:lnTo>
                  <a:lnTo>
                    <a:pt x="1486" y="1369"/>
                  </a:lnTo>
                  <a:lnTo>
                    <a:pt x="1490" y="1369"/>
                  </a:lnTo>
                  <a:lnTo>
                    <a:pt x="1498" y="1368"/>
                  </a:lnTo>
                  <a:lnTo>
                    <a:pt x="1508" y="1364"/>
                  </a:lnTo>
                  <a:lnTo>
                    <a:pt x="1515" y="1362"/>
                  </a:lnTo>
                  <a:lnTo>
                    <a:pt x="1521" y="1359"/>
                  </a:lnTo>
                  <a:lnTo>
                    <a:pt x="1529" y="1355"/>
                  </a:lnTo>
                  <a:lnTo>
                    <a:pt x="1538" y="1349"/>
                  </a:lnTo>
                  <a:lnTo>
                    <a:pt x="1547" y="1343"/>
                  </a:lnTo>
                  <a:lnTo>
                    <a:pt x="1556" y="1334"/>
                  </a:lnTo>
                  <a:lnTo>
                    <a:pt x="1567" y="1324"/>
                  </a:lnTo>
                  <a:lnTo>
                    <a:pt x="1577" y="1314"/>
                  </a:lnTo>
                  <a:lnTo>
                    <a:pt x="1589" y="1302"/>
                  </a:lnTo>
                  <a:lnTo>
                    <a:pt x="1601" y="1287"/>
                  </a:lnTo>
                  <a:lnTo>
                    <a:pt x="1613" y="1270"/>
                  </a:lnTo>
                  <a:lnTo>
                    <a:pt x="1627" y="1252"/>
                  </a:lnTo>
                  <a:lnTo>
                    <a:pt x="1640" y="1231"/>
                  </a:lnTo>
                  <a:lnTo>
                    <a:pt x="1655" y="1209"/>
                  </a:lnTo>
                  <a:lnTo>
                    <a:pt x="1669" y="1184"/>
                  </a:lnTo>
                  <a:lnTo>
                    <a:pt x="1684" y="1156"/>
                  </a:lnTo>
                  <a:lnTo>
                    <a:pt x="1701" y="1125"/>
                  </a:lnTo>
                  <a:lnTo>
                    <a:pt x="1717" y="1093"/>
                  </a:lnTo>
                  <a:lnTo>
                    <a:pt x="1733" y="1057"/>
                  </a:lnTo>
                  <a:lnTo>
                    <a:pt x="1750" y="1018"/>
                  </a:lnTo>
                  <a:lnTo>
                    <a:pt x="1768" y="976"/>
                  </a:lnTo>
                  <a:lnTo>
                    <a:pt x="1786" y="931"/>
                  </a:lnTo>
                  <a:lnTo>
                    <a:pt x="1804" y="883"/>
                  </a:lnTo>
                  <a:lnTo>
                    <a:pt x="1823" y="831"/>
                  </a:lnTo>
                  <a:lnTo>
                    <a:pt x="1860" y="727"/>
                  </a:lnTo>
                  <a:lnTo>
                    <a:pt x="1892" y="630"/>
                  </a:lnTo>
                  <a:lnTo>
                    <a:pt x="1921" y="540"/>
                  </a:lnTo>
                  <a:lnTo>
                    <a:pt x="1948" y="457"/>
                  </a:lnTo>
                  <a:lnTo>
                    <a:pt x="1973" y="380"/>
                  </a:lnTo>
                  <a:lnTo>
                    <a:pt x="1997" y="311"/>
                  </a:lnTo>
                  <a:lnTo>
                    <a:pt x="2009" y="279"/>
                  </a:lnTo>
                  <a:lnTo>
                    <a:pt x="2019" y="249"/>
                  </a:lnTo>
                  <a:lnTo>
                    <a:pt x="2031" y="220"/>
                  </a:lnTo>
                  <a:lnTo>
                    <a:pt x="2042" y="193"/>
                  </a:lnTo>
                  <a:lnTo>
                    <a:pt x="2054" y="168"/>
                  </a:lnTo>
                  <a:lnTo>
                    <a:pt x="2065" y="145"/>
                  </a:lnTo>
                  <a:lnTo>
                    <a:pt x="2077" y="124"/>
                  </a:lnTo>
                  <a:lnTo>
                    <a:pt x="2089" y="103"/>
                  </a:lnTo>
                  <a:lnTo>
                    <a:pt x="2102" y="86"/>
                  </a:lnTo>
                  <a:lnTo>
                    <a:pt x="2115" y="69"/>
                  </a:lnTo>
                  <a:lnTo>
                    <a:pt x="2128" y="54"/>
                  </a:lnTo>
                  <a:lnTo>
                    <a:pt x="2142" y="41"/>
                  </a:lnTo>
                  <a:lnTo>
                    <a:pt x="2157" y="31"/>
                  </a:lnTo>
                  <a:lnTo>
                    <a:pt x="2172" y="21"/>
                  </a:lnTo>
                  <a:lnTo>
                    <a:pt x="2188" y="13"/>
                  </a:lnTo>
                  <a:lnTo>
                    <a:pt x="2204" y="8"/>
                  </a:lnTo>
                  <a:lnTo>
                    <a:pt x="2223" y="4"/>
                  </a:lnTo>
                  <a:lnTo>
                    <a:pt x="2241" y="1"/>
                  </a:lnTo>
                  <a:lnTo>
                    <a:pt x="2262" y="0"/>
                  </a:lnTo>
                  <a:lnTo>
                    <a:pt x="2282" y="3"/>
                  </a:lnTo>
                  <a:lnTo>
                    <a:pt x="2304" y="5"/>
                  </a:lnTo>
                  <a:lnTo>
                    <a:pt x="2323" y="8"/>
                  </a:lnTo>
                  <a:lnTo>
                    <a:pt x="2343" y="12"/>
                  </a:lnTo>
                  <a:lnTo>
                    <a:pt x="2360" y="18"/>
                  </a:lnTo>
                  <a:lnTo>
                    <a:pt x="2377" y="24"/>
                  </a:lnTo>
                  <a:lnTo>
                    <a:pt x="2392" y="31"/>
                  </a:lnTo>
                  <a:lnTo>
                    <a:pt x="2407" y="39"/>
                  </a:lnTo>
                  <a:lnTo>
                    <a:pt x="2420" y="48"/>
                  </a:lnTo>
                  <a:lnTo>
                    <a:pt x="2433" y="59"/>
                  </a:lnTo>
                  <a:lnTo>
                    <a:pt x="2444" y="70"/>
                  </a:lnTo>
                  <a:lnTo>
                    <a:pt x="2454" y="83"/>
                  </a:lnTo>
                  <a:lnTo>
                    <a:pt x="2464" y="97"/>
                  </a:lnTo>
                  <a:lnTo>
                    <a:pt x="2471" y="111"/>
                  </a:lnTo>
                  <a:lnTo>
                    <a:pt x="2477" y="127"/>
                  </a:lnTo>
                  <a:lnTo>
                    <a:pt x="2482" y="145"/>
                  </a:lnTo>
                  <a:lnTo>
                    <a:pt x="2486" y="164"/>
                  </a:lnTo>
                  <a:lnTo>
                    <a:pt x="2488" y="184"/>
                  </a:lnTo>
                  <a:lnTo>
                    <a:pt x="2490" y="205"/>
                  </a:lnTo>
                  <a:lnTo>
                    <a:pt x="2490" y="229"/>
                  </a:lnTo>
                  <a:lnTo>
                    <a:pt x="2488" y="252"/>
                  </a:lnTo>
                  <a:lnTo>
                    <a:pt x="2485" y="278"/>
                  </a:lnTo>
                  <a:lnTo>
                    <a:pt x="2482" y="307"/>
                  </a:lnTo>
                  <a:lnTo>
                    <a:pt x="2477" y="335"/>
                  </a:lnTo>
                  <a:lnTo>
                    <a:pt x="2469" y="366"/>
                  </a:lnTo>
                  <a:lnTo>
                    <a:pt x="2461" y="397"/>
                  </a:lnTo>
                  <a:lnTo>
                    <a:pt x="2452" y="432"/>
                  </a:lnTo>
                  <a:lnTo>
                    <a:pt x="2441" y="467"/>
                  </a:lnTo>
                  <a:lnTo>
                    <a:pt x="2428" y="504"/>
                  </a:lnTo>
                  <a:lnTo>
                    <a:pt x="2414" y="543"/>
                  </a:lnTo>
                  <a:lnTo>
                    <a:pt x="2399" y="585"/>
                  </a:lnTo>
                  <a:lnTo>
                    <a:pt x="2381" y="627"/>
                  </a:lnTo>
                  <a:lnTo>
                    <a:pt x="2363" y="671"/>
                  </a:lnTo>
                  <a:lnTo>
                    <a:pt x="2323" y="764"/>
                  </a:lnTo>
                  <a:lnTo>
                    <a:pt x="2282" y="858"/>
                  </a:lnTo>
                  <a:lnTo>
                    <a:pt x="2240" y="954"/>
                  </a:lnTo>
                  <a:lnTo>
                    <a:pt x="2196" y="1052"/>
                  </a:lnTo>
                  <a:lnTo>
                    <a:pt x="2152" y="1149"/>
                  </a:lnTo>
                  <a:lnTo>
                    <a:pt x="2109" y="1244"/>
                  </a:lnTo>
                  <a:lnTo>
                    <a:pt x="2067" y="1337"/>
                  </a:lnTo>
                  <a:lnTo>
                    <a:pt x="2026" y="1428"/>
                  </a:lnTo>
                  <a:lnTo>
                    <a:pt x="1986" y="1514"/>
                  </a:lnTo>
                  <a:lnTo>
                    <a:pt x="1949" y="1596"/>
                  </a:lnTo>
                  <a:lnTo>
                    <a:pt x="1916" y="1671"/>
                  </a:lnTo>
                  <a:lnTo>
                    <a:pt x="1884" y="1740"/>
                  </a:lnTo>
                  <a:lnTo>
                    <a:pt x="1858" y="1800"/>
                  </a:lnTo>
                  <a:lnTo>
                    <a:pt x="1836" y="1852"/>
                  </a:lnTo>
                  <a:lnTo>
                    <a:pt x="1820" y="1896"/>
                  </a:lnTo>
                  <a:lnTo>
                    <a:pt x="1808" y="1927"/>
                  </a:lnTo>
                  <a:lnTo>
                    <a:pt x="1793" y="1978"/>
                  </a:lnTo>
                  <a:lnTo>
                    <a:pt x="1778" y="2022"/>
                  </a:lnTo>
                  <a:lnTo>
                    <a:pt x="1767" y="2061"/>
                  </a:lnTo>
                  <a:lnTo>
                    <a:pt x="1757" y="2094"/>
                  </a:lnTo>
                  <a:lnTo>
                    <a:pt x="1749" y="2121"/>
                  </a:lnTo>
                  <a:lnTo>
                    <a:pt x="1744" y="2139"/>
                  </a:lnTo>
                  <a:lnTo>
                    <a:pt x="1741" y="2151"/>
                  </a:lnTo>
                  <a:lnTo>
                    <a:pt x="1740" y="2155"/>
                  </a:lnTo>
                  <a:lnTo>
                    <a:pt x="1746" y="2150"/>
                  </a:lnTo>
                  <a:lnTo>
                    <a:pt x="1764" y="2134"/>
                  </a:lnTo>
                  <a:lnTo>
                    <a:pt x="1794" y="2109"/>
                  </a:lnTo>
                  <a:lnTo>
                    <a:pt x="1833" y="2076"/>
                  </a:lnTo>
                  <a:lnTo>
                    <a:pt x="1880" y="2038"/>
                  </a:lnTo>
                  <a:lnTo>
                    <a:pt x="1933" y="1996"/>
                  </a:lnTo>
                  <a:lnTo>
                    <a:pt x="1992" y="1952"/>
                  </a:lnTo>
                  <a:lnTo>
                    <a:pt x="2055" y="1905"/>
                  </a:lnTo>
                  <a:lnTo>
                    <a:pt x="2088" y="1883"/>
                  </a:lnTo>
                  <a:lnTo>
                    <a:pt x="2120" y="1860"/>
                  </a:lnTo>
                  <a:lnTo>
                    <a:pt x="2153" y="1838"/>
                  </a:lnTo>
                  <a:lnTo>
                    <a:pt x="2186" y="1817"/>
                  </a:lnTo>
                  <a:lnTo>
                    <a:pt x="2219" y="1797"/>
                  </a:lnTo>
                  <a:lnTo>
                    <a:pt x="2252" y="1778"/>
                  </a:lnTo>
                  <a:lnTo>
                    <a:pt x="2284" y="1759"/>
                  </a:lnTo>
                  <a:lnTo>
                    <a:pt x="2317" y="1743"/>
                  </a:lnTo>
                  <a:lnTo>
                    <a:pt x="2348" y="1728"/>
                  </a:lnTo>
                  <a:lnTo>
                    <a:pt x="2378" y="1715"/>
                  </a:lnTo>
                  <a:lnTo>
                    <a:pt x="2407" y="1704"/>
                  </a:lnTo>
                  <a:lnTo>
                    <a:pt x="2434" y="1696"/>
                  </a:lnTo>
                  <a:lnTo>
                    <a:pt x="2461" y="1689"/>
                  </a:lnTo>
                  <a:lnTo>
                    <a:pt x="2485" y="1686"/>
                  </a:lnTo>
                  <a:lnTo>
                    <a:pt x="2509" y="1685"/>
                  </a:lnTo>
                  <a:lnTo>
                    <a:pt x="2530" y="1687"/>
                  </a:lnTo>
                  <a:lnTo>
                    <a:pt x="2549" y="1691"/>
                  </a:lnTo>
                  <a:lnTo>
                    <a:pt x="2568" y="1697"/>
                  </a:lnTo>
                  <a:lnTo>
                    <a:pt x="2588" y="1702"/>
                  </a:lnTo>
                  <a:lnTo>
                    <a:pt x="2606" y="1708"/>
                  </a:lnTo>
                  <a:lnTo>
                    <a:pt x="2624" y="1715"/>
                  </a:lnTo>
                  <a:lnTo>
                    <a:pt x="2641" y="1723"/>
                  </a:lnTo>
                  <a:lnTo>
                    <a:pt x="2657" y="1731"/>
                  </a:lnTo>
                  <a:lnTo>
                    <a:pt x="2673" y="1740"/>
                  </a:lnTo>
                  <a:lnTo>
                    <a:pt x="2687" y="1749"/>
                  </a:lnTo>
                  <a:lnTo>
                    <a:pt x="2701" y="1758"/>
                  </a:lnTo>
                  <a:lnTo>
                    <a:pt x="2714" y="1769"/>
                  </a:lnTo>
                  <a:lnTo>
                    <a:pt x="2727" y="1780"/>
                  </a:lnTo>
                  <a:lnTo>
                    <a:pt x="2738" y="1791"/>
                  </a:lnTo>
                  <a:lnTo>
                    <a:pt x="2748" y="1803"/>
                  </a:lnTo>
                  <a:lnTo>
                    <a:pt x="2756" y="1814"/>
                  </a:lnTo>
                  <a:lnTo>
                    <a:pt x="2764" y="1826"/>
                  </a:lnTo>
                  <a:lnTo>
                    <a:pt x="2771" y="1839"/>
                  </a:lnTo>
                  <a:lnTo>
                    <a:pt x="2776" y="1852"/>
                  </a:lnTo>
                  <a:lnTo>
                    <a:pt x="2779" y="1865"/>
                  </a:lnTo>
                  <a:lnTo>
                    <a:pt x="2781" y="1879"/>
                  </a:lnTo>
                  <a:lnTo>
                    <a:pt x="2782" y="1892"/>
                  </a:lnTo>
                  <a:lnTo>
                    <a:pt x="2781" y="1906"/>
                  </a:lnTo>
                  <a:lnTo>
                    <a:pt x="2779" y="1921"/>
                  </a:lnTo>
                  <a:lnTo>
                    <a:pt x="2775" y="1935"/>
                  </a:lnTo>
                  <a:lnTo>
                    <a:pt x="2768" y="1949"/>
                  </a:lnTo>
                  <a:lnTo>
                    <a:pt x="2761" y="1964"/>
                  </a:lnTo>
                  <a:lnTo>
                    <a:pt x="2751" y="1978"/>
                  </a:lnTo>
                  <a:lnTo>
                    <a:pt x="2740" y="1992"/>
                  </a:lnTo>
                  <a:lnTo>
                    <a:pt x="2726" y="2007"/>
                  </a:lnTo>
                  <a:lnTo>
                    <a:pt x="2711" y="2021"/>
                  </a:lnTo>
                  <a:lnTo>
                    <a:pt x="2694" y="2036"/>
                  </a:lnTo>
                  <a:lnTo>
                    <a:pt x="2674" y="2050"/>
                  </a:lnTo>
                  <a:lnTo>
                    <a:pt x="2628" y="2083"/>
                  </a:lnTo>
                  <a:lnTo>
                    <a:pt x="2574" y="2125"/>
                  </a:lnTo>
                  <a:lnTo>
                    <a:pt x="2512" y="2173"/>
                  </a:lnTo>
                  <a:lnTo>
                    <a:pt x="2445" y="2227"/>
                  </a:lnTo>
                  <a:lnTo>
                    <a:pt x="2374" y="2285"/>
                  </a:lnTo>
                  <a:lnTo>
                    <a:pt x="2299" y="2348"/>
                  </a:lnTo>
                  <a:lnTo>
                    <a:pt x="2224" y="2413"/>
                  </a:lnTo>
                  <a:lnTo>
                    <a:pt x="2148" y="2479"/>
                  </a:lnTo>
                  <a:lnTo>
                    <a:pt x="2073" y="2545"/>
                  </a:lnTo>
                  <a:lnTo>
                    <a:pt x="2002" y="2611"/>
                  </a:lnTo>
                  <a:lnTo>
                    <a:pt x="1934" y="2673"/>
                  </a:lnTo>
                  <a:lnTo>
                    <a:pt x="1873" y="2734"/>
                  </a:lnTo>
                  <a:lnTo>
                    <a:pt x="1816" y="2789"/>
                  </a:lnTo>
                  <a:lnTo>
                    <a:pt x="1770" y="2840"/>
                  </a:lnTo>
                  <a:lnTo>
                    <a:pt x="1749" y="2863"/>
                  </a:lnTo>
                  <a:lnTo>
                    <a:pt x="1731" y="2883"/>
                  </a:lnTo>
                  <a:lnTo>
                    <a:pt x="1717" y="2903"/>
                  </a:lnTo>
                  <a:lnTo>
                    <a:pt x="1704" y="2919"/>
                  </a:lnTo>
                  <a:lnTo>
                    <a:pt x="1693" y="2935"/>
                  </a:lnTo>
                  <a:lnTo>
                    <a:pt x="1680" y="2949"/>
                  </a:lnTo>
                  <a:lnTo>
                    <a:pt x="1667" y="2963"/>
                  </a:lnTo>
                  <a:lnTo>
                    <a:pt x="1652" y="2977"/>
                  </a:lnTo>
                  <a:lnTo>
                    <a:pt x="1636" y="2989"/>
                  </a:lnTo>
                  <a:lnTo>
                    <a:pt x="1620" y="3001"/>
                  </a:lnTo>
                  <a:lnTo>
                    <a:pt x="1602" y="3013"/>
                  </a:lnTo>
                  <a:lnTo>
                    <a:pt x="1584" y="3023"/>
                  </a:lnTo>
                  <a:lnTo>
                    <a:pt x="1566" y="3034"/>
                  </a:lnTo>
                  <a:lnTo>
                    <a:pt x="1547" y="3042"/>
                  </a:lnTo>
                  <a:lnTo>
                    <a:pt x="1528" y="3051"/>
                  </a:lnTo>
                  <a:lnTo>
                    <a:pt x="1508" y="3060"/>
                  </a:lnTo>
                  <a:lnTo>
                    <a:pt x="1469" y="3074"/>
                  </a:lnTo>
                  <a:lnTo>
                    <a:pt x="1431" y="3087"/>
                  </a:lnTo>
                  <a:lnTo>
                    <a:pt x="1394" y="3097"/>
                  </a:lnTo>
                  <a:lnTo>
                    <a:pt x="1358" y="3106"/>
                  </a:lnTo>
                  <a:lnTo>
                    <a:pt x="1326" y="3113"/>
                  </a:lnTo>
                  <a:lnTo>
                    <a:pt x="1298" y="3118"/>
                  </a:lnTo>
                  <a:lnTo>
                    <a:pt x="1257" y="3125"/>
                  </a:lnTo>
                  <a:lnTo>
                    <a:pt x="1241" y="3127"/>
                  </a:lnTo>
                  <a:lnTo>
                    <a:pt x="1131" y="3489"/>
                  </a:lnTo>
                  <a:lnTo>
                    <a:pt x="0" y="3096"/>
                  </a:lnTo>
                  <a:lnTo>
                    <a:pt x="0" y="3096"/>
                  </a:lnTo>
                  <a:close/>
                </a:path>
              </a:pathLst>
            </a:custGeom>
            <a:solidFill>
              <a:srgbClr val="FFBD8B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7" name="任意多边形: 形状 253">
              <a:extLst>
                <a:ext uri="{FF2B5EF4-FFF2-40B4-BE49-F238E27FC236}">
                  <a16:creationId xmlns:a16="http://schemas.microsoft.com/office/drawing/2014/main" id="{614A5B64-48CD-8B6D-B5FF-4CCEFBCA79CC}"/>
                </a:ext>
              </a:extLst>
            </p:cNvPr>
            <p:cNvSpPr/>
            <p:nvPr/>
          </p:nvSpPr>
          <p:spPr bwMode="auto">
            <a:xfrm>
              <a:off x="10208120" y="5693295"/>
              <a:ext cx="1052117" cy="1164704"/>
            </a:xfrm>
            <a:custGeom>
              <a:avLst/>
              <a:gdLst>
                <a:gd name="T0" fmla="*/ 812 w 2713"/>
                <a:gd name="T1" fmla="*/ 2998 h 2998"/>
                <a:gd name="T2" fmla="*/ 0 w 2713"/>
                <a:gd name="T3" fmla="*/ 599 h 2998"/>
                <a:gd name="T4" fmla="*/ 1680 w 2713"/>
                <a:gd name="T5" fmla="*/ 0 h 2998"/>
                <a:gd name="T6" fmla="*/ 2713 w 2713"/>
                <a:gd name="T7" fmla="*/ 2998 h 2998"/>
                <a:gd name="T8" fmla="*/ 812 w 2713"/>
                <a:gd name="T9" fmla="*/ 2998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3" h="2998">
                  <a:moveTo>
                    <a:pt x="812" y="2998"/>
                  </a:moveTo>
                  <a:lnTo>
                    <a:pt x="0" y="599"/>
                  </a:lnTo>
                  <a:lnTo>
                    <a:pt x="1680" y="0"/>
                  </a:lnTo>
                  <a:lnTo>
                    <a:pt x="2713" y="2998"/>
                  </a:lnTo>
                  <a:lnTo>
                    <a:pt x="812" y="299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8" name="任意多边形: 形状 254">
              <a:extLst>
                <a:ext uri="{FF2B5EF4-FFF2-40B4-BE49-F238E27FC236}">
                  <a16:creationId xmlns:a16="http://schemas.microsoft.com/office/drawing/2014/main" id="{DA77640C-E5E6-8A95-9D4B-4CFB3951DE89}"/>
                </a:ext>
              </a:extLst>
            </p:cNvPr>
            <p:cNvSpPr/>
            <p:nvPr/>
          </p:nvSpPr>
          <p:spPr bwMode="auto">
            <a:xfrm>
              <a:off x="10534238" y="5693295"/>
              <a:ext cx="725999" cy="1164704"/>
            </a:xfrm>
            <a:custGeom>
              <a:avLst/>
              <a:gdLst>
                <a:gd name="T0" fmla="*/ 0 w 1874"/>
                <a:gd name="T1" fmla="*/ 300 h 2998"/>
                <a:gd name="T2" fmla="*/ 841 w 1874"/>
                <a:gd name="T3" fmla="*/ 0 h 2998"/>
                <a:gd name="T4" fmla="*/ 1874 w 1874"/>
                <a:gd name="T5" fmla="*/ 2998 h 2998"/>
                <a:gd name="T6" fmla="*/ 986 w 1874"/>
                <a:gd name="T7" fmla="*/ 2998 h 2998"/>
                <a:gd name="T8" fmla="*/ 0 w 1874"/>
                <a:gd name="T9" fmla="*/ 300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4" h="2998">
                  <a:moveTo>
                    <a:pt x="0" y="300"/>
                  </a:moveTo>
                  <a:lnTo>
                    <a:pt x="841" y="0"/>
                  </a:lnTo>
                  <a:lnTo>
                    <a:pt x="1874" y="2998"/>
                  </a:lnTo>
                  <a:lnTo>
                    <a:pt x="986" y="2998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9" name="任意多边形: 形状 255">
              <a:extLst>
                <a:ext uri="{FF2B5EF4-FFF2-40B4-BE49-F238E27FC236}">
                  <a16:creationId xmlns:a16="http://schemas.microsoft.com/office/drawing/2014/main" id="{6E1ABC86-7348-3E6C-6C45-A9785A41A126}"/>
                </a:ext>
              </a:extLst>
            </p:cNvPr>
            <p:cNvSpPr/>
            <p:nvPr/>
          </p:nvSpPr>
          <p:spPr bwMode="auto">
            <a:xfrm>
              <a:off x="10202296" y="5557412"/>
              <a:ext cx="603706" cy="351352"/>
            </a:xfrm>
            <a:custGeom>
              <a:avLst/>
              <a:gdLst>
                <a:gd name="T0" fmla="*/ 146 w 1554"/>
                <a:gd name="T1" fmla="*/ 904 h 904"/>
                <a:gd name="T2" fmla="*/ 0 w 1554"/>
                <a:gd name="T3" fmla="*/ 485 h 904"/>
                <a:gd name="T4" fmla="*/ 1410 w 1554"/>
                <a:gd name="T5" fmla="*/ 0 h 904"/>
                <a:gd name="T6" fmla="*/ 1554 w 1554"/>
                <a:gd name="T7" fmla="*/ 403 h 904"/>
                <a:gd name="T8" fmla="*/ 146 w 1554"/>
                <a:gd name="T9" fmla="*/ 904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4" h="904">
                  <a:moveTo>
                    <a:pt x="146" y="904"/>
                  </a:moveTo>
                  <a:lnTo>
                    <a:pt x="0" y="485"/>
                  </a:lnTo>
                  <a:lnTo>
                    <a:pt x="1410" y="0"/>
                  </a:lnTo>
                  <a:lnTo>
                    <a:pt x="1554" y="403"/>
                  </a:lnTo>
                  <a:lnTo>
                    <a:pt x="146" y="904"/>
                  </a:lnTo>
                  <a:close/>
                </a:path>
              </a:pathLst>
            </a:cu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10" name="任意多边形: 形状 256">
              <a:extLst>
                <a:ext uri="{FF2B5EF4-FFF2-40B4-BE49-F238E27FC236}">
                  <a16:creationId xmlns:a16="http://schemas.microsoft.com/office/drawing/2014/main" id="{210C483F-B1AA-AA5C-1F36-21C4E44F48ED}"/>
                </a:ext>
              </a:extLst>
            </p:cNvPr>
            <p:cNvSpPr/>
            <p:nvPr/>
          </p:nvSpPr>
          <p:spPr bwMode="auto">
            <a:xfrm>
              <a:off x="9651003" y="4254886"/>
              <a:ext cx="1042411" cy="1473351"/>
            </a:xfrm>
            <a:custGeom>
              <a:avLst/>
              <a:gdLst>
                <a:gd name="T0" fmla="*/ 1412 w 2688"/>
                <a:gd name="T1" fmla="*/ 3458 h 3793"/>
                <a:gd name="T2" fmla="*/ 1277 w 2688"/>
                <a:gd name="T3" fmla="*/ 3410 h 3793"/>
                <a:gd name="T4" fmla="*/ 1090 w 2688"/>
                <a:gd name="T5" fmla="*/ 3290 h 3793"/>
                <a:gd name="T6" fmla="*/ 834 w 2688"/>
                <a:gd name="T7" fmla="*/ 3059 h 3793"/>
                <a:gd name="T8" fmla="*/ 540 w 2688"/>
                <a:gd name="T9" fmla="*/ 2792 h 3793"/>
                <a:gd name="T10" fmla="*/ 151 w 2688"/>
                <a:gd name="T11" fmla="*/ 2476 h 3793"/>
                <a:gd name="T12" fmla="*/ 17 w 2688"/>
                <a:gd name="T13" fmla="*/ 2321 h 3793"/>
                <a:gd name="T14" fmla="*/ 22 w 2688"/>
                <a:gd name="T15" fmla="*/ 2184 h 3793"/>
                <a:gd name="T16" fmla="*/ 119 w 2688"/>
                <a:gd name="T17" fmla="*/ 2092 h 3793"/>
                <a:gd name="T18" fmla="*/ 230 w 2688"/>
                <a:gd name="T19" fmla="*/ 2065 h 3793"/>
                <a:gd name="T20" fmla="*/ 347 w 2688"/>
                <a:gd name="T21" fmla="*/ 2089 h 3793"/>
                <a:gd name="T22" fmla="*/ 533 w 2688"/>
                <a:gd name="T23" fmla="*/ 2192 h 3793"/>
                <a:gd name="T24" fmla="*/ 976 w 2688"/>
                <a:gd name="T25" fmla="*/ 2526 h 3793"/>
                <a:gd name="T26" fmla="*/ 891 w 2688"/>
                <a:gd name="T27" fmla="*/ 2254 h 3793"/>
                <a:gd name="T28" fmla="*/ 623 w 2688"/>
                <a:gd name="T29" fmla="*/ 1546 h 3793"/>
                <a:gd name="T30" fmla="*/ 380 w 2688"/>
                <a:gd name="T31" fmla="*/ 993 h 3793"/>
                <a:gd name="T32" fmla="*/ 285 w 2688"/>
                <a:gd name="T33" fmla="*/ 714 h 3793"/>
                <a:gd name="T34" fmla="*/ 251 w 2688"/>
                <a:gd name="T35" fmla="*/ 490 h 3793"/>
                <a:gd name="T36" fmla="*/ 298 w 2688"/>
                <a:gd name="T37" fmla="*/ 350 h 3793"/>
                <a:gd name="T38" fmla="*/ 443 w 2688"/>
                <a:gd name="T39" fmla="*/ 332 h 3793"/>
                <a:gd name="T40" fmla="*/ 658 w 2688"/>
                <a:gd name="T41" fmla="*/ 590 h 3793"/>
                <a:gd name="T42" fmla="*/ 888 w 2688"/>
                <a:gd name="T43" fmla="*/ 1025 h 3793"/>
                <a:gd name="T44" fmla="*/ 1185 w 2688"/>
                <a:gd name="T45" fmla="*/ 1717 h 3793"/>
                <a:gd name="T46" fmla="*/ 1114 w 2688"/>
                <a:gd name="T47" fmla="*/ 1457 h 3793"/>
                <a:gd name="T48" fmla="*/ 922 w 2688"/>
                <a:gd name="T49" fmla="*/ 736 h 3793"/>
                <a:gd name="T50" fmla="*/ 813 w 2688"/>
                <a:gd name="T51" fmla="*/ 245 h 3793"/>
                <a:gd name="T52" fmla="*/ 827 w 2688"/>
                <a:gd name="T53" fmla="*/ 64 h 3793"/>
                <a:gd name="T54" fmla="*/ 899 w 2688"/>
                <a:gd name="T55" fmla="*/ 1 h 3793"/>
                <a:gd name="T56" fmla="*/ 999 w 2688"/>
                <a:gd name="T57" fmla="*/ 21 h 3793"/>
                <a:gd name="T58" fmla="*/ 1096 w 2688"/>
                <a:gd name="T59" fmla="*/ 82 h 3793"/>
                <a:gd name="T60" fmla="*/ 1209 w 2688"/>
                <a:gd name="T61" fmla="*/ 297 h 3793"/>
                <a:gd name="T62" fmla="*/ 1388 w 2688"/>
                <a:gd name="T63" fmla="*/ 823 h 3793"/>
                <a:gd name="T64" fmla="*/ 1579 w 2688"/>
                <a:gd name="T65" fmla="*/ 1469 h 3793"/>
                <a:gd name="T66" fmla="*/ 1483 w 2688"/>
                <a:gd name="T67" fmla="*/ 1001 h 3793"/>
                <a:gd name="T68" fmla="*/ 1413 w 2688"/>
                <a:gd name="T69" fmla="*/ 514 h 3793"/>
                <a:gd name="T70" fmla="*/ 1417 w 2688"/>
                <a:gd name="T71" fmla="*/ 123 h 3793"/>
                <a:gd name="T72" fmla="*/ 1558 w 2688"/>
                <a:gd name="T73" fmla="*/ 26 h 3793"/>
                <a:gd name="T74" fmla="*/ 1738 w 2688"/>
                <a:gd name="T75" fmla="*/ 273 h 3793"/>
                <a:gd name="T76" fmla="*/ 1878 w 2688"/>
                <a:gd name="T77" fmla="*/ 700 h 3793"/>
                <a:gd name="T78" fmla="*/ 1990 w 2688"/>
                <a:gd name="T79" fmla="*/ 1246 h 3793"/>
                <a:gd name="T80" fmla="*/ 2037 w 2688"/>
                <a:gd name="T81" fmla="*/ 1456 h 3793"/>
                <a:gd name="T82" fmla="*/ 2083 w 2688"/>
                <a:gd name="T83" fmla="*/ 1387 h 3793"/>
                <a:gd name="T84" fmla="*/ 2099 w 2688"/>
                <a:gd name="T85" fmla="*/ 1263 h 3793"/>
                <a:gd name="T86" fmla="*/ 2070 w 2688"/>
                <a:gd name="T87" fmla="*/ 1048 h 3793"/>
                <a:gd name="T88" fmla="*/ 2021 w 2688"/>
                <a:gd name="T89" fmla="*/ 743 h 3793"/>
                <a:gd name="T90" fmla="*/ 2066 w 2688"/>
                <a:gd name="T91" fmla="*/ 470 h 3793"/>
                <a:gd name="T92" fmla="*/ 2175 w 2688"/>
                <a:gd name="T93" fmla="*/ 352 h 3793"/>
                <a:gd name="T94" fmla="*/ 2311 w 2688"/>
                <a:gd name="T95" fmla="*/ 514 h 3793"/>
                <a:gd name="T96" fmla="*/ 2456 w 2688"/>
                <a:gd name="T97" fmla="*/ 1170 h 3793"/>
                <a:gd name="T98" fmla="*/ 2634 w 2688"/>
                <a:gd name="T99" fmla="*/ 2115 h 3793"/>
                <a:gd name="T100" fmla="*/ 2685 w 2688"/>
                <a:gd name="T101" fmla="*/ 2445 h 3793"/>
                <a:gd name="T102" fmla="*/ 2678 w 2688"/>
                <a:gd name="T103" fmla="*/ 2643 h 3793"/>
                <a:gd name="T104" fmla="*/ 2623 w 2688"/>
                <a:gd name="T105" fmla="*/ 2860 h 3793"/>
                <a:gd name="T106" fmla="*/ 2542 w 2688"/>
                <a:gd name="T107" fmla="*/ 2996 h 3793"/>
                <a:gd name="T108" fmla="*/ 2571 w 2688"/>
                <a:gd name="T109" fmla="*/ 3205 h 3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88" h="3793">
                  <a:moveTo>
                    <a:pt x="1559" y="3793"/>
                  </a:moveTo>
                  <a:lnTo>
                    <a:pt x="1469" y="3459"/>
                  </a:lnTo>
                  <a:lnTo>
                    <a:pt x="1467" y="3460"/>
                  </a:lnTo>
                  <a:lnTo>
                    <a:pt x="1459" y="3460"/>
                  </a:lnTo>
                  <a:lnTo>
                    <a:pt x="1449" y="3461"/>
                  </a:lnTo>
                  <a:lnTo>
                    <a:pt x="1432" y="3460"/>
                  </a:lnTo>
                  <a:lnTo>
                    <a:pt x="1412" y="3458"/>
                  </a:lnTo>
                  <a:lnTo>
                    <a:pt x="1386" y="3452"/>
                  </a:lnTo>
                  <a:lnTo>
                    <a:pt x="1371" y="3448"/>
                  </a:lnTo>
                  <a:lnTo>
                    <a:pt x="1355" y="3442"/>
                  </a:lnTo>
                  <a:lnTo>
                    <a:pt x="1337" y="3437"/>
                  </a:lnTo>
                  <a:lnTo>
                    <a:pt x="1319" y="3429"/>
                  </a:lnTo>
                  <a:lnTo>
                    <a:pt x="1298" y="3421"/>
                  </a:lnTo>
                  <a:lnTo>
                    <a:pt x="1277" y="3410"/>
                  </a:lnTo>
                  <a:lnTo>
                    <a:pt x="1254" y="3398"/>
                  </a:lnTo>
                  <a:lnTo>
                    <a:pt x="1230" y="3385"/>
                  </a:lnTo>
                  <a:lnTo>
                    <a:pt x="1206" y="3370"/>
                  </a:lnTo>
                  <a:lnTo>
                    <a:pt x="1178" y="3353"/>
                  </a:lnTo>
                  <a:lnTo>
                    <a:pt x="1150" y="3334"/>
                  </a:lnTo>
                  <a:lnTo>
                    <a:pt x="1121" y="3313"/>
                  </a:lnTo>
                  <a:lnTo>
                    <a:pt x="1090" y="3290"/>
                  </a:lnTo>
                  <a:lnTo>
                    <a:pt x="1057" y="3265"/>
                  </a:lnTo>
                  <a:lnTo>
                    <a:pt x="1024" y="3237"/>
                  </a:lnTo>
                  <a:lnTo>
                    <a:pt x="988" y="3207"/>
                  </a:lnTo>
                  <a:lnTo>
                    <a:pt x="953" y="3174"/>
                  </a:lnTo>
                  <a:lnTo>
                    <a:pt x="914" y="3138"/>
                  </a:lnTo>
                  <a:lnTo>
                    <a:pt x="875" y="3101"/>
                  </a:lnTo>
                  <a:lnTo>
                    <a:pt x="834" y="3059"/>
                  </a:lnTo>
                  <a:lnTo>
                    <a:pt x="792" y="3017"/>
                  </a:lnTo>
                  <a:lnTo>
                    <a:pt x="749" y="2976"/>
                  </a:lnTo>
                  <a:lnTo>
                    <a:pt x="707" y="2937"/>
                  </a:lnTo>
                  <a:lnTo>
                    <a:pt x="664" y="2899"/>
                  </a:lnTo>
                  <a:lnTo>
                    <a:pt x="623" y="2863"/>
                  </a:lnTo>
                  <a:lnTo>
                    <a:pt x="581" y="2827"/>
                  </a:lnTo>
                  <a:lnTo>
                    <a:pt x="540" y="2792"/>
                  </a:lnTo>
                  <a:lnTo>
                    <a:pt x="499" y="2759"/>
                  </a:lnTo>
                  <a:lnTo>
                    <a:pt x="420" y="2695"/>
                  </a:lnTo>
                  <a:lnTo>
                    <a:pt x="344" y="2635"/>
                  </a:lnTo>
                  <a:lnTo>
                    <a:pt x="274" y="2579"/>
                  </a:lnTo>
                  <a:lnTo>
                    <a:pt x="209" y="2526"/>
                  </a:lnTo>
                  <a:lnTo>
                    <a:pt x="179" y="2500"/>
                  </a:lnTo>
                  <a:lnTo>
                    <a:pt x="151" y="2476"/>
                  </a:lnTo>
                  <a:lnTo>
                    <a:pt x="125" y="2451"/>
                  </a:lnTo>
                  <a:lnTo>
                    <a:pt x="101" y="2429"/>
                  </a:lnTo>
                  <a:lnTo>
                    <a:pt x="79" y="2406"/>
                  </a:lnTo>
                  <a:lnTo>
                    <a:pt x="60" y="2383"/>
                  </a:lnTo>
                  <a:lnTo>
                    <a:pt x="43" y="2362"/>
                  </a:lnTo>
                  <a:lnTo>
                    <a:pt x="29" y="2341"/>
                  </a:lnTo>
                  <a:lnTo>
                    <a:pt x="17" y="2321"/>
                  </a:lnTo>
                  <a:lnTo>
                    <a:pt x="8" y="2300"/>
                  </a:lnTo>
                  <a:lnTo>
                    <a:pt x="2" y="2281"/>
                  </a:lnTo>
                  <a:lnTo>
                    <a:pt x="0" y="2260"/>
                  </a:lnTo>
                  <a:lnTo>
                    <a:pt x="0" y="2242"/>
                  </a:lnTo>
                  <a:lnTo>
                    <a:pt x="4" y="2222"/>
                  </a:lnTo>
                  <a:lnTo>
                    <a:pt x="11" y="2203"/>
                  </a:lnTo>
                  <a:lnTo>
                    <a:pt x="22" y="2184"/>
                  </a:lnTo>
                  <a:lnTo>
                    <a:pt x="35" y="2167"/>
                  </a:lnTo>
                  <a:lnTo>
                    <a:pt x="48" y="2151"/>
                  </a:lnTo>
                  <a:lnTo>
                    <a:pt x="62" y="2136"/>
                  </a:lnTo>
                  <a:lnTo>
                    <a:pt x="76" y="2123"/>
                  </a:lnTo>
                  <a:lnTo>
                    <a:pt x="90" y="2111"/>
                  </a:lnTo>
                  <a:lnTo>
                    <a:pt x="104" y="2101"/>
                  </a:lnTo>
                  <a:lnTo>
                    <a:pt x="119" y="2092"/>
                  </a:lnTo>
                  <a:lnTo>
                    <a:pt x="135" y="2085"/>
                  </a:lnTo>
                  <a:lnTo>
                    <a:pt x="150" y="2078"/>
                  </a:lnTo>
                  <a:lnTo>
                    <a:pt x="166" y="2074"/>
                  </a:lnTo>
                  <a:lnTo>
                    <a:pt x="181" y="2070"/>
                  </a:lnTo>
                  <a:lnTo>
                    <a:pt x="197" y="2067"/>
                  </a:lnTo>
                  <a:lnTo>
                    <a:pt x="213" y="2066"/>
                  </a:lnTo>
                  <a:lnTo>
                    <a:pt x="230" y="2065"/>
                  </a:lnTo>
                  <a:lnTo>
                    <a:pt x="246" y="2066"/>
                  </a:lnTo>
                  <a:lnTo>
                    <a:pt x="263" y="2069"/>
                  </a:lnTo>
                  <a:lnTo>
                    <a:pt x="279" y="2071"/>
                  </a:lnTo>
                  <a:lnTo>
                    <a:pt x="297" y="2074"/>
                  </a:lnTo>
                  <a:lnTo>
                    <a:pt x="313" y="2078"/>
                  </a:lnTo>
                  <a:lnTo>
                    <a:pt x="330" y="2084"/>
                  </a:lnTo>
                  <a:lnTo>
                    <a:pt x="347" y="2089"/>
                  </a:lnTo>
                  <a:lnTo>
                    <a:pt x="364" y="2097"/>
                  </a:lnTo>
                  <a:lnTo>
                    <a:pt x="381" y="2103"/>
                  </a:lnTo>
                  <a:lnTo>
                    <a:pt x="398" y="2112"/>
                  </a:lnTo>
                  <a:lnTo>
                    <a:pt x="433" y="2129"/>
                  </a:lnTo>
                  <a:lnTo>
                    <a:pt x="466" y="2149"/>
                  </a:lnTo>
                  <a:lnTo>
                    <a:pt x="500" y="2169"/>
                  </a:lnTo>
                  <a:lnTo>
                    <a:pt x="533" y="2192"/>
                  </a:lnTo>
                  <a:lnTo>
                    <a:pt x="604" y="2242"/>
                  </a:lnTo>
                  <a:lnTo>
                    <a:pt x="678" y="2297"/>
                  </a:lnTo>
                  <a:lnTo>
                    <a:pt x="755" y="2354"/>
                  </a:lnTo>
                  <a:lnTo>
                    <a:pt x="827" y="2409"/>
                  </a:lnTo>
                  <a:lnTo>
                    <a:pt x="891" y="2459"/>
                  </a:lnTo>
                  <a:lnTo>
                    <a:pt x="942" y="2499"/>
                  </a:lnTo>
                  <a:lnTo>
                    <a:pt x="976" y="2526"/>
                  </a:lnTo>
                  <a:lnTo>
                    <a:pt x="988" y="2536"/>
                  </a:lnTo>
                  <a:lnTo>
                    <a:pt x="986" y="2527"/>
                  </a:lnTo>
                  <a:lnTo>
                    <a:pt x="976" y="2500"/>
                  </a:lnTo>
                  <a:lnTo>
                    <a:pt x="962" y="2458"/>
                  </a:lnTo>
                  <a:lnTo>
                    <a:pt x="943" y="2402"/>
                  </a:lnTo>
                  <a:lnTo>
                    <a:pt x="919" y="2334"/>
                  </a:lnTo>
                  <a:lnTo>
                    <a:pt x="891" y="2254"/>
                  </a:lnTo>
                  <a:lnTo>
                    <a:pt x="860" y="2166"/>
                  </a:lnTo>
                  <a:lnTo>
                    <a:pt x="825" y="2071"/>
                  </a:lnTo>
                  <a:lnTo>
                    <a:pt x="788" y="1970"/>
                  </a:lnTo>
                  <a:lnTo>
                    <a:pt x="749" y="1865"/>
                  </a:lnTo>
                  <a:lnTo>
                    <a:pt x="708" y="1759"/>
                  </a:lnTo>
                  <a:lnTo>
                    <a:pt x="666" y="1652"/>
                  </a:lnTo>
                  <a:lnTo>
                    <a:pt x="623" y="1546"/>
                  </a:lnTo>
                  <a:lnTo>
                    <a:pt x="580" y="1443"/>
                  </a:lnTo>
                  <a:lnTo>
                    <a:pt x="537" y="1345"/>
                  </a:lnTo>
                  <a:lnTo>
                    <a:pt x="494" y="1253"/>
                  </a:lnTo>
                  <a:lnTo>
                    <a:pt x="453" y="1165"/>
                  </a:lnTo>
                  <a:lnTo>
                    <a:pt x="416" y="1079"/>
                  </a:lnTo>
                  <a:lnTo>
                    <a:pt x="397" y="1035"/>
                  </a:lnTo>
                  <a:lnTo>
                    <a:pt x="380" y="993"/>
                  </a:lnTo>
                  <a:lnTo>
                    <a:pt x="364" y="951"/>
                  </a:lnTo>
                  <a:lnTo>
                    <a:pt x="347" y="909"/>
                  </a:lnTo>
                  <a:lnTo>
                    <a:pt x="333" y="869"/>
                  </a:lnTo>
                  <a:lnTo>
                    <a:pt x="319" y="829"/>
                  </a:lnTo>
                  <a:lnTo>
                    <a:pt x="306" y="790"/>
                  </a:lnTo>
                  <a:lnTo>
                    <a:pt x="296" y="751"/>
                  </a:lnTo>
                  <a:lnTo>
                    <a:pt x="285" y="714"/>
                  </a:lnTo>
                  <a:lnTo>
                    <a:pt x="276" y="678"/>
                  </a:lnTo>
                  <a:lnTo>
                    <a:pt x="269" y="644"/>
                  </a:lnTo>
                  <a:lnTo>
                    <a:pt x="262" y="610"/>
                  </a:lnTo>
                  <a:lnTo>
                    <a:pt x="257" y="578"/>
                  </a:lnTo>
                  <a:lnTo>
                    <a:pt x="253" y="546"/>
                  </a:lnTo>
                  <a:lnTo>
                    <a:pt x="251" y="517"/>
                  </a:lnTo>
                  <a:lnTo>
                    <a:pt x="251" y="490"/>
                  </a:lnTo>
                  <a:lnTo>
                    <a:pt x="252" y="464"/>
                  </a:lnTo>
                  <a:lnTo>
                    <a:pt x="256" y="440"/>
                  </a:lnTo>
                  <a:lnTo>
                    <a:pt x="260" y="418"/>
                  </a:lnTo>
                  <a:lnTo>
                    <a:pt x="266" y="398"/>
                  </a:lnTo>
                  <a:lnTo>
                    <a:pt x="275" y="380"/>
                  </a:lnTo>
                  <a:lnTo>
                    <a:pt x="286" y="364"/>
                  </a:lnTo>
                  <a:lnTo>
                    <a:pt x="298" y="350"/>
                  </a:lnTo>
                  <a:lnTo>
                    <a:pt x="312" y="339"/>
                  </a:lnTo>
                  <a:lnTo>
                    <a:pt x="328" y="329"/>
                  </a:lnTo>
                  <a:lnTo>
                    <a:pt x="347" y="323"/>
                  </a:lnTo>
                  <a:lnTo>
                    <a:pt x="368" y="318"/>
                  </a:lnTo>
                  <a:lnTo>
                    <a:pt x="391" y="317"/>
                  </a:lnTo>
                  <a:lnTo>
                    <a:pt x="416" y="320"/>
                  </a:lnTo>
                  <a:lnTo>
                    <a:pt x="443" y="332"/>
                  </a:lnTo>
                  <a:lnTo>
                    <a:pt x="471" y="352"/>
                  </a:lnTo>
                  <a:lnTo>
                    <a:pt x="499" y="378"/>
                  </a:lnTo>
                  <a:lnTo>
                    <a:pt x="529" y="409"/>
                  </a:lnTo>
                  <a:lnTo>
                    <a:pt x="560" y="447"/>
                  </a:lnTo>
                  <a:lnTo>
                    <a:pt x="592" y="490"/>
                  </a:lnTo>
                  <a:lnTo>
                    <a:pt x="624" y="538"/>
                  </a:lnTo>
                  <a:lnTo>
                    <a:pt x="658" y="590"/>
                  </a:lnTo>
                  <a:lnTo>
                    <a:pt x="691" y="645"/>
                  </a:lnTo>
                  <a:lnTo>
                    <a:pt x="724" y="703"/>
                  </a:lnTo>
                  <a:lnTo>
                    <a:pt x="757" y="764"/>
                  </a:lnTo>
                  <a:lnTo>
                    <a:pt x="791" y="828"/>
                  </a:lnTo>
                  <a:lnTo>
                    <a:pt x="823" y="893"/>
                  </a:lnTo>
                  <a:lnTo>
                    <a:pt x="855" y="959"/>
                  </a:lnTo>
                  <a:lnTo>
                    <a:pt x="888" y="1025"/>
                  </a:lnTo>
                  <a:lnTo>
                    <a:pt x="948" y="1157"/>
                  </a:lnTo>
                  <a:lnTo>
                    <a:pt x="1006" y="1284"/>
                  </a:lnTo>
                  <a:lnTo>
                    <a:pt x="1057" y="1404"/>
                  </a:lnTo>
                  <a:lnTo>
                    <a:pt x="1102" y="1511"/>
                  </a:lnTo>
                  <a:lnTo>
                    <a:pt x="1140" y="1602"/>
                  </a:lnTo>
                  <a:lnTo>
                    <a:pt x="1167" y="1673"/>
                  </a:lnTo>
                  <a:lnTo>
                    <a:pt x="1185" y="1717"/>
                  </a:lnTo>
                  <a:lnTo>
                    <a:pt x="1190" y="1733"/>
                  </a:lnTo>
                  <a:lnTo>
                    <a:pt x="1188" y="1725"/>
                  </a:lnTo>
                  <a:lnTo>
                    <a:pt x="1181" y="1699"/>
                  </a:lnTo>
                  <a:lnTo>
                    <a:pt x="1170" y="1657"/>
                  </a:lnTo>
                  <a:lnTo>
                    <a:pt x="1154" y="1602"/>
                  </a:lnTo>
                  <a:lnTo>
                    <a:pt x="1135" y="1535"/>
                  </a:lnTo>
                  <a:lnTo>
                    <a:pt x="1114" y="1457"/>
                  </a:lnTo>
                  <a:lnTo>
                    <a:pt x="1090" y="1370"/>
                  </a:lnTo>
                  <a:lnTo>
                    <a:pt x="1064" y="1274"/>
                  </a:lnTo>
                  <a:lnTo>
                    <a:pt x="1037" y="1174"/>
                  </a:lnTo>
                  <a:lnTo>
                    <a:pt x="1009" y="1068"/>
                  </a:lnTo>
                  <a:lnTo>
                    <a:pt x="980" y="959"/>
                  </a:lnTo>
                  <a:lnTo>
                    <a:pt x="950" y="847"/>
                  </a:lnTo>
                  <a:lnTo>
                    <a:pt x="922" y="736"/>
                  </a:lnTo>
                  <a:lnTo>
                    <a:pt x="894" y="627"/>
                  </a:lnTo>
                  <a:lnTo>
                    <a:pt x="868" y="519"/>
                  </a:lnTo>
                  <a:lnTo>
                    <a:pt x="843" y="417"/>
                  </a:lnTo>
                  <a:lnTo>
                    <a:pt x="834" y="368"/>
                  </a:lnTo>
                  <a:lnTo>
                    <a:pt x="825" y="324"/>
                  </a:lnTo>
                  <a:lnTo>
                    <a:pt x="819" y="283"/>
                  </a:lnTo>
                  <a:lnTo>
                    <a:pt x="813" y="245"/>
                  </a:lnTo>
                  <a:lnTo>
                    <a:pt x="811" y="210"/>
                  </a:lnTo>
                  <a:lnTo>
                    <a:pt x="810" y="179"/>
                  </a:lnTo>
                  <a:lnTo>
                    <a:pt x="810" y="149"/>
                  </a:lnTo>
                  <a:lnTo>
                    <a:pt x="812" y="125"/>
                  </a:lnTo>
                  <a:lnTo>
                    <a:pt x="816" y="102"/>
                  </a:lnTo>
                  <a:lnTo>
                    <a:pt x="821" y="81"/>
                  </a:lnTo>
                  <a:lnTo>
                    <a:pt x="827" y="64"/>
                  </a:lnTo>
                  <a:lnTo>
                    <a:pt x="835" y="48"/>
                  </a:lnTo>
                  <a:lnTo>
                    <a:pt x="843" y="35"/>
                  </a:lnTo>
                  <a:lnTo>
                    <a:pt x="853" y="25"/>
                  </a:lnTo>
                  <a:lnTo>
                    <a:pt x="863" y="16"/>
                  </a:lnTo>
                  <a:lnTo>
                    <a:pt x="875" y="9"/>
                  </a:lnTo>
                  <a:lnTo>
                    <a:pt x="887" y="4"/>
                  </a:lnTo>
                  <a:lnTo>
                    <a:pt x="899" y="1"/>
                  </a:lnTo>
                  <a:lnTo>
                    <a:pt x="913" y="0"/>
                  </a:lnTo>
                  <a:lnTo>
                    <a:pt x="926" y="0"/>
                  </a:lnTo>
                  <a:lnTo>
                    <a:pt x="941" y="2"/>
                  </a:lnTo>
                  <a:lnTo>
                    <a:pt x="955" y="4"/>
                  </a:lnTo>
                  <a:lnTo>
                    <a:pt x="969" y="9"/>
                  </a:lnTo>
                  <a:lnTo>
                    <a:pt x="984" y="14"/>
                  </a:lnTo>
                  <a:lnTo>
                    <a:pt x="999" y="21"/>
                  </a:lnTo>
                  <a:lnTo>
                    <a:pt x="1013" y="27"/>
                  </a:lnTo>
                  <a:lnTo>
                    <a:pt x="1028" y="36"/>
                  </a:lnTo>
                  <a:lnTo>
                    <a:pt x="1042" y="43"/>
                  </a:lnTo>
                  <a:lnTo>
                    <a:pt x="1056" y="53"/>
                  </a:lnTo>
                  <a:lnTo>
                    <a:pt x="1070" y="63"/>
                  </a:lnTo>
                  <a:lnTo>
                    <a:pt x="1083" y="73"/>
                  </a:lnTo>
                  <a:lnTo>
                    <a:pt x="1096" y="82"/>
                  </a:lnTo>
                  <a:lnTo>
                    <a:pt x="1109" y="95"/>
                  </a:lnTo>
                  <a:lnTo>
                    <a:pt x="1123" y="116"/>
                  </a:lnTo>
                  <a:lnTo>
                    <a:pt x="1139" y="142"/>
                  </a:lnTo>
                  <a:lnTo>
                    <a:pt x="1155" y="173"/>
                  </a:lnTo>
                  <a:lnTo>
                    <a:pt x="1172" y="210"/>
                  </a:lnTo>
                  <a:lnTo>
                    <a:pt x="1189" y="251"/>
                  </a:lnTo>
                  <a:lnTo>
                    <a:pt x="1209" y="297"/>
                  </a:lnTo>
                  <a:lnTo>
                    <a:pt x="1227" y="346"/>
                  </a:lnTo>
                  <a:lnTo>
                    <a:pt x="1247" y="399"/>
                  </a:lnTo>
                  <a:lnTo>
                    <a:pt x="1267" y="455"/>
                  </a:lnTo>
                  <a:lnTo>
                    <a:pt x="1288" y="513"/>
                  </a:lnTo>
                  <a:lnTo>
                    <a:pt x="1308" y="572"/>
                  </a:lnTo>
                  <a:lnTo>
                    <a:pt x="1348" y="697"/>
                  </a:lnTo>
                  <a:lnTo>
                    <a:pt x="1388" y="823"/>
                  </a:lnTo>
                  <a:lnTo>
                    <a:pt x="1427" y="949"/>
                  </a:lnTo>
                  <a:lnTo>
                    <a:pt x="1464" y="1069"/>
                  </a:lnTo>
                  <a:lnTo>
                    <a:pt x="1496" y="1180"/>
                  </a:lnTo>
                  <a:lnTo>
                    <a:pt x="1525" y="1280"/>
                  </a:lnTo>
                  <a:lnTo>
                    <a:pt x="1549" y="1364"/>
                  </a:lnTo>
                  <a:lnTo>
                    <a:pt x="1568" y="1428"/>
                  </a:lnTo>
                  <a:lnTo>
                    <a:pt x="1579" y="1469"/>
                  </a:lnTo>
                  <a:lnTo>
                    <a:pt x="1583" y="1484"/>
                  </a:lnTo>
                  <a:lnTo>
                    <a:pt x="1579" y="1467"/>
                  </a:lnTo>
                  <a:lnTo>
                    <a:pt x="1568" y="1418"/>
                  </a:lnTo>
                  <a:lnTo>
                    <a:pt x="1551" y="1343"/>
                  </a:lnTo>
                  <a:lnTo>
                    <a:pt x="1531" y="1244"/>
                  </a:lnTo>
                  <a:lnTo>
                    <a:pt x="1507" y="1128"/>
                  </a:lnTo>
                  <a:lnTo>
                    <a:pt x="1483" y="1001"/>
                  </a:lnTo>
                  <a:lnTo>
                    <a:pt x="1471" y="933"/>
                  </a:lnTo>
                  <a:lnTo>
                    <a:pt x="1459" y="863"/>
                  </a:lnTo>
                  <a:lnTo>
                    <a:pt x="1449" y="793"/>
                  </a:lnTo>
                  <a:lnTo>
                    <a:pt x="1438" y="723"/>
                  </a:lnTo>
                  <a:lnTo>
                    <a:pt x="1428" y="652"/>
                  </a:lnTo>
                  <a:lnTo>
                    <a:pt x="1421" y="582"/>
                  </a:lnTo>
                  <a:lnTo>
                    <a:pt x="1413" y="514"/>
                  </a:lnTo>
                  <a:lnTo>
                    <a:pt x="1408" y="448"/>
                  </a:lnTo>
                  <a:lnTo>
                    <a:pt x="1403" y="384"/>
                  </a:lnTo>
                  <a:lnTo>
                    <a:pt x="1402" y="324"/>
                  </a:lnTo>
                  <a:lnTo>
                    <a:pt x="1402" y="267"/>
                  </a:lnTo>
                  <a:lnTo>
                    <a:pt x="1404" y="214"/>
                  </a:lnTo>
                  <a:lnTo>
                    <a:pt x="1410" y="167"/>
                  </a:lnTo>
                  <a:lnTo>
                    <a:pt x="1417" y="123"/>
                  </a:lnTo>
                  <a:lnTo>
                    <a:pt x="1427" y="88"/>
                  </a:lnTo>
                  <a:lnTo>
                    <a:pt x="1441" y="58"/>
                  </a:lnTo>
                  <a:lnTo>
                    <a:pt x="1457" y="35"/>
                  </a:lnTo>
                  <a:lnTo>
                    <a:pt x="1477" y="20"/>
                  </a:lnTo>
                  <a:lnTo>
                    <a:pt x="1501" y="13"/>
                  </a:lnTo>
                  <a:lnTo>
                    <a:pt x="1529" y="15"/>
                  </a:lnTo>
                  <a:lnTo>
                    <a:pt x="1558" y="26"/>
                  </a:lnTo>
                  <a:lnTo>
                    <a:pt x="1586" y="43"/>
                  </a:lnTo>
                  <a:lnTo>
                    <a:pt x="1613" y="68"/>
                  </a:lnTo>
                  <a:lnTo>
                    <a:pt x="1640" y="99"/>
                  </a:lnTo>
                  <a:lnTo>
                    <a:pt x="1666" y="134"/>
                  </a:lnTo>
                  <a:lnTo>
                    <a:pt x="1691" y="176"/>
                  </a:lnTo>
                  <a:lnTo>
                    <a:pt x="1714" y="222"/>
                  </a:lnTo>
                  <a:lnTo>
                    <a:pt x="1738" y="273"/>
                  </a:lnTo>
                  <a:lnTo>
                    <a:pt x="1761" y="326"/>
                  </a:lnTo>
                  <a:lnTo>
                    <a:pt x="1783" y="383"/>
                  </a:lnTo>
                  <a:lnTo>
                    <a:pt x="1803" y="443"/>
                  </a:lnTo>
                  <a:lnTo>
                    <a:pt x="1823" y="505"/>
                  </a:lnTo>
                  <a:lnTo>
                    <a:pt x="1842" y="569"/>
                  </a:lnTo>
                  <a:lnTo>
                    <a:pt x="1860" y="634"/>
                  </a:lnTo>
                  <a:lnTo>
                    <a:pt x="1878" y="700"/>
                  </a:lnTo>
                  <a:lnTo>
                    <a:pt x="1894" y="766"/>
                  </a:lnTo>
                  <a:lnTo>
                    <a:pt x="1909" y="832"/>
                  </a:lnTo>
                  <a:lnTo>
                    <a:pt x="1923" y="897"/>
                  </a:lnTo>
                  <a:lnTo>
                    <a:pt x="1937" y="961"/>
                  </a:lnTo>
                  <a:lnTo>
                    <a:pt x="1950" y="1024"/>
                  </a:lnTo>
                  <a:lnTo>
                    <a:pt x="1972" y="1141"/>
                  </a:lnTo>
                  <a:lnTo>
                    <a:pt x="1990" y="1246"/>
                  </a:lnTo>
                  <a:lnTo>
                    <a:pt x="2004" y="1335"/>
                  </a:lnTo>
                  <a:lnTo>
                    <a:pt x="2015" y="1403"/>
                  </a:lnTo>
                  <a:lnTo>
                    <a:pt x="2021" y="1446"/>
                  </a:lnTo>
                  <a:lnTo>
                    <a:pt x="2024" y="1462"/>
                  </a:lnTo>
                  <a:lnTo>
                    <a:pt x="2025" y="1462"/>
                  </a:lnTo>
                  <a:lnTo>
                    <a:pt x="2030" y="1459"/>
                  </a:lnTo>
                  <a:lnTo>
                    <a:pt x="2037" y="1456"/>
                  </a:lnTo>
                  <a:lnTo>
                    <a:pt x="2045" y="1450"/>
                  </a:lnTo>
                  <a:lnTo>
                    <a:pt x="2055" y="1440"/>
                  </a:lnTo>
                  <a:lnTo>
                    <a:pt x="2065" y="1427"/>
                  </a:lnTo>
                  <a:lnTo>
                    <a:pt x="2069" y="1418"/>
                  </a:lnTo>
                  <a:lnTo>
                    <a:pt x="2074" y="1410"/>
                  </a:lnTo>
                  <a:lnTo>
                    <a:pt x="2079" y="1399"/>
                  </a:lnTo>
                  <a:lnTo>
                    <a:pt x="2083" y="1387"/>
                  </a:lnTo>
                  <a:lnTo>
                    <a:pt x="2087" y="1374"/>
                  </a:lnTo>
                  <a:lnTo>
                    <a:pt x="2091" y="1360"/>
                  </a:lnTo>
                  <a:lnTo>
                    <a:pt x="2094" y="1344"/>
                  </a:lnTo>
                  <a:lnTo>
                    <a:pt x="2096" y="1326"/>
                  </a:lnTo>
                  <a:lnTo>
                    <a:pt x="2098" y="1307"/>
                  </a:lnTo>
                  <a:lnTo>
                    <a:pt x="2099" y="1285"/>
                  </a:lnTo>
                  <a:lnTo>
                    <a:pt x="2099" y="1263"/>
                  </a:lnTo>
                  <a:lnTo>
                    <a:pt x="2098" y="1239"/>
                  </a:lnTo>
                  <a:lnTo>
                    <a:pt x="2096" y="1212"/>
                  </a:lnTo>
                  <a:lnTo>
                    <a:pt x="2094" y="1184"/>
                  </a:lnTo>
                  <a:lnTo>
                    <a:pt x="2089" y="1153"/>
                  </a:lnTo>
                  <a:lnTo>
                    <a:pt x="2084" y="1120"/>
                  </a:lnTo>
                  <a:lnTo>
                    <a:pt x="2078" y="1085"/>
                  </a:lnTo>
                  <a:lnTo>
                    <a:pt x="2070" y="1048"/>
                  </a:lnTo>
                  <a:lnTo>
                    <a:pt x="2060" y="1008"/>
                  </a:lnTo>
                  <a:lnTo>
                    <a:pt x="2049" y="966"/>
                  </a:lnTo>
                  <a:lnTo>
                    <a:pt x="2040" y="923"/>
                  </a:lnTo>
                  <a:lnTo>
                    <a:pt x="2031" y="879"/>
                  </a:lnTo>
                  <a:lnTo>
                    <a:pt x="2026" y="833"/>
                  </a:lnTo>
                  <a:lnTo>
                    <a:pt x="2022" y="788"/>
                  </a:lnTo>
                  <a:lnTo>
                    <a:pt x="2021" y="743"/>
                  </a:lnTo>
                  <a:lnTo>
                    <a:pt x="2022" y="699"/>
                  </a:lnTo>
                  <a:lnTo>
                    <a:pt x="2026" y="657"/>
                  </a:lnTo>
                  <a:lnTo>
                    <a:pt x="2030" y="615"/>
                  </a:lnTo>
                  <a:lnTo>
                    <a:pt x="2037" y="575"/>
                  </a:lnTo>
                  <a:lnTo>
                    <a:pt x="2045" y="538"/>
                  </a:lnTo>
                  <a:lnTo>
                    <a:pt x="2055" y="502"/>
                  </a:lnTo>
                  <a:lnTo>
                    <a:pt x="2066" y="470"/>
                  </a:lnTo>
                  <a:lnTo>
                    <a:pt x="2079" y="440"/>
                  </a:lnTo>
                  <a:lnTo>
                    <a:pt x="2092" y="414"/>
                  </a:lnTo>
                  <a:lnTo>
                    <a:pt x="2107" y="393"/>
                  </a:lnTo>
                  <a:lnTo>
                    <a:pt x="2123" y="376"/>
                  </a:lnTo>
                  <a:lnTo>
                    <a:pt x="2139" y="363"/>
                  </a:lnTo>
                  <a:lnTo>
                    <a:pt x="2156" y="355"/>
                  </a:lnTo>
                  <a:lnTo>
                    <a:pt x="2175" y="352"/>
                  </a:lnTo>
                  <a:lnTo>
                    <a:pt x="2193" y="355"/>
                  </a:lnTo>
                  <a:lnTo>
                    <a:pt x="2213" y="365"/>
                  </a:lnTo>
                  <a:lnTo>
                    <a:pt x="2232" y="380"/>
                  </a:lnTo>
                  <a:lnTo>
                    <a:pt x="2252" y="403"/>
                  </a:lnTo>
                  <a:lnTo>
                    <a:pt x="2271" y="432"/>
                  </a:lnTo>
                  <a:lnTo>
                    <a:pt x="2292" y="470"/>
                  </a:lnTo>
                  <a:lnTo>
                    <a:pt x="2311" y="514"/>
                  </a:lnTo>
                  <a:lnTo>
                    <a:pt x="2330" y="567"/>
                  </a:lnTo>
                  <a:lnTo>
                    <a:pt x="2350" y="630"/>
                  </a:lnTo>
                  <a:lnTo>
                    <a:pt x="2369" y="700"/>
                  </a:lnTo>
                  <a:lnTo>
                    <a:pt x="2388" y="780"/>
                  </a:lnTo>
                  <a:lnTo>
                    <a:pt x="2406" y="870"/>
                  </a:lnTo>
                  <a:lnTo>
                    <a:pt x="2423" y="969"/>
                  </a:lnTo>
                  <a:lnTo>
                    <a:pt x="2456" y="1170"/>
                  </a:lnTo>
                  <a:lnTo>
                    <a:pt x="2487" y="1350"/>
                  </a:lnTo>
                  <a:lnTo>
                    <a:pt x="2517" y="1514"/>
                  </a:lnTo>
                  <a:lnTo>
                    <a:pt x="2544" y="1662"/>
                  </a:lnTo>
                  <a:lnTo>
                    <a:pt x="2570" y="1794"/>
                  </a:lnTo>
                  <a:lnTo>
                    <a:pt x="2594" y="1913"/>
                  </a:lnTo>
                  <a:lnTo>
                    <a:pt x="2616" y="2019"/>
                  </a:lnTo>
                  <a:lnTo>
                    <a:pt x="2634" y="2115"/>
                  </a:lnTo>
                  <a:lnTo>
                    <a:pt x="2651" y="2200"/>
                  </a:lnTo>
                  <a:lnTo>
                    <a:pt x="2664" y="2278"/>
                  </a:lnTo>
                  <a:lnTo>
                    <a:pt x="2670" y="2315"/>
                  </a:lnTo>
                  <a:lnTo>
                    <a:pt x="2675" y="2349"/>
                  </a:lnTo>
                  <a:lnTo>
                    <a:pt x="2679" y="2382"/>
                  </a:lnTo>
                  <a:lnTo>
                    <a:pt x="2683" y="2415"/>
                  </a:lnTo>
                  <a:lnTo>
                    <a:pt x="2685" y="2445"/>
                  </a:lnTo>
                  <a:lnTo>
                    <a:pt x="2687" y="2475"/>
                  </a:lnTo>
                  <a:lnTo>
                    <a:pt x="2688" y="2503"/>
                  </a:lnTo>
                  <a:lnTo>
                    <a:pt x="2688" y="2533"/>
                  </a:lnTo>
                  <a:lnTo>
                    <a:pt x="2687" y="2561"/>
                  </a:lnTo>
                  <a:lnTo>
                    <a:pt x="2685" y="2588"/>
                  </a:lnTo>
                  <a:lnTo>
                    <a:pt x="2683" y="2616"/>
                  </a:lnTo>
                  <a:lnTo>
                    <a:pt x="2678" y="2643"/>
                  </a:lnTo>
                  <a:lnTo>
                    <a:pt x="2674" y="2670"/>
                  </a:lnTo>
                  <a:lnTo>
                    <a:pt x="2670" y="2696"/>
                  </a:lnTo>
                  <a:lnTo>
                    <a:pt x="2664" y="2721"/>
                  </a:lnTo>
                  <a:lnTo>
                    <a:pt x="2660" y="2745"/>
                  </a:lnTo>
                  <a:lnTo>
                    <a:pt x="2648" y="2787"/>
                  </a:lnTo>
                  <a:lnTo>
                    <a:pt x="2636" y="2826"/>
                  </a:lnTo>
                  <a:lnTo>
                    <a:pt x="2623" y="2860"/>
                  </a:lnTo>
                  <a:lnTo>
                    <a:pt x="2610" y="2890"/>
                  </a:lnTo>
                  <a:lnTo>
                    <a:pt x="2597" y="2917"/>
                  </a:lnTo>
                  <a:lnTo>
                    <a:pt x="2585" y="2938"/>
                  </a:lnTo>
                  <a:lnTo>
                    <a:pt x="2574" y="2958"/>
                  </a:lnTo>
                  <a:lnTo>
                    <a:pt x="2562" y="2973"/>
                  </a:lnTo>
                  <a:lnTo>
                    <a:pt x="2551" y="2986"/>
                  </a:lnTo>
                  <a:lnTo>
                    <a:pt x="2542" y="2996"/>
                  </a:lnTo>
                  <a:lnTo>
                    <a:pt x="2529" y="3009"/>
                  </a:lnTo>
                  <a:lnTo>
                    <a:pt x="2524" y="3012"/>
                  </a:lnTo>
                  <a:lnTo>
                    <a:pt x="2527" y="3022"/>
                  </a:lnTo>
                  <a:lnTo>
                    <a:pt x="2534" y="3048"/>
                  </a:lnTo>
                  <a:lnTo>
                    <a:pt x="2543" y="3089"/>
                  </a:lnTo>
                  <a:lnTo>
                    <a:pt x="2556" y="3143"/>
                  </a:lnTo>
                  <a:lnTo>
                    <a:pt x="2571" y="3205"/>
                  </a:lnTo>
                  <a:lnTo>
                    <a:pt x="2589" y="3275"/>
                  </a:lnTo>
                  <a:lnTo>
                    <a:pt x="2607" y="3349"/>
                  </a:lnTo>
                  <a:lnTo>
                    <a:pt x="2627" y="3425"/>
                  </a:lnTo>
                  <a:lnTo>
                    <a:pt x="1559" y="3793"/>
                  </a:lnTo>
                  <a:lnTo>
                    <a:pt x="1559" y="3793"/>
                  </a:lnTo>
                  <a:close/>
                </a:path>
              </a:pathLst>
            </a:custGeom>
            <a:solidFill>
              <a:srgbClr val="FFBD8B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11" name="任意多边形: 形状 257">
              <a:extLst>
                <a:ext uri="{FF2B5EF4-FFF2-40B4-BE49-F238E27FC236}">
                  <a16:creationId xmlns:a16="http://schemas.microsoft.com/office/drawing/2014/main" id="{9025F443-C877-98C8-1203-5583A0B62138}"/>
                </a:ext>
              </a:extLst>
            </p:cNvPr>
            <p:cNvSpPr/>
            <p:nvPr/>
          </p:nvSpPr>
          <p:spPr bwMode="auto">
            <a:xfrm>
              <a:off x="6385327" y="4662532"/>
              <a:ext cx="1083795" cy="1382374"/>
            </a:xfrm>
            <a:custGeom>
              <a:avLst/>
              <a:gdLst>
                <a:gd name="T0" fmla="*/ 17 w 3283"/>
                <a:gd name="T1" fmla="*/ 411 h 4187"/>
                <a:gd name="T2" fmla="*/ 2685 w 3283"/>
                <a:gd name="T3" fmla="*/ 0 h 4187"/>
                <a:gd name="T4" fmla="*/ 2689 w 3283"/>
                <a:gd name="T5" fmla="*/ 0 h 4187"/>
                <a:gd name="T6" fmla="*/ 2694 w 3283"/>
                <a:gd name="T7" fmla="*/ 1 h 4187"/>
                <a:gd name="T8" fmla="*/ 2697 w 3283"/>
                <a:gd name="T9" fmla="*/ 2 h 4187"/>
                <a:gd name="T10" fmla="*/ 2700 w 3283"/>
                <a:gd name="T11" fmla="*/ 4 h 4187"/>
                <a:gd name="T12" fmla="*/ 2703 w 3283"/>
                <a:gd name="T13" fmla="*/ 6 h 4187"/>
                <a:gd name="T14" fmla="*/ 2706 w 3283"/>
                <a:gd name="T15" fmla="*/ 9 h 4187"/>
                <a:gd name="T16" fmla="*/ 2708 w 3283"/>
                <a:gd name="T17" fmla="*/ 13 h 4187"/>
                <a:gd name="T18" fmla="*/ 2709 w 3283"/>
                <a:gd name="T19" fmla="*/ 17 h 4187"/>
                <a:gd name="T20" fmla="*/ 3283 w 3283"/>
                <a:gd name="T21" fmla="*/ 3752 h 4187"/>
                <a:gd name="T22" fmla="*/ 3283 w 3283"/>
                <a:gd name="T23" fmla="*/ 3757 h 4187"/>
                <a:gd name="T24" fmla="*/ 3282 w 3283"/>
                <a:gd name="T25" fmla="*/ 3761 h 4187"/>
                <a:gd name="T26" fmla="*/ 3281 w 3283"/>
                <a:gd name="T27" fmla="*/ 3764 h 4187"/>
                <a:gd name="T28" fmla="*/ 3278 w 3283"/>
                <a:gd name="T29" fmla="*/ 3767 h 4187"/>
                <a:gd name="T30" fmla="*/ 3276 w 3283"/>
                <a:gd name="T31" fmla="*/ 3771 h 4187"/>
                <a:gd name="T32" fmla="*/ 3273 w 3283"/>
                <a:gd name="T33" fmla="*/ 3773 h 4187"/>
                <a:gd name="T34" fmla="*/ 3270 w 3283"/>
                <a:gd name="T35" fmla="*/ 3775 h 4187"/>
                <a:gd name="T36" fmla="*/ 3265 w 3283"/>
                <a:gd name="T37" fmla="*/ 3776 h 4187"/>
                <a:gd name="T38" fmla="*/ 596 w 3283"/>
                <a:gd name="T39" fmla="*/ 4186 h 4187"/>
                <a:gd name="T40" fmla="*/ 592 w 3283"/>
                <a:gd name="T41" fmla="*/ 4187 h 4187"/>
                <a:gd name="T42" fmla="*/ 589 w 3283"/>
                <a:gd name="T43" fmla="*/ 4186 h 4187"/>
                <a:gd name="T44" fmla="*/ 584 w 3283"/>
                <a:gd name="T45" fmla="*/ 4185 h 4187"/>
                <a:gd name="T46" fmla="*/ 581 w 3283"/>
                <a:gd name="T47" fmla="*/ 4183 h 4187"/>
                <a:gd name="T48" fmla="*/ 579 w 3283"/>
                <a:gd name="T49" fmla="*/ 4181 h 4187"/>
                <a:gd name="T50" fmla="*/ 576 w 3283"/>
                <a:gd name="T51" fmla="*/ 4177 h 4187"/>
                <a:gd name="T52" fmla="*/ 575 w 3283"/>
                <a:gd name="T53" fmla="*/ 4173 h 4187"/>
                <a:gd name="T54" fmla="*/ 574 w 3283"/>
                <a:gd name="T55" fmla="*/ 4170 h 4187"/>
                <a:gd name="T56" fmla="*/ 0 w 3283"/>
                <a:gd name="T57" fmla="*/ 433 h 4187"/>
                <a:gd name="T58" fmla="*/ 0 w 3283"/>
                <a:gd name="T59" fmla="*/ 430 h 4187"/>
                <a:gd name="T60" fmla="*/ 0 w 3283"/>
                <a:gd name="T61" fmla="*/ 426 h 4187"/>
                <a:gd name="T62" fmla="*/ 2 w 3283"/>
                <a:gd name="T63" fmla="*/ 422 h 4187"/>
                <a:gd name="T64" fmla="*/ 3 w 3283"/>
                <a:gd name="T65" fmla="*/ 418 h 4187"/>
                <a:gd name="T66" fmla="*/ 6 w 3283"/>
                <a:gd name="T67" fmla="*/ 416 h 4187"/>
                <a:gd name="T68" fmla="*/ 9 w 3283"/>
                <a:gd name="T69" fmla="*/ 413 h 4187"/>
                <a:gd name="T70" fmla="*/ 13 w 3283"/>
                <a:gd name="T71" fmla="*/ 412 h 4187"/>
                <a:gd name="T72" fmla="*/ 17 w 3283"/>
                <a:gd name="T73" fmla="*/ 411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83" h="4187">
                  <a:moveTo>
                    <a:pt x="17" y="411"/>
                  </a:moveTo>
                  <a:lnTo>
                    <a:pt x="2685" y="0"/>
                  </a:lnTo>
                  <a:lnTo>
                    <a:pt x="2689" y="0"/>
                  </a:lnTo>
                  <a:lnTo>
                    <a:pt x="2694" y="1"/>
                  </a:lnTo>
                  <a:lnTo>
                    <a:pt x="2697" y="2"/>
                  </a:lnTo>
                  <a:lnTo>
                    <a:pt x="2700" y="4"/>
                  </a:lnTo>
                  <a:lnTo>
                    <a:pt x="2703" y="6"/>
                  </a:lnTo>
                  <a:lnTo>
                    <a:pt x="2706" y="9"/>
                  </a:lnTo>
                  <a:lnTo>
                    <a:pt x="2708" y="13"/>
                  </a:lnTo>
                  <a:lnTo>
                    <a:pt x="2709" y="17"/>
                  </a:lnTo>
                  <a:lnTo>
                    <a:pt x="3283" y="3752"/>
                  </a:lnTo>
                  <a:lnTo>
                    <a:pt x="3283" y="3757"/>
                  </a:lnTo>
                  <a:lnTo>
                    <a:pt x="3282" y="3761"/>
                  </a:lnTo>
                  <a:lnTo>
                    <a:pt x="3281" y="3764"/>
                  </a:lnTo>
                  <a:lnTo>
                    <a:pt x="3278" y="3767"/>
                  </a:lnTo>
                  <a:lnTo>
                    <a:pt x="3276" y="3771"/>
                  </a:lnTo>
                  <a:lnTo>
                    <a:pt x="3273" y="3773"/>
                  </a:lnTo>
                  <a:lnTo>
                    <a:pt x="3270" y="3775"/>
                  </a:lnTo>
                  <a:lnTo>
                    <a:pt x="3265" y="3776"/>
                  </a:lnTo>
                  <a:lnTo>
                    <a:pt x="596" y="4186"/>
                  </a:lnTo>
                  <a:lnTo>
                    <a:pt x="592" y="4187"/>
                  </a:lnTo>
                  <a:lnTo>
                    <a:pt x="589" y="4186"/>
                  </a:lnTo>
                  <a:lnTo>
                    <a:pt x="584" y="4185"/>
                  </a:lnTo>
                  <a:lnTo>
                    <a:pt x="581" y="4183"/>
                  </a:lnTo>
                  <a:lnTo>
                    <a:pt x="579" y="4181"/>
                  </a:lnTo>
                  <a:lnTo>
                    <a:pt x="576" y="4177"/>
                  </a:lnTo>
                  <a:lnTo>
                    <a:pt x="575" y="4173"/>
                  </a:lnTo>
                  <a:lnTo>
                    <a:pt x="574" y="4170"/>
                  </a:lnTo>
                  <a:lnTo>
                    <a:pt x="0" y="433"/>
                  </a:lnTo>
                  <a:lnTo>
                    <a:pt x="0" y="430"/>
                  </a:lnTo>
                  <a:lnTo>
                    <a:pt x="0" y="426"/>
                  </a:lnTo>
                  <a:lnTo>
                    <a:pt x="2" y="422"/>
                  </a:lnTo>
                  <a:lnTo>
                    <a:pt x="3" y="418"/>
                  </a:lnTo>
                  <a:lnTo>
                    <a:pt x="6" y="416"/>
                  </a:lnTo>
                  <a:lnTo>
                    <a:pt x="9" y="413"/>
                  </a:lnTo>
                  <a:lnTo>
                    <a:pt x="13" y="412"/>
                  </a:lnTo>
                  <a:lnTo>
                    <a:pt x="17" y="41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12" name="任意多边形: 形状 258">
              <a:extLst>
                <a:ext uri="{FF2B5EF4-FFF2-40B4-BE49-F238E27FC236}">
                  <a16:creationId xmlns:a16="http://schemas.microsoft.com/office/drawing/2014/main" id="{72678522-7C95-17CD-0735-A21236E74DBB}"/>
                </a:ext>
              </a:extLst>
            </p:cNvPr>
            <p:cNvSpPr/>
            <p:nvPr/>
          </p:nvSpPr>
          <p:spPr bwMode="auto">
            <a:xfrm>
              <a:off x="6342437" y="4865433"/>
              <a:ext cx="275486" cy="1115137"/>
            </a:xfrm>
            <a:custGeom>
              <a:avLst/>
              <a:gdLst>
                <a:gd name="T0" fmla="*/ 324 w 835"/>
                <a:gd name="T1" fmla="*/ 27 h 3383"/>
                <a:gd name="T2" fmla="*/ 341 w 835"/>
                <a:gd name="T3" fmla="*/ 112 h 3383"/>
                <a:gd name="T4" fmla="*/ 97 w 835"/>
                <a:gd name="T5" fmla="*/ 195 h 3383"/>
                <a:gd name="T6" fmla="*/ 13 w 835"/>
                <a:gd name="T7" fmla="*/ 156 h 3383"/>
                <a:gd name="T8" fmla="*/ 12 w 835"/>
                <a:gd name="T9" fmla="*/ 68 h 3383"/>
                <a:gd name="T10" fmla="*/ 748 w 835"/>
                <a:gd name="T11" fmla="*/ 3188 h 3383"/>
                <a:gd name="T12" fmla="*/ 827 w 835"/>
                <a:gd name="T13" fmla="*/ 3234 h 3383"/>
                <a:gd name="T14" fmla="*/ 819 w 835"/>
                <a:gd name="T15" fmla="*/ 3321 h 3383"/>
                <a:gd name="T16" fmla="*/ 561 w 835"/>
                <a:gd name="T17" fmla="*/ 3383 h 3383"/>
                <a:gd name="T18" fmla="*/ 492 w 835"/>
                <a:gd name="T19" fmla="*/ 3320 h 3383"/>
                <a:gd name="T20" fmla="*/ 517 w 835"/>
                <a:gd name="T21" fmla="*/ 3237 h 3383"/>
                <a:gd name="T22" fmla="*/ 723 w 835"/>
                <a:gd name="T23" fmla="*/ 2870 h 3383"/>
                <a:gd name="T24" fmla="*/ 786 w 835"/>
                <a:gd name="T25" fmla="*/ 2939 h 3383"/>
                <a:gd name="T26" fmla="*/ 753 w 835"/>
                <a:gd name="T27" fmla="*/ 3019 h 3383"/>
                <a:gd name="T28" fmla="*/ 488 w 835"/>
                <a:gd name="T29" fmla="*/ 3056 h 3383"/>
                <a:gd name="T30" fmla="*/ 441 w 835"/>
                <a:gd name="T31" fmla="*/ 2983 h 3383"/>
                <a:gd name="T32" fmla="*/ 487 w 835"/>
                <a:gd name="T33" fmla="*/ 2903 h 3383"/>
                <a:gd name="T34" fmla="*/ 696 w 835"/>
                <a:gd name="T35" fmla="*/ 2561 h 3383"/>
                <a:gd name="T36" fmla="*/ 737 w 835"/>
                <a:gd name="T37" fmla="*/ 2637 h 3383"/>
                <a:gd name="T38" fmla="*/ 683 w 835"/>
                <a:gd name="T39" fmla="*/ 2712 h 3383"/>
                <a:gd name="T40" fmla="*/ 419 w 835"/>
                <a:gd name="T41" fmla="*/ 2723 h 3383"/>
                <a:gd name="T42" fmla="*/ 394 w 835"/>
                <a:gd name="T43" fmla="*/ 2639 h 3383"/>
                <a:gd name="T44" fmla="*/ 463 w 835"/>
                <a:gd name="T45" fmla="*/ 2577 h 3383"/>
                <a:gd name="T46" fmla="*/ 667 w 835"/>
                <a:gd name="T47" fmla="*/ 2262 h 3383"/>
                <a:gd name="T48" fmla="*/ 684 w 835"/>
                <a:gd name="T49" fmla="*/ 2347 h 3383"/>
                <a:gd name="T50" fmla="*/ 440 w 835"/>
                <a:gd name="T51" fmla="*/ 2430 h 3383"/>
                <a:gd name="T52" fmla="*/ 356 w 835"/>
                <a:gd name="T53" fmla="*/ 2391 h 3383"/>
                <a:gd name="T54" fmla="*/ 356 w 835"/>
                <a:gd name="T55" fmla="*/ 2303 h 3383"/>
                <a:gd name="T56" fmla="*/ 552 w 835"/>
                <a:gd name="T57" fmla="*/ 1916 h 3383"/>
                <a:gd name="T58" fmla="*/ 632 w 835"/>
                <a:gd name="T59" fmla="*/ 1962 h 3383"/>
                <a:gd name="T60" fmla="*/ 624 w 835"/>
                <a:gd name="T61" fmla="*/ 2050 h 3383"/>
                <a:gd name="T62" fmla="*/ 366 w 835"/>
                <a:gd name="T63" fmla="*/ 2110 h 3383"/>
                <a:gd name="T64" fmla="*/ 297 w 835"/>
                <a:gd name="T65" fmla="*/ 2048 h 3383"/>
                <a:gd name="T66" fmla="*/ 321 w 835"/>
                <a:gd name="T67" fmla="*/ 1966 h 3383"/>
                <a:gd name="T68" fmla="*/ 527 w 835"/>
                <a:gd name="T69" fmla="*/ 1599 h 3383"/>
                <a:gd name="T70" fmla="*/ 590 w 835"/>
                <a:gd name="T71" fmla="*/ 1667 h 3383"/>
                <a:gd name="T72" fmla="*/ 558 w 835"/>
                <a:gd name="T73" fmla="*/ 1747 h 3383"/>
                <a:gd name="T74" fmla="*/ 294 w 835"/>
                <a:gd name="T75" fmla="*/ 1784 h 3383"/>
                <a:gd name="T76" fmla="*/ 245 w 835"/>
                <a:gd name="T77" fmla="*/ 1712 h 3383"/>
                <a:gd name="T78" fmla="*/ 293 w 835"/>
                <a:gd name="T79" fmla="*/ 1632 h 3383"/>
                <a:gd name="T80" fmla="*/ 501 w 835"/>
                <a:gd name="T81" fmla="*/ 1288 h 3383"/>
                <a:gd name="T82" fmla="*/ 542 w 835"/>
                <a:gd name="T83" fmla="*/ 1365 h 3383"/>
                <a:gd name="T84" fmla="*/ 487 w 835"/>
                <a:gd name="T85" fmla="*/ 1440 h 3383"/>
                <a:gd name="T86" fmla="*/ 224 w 835"/>
                <a:gd name="T87" fmla="*/ 1451 h 3383"/>
                <a:gd name="T88" fmla="*/ 199 w 835"/>
                <a:gd name="T89" fmla="*/ 1367 h 3383"/>
                <a:gd name="T90" fmla="*/ 267 w 835"/>
                <a:gd name="T91" fmla="*/ 1305 h 3383"/>
                <a:gd name="T92" fmla="*/ 471 w 835"/>
                <a:gd name="T93" fmla="*/ 985 h 3383"/>
                <a:gd name="T94" fmla="*/ 488 w 835"/>
                <a:gd name="T95" fmla="*/ 1071 h 3383"/>
                <a:gd name="T96" fmla="*/ 244 w 835"/>
                <a:gd name="T97" fmla="*/ 1153 h 3383"/>
                <a:gd name="T98" fmla="*/ 160 w 835"/>
                <a:gd name="T99" fmla="*/ 1114 h 3383"/>
                <a:gd name="T100" fmla="*/ 159 w 835"/>
                <a:gd name="T101" fmla="*/ 1027 h 3383"/>
                <a:gd name="T102" fmla="*/ 356 w 835"/>
                <a:gd name="T103" fmla="*/ 639 h 3383"/>
                <a:gd name="T104" fmla="*/ 435 w 835"/>
                <a:gd name="T105" fmla="*/ 686 h 3383"/>
                <a:gd name="T106" fmla="*/ 428 w 835"/>
                <a:gd name="T107" fmla="*/ 772 h 3383"/>
                <a:gd name="T108" fmla="*/ 170 w 835"/>
                <a:gd name="T109" fmla="*/ 834 h 3383"/>
                <a:gd name="T110" fmla="*/ 100 w 835"/>
                <a:gd name="T111" fmla="*/ 771 h 3383"/>
                <a:gd name="T112" fmla="*/ 125 w 835"/>
                <a:gd name="T113" fmla="*/ 689 h 3383"/>
                <a:gd name="T114" fmla="*/ 332 w 835"/>
                <a:gd name="T115" fmla="*/ 322 h 3383"/>
                <a:gd name="T116" fmla="*/ 394 w 835"/>
                <a:gd name="T117" fmla="*/ 390 h 3383"/>
                <a:gd name="T118" fmla="*/ 362 w 835"/>
                <a:gd name="T119" fmla="*/ 471 h 3383"/>
                <a:gd name="T120" fmla="*/ 97 w 835"/>
                <a:gd name="T121" fmla="*/ 507 h 3383"/>
                <a:gd name="T122" fmla="*/ 49 w 835"/>
                <a:gd name="T123" fmla="*/ 435 h 3383"/>
                <a:gd name="T124" fmla="*/ 96 w 835"/>
                <a:gd name="T125" fmla="*/ 356 h 3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5" h="3383">
                  <a:moveTo>
                    <a:pt x="71" y="28"/>
                  </a:moveTo>
                  <a:lnTo>
                    <a:pt x="250" y="1"/>
                  </a:lnTo>
                  <a:lnTo>
                    <a:pt x="258" y="0"/>
                  </a:lnTo>
                  <a:lnTo>
                    <a:pt x="266" y="0"/>
                  </a:lnTo>
                  <a:lnTo>
                    <a:pt x="274" y="1"/>
                  </a:lnTo>
                  <a:lnTo>
                    <a:pt x="283" y="2"/>
                  </a:lnTo>
                  <a:lnTo>
                    <a:pt x="291" y="5"/>
                  </a:lnTo>
                  <a:lnTo>
                    <a:pt x="298" y="8"/>
                  </a:lnTo>
                  <a:lnTo>
                    <a:pt x="305" y="12"/>
                  </a:lnTo>
                  <a:lnTo>
                    <a:pt x="312" y="16"/>
                  </a:lnTo>
                  <a:lnTo>
                    <a:pt x="318" y="22"/>
                  </a:lnTo>
                  <a:lnTo>
                    <a:pt x="324" y="27"/>
                  </a:lnTo>
                  <a:lnTo>
                    <a:pt x="330" y="33"/>
                  </a:lnTo>
                  <a:lnTo>
                    <a:pt x="334" y="40"/>
                  </a:lnTo>
                  <a:lnTo>
                    <a:pt x="338" y="48"/>
                  </a:lnTo>
                  <a:lnTo>
                    <a:pt x="341" y="55"/>
                  </a:lnTo>
                  <a:lnTo>
                    <a:pt x="344" y="63"/>
                  </a:lnTo>
                  <a:lnTo>
                    <a:pt x="345" y="71"/>
                  </a:lnTo>
                  <a:lnTo>
                    <a:pt x="345" y="71"/>
                  </a:lnTo>
                  <a:lnTo>
                    <a:pt x="346" y="80"/>
                  </a:lnTo>
                  <a:lnTo>
                    <a:pt x="346" y="89"/>
                  </a:lnTo>
                  <a:lnTo>
                    <a:pt x="346" y="96"/>
                  </a:lnTo>
                  <a:lnTo>
                    <a:pt x="344" y="105"/>
                  </a:lnTo>
                  <a:lnTo>
                    <a:pt x="341" y="112"/>
                  </a:lnTo>
                  <a:lnTo>
                    <a:pt x="338" y="120"/>
                  </a:lnTo>
                  <a:lnTo>
                    <a:pt x="334" y="128"/>
                  </a:lnTo>
                  <a:lnTo>
                    <a:pt x="330" y="134"/>
                  </a:lnTo>
                  <a:lnTo>
                    <a:pt x="325" y="141"/>
                  </a:lnTo>
                  <a:lnTo>
                    <a:pt x="319" y="146"/>
                  </a:lnTo>
                  <a:lnTo>
                    <a:pt x="313" y="151"/>
                  </a:lnTo>
                  <a:lnTo>
                    <a:pt x="306" y="156"/>
                  </a:lnTo>
                  <a:lnTo>
                    <a:pt x="299" y="160"/>
                  </a:lnTo>
                  <a:lnTo>
                    <a:pt x="292" y="163"/>
                  </a:lnTo>
                  <a:lnTo>
                    <a:pt x="283" y="165"/>
                  </a:lnTo>
                  <a:lnTo>
                    <a:pt x="274" y="168"/>
                  </a:lnTo>
                  <a:lnTo>
                    <a:pt x="97" y="195"/>
                  </a:lnTo>
                  <a:lnTo>
                    <a:pt x="89" y="196"/>
                  </a:lnTo>
                  <a:lnTo>
                    <a:pt x="80" y="196"/>
                  </a:lnTo>
                  <a:lnTo>
                    <a:pt x="71" y="195"/>
                  </a:lnTo>
                  <a:lnTo>
                    <a:pt x="64" y="194"/>
                  </a:lnTo>
                  <a:lnTo>
                    <a:pt x="56" y="190"/>
                  </a:lnTo>
                  <a:lnTo>
                    <a:pt x="49" y="188"/>
                  </a:lnTo>
                  <a:lnTo>
                    <a:pt x="41" y="184"/>
                  </a:lnTo>
                  <a:lnTo>
                    <a:pt x="35" y="180"/>
                  </a:lnTo>
                  <a:lnTo>
                    <a:pt x="28" y="174"/>
                  </a:lnTo>
                  <a:lnTo>
                    <a:pt x="23" y="169"/>
                  </a:lnTo>
                  <a:lnTo>
                    <a:pt x="17" y="162"/>
                  </a:lnTo>
                  <a:lnTo>
                    <a:pt x="13" y="156"/>
                  </a:lnTo>
                  <a:lnTo>
                    <a:pt x="9" y="148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4"/>
                  </a:lnTo>
                  <a:lnTo>
                    <a:pt x="1" y="124"/>
                  </a:lnTo>
                  <a:lnTo>
                    <a:pt x="0" y="116"/>
                  </a:lnTo>
                  <a:lnTo>
                    <a:pt x="0" y="107"/>
                  </a:lnTo>
                  <a:lnTo>
                    <a:pt x="1" y="99"/>
                  </a:lnTo>
                  <a:lnTo>
                    <a:pt x="2" y="91"/>
                  </a:lnTo>
                  <a:lnTo>
                    <a:pt x="5" y="83"/>
                  </a:lnTo>
                  <a:lnTo>
                    <a:pt x="8" y="76"/>
                  </a:lnTo>
                  <a:lnTo>
                    <a:pt x="12" y="68"/>
                  </a:lnTo>
                  <a:lnTo>
                    <a:pt x="16" y="62"/>
                  </a:lnTo>
                  <a:lnTo>
                    <a:pt x="22" y="55"/>
                  </a:lnTo>
                  <a:lnTo>
                    <a:pt x="27" y="50"/>
                  </a:lnTo>
                  <a:lnTo>
                    <a:pt x="33" y="44"/>
                  </a:lnTo>
                  <a:lnTo>
                    <a:pt x="40" y="40"/>
                  </a:lnTo>
                  <a:lnTo>
                    <a:pt x="48" y="36"/>
                  </a:lnTo>
                  <a:lnTo>
                    <a:pt x="55" y="32"/>
                  </a:lnTo>
                  <a:lnTo>
                    <a:pt x="63" y="30"/>
                  </a:lnTo>
                  <a:lnTo>
                    <a:pt x="71" y="28"/>
                  </a:lnTo>
                  <a:close/>
                  <a:moveTo>
                    <a:pt x="561" y="3216"/>
                  </a:moveTo>
                  <a:lnTo>
                    <a:pt x="739" y="3188"/>
                  </a:lnTo>
                  <a:lnTo>
                    <a:pt x="748" y="3188"/>
                  </a:lnTo>
                  <a:lnTo>
                    <a:pt x="755" y="3188"/>
                  </a:lnTo>
                  <a:lnTo>
                    <a:pt x="764" y="3188"/>
                  </a:lnTo>
                  <a:lnTo>
                    <a:pt x="772" y="3190"/>
                  </a:lnTo>
                  <a:lnTo>
                    <a:pt x="780" y="3192"/>
                  </a:lnTo>
                  <a:lnTo>
                    <a:pt x="788" y="3196"/>
                  </a:lnTo>
                  <a:lnTo>
                    <a:pt x="794" y="3199"/>
                  </a:lnTo>
                  <a:lnTo>
                    <a:pt x="801" y="3204"/>
                  </a:lnTo>
                  <a:lnTo>
                    <a:pt x="807" y="3208"/>
                  </a:lnTo>
                  <a:lnTo>
                    <a:pt x="814" y="3215"/>
                  </a:lnTo>
                  <a:lnTo>
                    <a:pt x="818" y="3220"/>
                  </a:lnTo>
                  <a:lnTo>
                    <a:pt x="823" y="3228"/>
                  </a:lnTo>
                  <a:lnTo>
                    <a:pt x="827" y="3234"/>
                  </a:lnTo>
                  <a:lnTo>
                    <a:pt x="830" y="3242"/>
                  </a:lnTo>
                  <a:lnTo>
                    <a:pt x="833" y="3251"/>
                  </a:lnTo>
                  <a:lnTo>
                    <a:pt x="834" y="3258"/>
                  </a:lnTo>
                  <a:lnTo>
                    <a:pt x="834" y="3258"/>
                  </a:lnTo>
                  <a:lnTo>
                    <a:pt x="835" y="3267"/>
                  </a:lnTo>
                  <a:lnTo>
                    <a:pt x="835" y="3276"/>
                  </a:lnTo>
                  <a:lnTo>
                    <a:pt x="834" y="3284"/>
                  </a:lnTo>
                  <a:lnTo>
                    <a:pt x="833" y="3292"/>
                  </a:lnTo>
                  <a:lnTo>
                    <a:pt x="831" y="3299"/>
                  </a:lnTo>
                  <a:lnTo>
                    <a:pt x="828" y="3307"/>
                  </a:lnTo>
                  <a:lnTo>
                    <a:pt x="823" y="3315"/>
                  </a:lnTo>
                  <a:lnTo>
                    <a:pt x="819" y="3321"/>
                  </a:lnTo>
                  <a:lnTo>
                    <a:pt x="814" y="3327"/>
                  </a:lnTo>
                  <a:lnTo>
                    <a:pt x="808" y="3333"/>
                  </a:lnTo>
                  <a:lnTo>
                    <a:pt x="802" y="3338"/>
                  </a:lnTo>
                  <a:lnTo>
                    <a:pt x="795" y="3344"/>
                  </a:lnTo>
                  <a:lnTo>
                    <a:pt x="789" y="3347"/>
                  </a:lnTo>
                  <a:lnTo>
                    <a:pt x="781" y="3350"/>
                  </a:lnTo>
                  <a:lnTo>
                    <a:pt x="773" y="3353"/>
                  </a:lnTo>
                  <a:lnTo>
                    <a:pt x="764" y="3355"/>
                  </a:lnTo>
                  <a:lnTo>
                    <a:pt x="587" y="3383"/>
                  </a:lnTo>
                  <a:lnTo>
                    <a:pt x="578" y="3383"/>
                  </a:lnTo>
                  <a:lnTo>
                    <a:pt x="569" y="3383"/>
                  </a:lnTo>
                  <a:lnTo>
                    <a:pt x="561" y="3383"/>
                  </a:lnTo>
                  <a:lnTo>
                    <a:pt x="553" y="3380"/>
                  </a:lnTo>
                  <a:lnTo>
                    <a:pt x="546" y="3378"/>
                  </a:lnTo>
                  <a:lnTo>
                    <a:pt x="538" y="3375"/>
                  </a:lnTo>
                  <a:lnTo>
                    <a:pt x="531" y="3371"/>
                  </a:lnTo>
                  <a:lnTo>
                    <a:pt x="524" y="3366"/>
                  </a:lnTo>
                  <a:lnTo>
                    <a:pt x="518" y="3362"/>
                  </a:lnTo>
                  <a:lnTo>
                    <a:pt x="512" y="3356"/>
                  </a:lnTo>
                  <a:lnTo>
                    <a:pt x="507" y="3350"/>
                  </a:lnTo>
                  <a:lnTo>
                    <a:pt x="502" y="3343"/>
                  </a:lnTo>
                  <a:lnTo>
                    <a:pt x="498" y="3336"/>
                  </a:lnTo>
                  <a:lnTo>
                    <a:pt x="495" y="3329"/>
                  </a:lnTo>
                  <a:lnTo>
                    <a:pt x="492" y="3320"/>
                  </a:lnTo>
                  <a:lnTo>
                    <a:pt x="491" y="3311"/>
                  </a:lnTo>
                  <a:lnTo>
                    <a:pt x="491" y="3311"/>
                  </a:lnTo>
                  <a:lnTo>
                    <a:pt x="490" y="3304"/>
                  </a:lnTo>
                  <a:lnTo>
                    <a:pt x="490" y="3295"/>
                  </a:lnTo>
                  <a:lnTo>
                    <a:pt x="491" y="3286"/>
                  </a:lnTo>
                  <a:lnTo>
                    <a:pt x="492" y="3279"/>
                  </a:lnTo>
                  <a:lnTo>
                    <a:pt x="495" y="3270"/>
                  </a:lnTo>
                  <a:lnTo>
                    <a:pt x="497" y="3263"/>
                  </a:lnTo>
                  <a:lnTo>
                    <a:pt x="501" y="3256"/>
                  </a:lnTo>
                  <a:lnTo>
                    <a:pt x="506" y="3250"/>
                  </a:lnTo>
                  <a:lnTo>
                    <a:pt x="511" y="3243"/>
                  </a:lnTo>
                  <a:lnTo>
                    <a:pt x="517" y="3237"/>
                  </a:lnTo>
                  <a:lnTo>
                    <a:pt x="523" y="3232"/>
                  </a:lnTo>
                  <a:lnTo>
                    <a:pt x="530" y="3227"/>
                  </a:lnTo>
                  <a:lnTo>
                    <a:pt x="537" y="3224"/>
                  </a:lnTo>
                  <a:lnTo>
                    <a:pt x="545" y="3220"/>
                  </a:lnTo>
                  <a:lnTo>
                    <a:pt x="552" y="3217"/>
                  </a:lnTo>
                  <a:lnTo>
                    <a:pt x="561" y="3216"/>
                  </a:lnTo>
                  <a:close/>
                  <a:moveTo>
                    <a:pt x="512" y="2896"/>
                  </a:moveTo>
                  <a:lnTo>
                    <a:pt x="689" y="2869"/>
                  </a:lnTo>
                  <a:lnTo>
                    <a:pt x="698" y="2868"/>
                  </a:lnTo>
                  <a:lnTo>
                    <a:pt x="707" y="2868"/>
                  </a:lnTo>
                  <a:lnTo>
                    <a:pt x="715" y="2869"/>
                  </a:lnTo>
                  <a:lnTo>
                    <a:pt x="723" y="2870"/>
                  </a:lnTo>
                  <a:lnTo>
                    <a:pt x="731" y="2873"/>
                  </a:lnTo>
                  <a:lnTo>
                    <a:pt x="738" y="2876"/>
                  </a:lnTo>
                  <a:lnTo>
                    <a:pt x="746" y="2880"/>
                  </a:lnTo>
                  <a:lnTo>
                    <a:pt x="752" y="2884"/>
                  </a:lnTo>
                  <a:lnTo>
                    <a:pt x="759" y="2889"/>
                  </a:lnTo>
                  <a:lnTo>
                    <a:pt x="764" y="2895"/>
                  </a:lnTo>
                  <a:lnTo>
                    <a:pt x="769" y="2901"/>
                  </a:lnTo>
                  <a:lnTo>
                    <a:pt x="774" y="2908"/>
                  </a:lnTo>
                  <a:lnTo>
                    <a:pt x="778" y="2915"/>
                  </a:lnTo>
                  <a:lnTo>
                    <a:pt x="781" y="2923"/>
                  </a:lnTo>
                  <a:lnTo>
                    <a:pt x="783" y="2930"/>
                  </a:lnTo>
                  <a:lnTo>
                    <a:pt x="786" y="2939"/>
                  </a:lnTo>
                  <a:lnTo>
                    <a:pt x="786" y="2939"/>
                  </a:lnTo>
                  <a:lnTo>
                    <a:pt x="787" y="2948"/>
                  </a:lnTo>
                  <a:lnTo>
                    <a:pt x="787" y="2956"/>
                  </a:lnTo>
                  <a:lnTo>
                    <a:pt x="786" y="2965"/>
                  </a:lnTo>
                  <a:lnTo>
                    <a:pt x="785" y="2973"/>
                  </a:lnTo>
                  <a:lnTo>
                    <a:pt x="781" y="2980"/>
                  </a:lnTo>
                  <a:lnTo>
                    <a:pt x="778" y="2988"/>
                  </a:lnTo>
                  <a:lnTo>
                    <a:pt x="775" y="2995"/>
                  </a:lnTo>
                  <a:lnTo>
                    <a:pt x="770" y="3002"/>
                  </a:lnTo>
                  <a:lnTo>
                    <a:pt x="765" y="3008"/>
                  </a:lnTo>
                  <a:lnTo>
                    <a:pt x="760" y="3014"/>
                  </a:lnTo>
                  <a:lnTo>
                    <a:pt x="753" y="3019"/>
                  </a:lnTo>
                  <a:lnTo>
                    <a:pt x="747" y="3024"/>
                  </a:lnTo>
                  <a:lnTo>
                    <a:pt x="739" y="3028"/>
                  </a:lnTo>
                  <a:lnTo>
                    <a:pt x="732" y="3031"/>
                  </a:lnTo>
                  <a:lnTo>
                    <a:pt x="724" y="3033"/>
                  </a:lnTo>
                  <a:lnTo>
                    <a:pt x="715" y="3035"/>
                  </a:lnTo>
                  <a:lnTo>
                    <a:pt x="537" y="3062"/>
                  </a:lnTo>
                  <a:lnTo>
                    <a:pt x="528" y="3064"/>
                  </a:lnTo>
                  <a:lnTo>
                    <a:pt x="521" y="3064"/>
                  </a:lnTo>
                  <a:lnTo>
                    <a:pt x="512" y="3062"/>
                  </a:lnTo>
                  <a:lnTo>
                    <a:pt x="504" y="3061"/>
                  </a:lnTo>
                  <a:lnTo>
                    <a:pt x="496" y="3059"/>
                  </a:lnTo>
                  <a:lnTo>
                    <a:pt x="488" y="3056"/>
                  </a:lnTo>
                  <a:lnTo>
                    <a:pt x="482" y="3052"/>
                  </a:lnTo>
                  <a:lnTo>
                    <a:pt x="474" y="3047"/>
                  </a:lnTo>
                  <a:lnTo>
                    <a:pt x="469" y="3042"/>
                  </a:lnTo>
                  <a:lnTo>
                    <a:pt x="463" y="3036"/>
                  </a:lnTo>
                  <a:lnTo>
                    <a:pt x="457" y="3030"/>
                  </a:lnTo>
                  <a:lnTo>
                    <a:pt x="453" y="3024"/>
                  </a:lnTo>
                  <a:lnTo>
                    <a:pt x="448" y="3016"/>
                  </a:lnTo>
                  <a:lnTo>
                    <a:pt x="445" y="3008"/>
                  </a:lnTo>
                  <a:lnTo>
                    <a:pt x="443" y="3001"/>
                  </a:lnTo>
                  <a:lnTo>
                    <a:pt x="441" y="2992"/>
                  </a:lnTo>
                  <a:lnTo>
                    <a:pt x="441" y="2992"/>
                  </a:lnTo>
                  <a:lnTo>
                    <a:pt x="441" y="2983"/>
                  </a:lnTo>
                  <a:lnTo>
                    <a:pt x="441" y="2975"/>
                  </a:lnTo>
                  <a:lnTo>
                    <a:pt x="441" y="2967"/>
                  </a:lnTo>
                  <a:lnTo>
                    <a:pt x="443" y="2959"/>
                  </a:lnTo>
                  <a:lnTo>
                    <a:pt x="445" y="2951"/>
                  </a:lnTo>
                  <a:lnTo>
                    <a:pt x="448" y="2943"/>
                  </a:lnTo>
                  <a:lnTo>
                    <a:pt x="453" y="2937"/>
                  </a:lnTo>
                  <a:lnTo>
                    <a:pt x="457" y="2929"/>
                  </a:lnTo>
                  <a:lnTo>
                    <a:pt x="461" y="2923"/>
                  </a:lnTo>
                  <a:lnTo>
                    <a:pt x="468" y="2917"/>
                  </a:lnTo>
                  <a:lnTo>
                    <a:pt x="473" y="2912"/>
                  </a:lnTo>
                  <a:lnTo>
                    <a:pt x="481" y="2908"/>
                  </a:lnTo>
                  <a:lnTo>
                    <a:pt x="487" y="2903"/>
                  </a:lnTo>
                  <a:lnTo>
                    <a:pt x="495" y="2900"/>
                  </a:lnTo>
                  <a:lnTo>
                    <a:pt x="504" y="2898"/>
                  </a:lnTo>
                  <a:lnTo>
                    <a:pt x="512" y="2896"/>
                  </a:lnTo>
                  <a:close/>
                  <a:moveTo>
                    <a:pt x="463" y="2577"/>
                  </a:moveTo>
                  <a:lnTo>
                    <a:pt x="641" y="2550"/>
                  </a:lnTo>
                  <a:lnTo>
                    <a:pt x="649" y="2549"/>
                  </a:lnTo>
                  <a:lnTo>
                    <a:pt x="658" y="2549"/>
                  </a:lnTo>
                  <a:lnTo>
                    <a:pt x="666" y="2550"/>
                  </a:lnTo>
                  <a:lnTo>
                    <a:pt x="674" y="2551"/>
                  </a:lnTo>
                  <a:lnTo>
                    <a:pt x="682" y="2553"/>
                  </a:lnTo>
                  <a:lnTo>
                    <a:pt x="689" y="2556"/>
                  </a:lnTo>
                  <a:lnTo>
                    <a:pt x="696" y="2561"/>
                  </a:lnTo>
                  <a:lnTo>
                    <a:pt x="703" y="2565"/>
                  </a:lnTo>
                  <a:lnTo>
                    <a:pt x="709" y="2570"/>
                  </a:lnTo>
                  <a:lnTo>
                    <a:pt x="715" y="2576"/>
                  </a:lnTo>
                  <a:lnTo>
                    <a:pt x="721" y="2582"/>
                  </a:lnTo>
                  <a:lnTo>
                    <a:pt x="725" y="2589"/>
                  </a:lnTo>
                  <a:lnTo>
                    <a:pt x="729" y="2596"/>
                  </a:lnTo>
                  <a:lnTo>
                    <a:pt x="733" y="2604"/>
                  </a:lnTo>
                  <a:lnTo>
                    <a:pt x="735" y="2611"/>
                  </a:lnTo>
                  <a:lnTo>
                    <a:pt x="737" y="2620"/>
                  </a:lnTo>
                  <a:lnTo>
                    <a:pt x="737" y="2620"/>
                  </a:lnTo>
                  <a:lnTo>
                    <a:pt x="737" y="2629"/>
                  </a:lnTo>
                  <a:lnTo>
                    <a:pt x="737" y="2637"/>
                  </a:lnTo>
                  <a:lnTo>
                    <a:pt x="737" y="2645"/>
                  </a:lnTo>
                  <a:lnTo>
                    <a:pt x="735" y="2654"/>
                  </a:lnTo>
                  <a:lnTo>
                    <a:pt x="733" y="2661"/>
                  </a:lnTo>
                  <a:lnTo>
                    <a:pt x="729" y="2669"/>
                  </a:lnTo>
                  <a:lnTo>
                    <a:pt x="726" y="2675"/>
                  </a:lnTo>
                  <a:lnTo>
                    <a:pt x="721" y="2683"/>
                  </a:lnTo>
                  <a:lnTo>
                    <a:pt x="716" y="2688"/>
                  </a:lnTo>
                  <a:lnTo>
                    <a:pt x="710" y="2695"/>
                  </a:lnTo>
                  <a:lnTo>
                    <a:pt x="705" y="2700"/>
                  </a:lnTo>
                  <a:lnTo>
                    <a:pt x="697" y="2704"/>
                  </a:lnTo>
                  <a:lnTo>
                    <a:pt x="691" y="2709"/>
                  </a:lnTo>
                  <a:lnTo>
                    <a:pt x="683" y="2712"/>
                  </a:lnTo>
                  <a:lnTo>
                    <a:pt x="674" y="2714"/>
                  </a:lnTo>
                  <a:lnTo>
                    <a:pt x="667" y="2716"/>
                  </a:lnTo>
                  <a:lnTo>
                    <a:pt x="488" y="2743"/>
                  </a:lnTo>
                  <a:lnTo>
                    <a:pt x="480" y="2744"/>
                  </a:lnTo>
                  <a:lnTo>
                    <a:pt x="471" y="2744"/>
                  </a:lnTo>
                  <a:lnTo>
                    <a:pt x="463" y="2743"/>
                  </a:lnTo>
                  <a:lnTo>
                    <a:pt x="455" y="2741"/>
                  </a:lnTo>
                  <a:lnTo>
                    <a:pt x="447" y="2739"/>
                  </a:lnTo>
                  <a:lnTo>
                    <a:pt x="440" y="2736"/>
                  </a:lnTo>
                  <a:lnTo>
                    <a:pt x="432" y="2733"/>
                  </a:lnTo>
                  <a:lnTo>
                    <a:pt x="426" y="2728"/>
                  </a:lnTo>
                  <a:lnTo>
                    <a:pt x="419" y="2723"/>
                  </a:lnTo>
                  <a:lnTo>
                    <a:pt x="414" y="2717"/>
                  </a:lnTo>
                  <a:lnTo>
                    <a:pt x="408" y="2711"/>
                  </a:lnTo>
                  <a:lnTo>
                    <a:pt x="404" y="2704"/>
                  </a:lnTo>
                  <a:lnTo>
                    <a:pt x="400" y="2697"/>
                  </a:lnTo>
                  <a:lnTo>
                    <a:pt x="397" y="2689"/>
                  </a:lnTo>
                  <a:lnTo>
                    <a:pt x="394" y="2682"/>
                  </a:lnTo>
                  <a:lnTo>
                    <a:pt x="392" y="2673"/>
                  </a:lnTo>
                  <a:lnTo>
                    <a:pt x="392" y="2673"/>
                  </a:lnTo>
                  <a:lnTo>
                    <a:pt x="391" y="2664"/>
                  </a:lnTo>
                  <a:lnTo>
                    <a:pt x="391" y="2656"/>
                  </a:lnTo>
                  <a:lnTo>
                    <a:pt x="392" y="2647"/>
                  </a:lnTo>
                  <a:lnTo>
                    <a:pt x="394" y="2639"/>
                  </a:lnTo>
                  <a:lnTo>
                    <a:pt x="397" y="2632"/>
                  </a:lnTo>
                  <a:lnTo>
                    <a:pt x="400" y="2624"/>
                  </a:lnTo>
                  <a:lnTo>
                    <a:pt x="403" y="2617"/>
                  </a:lnTo>
                  <a:lnTo>
                    <a:pt x="407" y="2610"/>
                  </a:lnTo>
                  <a:lnTo>
                    <a:pt x="413" y="2604"/>
                  </a:lnTo>
                  <a:lnTo>
                    <a:pt x="418" y="2598"/>
                  </a:lnTo>
                  <a:lnTo>
                    <a:pt x="425" y="2593"/>
                  </a:lnTo>
                  <a:lnTo>
                    <a:pt x="431" y="2589"/>
                  </a:lnTo>
                  <a:lnTo>
                    <a:pt x="439" y="2584"/>
                  </a:lnTo>
                  <a:lnTo>
                    <a:pt x="446" y="2581"/>
                  </a:lnTo>
                  <a:lnTo>
                    <a:pt x="454" y="2579"/>
                  </a:lnTo>
                  <a:lnTo>
                    <a:pt x="463" y="2577"/>
                  </a:lnTo>
                  <a:close/>
                  <a:moveTo>
                    <a:pt x="415" y="2263"/>
                  </a:moveTo>
                  <a:lnTo>
                    <a:pt x="592" y="2236"/>
                  </a:lnTo>
                  <a:lnTo>
                    <a:pt x="601" y="2235"/>
                  </a:lnTo>
                  <a:lnTo>
                    <a:pt x="609" y="2235"/>
                  </a:lnTo>
                  <a:lnTo>
                    <a:pt x="618" y="2236"/>
                  </a:lnTo>
                  <a:lnTo>
                    <a:pt x="626" y="2237"/>
                  </a:lnTo>
                  <a:lnTo>
                    <a:pt x="633" y="2240"/>
                  </a:lnTo>
                  <a:lnTo>
                    <a:pt x="641" y="2244"/>
                  </a:lnTo>
                  <a:lnTo>
                    <a:pt x="648" y="2247"/>
                  </a:lnTo>
                  <a:lnTo>
                    <a:pt x="655" y="2251"/>
                  </a:lnTo>
                  <a:lnTo>
                    <a:pt x="661" y="2257"/>
                  </a:lnTo>
                  <a:lnTo>
                    <a:pt x="667" y="2262"/>
                  </a:lnTo>
                  <a:lnTo>
                    <a:pt x="672" y="2268"/>
                  </a:lnTo>
                  <a:lnTo>
                    <a:pt x="676" y="2275"/>
                  </a:lnTo>
                  <a:lnTo>
                    <a:pt x="681" y="2282"/>
                  </a:lnTo>
                  <a:lnTo>
                    <a:pt x="684" y="2290"/>
                  </a:lnTo>
                  <a:lnTo>
                    <a:pt x="686" y="2298"/>
                  </a:lnTo>
                  <a:lnTo>
                    <a:pt x="688" y="2306"/>
                  </a:lnTo>
                  <a:lnTo>
                    <a:pt x="688" y="2306"/>
                  </a:lnTo>
                  <a:lnTo>
                    <a:pt x="689" y="2315"/>
                  </a:lnTo>
                  <a:lnTo>
                    <a:pt x="689" y="2324"/>
                  </a:lnTo>
                  <a:lnTo>
                    <a:pt x="688" y="2331"/>
                  </a:lnTo>
                  <a:lnTo>
                    <a:pt x="687" y="2340"/>
                  </a:lnTo>
                  <a:lnTo>
                    <a:pt x="684" y="2347"/>
                  </a:lnTo>
                  <a:lnTo>
                    <a:pt x="681" y="2355"/>
                  </a:lnTo>
                  <a:lnTo>
                    <a:pt x="678" y="2363"/>
                  </a:lnTo>
                  <a:lnTo>
                    <a:pt x="673" y="2369"/>
                  </a:lnTo>
                  <a:lnTo>
                    <a:pt x="668" y="2376"/>
                  </a:lnTo>
                  <a:lnTo>
                    <a:pt x="662" y="2381"/>
                  </a:lnTo>
                  <a:lnTo>
                    <a:pt x="656" y="2386"/>
                  </a:lnTo>
                  <a:lnTo>
                    <a:pt x="649" y="2391"/>
                  </a:lnTo>
                  <a:lnTo>
                    <a:pt x="642" y="2395"/>
                  </a:lnTo>
                  <a:lnTo>
                    <a:pt x="634" y="2398"/>
                  </a:lnTo>
                  <a:lnTo>
                    <a:pt x="627" y="2400"/>
                  </a:lnTo>
                  <a:lnTo>
                    <a:pt x="618" y="2403"/>
                  </a:lnTo>
                  <a:lnTo>
                    <a:pt x="440" y="2430"/>
                  </a:lnTo>
                  <a:lnTo>
                    <a:pt x="431" y="2431"/>
                  </a:lnTo>
                  <a:lnTo>
                    <a:pt x="424" y="2431"/>
                  </a:lnTo>
                  <a:lnTo>
                    <a:pt x="415" y="2430"/>
                  </a:lnTo>
                  <a:lnTo>
                    <a:pt x="406" y="2429"/>
                  </a:lnTo>
                  <a:lnTo>
                    <a:pt x="399" y="2425"/>
                  </a:lnTo>
                  <a:lnTo>
                    <a:pt x="391" y="2423"/>
                  </a:lnTo>
                  <a:lnTo>
                    <a:pt x="385" y="2419"/>
                  </a:lnTo>
                  <a:lnTo>
                    <a:pt x="377" y="2414"/>
                  </a:lnTo>
                  <a:lnTo>
                    <a:pt x="372" y="2409"/>
                  </a:lnTo>
                  <a:lnTo>
                    <a:pt x="365" y="2404"/>
                  </a:lnTo>
                  <a:lnTo>
                    <a:pt x="360" y="2397"/>
                  </a:lnTo>
                  <a:lnTo>
                    <a:pt x="356" y="2391"/>
                  </a:lnTo>
                  <a:lnTo>
                    <a:pt x="351" y="2383"/>
                  </a:lnTo>
                  <a:lnTo>
                    <a:pt x="348" y="2376"/>
                  </a:lnTo>
                  <a:lnTo>
                    <a:pt x="346" y="2368"/>
                  </a:lnTo>
                  <a:lnTo>
                    <a:pt x="345" y="2359"/>
                  </a:lnTo>
                  <a:lnTo>
                    <a:pt x="345" y="2359"/>
                  </a:lnTo>
                  <a:lnTo>
                    <a:pt x="344" y="2351"/>
                  </a:lnTo>
                  <a:lnTo>
                    <a:pt x="344" y="2342"/>
                  </a:lnTo>
                  <a:lnTo>
                    <a:pt x="344" y="2334"/>
                  </a:lnTo>
                  <a:lnTo>
                    <a:pt x="346" y="2326"/>
                  </a:lnTo>
                  <a:lnTo>
                    <a:pt x="348" y="2318"/>
                  </a:lnTo>
                  <a:lnTo>
                    <a:pt x="351" y="2311"/>
                  </a:lnTo>
                  <a:lnTo>
                    <a:pt x="356" y="2303"/>
                  </a:lnTo>
                  <a:lnTo>
                    <a:pt x="360" y="2297"/>
                  </a:lnTo>
                  <a:lnTo>
                    <a:pt x="364" y="2290"/>
                  </a:lnTo>
                  <a:lnTo>
                    <a:pt x="371" y="2285"/>
                  </a:lnTo>
                  <a:lnTo>
                    <a:pt x="376" y="2279"/>
                  </a:lnTo>
                  <a:lnTo>
                    <a:pt x="384" y="2275"/>
                  </a:lnTo>
                  <a:lnTo>
                    <a:pt x="390" y="2271"/>
                  </a:lnTo>
                  <a:lnTo>
                    <a:pt x="398" y="2267"/>
                  </a:lnTo>
                  <a:lnTo>
                    <a:pt x="406" y="2265"/>
                  </a:lnTo>
                  <a:lnTo>
                    <a:pt x="415" y="2263"/>
                  </a:lnTo>
                  <a:close/>
                  <a:moveTo>
                    <a:pt x="365" y="1944"/>
                  </a:moveTo>
                  <a:lnTo>
                    <a:pt x="544" y="1917"/>
                  </a:lnTo>
                  <a:lnTo>
                    <a:pt x="552" y="1916"/>
                  </a:lnTo>
                  <a:lnTo>
                    <a:pt x="561" y="1916"/>
                  </a:lnTo>
                  <a:lnTo>
                    <a:pt x="568" y="1917"/>
                  </a:lnTo>
                  <a:lnTo>
                    <a:pt x="577" y="1918"/>
                  </a:lnTo>
                  <a:lnTo>
                    <a:pt x="585" y="1920"/>
                  </a:lnTo>
                  <a:lnTo>
                    <a:pt x="592" y="1923"/>
                  </a:lnTo>
                  <a:lnTo>
                    <a:pt x="599" y="1928"/>
                  </a:lnTo>
                  <a:lnTo>
                    <a:pt x="606" y="1932"/>
                  </a:lnTo>
                  <a:lnTo>
                    <a:pt x="613" y="1937"/>
                  </a:lnTo>
                  <a:lnTo>
                    <a:pt x="618" y="1943"/>
                  </a:lnTo>
                  <a:lnTo>
                    <a:pt x="624" y="1949"/>
                  </a:lnTo>
                  <a:lnTo>
                    <a:pt x="628" y="1956"/>
                  </a:lnTo>
                  <a:lnTo>
                    <a:pt x="632" y="1962"/>
                  </a:lnTo>
                  <a:lnTo>
                    <a:pt x="635" y="1971"/>
                  </a:lnTo>
                  <a:lnTo>
                    <a:pt x="638" y="1979"/>
                  </a:lnTo>
                  <a:lnTo>
                    <a:pt x="640" y="1987"/>
                  </a:lnTo>
                  <a:lnTo>
                    <a:pt x="640" y="1987"/>
                  </a:lnTo>
                  <a:lnTo>
                    <a:pt x="640" y="1996"/>
                  </a:lnTo>
                  <a:lnTo>
                    <a:pt x="640" y="2003"/>
                  </a:lnTo>
                  <a:lnTo>
                    <a:pt x="640" y="2012"/>
                  </a:lnTo>
                  <a:lnTo>
                    <a:pt x="638" y="2021"/>
                  </a:lnTo>
                  <a:lnTo>
                    <a:pt x="635" y="2028"/>
                  </a:lnTo>
                  <a:lnTo>
                    <a:pt x="632" y="2036"/>
                  </a:lnTo>
                  <a:lnTo>
                    <a:pt x="629" y="2042"/>
                  </a:lnTo>
                  <a:lnTo>
                    <a:pt x="624" y="2050"/>
                  </a:lnTo>
                  <a:lnTo>
                    <a:pt x="619" y="2055"/>
                  </a:lnTo>
                  <a:lnTo>
                    <a:pt x="613" y="2062"/>
                  </a:lnTo>
                  <a:lnTo>
                    <a:pt x="607" y="2067"/>
                  </a:lnTo>
                  <a:lnTo>
                    <a:pt x="601" y="2072"/>
                  </a:lnTo>
                  <a:lnTo>
                    <a:pt x="593" y="2076"/>
                  </a:lnTo>
                  <a:lnTo>
                    <a:pt x="586" y="2079"/>
                  </a:lnTo>
                  <a:lnTo>
                    <a:pt x="577" y="2081"/>
                  </a:lnTo>
                  <a:lnTo>
                    <a:pt x="569" y="2083"/>
                  </a:lnTo>
                  <a:lnTo>
                    <a:pt x="391" y="2110"/>
                  </a:lnTo>
                  <a:lnTo>
                    <a:pt x="383" y="2112"/>
                  </a:lnTo>
                  <a:lnTo>
                    <a:pt x="374" y="2112"/>
                  </a:lnTo>
                  <a:lnTo>
                    <a:pt x="366" y="2110"/>
                  </a:lnTo>
                  <a:lnTo>
                    <a:pt x="358" y="2108"/>
                  </a:lnTo>
                  <a:lnTo>
                    <a:pt x="350" y="2106"/>
                  </a:lnTo>
                  <a:lnTo>
                    <a:pt x="343" y="2103"/>
                  </a:lnTo>
                  <a:lnTo>
                    <a:pt x="335" y="2100"/>
                  </a:lnTo>
                  <a:lnTo>
                    <a:pt x="329" y="2095"/>
                  </a:lnTo>
                  <a:lnTo>
                    <a:pt x="322" y="2090"/>
                  </a:lnTo>
                  <a:lnTo>
                    <a:pt x="317" y="2085"/>
                  </a:lnTo>
                  <a:lnTo>
                    <a:pt x="311" y="2078"/>
                  </a:lnTo>
                  <a:lnTo>
                    <a:pt x="307" y="2072"/>
                  </a:lnTo>
                  <a:lnTo>
                    <a:pt x="303" y="2064"/>
                  </a:lnTo>
                  <a:lnTo>
                    <a:pt x="299" y="2056"/>
                  </a:lnTo>
                  <a:lnTo>
                    <a:pt x="297" y="2048"/>
                  </a:lnTo>
                  <a:lnTo>
                    <a:pt x="295" y="2040"/>
                  </a:lnTo>
                  <a:lnTo>
                    <a:pt x="295" y="2040"/>
                  </a:lnTo>
                  <a:lnTo>
                    <a:pt x="294" y="2032"/>
                  </a:lnTo>
                  <a:lnTo>
                    <a:pt x="294" y="2023"/>
                  </a:lnTo>
                  <a:lnTo>
                    <a:pt x="295" y="2014"/>
                  </a:lnTo>
                  <a:lnTo>
                    <a:pt x="297" y="2007"/>
                  </a:lnTo>
                  <a:lnTo>
                    <a:pt x="299" y="1999"/>
                  </a:lnTo>
                  <a:lnTo>
                    <a:pt x="303" y="1991"/>
                  </a:lnTo>
                  <a:lnTo>
                    <a:pt x="306" y="1984"/>
                  </a:lnTo>
                  <a:lnTo>
                    <a:pt x="310" y="1977"/>
                  </a:lnTo>
                  <a:lnTo>
                    <a:pt x="316" y="1971"/>
                  </a:lnTo>
                  <a:lnTo>
                    <a:pt x="321" y="1966"/>
                  </a:lnTo>
                  <a:lnTo>
                    <a:pt x="327" y="1960"/>
                  </a:lnTo>
                  <a:lnTo>
                    <a:pt x="334" y="1956"/>
                  </a:lnTo>
                  <a:lnTo>
                    <a:pt x="341" y="1951"/>
                  </a:lnTo>
                  <a:lnTo>
                    <a:pt x="349" y="1948"/>
                  </a:lnTo>
                  <a:lnTo>
                    <a:pt x="357" y="1946"/>
                  </a:lnTo>
                  <a:lnTo>
                    <a:pt x="365" y="1944"/>
                  </a:lnTo>
                  <a:close/>
                  <a:moveTo>
                    <a:pt x="317" y="1625"/>
                  </a:moveTo>
                  <a:lnTo>
                    <a:pt x="495" y="1597"/>
                  </a:lnTo>
                  <a:lnTo>
                    <a:pt x="502" y="1596"/>
                  </a:lnTo>
                  <a:lnTo>
                    <a:pt x="511" y="1596"/>
                  </a:lnTo>
                  <a:lnTo>
                    <a:pt x="520" y="1597"/>
                  </a:lnTo>
                  <a:lnTo>
                    <a:pt x="527" y="1599"/>
                  </a:lnTo>
                  <a:lnTo>
                    <a:pt x="536" y="1601"/>
                  </a:lnTo>
                  <a:lnTo>
                    <a:pt x="542" y="1604"/>
                  </a:lnTo>
                  <a:lnTo>
                    <a:pt x="550" y="1607"/>
                  </a:lnTo>
                  <a:lnTo>
                    <a:pt x="557" y="1613"/>
                  </a:lnTo>
                  <a:lnTo>
                    <a:pt x="563" y="1617"/>
                  </a:lnTo>
                  <a:lnTo>
                    <a:pt x="568" y="1624"/>
                  </a:lnTo>
                  <a:lnTo>
                    <a:pt x="574" y="1629"/>
                  </a:lnTo>
                  <a:lnTo>
                    <a:pt x="579" y="1636"/>
                  </a:lnTo>
                  <a:lnTo>
                    <a:pt x="582" y="1643"/>
                  </a:lnTo>
                  <a:lnTo>
                    <a:pt x="586" y="1651"/>
                  </a:lnTo>
                  <a:lnTo>
                    <a:pt x="589" y="1659"/>
                  </a:lnTo>
                  <a:lnTo>
                    <a:pt x="590" y="1667"/>
                  </a:lnTo>
                  <a:lnTo>
                    <a:pt x="590" y="1667"/>
                  </a:lnTo>
                  <a:lnTo>
                    <a:pt x="591" y="1676"/>
                  </a:lnTo>
                  <a:lnTo>
                    <a:pt x="591" y="1684"/>
                  </a:lnTo>
                  <a:lnTo>
                    <a:pt x="590" y="1693"/>
                  </a:lnTo>
                  <a:lnTo>
                    <a:pt x="589" y="1700"/>
                  </a:lnTo>
                  <a:lnTo>
                    <a:pt x="587" y="1708"/>
                  </a:lnTo>
                  <a:lnTo>
                    <a:pt x="584" y="1716"/>
                  </a:lnTo>
                  <a:lnTo>
                    <a:pt x="579" y="1723"/>
                  </a:lnTo>
                  <a:lnTo>
                    <a:pt x="575" y="1730"/>
                  </a:lnTo>
                  <a:lnTo>
                    <a:pt x="569" y="1736"/>
                  </a:lnTo>
                  <a:lnTo>
                    <a:pt x="564" y="1742"/>
                  </a:lnTo>
                  <a:lnTo>
                    <a:pt x="558" y="1747"/>
                  </a:lnTo>
                  <a:lnTo>
                    <a:pt x="551" y="1752"/>
                  </a:lnTo>
                  <a:lnTo>
                    <a:pt x="544" y="1756"/>
                  </a:lnTo>
                  <a:lnTo>
                    <a:pt x="536" y="1759"/>
                  </a:lnTo>
                  <a:lnTo>
                    <a:pt x="528" y="1762"/>
                  </a:lnTo>
                  <a:lnTo>
                    <a:pt x="520" y="1763"/>
                  </a:lnTo>
                  <a:lnTo>
                    <a:pt x="341" y="1791"/>
                  </a:lnTo>
                  <a:lnTo>
                    <a:pt x="334" y="1791"/>
                  </a:lnTo>
                  <a:lnTo>
                    <a:pt x="325" y="1791"/>
                  </a:lnTo>
                  <a:lnTo>
                    <a:pt x="317" y="1791"/>
                  </a:lnTo>
                  <a:lnTo>
                    <a:pt x="309" y="1789"/>
                  </a:lnTo>
                  <a:lnTo>
                    <a:pt x="300" y="1787"/>
                  </a:lnTo>
                  <a:lnTo>
                    <a:pt x="294" y="1784"/>
                  </a:lnTo>
                  <a:lnTo>
                    <a:pt x="286" y="1779"/>
                  </a:lnTo>
                  <a:lnTo>
                    <a:pt x="280" y="1775"/>
                  </a:lnTo>
                  <a:lnTo>
                    <a:pt x="273" y="1771"/>
                  </a:lnTo>
                  <a:lnTo>
                    <a:pt x="267" y="1764"/>
                  </a:lnTo>
                  <a:lnTo>
                    <a:pt x="263" y="1759"/>
                  </a:lnTo>
                  <a:lnTo>
                    <a:pt x="257" y="1751"/>
                  </a:lnTo>
                  <a:lnTo>
                    <a:pt x="254" y="1745"/>
                  </a:lnTo>
                  <a:lnTo>
                    <a:pt x="251" y="1737"/>
                  </a:lnTo>
                  <a:lnTo>
                    <a:pt x="247" y="1729"/>
                  </a:lnTo>
                  <a:lnTo>
                    <a:pt x="246" y="1720"/>
                  </a:lnTo>
                  <a:lnTo>
                    <a:pt x="246" y="1720"/>
                  </a:lnTo>
                  <a:lnTo>
                    <a:pt x="245" y="1712"/>
                  </a:lnTo>
                  <a:lnTo>
                    <a:pt x="245" y="1704"/>
                  </a:lnTo>
                  <a:lnTo>
                    <a:pt x="246" y="1695"/>
                  </a:lnTo>
                  <a:lnTo>
                    <a:pt x="247" y="1688"/>
                  </a:lnTo>
                  <a:lnTo>
                    <a:pt x="250" y="1679"/>
                  </a:lnTo>
                  <a:lnTo>
                    <a:pt x="253" y="1671"/>
                  </a:lnTo>
                  <a:lnTo>
                    <a:pt x="257" y="1665"/>
                  </a:lnTo>
                  <a:lnTo>
                    <a:pt x="262" y="1658"/>
                  </a:lnTo>
                  <a:lnTo>
                    <a:pt x="267" y="1652"/>
                  </a:lnTo>
                  <a:lnTo>
                    <a:pt x="272" y="1645"/>
                  </a:lnTo>
                  <a:lnTo>
                    <a:pt x="279" y="1641"/>
                  </a:lnTo>
                  <a:lnTo>
                    <a:pt x="285" y="1636"/>
                  </a:lnTo>
                  <a:lnTo>
                    <a:pt x="293" y="1632"/>
                  </a:lnTo>
                  <a:lnTo>
                    <a:pt x="300" y="1629"/>
                  </a:lnTo>
                  <a:lnTo>
                    <a:pt x="308" y="1626"/>
                  </a:lnTo>
                  <a:lnTo>
                    <a:pt x="317" y="1625"/>
                  </a:lnTo>
                  <a:close/>
                  <a:moveTo>
                    <a:pt x="267" y="1305"/>
                  </a:moveTo>
                  <a:lnTo>
                    <a:pt x="445" y="1278"/>
                  </a:lnTo>
                  <a:lnTo>
                    <a:pt x="454" y="1276"/>
                  </a:lnTo>
                  <a:lnTo>
                    <a:pt x="463" y="1276"/>
                  </a:lnTo>
                  <a:lnTo>
                    <a:pt x="470" y="1278"/>
                  </a:lnTo>
                  <a:lnTo>
                    <a:pt x="479" y="1279"/>
                  </a:lnTo>
                  <a:lnTo>
                    <a:pt x="486" y="1282"/>
                  </a:lnTo>
                  <a:lnTo>
                    <a:pt x="494" y="1285"/>
                  </a:lnTo>
                  <a:lnTo>
                    <a:pt x="501" y="1288"/>
                  </a:lnTo>
                  <a:lnTo>
                    <a:pt x="508" y="1293"/>
                  </a:lnTo>
                  <a:lnTo>
                    <a:pt x="514" y="1298"/>
                  </a:lnTo>
                  <a:lnTo>
                    <a:pt x="520" y="1303"/>
                  </a:lnTo>
                  <a:lnTo>
                    <a:pt x="525" y="1310"/>
                  </a:lnTo>
                  <a:lnTo>
                    <a:pt x="530" y="1316"/>
                  </a:lnTo>
                  <a:lnTo>
                    <a:pt x="534" y="1324"/>
                  </a:lnTo>
                  <a:lnTo>
                    <a:pt x="537" y="1332"/>
                  </a:lnTo>
                  <a:lnTo>
                    <a:pt x="539" y="1339"/>
                  </a:lnTo>
                  <a:lnTo>
                    <a:pt x="541" y="1348"/>
                  </a:lnTo>
                  <a:lnTo>
                    <a:pt x="541" y="1348"/>
                  </a:lnTo>
                  <a:lnTo>
                    <a:pt x="542" y="1356"/>
                  </a:lnTo>
                  <a:lnTo>
                    <a:pt x="542" y="1365"/>
                  </a:lnTo>
                  <a:lnTo>
                    <a:pt x="541" y="1373"/>
                  </a:lnTo>
                  <a:lnTo>
                    <a:pt x="539" y="1381"/>
                  </a:lnTo>
                  <a:lnTo>
                    <a:pt x="537" y="1389"/>
                  </a:lnTo>
                  <a:lnTo>
                    <a:pt x="534" y="1397"/>
                  </a:lnTo>
                  <a:lnTo>
                    <a:pt x="531" y="1404"/>
                  </a:lnTo>
                  <a:lnTo>
                    <a:pt x="526" y="1411"/>
                  </a:lnTo>
                  <a:lnTo>
                    <a:pt x="521" y="1417"/>
                  </a:lnTo>
                  <a:lnTo>
                    <a:pt x="515" y="1422"/>
                  </a:lnTo>
                  <a:lnTo>
                    <a:pt x="509" y="1428"/>
                  </a:lnTo>
                  <a:lnTo>
                    <a:pt x="502" y="1432"/>
                  </a:lnTo>
                  <a:lnTo>
                    <a:pt x="495" y="1437"/>
                  </a:lnTo>
                  <a:lnTo>
                    <a:pt x="487" y="1440"/>
                  </a:lnTo>
                  <a:lnTo>
                    <a:pt x="480" y="1442"/>
                  </a:lnTo>
                  <a:lnTo>
                    <a:pt x="471" y="1444"/>
                  </a:lnTo>
                  <a:lnTo>
                    <a:pt x="293" y="1471"/>
                  </a:lnTo>
                  <a:lnTo>
                    <a:pt x="284" y="1472"/>
                  </a:lnTo>
                  <a:lnTo>
                    <a:pt x="276" y="1472"/>
                  </a:lnTo>
                  <a:lnTo>
                    <a:pt x="268" y="1471"/>
                  </a:lnTo>
                  <a:lnTo>
                    <a:pt x="259" y="1470"/>
                  </a:lnTo>
                  <a:lnTo>
                    <a:pt x="252" y="1468"/>
                  </a:lnTo>
                  <a:lnTo>
                    <a:pt x="244" y="1465"/>
                  </a:lnTo>
                  <a:lnTo>
                    <a:pt x="238" y="1460"/>
                  </a:lnTo>
                  <a:lnTo>
                    <a:pt x="230" y="1456"/>
                  </a:lnTo>
                  <a:lnTo>
                    <a:pt x="224" y="1451"/>
                  </a:lnTo>
                  <a:lnTo>
                    <a:pt x="218" y="1445"/>
                  </a:lnTo>
                  <a:lnTo>
                    <a:pt x="213" y="1439"/>
                  </a:lnTo>
                  <a:lnTo>
                    <a:pt x="209" y="1432"/>
                  </a:lnTo>
                  <a:lnTo>
                    <a:pt x="204" y="1425"/>
                  </a:lnTo>
                  <a:lnTo>
                    <a:pt x="201" y="1417"/>
                  </a:lnTo>
                  <a:lnTo>
                    <a:pt x="199" y="1409"/>
                  </a:lnTo>
                  <a:lnTo>
                    <a:pt x="197" y="1401"/>
                  </a:lnTo>
                  <a:lnTo>
                    <a:pt x="197" y="1401"/>
                  </a:lnTo>
                  <a:lnTo>
                    <a:pt x="197" y="1392"/>
                  </a:lnTo>
                  <a:lnTo>
                    <a:pt x="197" y="1384"/>
                  </a:lnTo>
                  <a:lnTo>
                    <a:pt x="197" y="1376"/>
                  </a:lnTo>
                  <a:lnTo>
                    <a:pt x="199" y="1367"/>
                  </a:lnTo>
                  <a:lnTo>
                    <a:pt x="201" y="1360"/>
                  </a:lnTo>
                  <a:lnTo>
                    <a:pt x="204" y="1352"/>
                  </a:lnTo>
                  <a:lnTo>
                    <a:pt x="207" y="1346"/>
                  </a:lnTo>
                  <a:lnTo>
                    <a:pt x="213" y="1338"/>
                  </a:lnTo>
                  <a:lnTo>
                    <a:pt x="217" y="1332"/>
                  </a:lnTo>
                  <a:lnTo>
                    <a:pt x="224" y="1326"/>
                  </a:lnTo>
                  <a:lnTo>
                    <a:pt x="229" y="1321"/>
                  </a:lnTo>
                  <a:lnTo>
                    <a:pt x="236" y="1316"/>
                  </a:lnTo>
                  <a:lnTo>
                    <a:pt x="243" y="1312"/>
                  </a:lnTo>
                  <a:lnTo>
                    <a:pt x="251" y="1309"/>
                  </a:lnTo>
                  <a:lnTo>
                    <a:pt x="259" y="1307"/>
                  </a:lnTo>
                  <a:lnTo>
                    <a:pt x="267" y="1305"/>
                  </a:lnTo>
                  <a:close/>
                  <a:moveTo>
                    <a:pt x="218" y="987"/>
                  </a:moveTo>
                  <a:lnTo>
                    <a:pt x="397" y="959"/>
                  </a:lnTo>
                  <a:lnTo>
                    <a:pt x="405" y="958"/>
                  </a:lnTo>
                  <a:lnTo>
                    <a:pt x="414" y="958"/>
                  </a:lnTo>
                  <a:lnTo>
                    <a:pt x="421" y="959"/>
                  </a:lnTo>
                  <a:lnTo>
                    <a:pt x="430" y="961"/>
                  </a:lnTo>
                  <a:lnTo>
                    <a:pt x="438" y="964"/>
                  </a:lnTo>
                  <a:lnTo>
                    <a:pt x="445" y="966"/>
                  </a:lnTo>
                  <a:lnTo>
                    <a:pt x="452" y="970"/>
                  </a:lnTo>
                  <a:lnTo>
                    <a:pt x="459" y="975"/>
                  </a:lnTo>
                  <a:lnTo>
                    <a:pt x="466" y="980"/>
                  </a:lnTo>
                  <a:lnTo>
                    <a:pt x="471" y="985"/>
                  </a:lnTo>
                  <a:lnTo>
                    <a:pt x="477" y="992"/>
                  </a:lnTo>
                  <a:lnTo>
                    <a:pt x="481" y="998"/>
                  </a:lnTo>
                  <a:lnTo>
                    <a:pt x="485" y="1006"/>
                  </a:lnTo>
                  <a:lnTo>
                    <a:pt x="488" y="1014"/>
                  </a:lnTo>
                  <a:lnTo>
                    <a:pt x="491" y="1021"/>
                  </a:lnTo>
                  <a:lnTo>
                    <a:pt x="493" y="1030"/>
                  </a:lnTo>
                  <a:lnTo>
                    <a:pt x="493" y="1030"/>
                  </a:lnTo>
                  <a:lnTo>
                    <a:pt x="493" y="1038"/>
                  </a:lnTo>
                  <a:lnTo>
                    <a:pt x="493" y="1047"/>
                  </a:lnTo>
                  <a:lnTo>
                    <a:pt x="493" y="1055"/>
                  </a:lnTo>
                  <a:lnTo>
                    <a:pt x="491" y="1063"/>
                  </a:lnTo>
                  <a:lnTo>
                    <a:pt x="488" y="1071"/>
                  </a:lnTo>
                  <a:lnTo>
                    <a:pt x="485" y="1078"/>
                  </a:lnTo>
                  <a:lnTo>
                    <a:pt x="482" y="1086"/>
                  </a:lnTo>
                  <a:lnTo>
                    <a:pt x="477" y="1093"/>
                  </a:lnTo>
                  <a:lnTo>
                    <a:pt x="472" y="1099"/>
                  </a:lnTo>
                  <a:lnTo>
                    <a:pt x="466" y="1104"/>
                  </a:lnTo>
                  <a:lnTo>
                    <a:pt x="460" y="1110"/>
                  </a:lnTo>
                  <a:lnTo>
                    <a:pt x="453" y="1114"/>
                  </a:lnTo>
                  <a:lnTo>
                    <a:pt x="446" y="1119"/>
                  </a:lnTo>
                  <a:lnTo>
                    <a:pt x="439" y="1122"/>
                  </a:lnTo>
                  <a:lnTo>
                    <a:pt x="430" y="1124"/>
                  </a:lnTo>
                  <a:lnTo>
                    <a:pt x="423" y="1126"/>
                  </a:lnTo>
                  <a:lnTo>
                    <a:pt x="244" y="1153"/>
                  </a:lnTo>
                  <a:lnTo>
                    <a:pt x="236" y="1154"/>
                  </a:lnTo>
                  <a:lnTo>
                    <a:pt x="227" y="1154"/>
                  </a:lnTo>
                  <a:lnTo>
                    <a:pt x="219" y="1153"/>
                  </a:lnTo>
                  <a:lnTo>
                    <a:pt x="211" y="1152"/>
                  </a:lnTo>
                  <a:lnTo>
                    <a:pt x="203" y="1149"/>
                  </a:lnTo>
                  <a:lnTo>
                    <a:pt x="196" y="1146"/>
                  </a:lnTo>
                  <a:lnTo>
                    <a:pt x="188" y="1142"/>
                  </a:lnTo>
                  <a:lnTo>
                    <a:pt x="182" y="1138"/>
                  </a:lnTo>
                  <a:lnTo>
                    <a:pt x="175" y="1133"/>
                  </a:lnTo>
                  <a:lnTo>
                    <a:pt x="170" y="1127"/>
                  </a:lnTo>
                  <a:lnTo>
                    <a:pt x="164" y="1121"/>
                  </a:lnTo>
                  <a:lnTo>
                    <a:pt x="160" y="1114"/>
                  </a:lnTo>
                  <a:lnTo>
                    <a:pt x="156" y="1107"/>
                  </a:lnTo>
                  <a:lnTo>
                    <a:pt x="152" y="1099"/>
                  </a:lnTo>
                  <a:lnTo>
                    <a:pt x="150" y="1091"/>
                  </a:lnTo>
                  <a:lnTo>
                    <a:pt x="148" y="1083"/>
                  </a:lnTo>
                  <a:lnTo>
                    <a:pt x="148" y="1083"/>
                  </a:lnTo>
                  <a:lnTo>
                    <a:pt x="147" y="1074"/>
                  </a:lnTo>
                  <a:lnTo>
                    <a:pt x="147" y="1065"/>
                  </a:lnTo>
                  <a:lnTo>
                    <a:pt x="148" y="1058"/>
                  </a:lnTo>
                  <a:lnTo>
                    <a:pt x="150" y="1049"/>
                  </a:lnTo>
                  <a:lnTo>
                    <a:pt x="152" y="1042"/>
                  </a:lnTo>
                  <a:lnTo>
                    <a:pt x="156" y="1034"/>
                  </a:lnTo>
                  <a:lnTo>
                    <a:pt x="159" y="1027"/>
                  </a:lnTo>
                  <a:lnTo>
                    <a:pt x="163" y="1020"/>
                  </a:lnTo>
                  <a:lnTo>
                    <a:pt x="169" y="1014"/>
                  </a:lnTo>
                  <a:lnTo>
                    <a:pt x="174" y="1008"/>
                  </a:lnTo>
                  <a:lnTo>
                    <a:pt x="180" y="1003"/>
                  </a:lnTo>
                  <a:lnTo>
                    <a:pt x="187" y="998"/>
                  </a:lnTo>
                  <a:lnTo>
                    <a:pt x="195" y="994"/>
                  </a:lnTo>
                  <a:lnTo>
                    <a:pt x="202" y="991"/>
                  </a:lnTo>
                  <a:lnTo>
                    <a:pt x="210" y="989"/>
                  </a:lnTo>
                  <a:lnTo>
                    <a:pt x="218" y="987"/>
                  </a:lnTo>
                  <a:close/>
                  <a:moveTo>
                    <a:pt x="170" y="667"/>
                  </a:moveTo>
                  <a:lnTo>
                    <a:pt x="348" y="640"/>
                  </a:lnTo>
                  <a:lnTo>
                    <a:pt x="356" y="639"/>
                  </a:lnTo>
                  <a:lnTo>
                    <a:pt x="364" y="639"/>
                  </a:lnTo>
                  <a:lnTo>
                    <a:pt x="373" y="639"/>
                  </a:lnTo>
                  <a:lnTo>
                    <a:pt x="380" y="641"/>
                  </a:lnTo>
                  <a:lnTo>
                    <a:pt x="389" y="644"/>
                  </a:lnTo>
                  <a:lnTo>
                    <a:pt x="396" y="647"/>
                  </a:lnTo>
                  <a:lnTo>
                    <a:pt x="403" y="651"/>
                  </a:lnTo>
                  <a:lnTo>
                    <a:pt x="410" y="656"/>
                  </a:lnTo>
                  <a:lnTo>
                    <a:pt x="416" y="660"/>
                  </a:lnTo>
                  <a:lnTo>
                    <a:pt x="421" y="666"/>
                  </a:lnTo>
                  <a:lnTo>
                    <a:pt x="427" y="672"/>
                  </a:lnTo>
                  <a:lnTo>
                    <a:pt x="432" y="679"/>
                  </a:lnTo>
                  <a:lnTo>
                    <a:pt x="435" y="686"/>
                  </a:lnTo>
                  <a:lnTo>
                    <a:pt x="439" y="693"/>
                  </a:lnTo>
                  <a:lnTo>
                    <a:pt x="442" y="702"/>
                  </a:lnTo>
                  <a:lnTo>
                    <a:pt x="443" y="711"/>
                  </a:lnTo>
                  <a:lnTo>
                    <a:pt x="443" y="711"/>
                  </a:lnTo>
                  <a:lnTo>
                    <a:pt x="444" y="719"/>
                  </a:lnTo>
                  <a:lnTo>
                    <a:pt x="444" y="727"/>
                  </a:lnTo>
                  <a:lnTo>
                    <a:pt x="443" y="736"/>
                  </a:lnTo>
                  <a:lnTo>
                    <a:pt x="442" y="743"/>
                  </a:lnTo>
                  <a:lnTo>
                    <a:pt x="440" y="752"/>
                  </a:lnTo>
                  <a:lnTo>
                    <a:pt x="437" y="759"/>
                  </a:lnTo>
                  <a:lnTo>
                    <a:pt x="432" y="766"/>
                  </a:lnTo>
                  <a:lnTo>
                    <a:pt x="428" y="772"/>
                  </a:lnTo>
                  <a:lnTo>
                    <a:pt x="423" y="779"/>
                  </a:lnTo>
                  <a:lnTo>
                    <a:pt x="417" y="785"/>
                  </a:lnTo>
                  <a:lnTo>
                    <a:pt x="411" y="790"/>
                  </a:lnTo>
                  <a:lnTo>
                    <a:pt x="404" y="795"/>
                  </a:lnTo>
                  <a:lnTo>
                    <a:pt x="397" y="798"/>
                  </a:lnTo>
                  <a:lnTo>
                    <a:pt x="389" y="802"/>
                  </a:lnTo>
                  <a:lnTo>
                    <a:pt x="381" y="805"/>
                  </a:lnTo>
                  <a:lnTo>
                    <a:pt x="373" y="806"/>
                  </a:lnTo>
                  <a:lnTo>
                    <a:pt x="195" y="834"/>
                  </a:lnTo>
                  <a:lnTo>
                    <a:pt x="187" y="835"/>
                  </a:lnTo>
                  <a:lnTo>
                    <a:pt x="178" y="835"/>
                  </a:lnTo>
                  <a:lnTo>
                    <a:pt x="170" y="834"/>
                  </a:lnTo>
                  <a:lnTo>
                    <a:pt x="162" y="832"/>
                  </a:lnTo>
                  <a:lnTo>
                    <a:pt x="153" y="830"/>
                  </a:lnTo>
                  <a:lnTo>
                    <a:pt x="146" y="826"/>
                  </a:lnTo>
                  <a:lnTo>
                    <a:pt x="139" y="823"/>
                  </a:lnTo>
                  <a:lnTo>
                    <a:pt x="133" y="818"/>
                  </a:lnTo>
                  <a:lnTo>
                    <a:pt x="126" y="813"/>
                  </a:lnTo>
                  <a:lnTo>
                    <a:pt x="120" y="808"/>
                  </a:lnTo>
                  <a:lnTo>
                    <a:pt x="116" y="802"/>
                  </a:lnTo>
                  <a:lnTo>
                    <a:pt x="110" y="795"/>
                  </a:lnTo>
                  <a:lnTo>
                    <a:pt x="107" y="787"/>
                  </a:lnTo>
                  <a:lnTo>
                    <a:pt x="104" y="780"/>
                  </a:lnTo>
                  <a:lnTo>
                    <a:pt x="100" y="771"/>
                  </a:lnTo>
                  <a:lnTo>
                    <a:pt x="99" y="764"/>
                  </a:lnTo>
                  <a:lnTo>
                    <a:pt x="99" y="764"/>
                  </a:lnTo>
                  <a:lnTo>
                    <a:pt x="98" y="755"/>
                  </a:lnTo>
                  <a:lnTo>
                    <a:pt x="98" y="746"/>
                  </a:lnTo>
                  <a:lnTo>
                    <a:pt x="99" y="738"/>
                  </a:lnTo>
                  <a:lnTo>
                    <a:pt x="100" y="730"/>
                  </a:lnTo>
                  <a:lnTo>
                    <a:pt x="103" y="723"/>
                  </a:lnTo>
                  <a:lnTo>
                    <a:pt x="106" y="715"/>
                  </a:lnTo>
                  <a:lnTo>
                    <a:pt x="110" y="707"/>
                  </a:lnTo>
                  <a:lnTo>
                    <a:pt x="115" y="701"/>
                  </a:lnTo>
                  <a:lnTo>
                    <a:pt x="120" y="694"/>
                  </a:lnTo>
                  <a:lnTo>
                    <a:pt x="125" y="689"/>
                  </a:lnTo>
                  <a:lnTo>
                    <a:pt x="132" y="684"/>
                  </a:lnTo>
                  <a:lnTo>
                    <a:pt x="138" y="679"/>
                  </a:lnTo>
                  <a:lnTo>
                    <a:pt x="146" y="675"/>
                  </a:lnTo>
                  <a:lnTo>
                    <a:pt x="153" y="672"/>
                  </a:lnTo>
                  <a:lnTo>
                    <a:pt x="161" y="668"/>
                  </a:lnTo>
                  <a:lnTo>
                    <a:pt x="170" y="667"/>
                  </a:lnTo>
                  <a:close/>
                  <a:moveTo>
                    <a:pt x="120" y="348"/>
                  </a:moveTo>
                  <a:lnTo>
                    <a:pt x="298" y="320"/>
                  </a:lnTo>
                  <a:lnTo>
                    <a:pt x="307" y="319"/>
                  </a:lnTo>
                  <a:lnTo>
                    <a:pt x="316" y="319"/>
                  </a:lnTo>
                  <a:lnTo>
                    <a:pt x="323" y="320"/>
                  </a:lnTo>
                  <a:lnTo>
                    <a:pt x="332" y="322"/>
                  </a:lnTo>
                  <a:lnTo>
                    <a:pt x="339" y="324"/>
                  </a:lnTo>
                  <a:lnTo>
                    <a:pt x="347" y="328"/>
                  </a:lnTo>
                  <a:lnTo>
                    <a:pt x="354" y="331"/>
                  </a:lnTo>
                  <a:lnTo>
                    <a:pt x="361" y="335"/>
                  </a:lnTo>
                  <a:lnTo>
                    <a:pt x="367" y="341"/>
                  </a:lnTo>
                  <a:lnTo>
                    <a:pt x="373" y="346"/>
                  </a:lnTo>
                  <a:lnTo>
                    <a:pt x="378" y="353"/>
                  </a:lnTo>
                  <a:lnTo>
                    <a:pt x="383" y="359"/>
                  </a:lnTo>
                  <a:lnTo>
                    <a:pt x="387" y="367"/>
                  </a:lnTo>
                  <a:lnTo>
                    <a:pt x="390" y="374"/>
                  </a:lnTo>
                  <a:lnTo>
                    <a:pt x="392" y="383"/>
                  </a:lnTo>
                  <a:lnTo>
                    <a:pt x="394" y="390"/>
                  </a:lnTo>
                  <a:lnTo>
                    <a:pt x="394" y="390"/>
                  </a:lnTo>
                  <a:lnTo>
                    <a:pt x="396" y="399"/>
                  </a:lnTo>
                  <a:lnTo>
                    <a:pt x="396" y="408"/>
                  </a:lnTo>
                  <a:lnTo>
                    <a:pt x="394" y="416"/>
                  </a:lnTo>
                  <a:lnTo>
                    <a:pt x="392" y="424"/>
                  </a:lnTo>
                  <a:lnTo>
                    <a:pt x="390" y="432"/>
                  </a:lnTo>
                  <a:lnTo>
                    <a:pt x="387" y="439"/>
                  </a:lnTo>
                  <a:lnTo>
                    <a:pt x="384" y="447"/>
                  </a:lnTo>
                  <a:lnTo>
                    <a:pt x="379" y="453"/>
                  </a:lnTo>
                  <a:lnTo>
                    <a:pt x="374" y="460"/>
                  </a:lnTo>
                  <a:lnTo>
                    <a:pt x="368" y="465"/>
                  </a:lnTo>
                  <a:lnTo>
                    <a:pt x="362" y="471"/>
                  </a:lnTo>
                  <a:lnTo>
                    <a:pt x="356" y="475"/>
                  </a:lnTo>
                  <a:lnTo>
                    <a:pt x="348" y="479"/>
                  </a:lnTo>
                  <a:lnTo>
                    <a:pt x="340" y="482"/>
                  </a:lnTo>
                  <a:lnTo>
                    <a:pt x="333" y="485"/>
                  </a:lnTo>
                  <a:lnTo>
                    <a:pt x="324" y="487"/>
                  </a:lnTo>
                  <a:lnTo>
                    <a:pt x="146" y="514"/>
                  </a:lnTo>
                  <a:lnTo>
                    <a:pt x="137" y="515"/>
                  </a:lnTo>
                  <a:lnTo>
                    <a:pt x="129" y="515"/>
                  </a:lnTo>
                  <a:lnTo>
                    <a:pt x="121" y="514"/>
                  </a:lnTo>
                  <a:lnTo>
                    <a:pt x="112" y="513"/>
                  </a:lnTo>
                  <a:lnTo>
                    <a:pt x="105" y="511"/>
                  </a:lnTo>
                  <a:lnTo>
                    <a:pt x="97" y="507"/>
                  </a:lnTo>
                  <a:lnTo>
                    <a:pt x="90" y="503"/>
                  </a:lnTo>
                  <a:lnTo>
                    <a:pt x="83" y="499"/>
                  </a:lnTo>
                  <a:lnTo>
                    <a:pt x="77" y="493"/>
                  </a:lnTo>
                  <a:lnTo>
                    <a:pt x="71" y="488"/>
                  </a:lnTo>
                  <a:lnTo>
                    <a:pt x="66" y="481"/>
                  </a:lnTo>
                  <a:lnTo>
                    <a:pt x="62" y="475"/>
                  </a:lnTo>
                  <a:lnTo>
                    <a:pt x="57" y="468"/>
                  </a:lnTo>
                  <a:lnTo>
                    <a:pt x="54" y="461"/>
                  </a:lnTo>
                  <a:lnTo>
                    <a:pt x="52" y="452"/>
                  </a:lnTo>
                  <a:lnTo>
                    <a:pt x="50" y="443"/>
                  </a:lnTo>
                  <a:lnTo>
                    <a:pt x="50" y="443"/>
                  </a:lnTo>
                  <a:lnTo>
                    <a:pt x="49" y="435"/>
                  </a:lnTo>
                  <a:lnTo>
                    <a:pt x="49" y="427"/>
                  </a:lnTo>
                  <a:lnTo>
                    <a:pt x="50" y="419"/>
                  </a:lnTo>
                  <a:lnTo>
                    <a:pt x="52" y="410"/>
                  </a:lnTo>
                  <a:lnTo>
                    <a:pt x="54" y="402"/>
                  </a:lnTo>
                  <a:lnTo>
                    <a:pt x="57" y="395"/>
                  </a:lnTo>
                  <a:lnTo>
                    <a:pt x="61" y="388"/>
                  </a:lnTo>
                  <a:lnTo>
                    <a:pt x="66" y="381"/>
                  </a:lnTo>
                  <a:lnTo>
                    <a:pt x="70" y="375"/>
                  </a:lnTo>
                  <a:lnTo>
                    <a:pt x="77" y="369"/>
                  </a:lnTo>
                  <a:lnTo>
                    <a:pt x="82" y="363"/>
                  </a:lnTo>
                  <a:lnTo>
                    <a:pt x="89" y="359"/>
                  </a:lnTo>
                  <a:lnTo>
                    <a:pt x="96" y="356"/>
                  </a:lnTo>
                  <a:lnTo>
                    <a:pt x="104" y="352"/>
                  </a:lnTo>
                  <a:lnTo>
                    <a:pt x="112" y="349"/>
                  </a:lnTo>
                  <a:lnTo>
                    <a:pt x="120" y="348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</p:grpSp>
      <p:pic>
        <p:nvPicPr>
          <p:cNvPr id="113" name="图片 1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/>
        </p:blipFill>
        <p:spPr>
          <a:xfrm flipH="1">
            <a:off x="2377569" y="2899063"/>
            <a:ext cx="4039986" cy="1745673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4" r="-256" b="45583"/>
          <a:stretch/>
        </p:blipFill>
        <p:spPr>
          <a:xfrm flipV="1">
            <a:off x="4838208" y="732392"/>
            <a:ext cx="3225337" cy="1995354"/>
          </a:xfrm>
          <a:prstGeom prst="rect">
            <a:avLst/>
          </a:prstGeom>
        </p:spPr>
      </p:pic>
      <p:sp>
        <p:nvSpPr>
          <p:cNvPr id="116" name="文本框 115"/>
          <p:cNvSpPr txBox="1"/>
          <p:nvPr/>
        </p:nvSpPr>
        <p:spPr>
          <a:xfrm>
            <a:off x="2621140" y="3178772"/>
            <a:ext cx="3763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</a:rPr>
              <a:t>开源硬件如何与主控板连接在一起呢？</a:t>
            </a:r>
            <a:endParaRPr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326" y="1239485"/>
            <a:ext cx="2200847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76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414" y="1226820"/>
            <a:ext cx="2867025" cy="381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414" y="1195625"/>
            <a:ext cx="2895600" cy="4762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982189" y="2335047"/>
            <a:ext cx="1032071" cy="15989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6" t="33697" r="33407" b="47636"/>
          <a:stretch/>
        </p:blipFill>
        <p:spPr>
          <a:xfrm>
            <a:off x="6863718" y="1417320"/>
            <a:ext cx="3203692" cy="233737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398187" y="1934210"/>
            <a:ext cx="1904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/>
            <a:r>
              <a:rPr lang="zh-CN" altLang="en-US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将超声波传感器连接到主控板上，实现“检测来人”的功能。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57342" y="2080591"/>
            <a:ext cx="4783426" cy="2869955"/>
            <a:chOff x="657342" y="2080591"/>
            <a:chExt cx="4783426" cy="286995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939"/>
            <a:stretch/>
          </p:blipFill>
          <p:spPr>
            <a:xfrm>
              <a:off x="657342" y="2080591"/>
              <a:ext cx="4782676" cy="286995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61" b="90303"/>
            <a:stretch/>
          </p:blipFill>
          <p:spPr>
            <a:xfrm>
              <a:off x="2645467" y="2082330"/>
              <a:ext cx="2795301" cy="278296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5565237" y="3841546"/>
            <a:ext cx="6021925" cy="2323065"/>
            <a:chOff x="5565237" y="3841546"/>
            <a:chExt cx="6021925" cy="232306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5237" y="3841546"/>
              <a:ext cx="6021925" cy="232306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72" t="1041" r="664" b="87216"/>
            <a:stretch/>
          </p:blipFill>
          <p:spPr>
            <a:xfrm>
              <a:off x="7586870" y="3863009"/>
              <a:ext cx="2617304" cy="272804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177100" y="3882556"/>
              <a:ext cx="1358917" cy="23370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5758070" y="2080591"/>
            <a:ext cx="0" cy="2305879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181600" y="4386470"/>
            <a:ext cx="0" cy="1778141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5181601" y="4335241"/>
            <a:ext cx="57646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同侧圆角矩形 18"/>
          <p:cNvSpPr/>
          <p:nvPr/>
        </p:nvSpPr>
        <p:spPr>
          <a:xfrm>
            <a:off x="517236" y="613264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同侧圆角矩形 21"/>
          <p:cNvSpPr/>
          <p:nvPr/>
        </p:nvSpPr>
        <p:spPr>
          <a:xfrm>
            <a:off x="2257992" y="537324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00" y="486941"/>
            <a:ext cx="1956986" cy="682811"/>
          </a:xfrm>
          <a:prstGeom prst="rect">
            <a:avLst/>
          </a:prstGeom>
        </p:spPr>
      </p:pic>
      <p:pic>
        <p:nvPicPr>
          <p:cNvPr id="25" name="图片 2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537354"/>
            <a:ext cx="1956986" cy="682811"/>
          </a:xfrm>
          <a:prstGeom prst="rect">
            <a:avLst/>
          </a:prstGeom>
        </p:spPr>
      </p:pic>
      <p:sp>
        <p:nvSpPr>
          <p:cNvPr id="26" name="同侧圆角矩形 25"/>
          <p:cNvSpPr/>
          <p:nvPr/>
        </p:nvSpPr>
        <p:spPr>
          <a:xfrm>
            <a:off x="3988536" y="605733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同侧圆角矩形 26"/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525529"/>
            <a:ext cx="1956986" cy="682811"/>
          </a:xfrm>
          <a:prstGeom prst="rect">
            <a:avLst/>
          </a:prstGeom>
        </p:spPr>
      </p:pic>
      <p:pic>
        <p:nvPicPr>
          <p:cNvPr id="29" name="图片 2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9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264" y="1226820"/>
            <a:ext cx="2800350" cy="4572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483219" y="1776883"/>
            <a:ext cx="5409782" cy="669236"/>
            <a:chOff x="6257934" y="2232992"/>
            <a:chExt cx="5409782" cy="66923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592" b="81770"/>
            <a:stretch/>
          </p:blipFill>
          <p:spPr>
            <a:xfrm>
              <a:off x="6257934" y="2232992"/>
              <a:ext cx="5357596" cy="669236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11018360" y="2337187"/>
              <a:ext cx="649356" cy="25460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64" t="1444" b="90253"/>
            <a:stretch/>
          </p:blipFill>
          <p:spPr>
            <a:xfrm>
              <a:off x="7753975" y="2283184"/>
              <a:ext cx="3589063" cy="304800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553693" y="1753692"/>
            <a:ext cx="5804453" cy="715618"/>
            <a:chOff x="284921" y="2292625"/>
            <a:chExt cx="5804453" cy="71561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384" b="78434"/>
            <a:stretch/>
          </p:blipFill>
          <p:spPr>
            <a:xfrm>
              <a:off x="284921" y="2292625"/>
              <a:ext cx="5804453" cy="715618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5388116" y="2342818"/>
              <a:ext cx="649356" cy="25460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71" b="88418"/>
            <a:stretch/>
          </p:blipFill>
          <p:spPr>
            <a:xfrm>
              <a:off x="2374764" y="2296435"/>
              <a:ext cx="3381504" cy="384314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6" t="21343" r="18591"/>
          <a:stretch/>
        </p:blipFill>
        <p:spPr>
          <a:xfrm>
            <a:off x="6388452" y="2630557"/>
            <a:ext cx="5361312" cy="33050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0" t="23563" r="17384" b="1754"/>
          <a:stretch/>
        </p:blipFill>
        <p:spPr>
          <a:xfrm>
            <a:off x="896449" y="2469310"/>
            <a:ext cx="5128591" cy="247815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988406" y="5124965"/>
            <a:ext cx="4993160" cy="923330"/>
          </a:xfrm>
          <a:prstGeom prst="rect">
            <a:avLst/>
          </a:prstGeom>
          <a:ln w="28575">
            <a:solidFill>
              <a:srgbClr val="FF0000"/>
            </a:solidFill>
            <a:prstDash val="sysDot"/>
          </a:ln>
        </p:spPr>
        <p:txBody>
          <a:bodyPr wrap="square">
            <a:spAutoFit/>
          </a:bodyPr>
          <a:lstStyle/>
          <a:p>
            <a:pPr indent="450850"/>
            <a:r>
              <a:rPr lang="zh-CN" altLang="en-US" dirty="0">
                <a:solidFill>
                  <a:srgbClr val="231F20"/>
                </a:solidFill>
                <a:latin typeface="方正楷体_GBK" panose="03000509000000000000" pitchFamily="65" charset="-122"/>
                <a:ea typeface="方正楷体_GBK" panose="03000509000000000000" pitchFamily="65" charset="-122"/>
              </a:rPr>
              <a:t>要想准确地弄清舵机的 </a:t>
            </a:r>
            <a:r>
              <a:rPr lang="en-US" altLang="zh-CN" dirty="0">
                <a:solidFill>
                  <a:srgbClr val="231F20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CN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°</a:t>
            </a:r>
            <a:r>
              <a:rPr lang="zh-CN" altLang="en-US" dirty="0">
                <a:solidFill>
                  <a:srgbClr val="231F20"/>
                </a:solidFill>
                <a:latin typeface="方正楷体_GBK" panose="03000509000000000000" pitchFamily="65" charset="-122"/>
                <a:ea typeface="方正楷体_GBK" panose="03000509000000000000" pitchFamily="65" charset="-122"/>
              </a:rPr>
              <a:t>和 </a:t>
            </a:r>
            <a:r>
              <a:rPr lang="en-US" altLang="zh-CN" dirty="0">
                <a:solidFill>
                  <a:srgbClr val="231F20"/>
                </a:solidFill>
                <a:latin typeface="Times New Roman" panose="02020603050405020304" pitchFamily="18" charset="0"/>
              </a:rPr>
              <a:t>90</a:t>
            </a:r>
            <a:r>
              <a:rPr lang="en-US" altLang="zh-CN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°</a:t>
            </a:r>
            <a:r>
              <a:rPr lang="zh-CN" altLang="en-US" dirty="0">
                <a:solidFill>
                  <a:srgbClr val="231F20"/>
                </a:solidFill>
                <a:latin typeface="方正楷体_GBK" panose="03000509000000000000" pitchFamily="65" charset="-122"/>
                <a:ea typeface="方正楷体_GBK" panose="03000509000000000000" pitchFamily="65" charset="-122"/>
              </a:rPr>
              <a:t>位置</a:t>
            </a:r>
            <a:r>
              <a:rPr lang="zh-CN" altLang="en-US" dirty="0">
                <a:solidFill>
                  <a:srgbClr val="231F20"/>
                </a:solidFill>
                <a:latin typeface="NKKHJC+SimSun"/>
              </a:rPr>
              <a:t>，</a:t>
            </a:r>
            <a:r>
              <a:rPr lang="zh-CN" altLang="en-US" dirty="0">
                <a:solidFill>
                  <a:srgbClr val="231F20"/>
                </a:solidFill>
                <a:latin typeface="方正楷体_GBK" panose="03000509000000000000" pitchFamily="65" charset="-122"/>
                <a:ea typeface="方正楷体_GBK" panose="03000509000000000000" pitchFamily="65" charset="-122"/>
              </a:rPr>
              <a:t>可先不安装舵盘</a:t>
            </a:r>
            <a:r>
              <a:rPr lang="zh-CN" altLang="en-US" dirty="0">
                <a:solidFill>
                  <a:srgbClr val="231F20"/>
                </a:solidFill>
                <a:latin typeface="NKKHJC+SimSun"/>
              </a:rPr>
              <a:t>，</a:t>
            </a:r>
            <a:r>
              <a:rPr lang="zh-CN" altLang="en-US" dirty="0">
                <a:solidFill>
                  <a:srgbClr val="231F20"/>
                </a:solidFill>
                <a:latin typeface="方正楷体_GBK" panose="03000509000000000000" pitchFamily="65" charset="-122"/>
                <a:ea typeface="方正楷体_GBK" panose="03000509000000000000" pitchFamily="65" charset="-122"/>
              </a:rPr>
              <a:t>等待 </a:t>
            </a:r>
            <a:r>
              <a:rPr lang="en-US" altLang="zh-CN" dirty="0">
                <a:solidFill>
                  <a:srgbClr val="231F20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CN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°</a:t>
            </a:r>
            <a:r>
              <a:rPr lang="zh-CN" altLang="en-US" dirty="0">
                <a:solidFill>
                  <a:srgbClr val="231F20"/>
                </a:solidFill>
                <a:latin typeface="方正楷体_GBK" panose="03000509000000000000" pitchFamily="65" charset="-122"/>
                <a:ea typeface="方正楷体_GBK" panose="03000509000000000000" pitchFamily="65" charset="-122"/>
              </a:rPr>
              <a:t>程序运行完后</a:t>
            </a:r>
            <a:r>
              <a:rPr lang="zh-CN" altLang="en-US" dirty="0">
                <a:solidFill>
                  <a:srgbClr val="231F20"/>
                </a:solidFill>
                <a:latin typeface="NKKHJC+SimSun"/>
              </a:rPr>
              <a:t>，</a:t>
            </a:r>
            <a:r>
              <a:rPr lang="zh-CN" altLang="en-US" dirty="0">
                <a:solidFill>
                  <a:srgbClr val="231F20"/>
                </a:solidFill>
                <a:latin typeface="方正楷体_GBK" panose="03000509000000000000" pitchFamily="65" charset="-122"/>
                <a:ea typeface="方正楷体_GBK" panose="03000509000000000000" pitchFamily="65" charset="-122"/>
              </a:rPr>
              <a:t>再根据使用的最佳位置安装舵盘</a:t>
            </a:r>
            <a:r>
              <a:rPr lang="zh-CN" altLang="en-US" dirty="0">
                <a:solidFill>
                  <a:srgbClr val="231F20"/>
                </a:solidFill>
                <a:latin typeface="NKKHJC+SimSun"/>
              </a:rPr>
              <a:t>。</a:t>
            </a:r>
            <a:endParaRPr lang="zh-CN" altLang="en-US" dirty="0"/>
          </a:p>
        </p:txBody>
      </p:sp>
      <p:sp>
        <p:nvSpPr>
          <p:cNvPr id="17" name="同侧圆角矩形 16"/>
          <p:cNvSpPr/>
          <p:nvPr/>
        </p:nvSpPr>
        <p:spPr>
          <a:xfrm>
            <a:off x="517236" y="613264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同侧圆角矩形 18"/>
          <p:cNvSpPr/>
          <p:nvPr/>
        </p:nvSpPr>
        <p:spPr>
          <a:xfrm>
            <a:off x="2257992" y="537324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00" y="486941"/>
            <a:ext cx="1956986" cy="682811"/>
          </a:xfrm>
          <a:prstGeom prst="rect">
            <a:avLst/>
          </a:prstGeom>
        </p:spPr>
      </p:pic>
      <p:pic>
        <p:nvPicPr>
          <p:cNvPr id="22" name="图片 2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537354"/>
            <a:ext cx="1956986" cy="682811"/>
          </a:xfrm>
          <a:prstGeom prst="rect">
            <a:avLst/>
          </a:prstGeom>
        </p:spPr>
      </p:pic>
      <p:sp>
        <p:nvSpPr>
          <p:cNvPr id="24" name="同侧圆角矩形 23"/>
          <p:cNvSpPr/>
          <p:nvPr/>
        </p:nvSpPr>
        <p:spPr>
          <a:xfrm>
            <a:off x="3988536" y="605733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同侧圆角矩形 24"/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525529"/>
            <a:ext cx="1956986" cy="682811"/>
          </a:xfrm>
          <a:prstGeom prst="rect">
            <a:avLst/>
          </a:prstGeom>
        </p:spPr>
      </p:pic>
      <p:pic>
        <p:nvPicPr>
          <p:cNvPr id="27" name="图片 2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85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51" y="1237699"/>
            <a:ext cx="2647950" cy="4572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2" b="1"/>
          <a:stretch/>
        </p:blipFill>
        <p:spPr>
          <a:xfrm>
            <a:off x="1738519" y="2511289"/>
            <a:ext cx="8803892" cy="373752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045544" y="1806432"/>
            <a:ext cx="8189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zh-CN" altLang="en-US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在完成各种功能的开源硬件搭建后，可以使用胶枪、胶棒和 </a:t>
            </a:r>
            <a:r>
              <a:rPr lang="en-US" altLang="zh-CN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PVC </a:t>
            </a:r>
            <a:r>
              <a:rPr lang="zh-CN" altLang="en-US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等材料来打造智能垃圾桶的外观。</a:t>
            </a:r>
          </a:p>
        </p:txBody>
      </p:sp>
      <p:sp>
        <p:nvSpPr>
          <p:cNvPr id="6" name="同侧圆角矩形 5"/>
          <p:cNvSpPr/>
          <p:nvPr/>
        </p:nvSpPr>
        <p:spPr>
          <a:xfrm>
            <a:off x="517236" y="613264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同侧圆角矩形 6"/>
          <p:cNvSpPr/>
          <p:nvPr/>
        </p:nvSpPr>
        <p:spPr>
          <a:xfrm>
            <a:off x="2257992" y="537324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00" y="486941"/>
            <a:ext cx="1956986" cy="682811"/>
          </a:xfrm>
          <a:prstGeom prst="rect">
            <a:avLst/>
          </a:prstGeom>
        </p:spPr>
      </p:pic>
      <p:pic>
        <p:nvPicPr>
          <p:cNvPr id="9" name="图片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537354"/>
            <a:ext cx="1956986" cy="682811"/>
          </a:xfrm>
          <a:prstGeom prst="rect">
            <a:avLst/>
          </a:prstGeom>
        </p:spPr>
      </p:pic>
      <p:sp>
        <p:nvSpPr>
          <p:cNvPr id="14" name="同侧圆角矩形 13"/>
          <p:cNvSpPr/>
          <p:nvPr/>
        </p:nvSpPr>
        <p:spPr>
          <a:xfrm>
            <a:off x="3988536" y="605733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同侧圆角矩形 14"/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525529"/>
            <a:ext cx="1956986" cy="682811"/>
          </a:xfrm>
          <a:prstGeom prst="rect">
            <a:avLst/>
          </a:prstGeom>
        </p:spPr>
      </p:pic>
      <p:pic>
        <p:nvPicPr>
          <p:cNvPr id="17" name="图片 1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370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GuidesStyle_Normal&quot;,&quot;Kind&quot;:0,&quot;OldGuidesSetting&quot;:{&quot;HeaderHeight&quot;:15.0,&quot;FooterHeight&quot;:9.0,&quot;SideMargin&quot;:5.5,&quot;TopMargin&quot;:0.0,&quot;BottomMargin&quot;:0.0,&quot;IntervalMargin&quot;:1.5}}"/>
</p:tagLst>
</file>

<file path=ppt/theme/theme1.xml><?xml version="1.0" encoding="utf-8"?>
<a:theme xmlns:a="http://schemas.openxmlformats.org/drawingml/2006/main" name="Designed by OfficePLUS">
  <a:themeElements>
    <a:clrScheme name="iSlide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4B93E8"/>
      </a:accent1>
      <a:accent2>
        <a:srgbClr val="E9BD44"/>
      </a:accent2>
      <a:accent3>
        <a:srgbClr val="3AB0CC"/>
      </a:accent3>
      <a:accent4>
        <a:srgbClr val="97A2AF"/>
      </a:accent4>
      <a:accent5>
        <a:srgbClr val="A29C89"/>
      </a:accent5>
      <a:accent6>
        <a:srgbClr val="73868D"/>
      </a:accent6>
      <a:hlink>
        <a:srgbClr val="F84D4D"/>
      </a:hlink>
      <a:folHlink>
        <a:srgbClr val="9797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Sli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lid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366</Words>
  <Application>Microsoft Office PowerPoint</Application>
  <PresentationFormat>宽屏</PresentationFormat>
  <Paragraphs>28</Paragraphs>
  <Slides>14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阿里巴巴普惠体 M</vt:lpstr>
      <vt:lpstr>楷体_GB2312</vt:lpstr>
      <vt:lpstr>NKKHJC+SimSun</vt:lpstr>
      <vt:lpstr>黑体</vt:lpstr>
      <vt:lpstr>Arial</vt:lpstr>
      <vt:lpstr>仿宋</vt:lpstr>
      <vt:lpstr>等线</vt:lpstr>
      <vt:lpstr>Times New Roman</vt:lpstr>
      <vt:lpstr>宋体</vt:lpstr>
      <vt:lpstr>汉仪综艺体简</vt:lpstr>
      <vt:lpstr>微软雅黑</vt:lpstr>
      <vt:lpstr>方正楷体_GBK</vt:lpstr>
      <vt:lpstr>Designed by OfficePLUS</vt:lpstr>
      <vt:lpstr>硬件搭建垃圾桶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OfficePLUS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OfficePLUS PowerPoint Template</dc:title>
  <dc:creator>OfficePLUS</dc:creator>
  <cp:lastModifiedBy>Administrator</cp:lastModifiedBy>
  <cp:revision>86</cp:revision>
  <cp:lastPrinted>2024-05-12T16:00:00Z</cp:lastPrinted>
  <dcterms:created xsi:type="dcterms:W3CDTF">2024-05-12T16:00:00Z</dcterms:created>
  <dcterms:modified xsi:type="dcterms:W3CDTF">2024-08-05T08:38:20Z</dcterms:modified>
</cp:coreProperties>
</file>