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93" r:id="rId3"/>
    <p:sldId id="257" r:id="rId5"/>
    <p:sldId id="338" r:id="rId6"/>
    <p:sldId id="343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39" r:id="rId17"/>
    <p:sldId id="344" r:id="rId18"/>
    <p:sldId id="346" r:id="rId19"/>
    <p:sldId id="358" r:id="rId20"/>
    <p:sldId id="340" r:id="rId21"/>
    <p:sldId id="341" r:id="rId22"/>
    <p:sldId id="34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4" userDrawn="1">
          <p15:clr>
            <a:srgbClr val="A4A3A4"/>
          </p15:clr>
        </p15:guide>
        <p15:guide id="2" pos="3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1A5"/>
    <a:srgbClr val="3797C7"/>
    <a:srgbClr val="AEDADF"/>
    <a:srgbClr val="A9D8DE"/>
    <a:srgbClr val="46537A"/>
    <a:srgbClr val="F8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9033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44" y="156"/>
      </p:cViewPr>
      <p:guideLst>
        <p:guide orient="horz" pos="2274"/>
        <p:guide pos="3892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43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3576E-6DBE-44DC-B435-FC019B5A66F6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</dgm:pt>
    <dgm:pt modelId="{29D9F2FC-F6C2-4D9B-84CB-F38213BA3980}">
      <dgm:prSet phldrT="[文本]"/>
      <dgm:spPr/>
      <dgm:t>
        <a:bodyPr/>
        <a:lstStyle/>
        <a:p>
          <a:r>
            <a:rPr lang="zh-CN" altLang="en-US" dirty="0">
              <a:solidFill>
                <a:schemeClr val="accent1">
                  <a:lumMod val="75000"/>
                </a:schemeClr>
              </a:solidFill>
            </a:rPr>
            <a:t>声音传感器</a:t>
          </a:r>
        </a:p>
      </dgm:t>
    </dgm:pt>
    <dgm:pt modelId="{4FCF67DE-2268-483E-A80E-6A9704D152C1}" cxnId="{39376E0C-AADB-46EF-A5AB-07FBC208497A}" type="parTrans">
      <dgm:prSet/>
      <dgm:spPr/>
      <dgm:t>
        <a:bodyPr/>
        <a:lstStyle/>
        <a:p>
          <a:endParaRPr lang="zh-CN" altLang="en-US"/>
        </a:p>
      </dgm:t>
    </dgm:pt>
    <dgm:pt modelId="{9D4F90A7-CEAF-4336-97A5-2BF6A7CDCC19}" cxnId="{39376E0C-AADB-46EF-A5AB-07FBC208497A}" type="sibTrans">
      <dgm:prSet/>
      <dgm:spPr/>
      <dgm:t>
        <a:bodyPr/>
        <a:lstStyle/>
        <a:p>
          <a:endParaRPr lang="zh-CN" altLang="en-US"/>
        </a:p>
      </dgm:t>
    </dgm:pt>
    <dgm:pt modelId="{472E212C-A9D5-4621-B4EC-35DEAFD630C2}">
      <dgm:prSet phldrT="[文本]"/>
      <dgm:spPr/>
      <dgm:t>
        <a:bodyPr/>
        <a:lstStyle/>
        <a:p>
          <a:r>
            <a:rPr lang="zh-CN" altLang="en-US" dirty="0">
              <a:solidFill>
                <a:schemeClr val="accent3">
                  <a:lumMod val="75000"/>
                </a:schemeClr>
              </a:solidFill>
            </a:rPr>
            <a:t>主控板</a:t>
          </a:r>
        </a:p>
      </dgm:t>
    </dgm:pt>
    <dgm:pt modelId="{5750863F-7141-41AB-B2D1-0156FA5BA992}" cxnId="{427ADC6C-48E3-4BCB-9632-90757BAC1A30}" type="parTrans">
      <dgm:prSet/>
      <dgm:spPr/>
      <dgm:t>
        <a:bodyPr/>
        <a:lstStyle/>
        <a:p>
          <a:endParaRPr lang="zh-CN" altLang="en-US"/>
        </a:p>
      </dgm:t>
    </dgm:pt>
    <dgm:pt modelId="{0D65341B-45C0-4173-927B-B5670C47474C}" cxnId="{427ADC6C-48E3-4BCB-9632-90757BAC1A30}" type="sibTrans">
      <dgm:prSet/>
      <dgm:spPr/>
      <dgm:t>
        <a:bodyPr/>
        <a:lstStyle/>
        <a:p>
          <a:endParaRPr lang="zh-CN" altLang="en-US"/>
        </a:p>
      </dgm:t>
    </dgm:pt>
    <dgm:pt modelId="{C136146F-6EA2-43C1-A83F-2F3B2DB77473}">
      <dgm:prSet phldrT="[文本]"/>
      <dgm:spPr/>
      <dgm:t>
        <a:bodyPr/>
        <a:lstStyle/>
        <a:p>
          <a:r>
            <a:rPr lang="zh-CN" altLang="en-US" dirty="0"/>
            <a:t>显示屏</a:t>
          </a:r>
        </a:p>
      </dgm:t>
    </dgm:pt>
    <dgm:pt modelId="{89E92A17-3539-458F-90AA-C5EE076D59E0}" cxnId="{DFA58C61-9161-4509-8862-AE769711A6EF}" type="parTrans">
      <dgm:prSet/>
      <dgm:spPr/>
      <dgm:t>
        <a:bodyPr/>
        <a:lstStyle/>
        <a:p>
          <a:endParaRPr lang="zh-CN" altLang="en-US"/>
        </a:p>
      </dgm:t>
    </dgm:pt>
    <dgm:pt modelId="{51414629-9533-4377-BADD-A212DA3FFFA8}" cxnId="{DFA58C61-9161-4509-8862-AE769711A6EF}" type="sibTrans">
      <dgm:prSet/>
      <dgm:spPr/>
      <dgm:t>
        <a:bodyPr/>
        <a:lstStyle/>
        <a:p>
          <a:endParaRPr lang="zh-CN" altLang="en-US"/>
        </a:p>
      </dgm:t>
    </dgm:pt>
    <dgm:pt modelId="{AB7B0C0C-0225-4D98-9E4A-74A3363DCB8F}" type="pres">
      <dgm:prSet presAssocID="{63E3576E-6DBE-44DC-B435-FC019B5A66F6}" presName="linearFlow" presStyleCnt="0">
        <dgm:presLayoutVars>
          <dgm:dir/>
          <dgm:resizeHandles val="exact"/>
        </dgm:presLayoutVars>
      </dgm:prSet>
      <dgm:spPr/>
    </dgm:pt>
    <dgm:pt modelId="{9BF2BAF1-67B8-45E6-BC1F-7415FA767880}" type="pres">
      <dgm:prSet presAssocID="{29D9F2FC-F6C2-4D9B-84CB-F38213BA3980}" presName="composite" presStyleCnt="0"/>
      <dgm:spPr/>
    </dgm:pt>
    <dgm:pt modelId="{D6350102-D2CB-4133-8669-77EDF94CE77D}" type="pres">
      <dgm:prSet presAssocID="{29D9F2FC-F6C2-4D9B-84CB-F38213BA3980}" presName="imgShp" presStyleLbl="fgImgPlace1" presStyleIdx="0" presStyleCnt="3"/>
      <dgm:spPr/>
    </dgm:pt>
    <dgm:pt modelId="{3ADCD9A7-EBD1-42F3-8AAC-068FA15E9DA8}" type="pres">
      <dgm:prSet presAssocID="{29D9F2FC-F6C2-4D9B-84CB-F38213BA3980}" presName="txShp" presStyleLbl="node1" presStyleIdx="0" presStyleCnt="3">
        <dgm:presLayoutVars>
          <dgm:bulletEnabled val="1"/>
        </dgm:presLayoutVars>
      </dgm:prSet>
      <dgm:spPr/>
    </dgm:pt>
    <dgm:pt modelId="{03226935-4F5E-4F61-9FC0-BFD5684A0667}" type="pres">
      <dgm:prSet presAssocID="{9D4F90A7-CEAF-4336-97A5-2BF6A7CDCC19}" presName="spacing" presStyleCnt="0"/>
      <dgm:spPr/>
    </dgm:pt>
    <dgm:pt modelId="{FD52403C-5C9A-4A05-A345-B9294498DBCC}" type="pres">
      <dgm:prSet presAssocID="{472E212C-A9D5-4621-B4EC-35DEAFD630C2}" presName="composite" presStyleCnt="0"/>
      <dgm:spPr/>
    </dgm:pt>
    <dgm:pt modelId="{6428F95B-6B95-4FFF-995A-20C081F5D578}" type="pres">
      <dgm:prSet presAssocID="{472E212C-A9D5-4621-B4EC-35DEAFD630C2}" presName="imgShp" presStyleLbl="fgImgPlace1" presStyleIdx="1" presStyleCnt="3"/>
      <dgm:spPr/>
    </dgm:pt>
    <dgm:pt modelId="{1E315E6C-9009-444F-A5AF-B897B6894357}" type="pres">
      <dgm:prSet presAssocID="{472E212C-A9D5-4621-B4EC-35DEAFD630C2}" presName="txShp" presStyleLbl="node1" presStyleIdx="1" presStyleCnt="3">
        <dgm:presLayoutVars>
          <dgm:bulletEnabled val="1"/>
        </dgm:presLayoutVars>
      </dgm:prSet>
      <dgm:spPr/>
    </dgm:pt>
    <dgm:pt modelId="{4DB5CB03-A6A2-40AD-BC63-B434E304369A}" type="pres">
      <dgm:prSet presAssocID="{0D65341B-45C0-4173-927B-B5670C47474C}" presName="spacing" presStyleCnt="0"/>
      <dgm:spPr/>
    </dgm:pt>
    <dgm:pt modelId="{D16F59E0-9D94-40C9-AE7A-30B19800F79A}" type="pres">
      <dgm:prSet presAssocID="{C136146F-6EA2-43C1-A83F-2F3B2DB77473}" presName="composite" presStyleCnt="0"/>
      <dgm:spPr/>
    </dgm:pt>
    <dgm:pt modelId="{5547F85A-6F05-432B-BF7A-45AF68B22F27}" type="pres">
      <dgm:prSet presAssocID="{C136146F-6EA2-43C1-A83F-2F3B2DB77473}" presName="imgShp" presStyleLbl="fgImgPlace1" presStyleIdx="2" presStyleCnt="3"/>
      <dgm:spPr/>
    </dgm:pt>
    <dgm:pt modelId="{FF7FD719-A13B-4557-8EFA-DDCBE69D9697}" type="pres">
      <dgm:prSet presAssocID="{C136146F-6EA2-43C1-A83F-2F3B2DB77473}" presName="txShp" presStyleLbl="node1" presStyleIdx="2" presStyleCnt="3">
        <dgm:presLayoutVars>
          <dgm:bulletEnabled val="1"/>
        </dgm:presLayoutVars>
      </dgm:prSet>
      <dgm:spPr/>
    </dgm:pt>
  </dgm:ptLst>
  <dgm:cxnLst>
    <dgm:cxn modelId="{39376E0C-AADB-46EF-A5AB-07FBC208497A}" srcId="{63E3576E-6DBE-44DC-B435-FC019B5A66F6}" destId="{29D9F2FC-F6C2-4D9B-84CB-F38213BA3980}" srcOrd="0" destOrd="0" parTransId="{4FCF67DE-2268-483E-A80E-6A9704D152C1}" sibTransId="{9D4F90A7-CEAF-4336-97A5-2BF6A7CDCC19}"/>
    <dgm:cxn modelId="{DFA58C61-9161-4509-8862-AE769711A6EF}" srcId="{63E3576E-6DBE-44DC-B435-FC019B5A66F6}" destId="{C136146F-6EA2-43C1-A83F-2F3B2DB77473}" srcOrd="2" destOrd="0" parTransId="{89E92A17-3539-458F-90AA-C5EE076D59E0}" sibTransId="{51414629-9533-4377-BADD-A212DA3FFFA8}"/>
    <dgm:cxn modelId="{427ADC6C-48E3-4BCB-9632-90757BAC1A30}" srcId="{63E3576E-6DBE-44DC-B435-FC019B5A66F6}" destId="{472E212C-A9D5-4621-B4EC-35DEAFD630C2}" srcOrd="1" destOrd="0" parTransId="{5750863F-7141-41AB-B2D1-0156FA5BA992}" sibTransId="{0D65341B-45C0-4173-927B-B5670C47474C}"/>
    <dgm:cxn modelId="{881BF072-049B-4661-8B23-8C10008FC27B}" type="presOf" srcId="{C136146F-6EA2-43C1-A83F-2F3B2DB77473}" destId="{FF7FD719-A13B-4557-8EFA-DDCBE69D9697}" srcOrd="0" destOrd="0" presId="urn:microsoft.com/office/officeart/2005/8/layout/vList3"/>
    <dgm:cxn modelId="{28AFCD8E-F95A-4DDD-AF00-981284EEE33C}" type="presOf" srcId="{63E3576E-6DBE-44DC-B435-FC019B5A66F6}" destId="{AB7B0C0C-0225-4D98-9E4A-74A3363DCB8F}" srcOrd="0" destOrd="0" presId="urn:microsoft.com/office/officeart/2005/8/layout/vList3"/>
    <dgm:cxn modelId="{E85D6FE0-3C66-44D5-BB3B-F8146F3270C3}" type="presOf" srcId="{29D9F2FC-F6C2-4D9B-84CB-F38213BA3980}" destId="{3ADCD9A7-EBD1-42F3-8AAC-068FA15E9DA8}" srcOrd="0" destOrd="0" presId="urn:microsoft.com/office/officeart/2005/8/layout/vList3"/>
    <dgm:cxn modelId="{4348F2ED-801F-46BA-B9AD-A722E790BC2E}" type="presOf" srcId="{472E212C-A9D5-4621-B4EC-35DEAFD630C2}" destId="{1E315E6C-9009-444F-A5AF-B897B6894357}" srcOrd="0" destOrd="0" presId="urn:microsoft.com/office/officeart/2005/8/layout/vList3"/>
    <dgm:cxn modelId="{7A7FF737-9CEE-4F72-B49D-E811A38EF2F0}" type="presParOf" srcId="{AB7B0C0C-0225-4D98-9E4A-74A3363DCB8F}" destId="{9BF2BAF1-67B8-45E6-BC1F-7415FA767880}" srcOrd="0" destOrd="0" presId="urn:microsoft.com/office/officeart/2005/8/layout/vList3"/>
    <dgm:cxn modelId="{452E4C97-8B38-4141-B3B5-08B81E9FD4EE}" type="presParOf" srcId="{9BF2BAF1-67B8-45E6-BC1F-7415FA767880}" destId="{D6350102-D2CB-4133-8669-77EDF94CE77D}" srcOrd="0" destOrd="0" presId="urn:microsoft.com/office/officeart/2005/8/layout/vList3"/>
    <dgm:cxn modelId="{EBDF4D48-BD72-4EED-B1F2-FC46A5CD9099}" type="presParOf" srcId="{9BF2BAF1-67B8-45E6-BC1F-7415FA767880}" destId="{3ADCD9A7-EBD1-42F3-8AAC-068FA15E9DA8}" srcOrd="1" destOrd="0" presId="urn:microsoft.com/office/officeart/2005/8/layout/vList3"/>
    <dgm:cxn modelId="{63D36B96-6DF8-45E8-95C7-FB560019D2BF}" type="presParOf" srcId="{AB7B0C0C-0225-4D98-9E4A-74A3363DCB8F}" destId="{03226935-4F5E-4F61-9FC0-BFD5684A0667}" srcOrd="1" destOrd="0" presId="urn:microsoft.com/office/officeart/2005/8/layout/vList3"/>
    <dgm:cxn modelId="{9076C91A-99C4-4E10-865C-46697A35AC35}" type="presParOf" srcId="{AB7B0C0C-0225-4D98-9E4A-74A3363DCB8F}" destId="{FD52403C-5C9A-4A05-A345-B9294498DBCC}" srcOrd="2" destOrd="0" presId="urn:microsoft.com/office/officeart/2005/8/layout/vList3"/>
    <dgm:cxn modelId="{3138D273-8A17-4BC1-9D0A-5C1D7944680E}" type="presParOf" srcId="{FD52403C-5C9A-4A05-A345-B9294498DBCC}" destId="{6428F95B-6B95-4FFF-995A-20C081F5D578}" srcOrd="0" destOrd="0" presId="urn:microsoft.com/office/officeart/2005/8/layout/vList3"/>
    <dgm:cxn modelId="{BF86C3CC-52AB-4304-B18E-35DA6B2FD551}" type="presParOf" srcId="{FD52403C-5C9A-4A05-A345-B9294498DBCC}" destId="{1E315E6C-9009-444F-A5AF-B897B6894357}" srcOrd="1" destOrd="0" presId="urn:microsoft.com/office/officeart/2005/8/layout/vList3"/>
    <dgm:cxn modelId="{ED027A4B-ED64-4E23-93D7-B01C1B956D55}" type="presParOf" srcId="{AB7B0C0C-0225-4D98-9E4A-74A3363DCB8F}" destId="{4DB5CB03-A6A2-40AD-BC63-B434E304369A}" srcOrd="3" destOrd="0" presId="urn:microsoft.com/office/officeart/2005/8/layout/vList3"/>
    <dgm:cxn modelId="{5F34DB9A-EC0F-4386-8A87-C4501AB312D6}" type="presParOf" srcId="{AB7B0C0C-0225-4D98-9E4A-74A3363DCB8F}" destId="{D16F59E0-9D94-40C9-AE7A-30B19800F79A}" srcOrd="4" destOrd="0" presId="urn:microsoft.com/office/officeart/2005/8/layout/vList3"/>
    <dgm:cxn modelId="{98A09948-048E-4812-9F4B-B3BD37704A85}" type="presParOf" srcId="{D16F59E0-9D94-40C9-AE7A-30B19800F79A}" destId="{5547F85A-6F05-432B-BF7A-45AF68B22F27}" srcOrd="0" destOrd="0" presId="urn:microsoft.com/office/officeart/2005/8/layout/vList3"/>
    <dgm:cxn modelId="{42B3E26D-FC1E-46B0-98AC-746CDF70CF30}" type="presParOf" srcId="{D16F59E0-9D94-40C9-AE7A-30B19800F79A}" destId="{FF7FD719-A13B-4557-8EFA-DDCBE69D96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630457" cy="3489871"/>
        <a:chOff x="0" y="0"/>
        <a:chExt cx="6630457" cy="3489871"/>
      </a:xfrm>
    </dsp:grpSpPr>
    <dsp:sp modelId="{3ADCD9A7-EBD1-42F3-8AAC-068FA15E9DA8}">
      <dsp:nvSpPr>
        <dsp:cNvPr id="4" name="五边形 3"/>
        <dsp:cNvSpPr/>
      </dsp:nvSpPr>
      <dsp:spPr bwMode="white">
        <a:xfrm rot="10800000">
          <a:off x="1359878" y="0"/>
          <a:ext cx="4409254" cy="997106"/>
        </a:xfrm>
        <a:prstGeom prst="homePlat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rot="10800000" lIns="439696" tIns="163830" rIns="305816" bIns="163830" anchor="ctr"/>
        <a:lstStyle>
          <a:lvl1pPr algn="ctr">
            <a:defRPr sz="4300"/>
          </a:lvl1pPr>
          <a:lvl2pPr marL="285750" indent="-285750" algn="ctr">
            <a:defRPr sz="3300"/>
          </a:lvl2pPr>
          <a:lvl3pPr marL="571500" indent="-285750" algn="ctr">
            <a:defRPr sz="3300"/>
          </a:lvl3pPr>
          <a:lvl4pPr marL="857250" indent="-285750" algn="ctr">
            <a:defRPr sz="3300"/>
          </a:lvl4pPr>
          <a:lvl5pPr marL="1143000" indent="-285750" algn="ctr">
            <a:defRPr sz="3300"/>
          </a:lvl5pPr>
          <a:lvl6pPr marL="1428750" indent="-285750" algn="ctr">
            <a:defRPr sz="3300"/>
          </a:lvl6pPr>
          <a:lvl7pPr marL="1714500" indent="-285750" algn="ctr">
            <a:defRPr sz="3300"/>
          </a:lvl7pPr>
          <a:lvl8pPr marL="2000250" indent="-285750" algn="ctr">
            <a:defRPr sz="3300"/>
          </a:lvl8pPr>
          <a:lvl9pPr marL="2286000" indent="-285750" algn="ctr">
            <a:defRPr sz="3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accent1">
                  <a:lumMod val="75000"/>
                </a:schemeClr>
              </a:solidFill>
            </a:rPr>
            <a:t>声音传感器</a:t>
          </a:r>
        </a:p>
      </dsp:txBody>
      <dsp:txXfrm rot="10800000">
        <a:off x="1359878" y="0"/>
        <a:ext cx="4409254" cy="997106"/>
      </dsp:txXfrm>
    </dsp:sp>
    <dsp:sp modelId="{D6350102-D2CB-4133-8669-77EDF94CE77D}">
      <dsp:nvSpPr>
        <dsp:cNvPr id="3" name="椭圆 2"/>
        <dsp:cNvSpPr/>
      </dsp:nvSpPr>
      <dsp:spPr bwMode="white">
        <a:xfrm>
          <a:off x="861325" y="0"/>
          <a:ext cx="997106" cy="997106"/>
        </a:xfrm>
        <a:prstGeom prst="ellipse">
          <a:avLst/>
        </a:prstGeom>
        <a:sp3d z="127000" prstMaterial="plastic">
          <a:bevelT w="88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tint val="50000"/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/>
      </dsp:style>
      <dsp:txXfrm>
        <a:off x="861325" y="0"/>
        <a:ext cx="997106" cy="997106"/>
      </dsp:txXfrm>
    </dsp:sp>
    <dsp:sp modelId="{1E315E6C-9009-444F-A5AF-B897B6894357}">
      <dsp:nvSpPr>
        <dsp:cNvPr id="6" name="五边形 5"/>
        <dsp:cNvSpPr/>
      </dsp:nvSpPr>
      <dsp:spPr bwMode="white">
        <a:xfrm rot="10800000">
          <a:off x="1359878" y="1246383"/>
          <a:ext cx="4409254" cy="997106"/>
        </a:xfrm>
        <a:prstGeom prst="homePlat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hueOff val="5310000"/>
            <a:satOff val="-23921"/>
            <a:lumOff val="-11175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rot="10800000" lIns="439696" tIns="163830" rIns="305816" bIns="163830" anchor="ctr"/>
        <a:lstStyle>
          <a:lvl1pPr algn="ctr">
            <a:defRPr sz="4300"/>
          </a:lvl1pPr>
          <a:lvl2pPr marL="285750" indent="-285750" algn="ctr">
            <a:defRPr sz="3300"/>
          </a:lvl2pPr>
          <a:lvl3pPr marL="571500" indent="-285750" algn="ctr">
            <a:defRPr sz="3300"/>
          </a:lvl3pPr>
          <a:lvl4pPr marL="857250" indent="-285750" algn="ctr">
            <a:defRPr sz="3300"/>
          </a:lvl4pPr>
          <a:lvl5pPr marL="1143000" indent="-285750" algn="ctr">
            <a:defRPr sz="3300"/>
          </a:lvl5pPr>
          <a:lvl6pPr marL="1428750" indent="-285750" algn="ctr">
            <a:defRPr sz="3300"/>
          </a:lvl6pPr>
          <a:lvl7pPr marL="1714500" indent="-285750" algn="ctr">
            <a:defRPr sz="3300"/>
          </a:lvl7pPr>
          <a:lvl8pPr marL="2000250" indent="-285750" algn="ctr">
            <a:defRPr sz="3300"/>
          </a:lvl8pPr>
          <a:lvl9pPr marL="2286000" indent="-285750" algn="ctr">
            <a:defRPr sz="3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accent3">
                  <a:lumMod val="75000"/>
                </a:schemeClr>
              </a:solidFill>
            </a:rPr>
            <a:t>主控板</a:t>
          </a:r>
        </a:p>
      </dsp:txBody>
      <dsp:txXfrm rot="10800000">
        <a:off x="1359878" y="1246383"/>
        <a:ext cx="4409254" cy="997106"/>
      </dsp:txXfrm>
    </dsp:sp>
    <dsp:sp modelId="{6428F95B-6B95-4FFF-995A-20C081F5D578}">
      <dsp:nvSpPr>
        <dsp:cNvPr id="5" name="椭圆 4"/>
        <dsp:cNvSpPr/>
      </dsp:nvSpPr>
      <dsp:spPr bwMode="white">
        <a:xfrm>
          <a:off x="861325" y="1246383"/>
          <a:ext cx="997106" cy="997106"/>
        </a:xfrm>
        <a:prstGeom prst="ellipse">
          <a:avLst/>
        </a:prstGeom>
        <a:sp3d z="127000" prstMaterial="plastic">
          <a:bevelT w="88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tint val="50000"/>
            <a:hueOff val="5610000"/>
            <a:satOff val="-29999"/>
            <a:lumOff val="-3724"/>
            <a:alpha val="100000"/>
          </a:schemeClr>
        </a:fillRef>
        <a:effectRef idx="2">
          <a:scrgbClr r="0" g="0" b="0"/>
        </a:effectRef>
        <a:fontRef idx="minor"/>
      </dsp:style>
      <dsp:txXfrm>
        <a:off x="861325" y="1246383"/>
        <a:ext cx="997106" cy="997106"/>
      </dsp:txXfrm>
    </dsp:sp>
    <dsp:sp modelId="{FF7FD719-A13B-4557-8EFA-DDCBE69D9697}">
      <dsp:nvSpPr>
        <dsp:cNvPr id="8" name="五边形 7"/>
        <dsp:cNvSpPr/>
      </dsp:nvSpPr>
      <dsp:spPr bwMode="white">
        <a:xfrm rot="10800000">
          <a:off x="1359878" y="2492765"/>
          <a:ext cx="4409254" cy="997106"/>
        </a:xfrm>
        <a:prstGeom prst="homePlat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hueOff val="10620000"/>
            <a:satOff val="-47842"/>
            <a:lumOff val="-2235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rot="10800000" lIns="439696" tIns="163830" rIns="305816" bIns="163830" anchor="ctr"/>
        <a:lstStyle>
          <a:lvl1pPr algn="ctr">
            <a:defRPr sz="4300"/>
          </a:lvl1pPr>
          <a:lvl2pPr marL="285750" indent="-285750" algn="ctr">
            <a:defRPr sz="3300"/>
          </a:lvl2pPr>
          <a:lvl3pPr marL="571500" indent="-285750" algn="ctr">
            <a:defRPr sz="3300"/>
          </a:lvl3pPr>
          <a:lvl4pPr marL="857250" indent="-285750" algn="ctr">
            <a:defRPr sz="3300"/>
          </a:lvl4pPr>
          <a:lvl5pPr marL="1143000" indent="-285750" algn="ctr">
            <a:defRPr sz="3300"/>
          </a:lvl5pPr>
          <a:lvl6pPr marL="1428750" indent="-285750" algn="ctr">
            <a:defRPr sz="3300"/>
          </a:lvl6pPr>
          <a:lvl7pPr marL="1714500" indent="-285750" algn="ctr">
            <a:defRPr sz="3300"/>
          </a:lvl7pPr>
          <a:lvl8pPr marL="2000250" indent="-285750" algn="ctr">
            <a:defRPr sz="3300"/>
          </a:lvl8pPr>
          <a:lvl9pPr marL="2286000" indent="-285750" algn="ctr">
            <a:defRPr sz="3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显示屏</a:t>
          </a:r>
        </a:p>
      </dsp:txBody>
      <dsp:txXfrm rot="10800000">
        <a:off x="1359878" y="2492765"/>
        <a:ext cx="4409254" cy="997106"/>
      </dsp:txXfrm>
    </dsp:sp>
    <dsp:sp modelId="{5547F85A-6F05-432B-BF7A-45AF68B22F27}">
      <dsp:nvSpPr>
        <dsp:cNvPr id="7" name="椭圆 6"/>
        <dsp:cNvSpPr/>
      </dsp:nvSpPr>
      <dsp:spPr bwMode="white">
        <a:xfrm>
          <a:off x="861325" y="2492765"/>
          <a:ext cx="997106" cy="997106"/>
        </a:xfrm>
        <a:prstGeom prst="ellipse">
          <a:avLst/>
        </a:prstGeom>
        <a:sp3d z="127000" prstMaterial="plastic">
          <a:bevelT w="88900" h="88900"/>
          <a:bevelB w="88900" h="31750" prst="angle"/>
        </a:sp3d>
      </dsp:spPr>
      <dsp:style>
        <a:lnRef idx="0">
          <a:schemeClr val="lt1"/>
        </a:lnRef>
        <a:fillRef idx="3">
          <a:schemeClr val="accent4">
            <a:tint val="50000"/>
            <a:hueOff val="11220000"/>
            <a:satOff val="-59999"/>
            <a:lumOff val="-7450"/>
            <a:alpha val="100000"/>
          </a:schemeClr>
        </a:fillRef>
        <a:effectRef idx="2">
          <a:scrgbClr r="0" g="0" b="0"/>
        </a:effectRef>
        <a:fontRef idx="minor"/>
      </dsp:style>
      <dsp:txXfrm>
        <a:off x="861325" y="2492765"/>
        <a:ext cx="997106" cy="997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5F77-AEF1-47C1-94DA-22B3A5FC46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83102" y="3271044"/>
            <a:ext cx="6096000" cy="266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www.tukuppt.com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207" y="5066540"/>
            <a:ext cx="8842789" cy="107584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05460" y="986790"/>
            <a:ext cx="11405870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Tm="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9.xml"/><Relationship Id="rId7" Type="http://schemas.openxmlformats.org/officeDocument/2006/relationships/slide" Target="slide14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.xml"/><Relationship Id="rId7" Type="http://schemas.openxmlformats.org/officeDocument/2006/relationships/slide" Target="slide14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.xml"/><Relationship Id="rId7" Type="http://schemas.openxmlformats.org/officeDocument/2006/relationships/slide" Target="slide14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9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3.xml"/><Relationship Id="rId7" Type="http://schemas.openxmlformats.org/officeDocument/2006/relationships/image" Target="../media/image18.jpeg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slide" Target="slide18.xml"/><Relationship Id="rId3" Type="http://schemas.openxmlformats.org/officeDocument/2006/relationships/slide" Target="slide1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4.xml"/><Relationship Id="rId7" Type="http://schemas.openxmlformats.org/officeDocument/2006/relationships/slide" Target="slide3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5.xml"/><Relationship Id="rId6" Type="http://schemas.openxmlformats.org/officeDocument/2006/relationships/slide" Target="slide3.xml"/><Relationship Id="rId5" Type="http://schemas.openxmlformats.org/officeDocument/2006/relationships/slide" Target="slide18.xml"/><Relationship Id="rId4" Type="http://schemas.openxmlformats.org/officeDocument/2006/relationships/slide" Target="slide19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6.xml"/><Relationship Id="rId6" Type="http://schemas.openxmlformats.org/officeDocument/2006/relationships/slide" Target="slide3.xml"/><Relationship Id="rId5" Type="http://schemas.openxmlformats.org/officeDocument/2006/relationships/slide" Target="slide18.xml"/><Relationship Id="rId4" Type="http://schemas.openxmlformats.org/officeDocument/2006/relationships/slide" Target="slide19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7.xml"/><Relationship Id="rId7" Type="http://schemas.openxmlformats.org/officeDocument/2006/relationships/image" Target="../media/image21.jpeg"/><Relationship Id="rId6" Type="http://schemas.openxmlformats.org/officeDocument/2006/relationships/image" Target="../media/image7.png"/><Relationship Id="rId5" Type="http://schemas.openxmlformats.org/officeDocument/2006/relationships/slide" Target="slide14.xml"/><Relationship Id="rId4" Type="http://schemas.openxmlformats.org/officeDocument/2006/relationships/slide" Target="slide3.xml"/><Relationship Id="rId3" Type="http://schemas.openxmlformats.org/officeDocument/2006/relationships/slide" Target="slide1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slide" Target="slide14.xml"/><Relationship Id="rId4" Type="http://schemas.openxmlformats.org/officeDocument/2006/relationships/slide" Target="slide18.xml"/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slide" Target="slide14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21.xml"/><Relationship Id="rId21" Type="http://schemas.openxmlformats.org/officeDocument/2006/relationships/image" Target="../media/image4.png"/><Relationship Id="rId20" Type="http://schemas.openxmlformats.org/officeDocument/2006/relationships/tags" Target="../tags/tag20.xml"/><Relationship Id="rId2" Type="http://schemas.openxmlformats.org/officeDocument/2006/relationships/tags" Target="../tags/tag5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slide" Target="slide19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slide" Target="slide18.xml"/><Relationship Id="rId10" Type="http://schemas.openxmlformats.org/officeDocument/2006/relationships/tags" Target="../tags/tag12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slide" Target="slide14.xml"/><Relationship Id="rId4" Type="http://schemas.openxmlformats.org/officeDocument/2006/relationships/slide" Target="slide18.xml"/><Relationship Id="rId3" Type="http://schemas.openxmlformats.org/officeDocument/2006/relationships/slide" Target="slide1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.xml"/><Relationship Id="rId7" Type="http://schemas.openxmlformats.org/officeDocument/2006/relationships/slide" Target="slide14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18.xml"/><Relationship Id="rId7" Type="http://schemas.openxmlformats.org/officeDocument/2006/relationships/slide" Target="slide1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9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6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9.xml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7.xml"/><Relationship Id="rId14" Type="http://schemas.openxmlformats.org/officeDocument/2006/relationships/slide" Target="slide14.xml"/><Relationship Id="rId13" Type="http://schemas.openxmlformats.org/officeDocument/2006/relationships/slide" Target="slide18.xml"/><Relationship Id="rId12" Type="http://schemas.openxmlformats.org/officeDocument/2006/relationships/slide" Target="slide19.xml"/><Relationship Id="rId11" Type="http://schemas.openxmlformats.org/officeDocument/2006/relationships/image" Target="../media/image6.png"/><Relationship Id="rId10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18.xml"/><Relationship Id="rId7" Type="http://schemas.openxmlformats.org/officeDocument/2006/relationships/slide" Target="slide19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8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6540" y="424815"/>
            <a:ext cx="3388995" cy="67646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640080" y="2740025"/>
            <a:ext cx="7750533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8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检测噪音有方法</a:t>
            </a:r>
            <a:endParaRPr lang="zh-CN" altLang="en-US" sz="54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  <a:p>
            <a:pPr algn="r"/>
            <a:r>
              <a:rPr lang="en-US" altLang="zh-CN" sz="40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---</a:t>
            </a:r>
            <a:r>
              <a:rPr lang="zh-CN" altLang="en-US" sz="40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控制系统的输入</a:t>
            </a:r>
            <a:endParaRPr lang="zh-CN" altLang="en-US" sz="40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  <a:p>
            <a:endParaRPr kumimoji="1" lang="zh-CN" altLang="en-US" sz="40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-60370" y="61671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8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399030" y="4629276"/>
            <a:ext cx="4060727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46537A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马鞍山市雨山区教育局  黎沙</a:t>
            </a:r>
            <a:endParaRPr lang="en-US" altLang="zh-CN" sz="2400" dirty="0">
              <a:solidFill>
                <a:srgbClr val="46537A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620" y="2839424"/>
            <a:ext cx="7164861" cy="24638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6" name="组合 5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0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5766539" y="3471427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5716" y="23243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认识主控板：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0177"/>
          <a:stretch>
            <a:fillRect/>
          </a:stretch>
        </p:blipFill>
        <p:spPr>
          <a:xfrm>
            <a:off x="6738989" y="3033963"/>
            <a:ext cx="2940033" cy="2847213"/>
          </a:xfrm>
          <a:prstGeom prst="rect">
            <a:avLst/>
          </a:prstGeom>
        </p:spPr>
      </p:pic>
      <p:sp>
        <p:nvSpPr>
          <p:cNvPr id="8" name="对话气泡: 椭圆形 7"/>
          <p:cNvSpPr/>
          <p:nvPr/>
        </p:nvSpPr>
        <p:spPr>
          <a:xfrm>
            <a:off x="5338686" y="3703321"/>
            <a:ext cx="1315329" cy="608428"/>
          </a:xfrm>
          <a:prstGeom prst="wedgeEllipseCallout">
            <a:avLst>
              <a:gd name="adj1" fmla="val 67403"/>
              <a:gd name="adj2" fmla="val 7059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声音传感器</a:t>
            </a:r>
            <a:endParaRPr lang="zh-CN" altLang="en-US" dirty="0"/>
          </a:p>
        </p:txBody>
      </p:sp>
      <p:sp>
        <p:nvSpPr>
          <p:cNvPr id="10" name="对话气泡: 椭圆形 9"/>
          <p:cNvSpPr/>
          <p:nvPr/>
        </p:nvSpPr>
        <p:spPr>
          <a:xfrm>
            <a:off x="9530859" y="3434129"/>
            <a:ext cx="1273126" cy="666605"/>
          </a:xfrm>
          <a:prstGeom prst="wedgeEllipseCallout">
            <a:avLst>
              <a:gd name="adj1" fmla="val -101278"/>
              <a:gd name="adj2" fmla="val 46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显示屏</a:t>
            </a:r>
            <a:endParaRPr lang="zh-CN" altLang="en-US" dirty="0"/>
          </a:p>
        </p:txBody>
      </p:sp>
      <p:sp>
        <p:nvSpPr>
          <p:cNvPr id="5" name="对话气泡: 椭圆形 4"/>
          <p:cNvSpPr/>
          <p:nvPr/>
        </p:nvSpPr>
        <p:spPr>
          <a:xfrm>
            <a:off x="5319290" y="3700549"/>
            <a:ext cx="1315329" cy="608428"/>
          </a:xfrm>
          <a:prstGeom prst="wedgeEllipseCallout">
            <a:avLst>
              <a:gd name="adj1" fmla="val 67403"/>
              <a:gd name="adj2" fmla="val 7059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？</a:t>
            </a:r>
            <a:endParaRPr lang="zh-CN" altLang="en-US" dirty="0"/>
          </a:p>
        </p:txBody>
      </p:sp>
      <p:sp>
        <p:nvSpPr>
          <p:cNvPr id="11" name="对话气泡: 椭圆形 10"/>
          <p:cNvSpPr/>
          <p:nvPr/>
        </p:nvSpPr>
        <p:spPr>
          <a:xfrm>
            <a:off x="9522548" y="3442442"/>
            <a:ext cx="1273126" cy="666605"/>
          </a:xfrm>
          <a:prstGeom prst="wedgeEllipseCallout">
            <a:avLst>
              <a:gd name="adj1" fmla="val -101278"/>
              <a:gd name="adj2" fmla="val 465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？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7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9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  <p:bldP spid="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5766539" y="3471427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5716" y="232432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认识编程模块：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4" y="3049566"/>
            <a:ext cx="6076994" cy="291943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9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4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5766539" y="3471427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5716" y="21454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考一考：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61254" y="2929095"/>
          <a:ext cx="6121120" cy="276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560"/>
                <a:gridCol w="3060560"/>
              </a:tblGrid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功能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名称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检测声音的传感器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检测声音的编程模块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显示声音数值的编程模块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332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暂停的编程模块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9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1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15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3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8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2160" y="197976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测试声音的输入：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0391" y="2679918"/>
            <a:ext cx="6696124" cy="320042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2160" y="197976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编程实现：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9277" y="2927655"/>
            <a:ext cx="7240293" cy="241163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6" y="23029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测试并思考：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9836" y="3207436"/>
            <a:ext cx="6854483" cy="28276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en-US" altLang="zh-CN" dirty="0"/>
              <a:t>1</a:t>
            </a:r>
            <a:r>
              <a:rPr lang="zh-CN" altLang="zh-CN" dirty="0"/>
              <a:t>．</a:t>
            </a:r>
            <a:r>
              <a:rPr lang="zh-CN" altLang="en-US" dirty="0"/>
              <a:t>有的同学声音值在不断变化，显示数值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zh-CN" altLang="en-US" dirty="0"/>
              <a:t>为什么不变？</a:t>
            </a:r>
            <a:endParaRPr lang="en-US" altLang="zh-CN" dirty="0"/>
          </a:p>
          <a:p>
            <a:endParaRPr lang="zh-CN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2</a:t>
            </a:r>
            <a:r>
              <a:rPr lang="zh-CN" altLang="zh-CN" dirty="0"/>
              <a:t>．</a:t>
            </a:r>
            <a:r>
              <a:rPr lang="zh-CN" altLang="en-US" dirty="0"/>
              <a:t>显示数值和声音的变化是什么样的关系？</a:t>
            </a:r>
            <a:endParaRPr lang="zh-CN" altLang="zh-CN" dirty="0"/>
          </a:p>
        </p:txBody>
      </p:sp>
      <p:grpSp>
        <p:nvGrpSpPr>
          <p:cNvPr id="7" name="组合 6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活动室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4" y="1454150"/>
            <a:ext cx="7702119" cy="4805212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6" y="23029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拓展：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9836" y="3207436"/>
            <a:ext cx="6854483" cy="2827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        如果想让主控板在声音大于</a:t>
            </a:r>
            <a:r>
              <a:rPr lang="en-US" altLang="zh-CN" dirty="0"/>
              <a:t>50</a:t>
            </a:r>
            <a:r>
              <a:rPr lang="zh-CN" altLang="en-US" dirty="0"/>
              <a:t>的时候才显示数值，应该怎样修改程序？</a:t>
            </a:r>
            <a:endParaRPr lang="zh-CN" altLang="zh-CN" dirty="0"/>
          </a:p>
        </p:txBody>
      </p:sp>
      <p:grpSp>
        <p:nvGrpSpPr>
          <p:cNvPr id="7" name="组合 6"/>
          <p:cNvGrpSpPr/>
          <p:nvPr/>
        </p:nvGrpSpPr>
        <p:grpSpPr>
          <a:xfrm>
            <a:off x="7831295" y="51408"/>
            <a:ext cx="4237890" cy="554507"/>
            <a:chOff x="7831295" y="22832"/>
            <a:chExt cx="4237890" cy="554507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4072203" y="584844"/>
                <a:ext cx="1589159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7831295" y="22832"/>
              <a:ext cx="1177545" cy="554507"/>
              <a:chOff x="8215027" y="162531"/>
              <a:chExt cx="1177545" cy="55450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15333" y="17400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215027" y="162531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3895" y="3532505"/>
            <a:ext cx="2973070" cy="29730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829756" y="48673"/>
            <a:ext cx="4239429" cy="584501"/>
            <a:chOff x="7829756" y="5809"/>
            <a:chExt cx="4239429" cy="584501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9819042" y="39837"/>
              <a:ext cx="1177545" cy="550473"/>
              <a:chOff x="5555101" y="508211"/>
              <a:chExt cx="1589160" cy="73168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16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00B05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rgbClr val="00B05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0891640" y="5809"/>
              <a:ext cx="1177545" cy="543034"/>
              <a:chOff x="8796623" y="100891"/>
              <a:chExt cx="1177545" cy="54303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2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829756" y="17239"/>
              <a:ext cx="1177545" cy="543034"/>
              <a:chOff x="9230328" y="11232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9230329" y="11232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9230328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798550" y="17292"/>
              <a:ext cx="1177545" cy="572826"/>
              <a:chOff x="9110313" y="112374"/>
              <a:chExt cx="1177545" cy="572826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9176989" y="142166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911031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收获园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连续量的输入：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3530" y="3061171"/>
            <a:ext cx="7261225" cy="237415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5a28e94fc625b8.8951698015126306078116.png5a28e94fc625b8.89516980151263060781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0890" y="2661920"/>
            <a:ext cx="2119630" cy="31896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694928" y="66598"/>
            <a:ext cx="4289490" cy="586192"/>
            <a:chOff x="7540149" y="-79"/>
            <a:chExt cx="4289490" cy="586192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10613555" y="-79"/>
              <a:ext cx="1216084" cy="559998"/>
              <a:chOff x="5957565" y="470230"/>
              <a:chExt cx="1641170" cy="74434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957565" y="492777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16" name="TextBox 45"/>
              <p:cNvSpPr txBox="1"/>
              <p:nvPr/>
            </p:nvSpPr>
            <p:spPr>
              <a:xfrm>
                <a:off x="6009919" y="470230"/>
                <a:ext cx="1588816" cy="741206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0070C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rgbClr val="0070C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7540149" y="43079"/>
              <a:ext cx="1177545" cy="543034"/>
              <a:chOff x="8796623" y="100891"/>
              <a:chExt cx="1177545" cy="54303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2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9655756" y="0"/>
              <a:ext cx="1177545" cy="543034"/>
              <a:chOff x="8796623" y="10089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收获园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8605599" y="0"/>
              <a:ext cx="1177545" cy="543034"/>
              <a:chOff x="8796623" y="100891"/>
              <a:chExt cx="1177545" cy="54303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活动室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挑战台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20970" y="2779102"/>
            <a:ext cx="5899541" cy="2074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用噪声检测设备给班级自习课堂设计噪声提示范围。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用开源硬件模拟声控灯的工作过程。 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</p:spTree>
    <p:custDataLst>
      <p:tags r:id="rId7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21424" y="1686566"/>
            <a:ext cx="2011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720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目录</a:t>
            </a:r>
            <a:endParaRPr kumimoji="1" lang="zh-CN" altLang="en-US" sz="720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sp>
        <p:nvSpPr>
          <p:cNvPr id="6" name="文本框 5">
            <a:hlinkClick r:id="rId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7410136" y="170405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准备间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68" name="组 67"/>
          <p:cNvGrpSpPr/>
          <p:nvPr>
            <p:custDataLst>
              <p:tags r:id="rId3"/>
            </p:custDataLst>
          </p:nvPr>
        </p:nvGrpSpPr>
        <p:grpSpPr>
          <a:xfrm>
            <a:off x="6528664" y="1618363"/>
            <a:ext cx="714896" cy="842464"/>
            <a:chOff x="6528664" y="1618363"/>
            <a:chExt cx="714896" cy="842464"/>
          </a:xfrm>
        </p:grpSpPr>
        <p:sp>
          <p:nvSpPr>
            <p:cNvPr id="27" name="232"/>
            <p:cNvSpPr/>
            <p:nvPr>
              <p:custDataLst>
                <p:tags r:id="rId4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2" name="文本框 71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8019201" y="2824196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活动室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73" name="组 72"/>
          <p:cNvGrpSpPr/>
          <p:nvPr>
            <p:custDataLst>
              <p:tags r:id="rId8"/>
            </p:custDataLst>
          </p:nvPr>
        </p:nvGrpSpPr>
        <p:grpSpPr>
          <a:xfrm>
            <a:off x="7137729" y="2738504"/>
            <a:ext cx="714896" cy="842464"/>
            <a:chOff x="6528664" y="1618363"/>
            <a:chExt cx="714896" cy="842464"/>
          </a:xfrm>
        </p:grpSpPr>
        <p:sp>
          <p:nvSpPr>
            <p:cNvPr id="74" name="232"/>
            <p:cNvSpPr/>
            <p:nvPr>
              <p:custDataLst>
                <p:tags r:id="rId9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" name="文本框 74"/>
            <p:cNvSpPr txBox="1"/>
            <p:nvPr>
              <p:custDataLst>
                <p:tags r:id="rId10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6" name="文本框 75">
            <a:hlinkClick r:id="rId11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7494995" y="394474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收获园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77" name="组 76"/>
          <p:cNvGrpSpPr/>
          <p:nvPr>
            <p:custDataLst>
              <p:tags r:id="rId13"/>
            </p:custDataLst>
          </p:nvPr>
        </p:nvGrpSpPr>
        <p:grpSpPr>
          <a:xfrm>
            <a:off x="6613523" y="3859048"/>
            <a:ext cx="714896" cy="842464"/>
            <a:chOff x="6528664" y="1618363"/>
            <a:chExt cx="714896" cy="842464"/>
          </a:xfrm>
        </p:grpSpPr>
        <p:sp>
          <p:nvSpPr>
            <p:cNvPr id="78" name="7 232"/>
            <p:cNvSpPr/>
            <p:nvPr>
              <p:custDataLst>
                <p:tags r:id="rId14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9" name="文本框 78"/>
            <p:cNvSpPr txBox="1"/>
            <p:nvPr>
              <p:custDataLst>
                <p:tags r:id="rId15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80" name="文本框 79">
            <a:hlinkClick r:id="rId16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8104060" y="5064881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挑战台</a:t>
            </a:r>
            <a:endParaRPr kumimoji="1" lang="zh-CN" altLang="en-US" sz="2800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81" name="组 80"/>
          <p:cNvGrpSpPr/>
          <p:nvPr>
            <p:custDataLst>
              <p:tags r:id="rId18"/>
            </p:custDataLst>
          </p:nvPr>
        </p:nvGrpSpPr>
        <p:grpSpPr>
          <a:xfrm>
            <a:off x="7222588" y="4979189"/>
            <a:ext cx="714896" cy="842464"/>
            <a:chOff x="6528664" y="1618363"/>
            <a:chExt cx="714896" cy="842464"/>
          </a:xfrm>
        </p:grpSpPr>
        <p:sp>
          <p:nvSpPr>
            <p:cNvPr id="82" name="232"/>
            <p:cNvSpPr/>
            <p:nvPr>
              <p:custDataLst>
                <p:tags r:id="rId19"/>
              </p:custDataLst>
            </p:nvPr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3" name="文本框 82"/>
            <p:cNvSpPr txBox="1"/>
            <p:nvPr>
              <p:custDataLst>
                <p:tags r:id="rId20"/>
              </p:custDataLst>
            </p:nvPr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pic>
        <p:nvPicPr>
          <p:cNvPr id="2" name="图片 1" descr="5a37fcbf8aebe8.797870371513618623569"/>
          <p:cNvPicPr>
            <a:picLocks noChangeAspect="1"/>
          </p:cNvPicPr>
          <p:nvPr/>
        </p:nvPicPr>
        <p:blipFill>
          <a:blip r:embed="rId21"/>
          <a:srcRect t="19527" b="31976"/>
          <a:stretch>
            <a:fillRect/>
          </a:stretch>
        </p:blipFill>
        <p:spPr>
          <a:xfrm>
            <a:off x="1152525" y="1704340"/>
            <a:ext cx="5382260" cy="4878070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2"/>
            </p:custDataLst>
          </p:nvPr>
        </p:nvSpPr>
        <p:spPr>
          <a:xfrm>
            <a:off x="353060" y="419100"/>
            <a:ext cx="77505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8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检测噪音有方法</a:t>
            </a:r>
            <a:endParaRPr kumimoji="1" lang="zh-CN" altLang="en-US" sz="4800" b="1" spc="-300" dirty="0">
              <a:solidFill>
                <a:schemeClr val="bg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2" grpId="0"/>
      <p:bldP spid="76" grpId="0"/>
      <p:bldP spid="8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2555" y="555625"/>
            <a:ext cx="3319145" cy="66249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693420" y="2876550"/>
            <a:ext cx="6513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  </a:t>
            </a:r>
            <a:r>
              <a:rPr kumimoji="1" lang="zh-CN" altLang="en-US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技术让生活更美好！</a:t>
            </a:r>
            <a:endParaRPr kumimoji="1" lang="zh-CN" altLang="en-US" sz="5400" dirty="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14560" y="24968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2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2510155" y="1575435"/>
            <a:ext cx="4499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8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检测噪音有方法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16" name="组合 15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4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2" name="TextBox 45">
                <a:hlinkClick r:id="rId3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9" name="TextBox 45">
              <a:hlinkClick r:id="rId4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5" name="TextBox 45">
              <a:hlinkClick r:id="rId5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6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学习目标：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8263" y="2831986"/>
            <a:ext cx="5967961" cy="2474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800" b="1" kern="100" dirty="0">
                <a:solidFill>
                  <a:srgbClr val="000000"/>
                </a:solidFill>
                <a:effectLst/>
                <a:latin typeface="+mn-ea"/>
              </a:rPr>
              <a:t> </a:t>
            </a:r>
            <a:endParaRPr lang="zh-CN" altLang="zh-CN" sz="2800" b="1" kern="100" dirty="0">
              <a:effectLst/>
              <a:latin typeface="+mn-ea"/>
            </a:endParaRPr>
          </a:p>
          <a:p>
            <a:pPr algn="just"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2800" kern="100" dirty="0">
                <a:solidFill>
                  <a:srgbClr val="000000"/>
                </a:solidFill>
                <a:effectLst/>
                <a:latin typeface="+mn-ea"/>
              </a:rPr>
              <a:t>认识开关量和连续量，判断控制</a:t>
            </a:r>
            <a:endParaRPr lang="en-US" altLang="zh-CN" sz="2800" kern="100" dirty="0">
              <a:solidFill>
                <a:srgbClr val="000000"/>
              </a:solidFill>
              <a:effectLst/>
              <a:latin typeface="+mn-ea"/>
            </a:endParaRPr>
          </a:p>
          <a:p>
            <a:pPr algn="just">
              <a:tabLst>
                <a:tab pos="269875" algn="l"/>
              </a:tabLst>
            </a:pPr>
            <a:r>
              <a:rPr lang="en-US" altLang="zh-CN" sz="2800" kern="100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+mn-ea"/>
              </a:rPr>
              <a:t>系统输入的是开关量还是连续量。</a:t>
            </a:r>
            <a:endParaRPr lang="zh-CN" altLang="zh-CN" sz="2800" kern="100" dirty="0">
              <a:effectLst/>
              <a:latin typeface="+mn-ea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2800" kern="100" dirty="0">
                <a:solidFill>
                  <a:srgbClr val="000000"/>
                </a:solidFill>
                <a:effectLst/>
                <a:latin typeface="+mn-ea"/>
              </a:rPr>
              <a:t>了解连续量可以经由阈值判断形成开关量。</a:t>
            </a:r>
            <a:endParaRPr lang="zh-CN" altLang="zh-CN" sz="2800" kern="100" dirty="0">
              <a:effectLst/>
              <a:latin typeface="+mn-ea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2800" kern="100" dirty="0">
                <a:effectLst/>
                <a:latin typeface="+mn-ea"/>
              </a:rPr>
              <a:t>认识声音采集</a:t>
            </a:r>
            <a:r>
              <a:rPr lang="zh-CN" altLang="en-US" sz="2800" kern="100" dirty="0">
                <a:effectLst/>
                <a:latin typeface="+mn-ea"/>
              </a:rPr>
              <a:t>设备</a:t>
            </a:r>
            <a:r>
              <a:rPr lang="zh-CN" altLang="zh-CN" sz="2800" kern="100" dirty="0">
                <a:effectLst/>
                <a:latin typeface="+mn-ea"/>
              </a:rPr>
              <a:t>。</a:t>
            </a:r>
            <a:endParaRPr lang="en-US" altLang="zh-CN" sz="2800" kern="100" dirty="0">
              <a:effectLst/>
              <a:latin typeface="+mn-ea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en-US" sz="2800" kern="100" dirty="0">
                <a:latin typeface="+mn-ea"/>
              </a:rPr>
              <a:t>制作噪声检测仪。</a:t>
            </a:r>
            <a:endParaRPr lang="en-US" altLang="zh-CN" sz="2800" kern="100" dirty="0">
              <a:effectLst/>
              <a:latin typeface="+mn-ea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u"/>
              <a:tabLst>
                <a:tab pos="269875" algn="l"/>
              </a:tabLst>
            </a:pPr>
            <a:endParaRPr lang="zh-CN" altLang="zh-CN" sz="2800" kern="100" dirty="0">
              <a:effectLst/>
              <a:latin typeface="+mn-ea"/>
            </a:endParaRPr>
          </a:p>
          <a:p>
            <a:endParaRPr lang="zh-CN" altLang="en-US" sz="3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学习步骤：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19" y="2970657"/>
            <a:ext cx="3797893" cy="29361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6" name="组合 5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0" name="TextBox 45">
              <a:hlinkClick r:id="rId6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7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5716" y="232432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项目情境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控制噪音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387" y="2970657"/>
            <a:ext cx="5147359" cy="289538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8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6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1" name="TextBox 45">
              <a:hlinkClick r:id="rId8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9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0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85716" y="23243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思考：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49837" y="3207436"/>
            <a:ext cx="6421900" cy="21242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1</a:t>
            </a:r>
            <a:r>
              <a:rPr lang="zh-CN" altLang="zh-CN" sz="2800" b="0" dirty="0">
                <a:latin typeface="+mn-ea"/>
                <a:ea typeface="+mn-ea"/>
              </a:rPr>
              <a:t>．公共场所应该遵守哪些规范？</a:t>
            </a:r>
            <a:endParaRPr lang="en-US" altLang="zh-CN" sz="2800" b="0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zh-CN" sz="2800" b="0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>
                <a:latin typeface="+mn-ea"/>
                <a:ea typeface="+mn-ea"/>
              </a:rPr>
              <a:t>2</a:t>
            </a:r>
            <a:r>
              <a:rPr lang="zh-CN" altLang="zh-CN" sz="2800" b="0" dirty="0">
                <a:latin typeface="+mn-ea"/>
                <a:ea typeface="+mn-ea"/>
              </a:rPr>
              <a:t>．如何知道声音的大小？</a:t>
            </a:r>
            <a:endParaRPr lang="zh-CN" altLang="zh-CN" sz="2800" b="0" dirty="0">
              <a:latin typeface="+mn-ea"/>
              <a:ea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0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2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5716" y="23243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问题：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9837" y="3207436"/>
            <a:ext cx="6421900" cy="21242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indent="266700" algn="just">
              <a:lnSpc>
                <a:spcPts val="12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  <a:defRPr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</a:lstStyle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dirty="0">
                <a:latin typeface="+mn-ea"/>
                <a:ea typeface="+mn-ea"/>
              </a:rPr>
              <a:t>测量声音的装置需要用到哪些</a:t>
            </a:r>
            <a:r>
              <a:rPr lang="zh-CN" altLang="en-US" sz="3200" b="0" kern="1200" dirty="0">
                <a:solidFill>
                  <a:schemeClr val="tx1"/>
                </a:solidFill>
                <a:latin typeface="+mn-ea"/>
                <a:ea typeface="+mn-ea"/>
              </a:rPr>
              <a:t>模块</a:t>
            </a:r>
            <a:r>
              <a:rPr lang="zh-CN" altLang="en-US" sz="3200" b="0" dirty="0">
                <a:latin typeface="+mn-ea"/>
                <a:ea typeface="+mn-ea"/>
              </a:rPr>
              <a:t>？</a:t>
            </a:r>
            <a:endParaRPr lang="zh-CN" altLang="zh-CN" sz="3200" b="0" dirty="0">
              <a:latin typeface="+mn-ea"/>
              <a:ea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8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6" name="TextBox 45">
                <a:hlinkClick r:id="rId4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1" name="TextBox 45">
              <a:hlinkClick r:id="rId5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6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7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4305316" y="2411526"/>
          <a:ext cx="6630457" cy="348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1799" y="2602705"/>
            <a:ext cx="1148282" cy="57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0659" y="5099672"/>
            <a:ext cx="1213507" cy="612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5059" y="3867070"/>
            <a:ext cx="1112504" cy="576000"/>
          </a:xfrm>
          <a:prstGeom prst="rect">
            <a:avLst/>
          </a:prstGeom>
        </p:spPr>
      </p:pic>
      <p:sp>
        <p:nvSpPr>
          <p:cNvPr id="13" name="箭头: 下 12"/>
          <p:cNvSpPr/>
          <p:nvPr/>
        </p:nvSpPr>
        <p:spPr>
          <a:xfrm>
            <a:off x="7673926" y="3408122"/>
            <a:ext cx="295075" cy="3034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/>
          <p:cNvSpPr/>
          <p:nvPr/>
        </p:nvSpPr>
        <p:spPr>
          <a:xfrm>
            <a:off x="7657510" y="4650764"/>
            <a:ext cx="295075" cy="3034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7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7" name="TextBox 45">
              <a:hlinkClick r:id="rId13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9" name="TextBox 45">
              <a:hlinkClick r:id="rId14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85594" y="1241256"/>
            <a:ext cx="2883407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准备间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第8课  检测噪音有方法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2" name="折角形 1"/>
          <p:cNvSpPr/>
          <p:nvPr/>
        </p:nvSpPr>
        <p:spPr>
          <a:xfrm>
            <a:off x="4290694" y="1454149"/>
            <a:ext cx="7392523" cy="4899025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62160" y="19797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声音的传播：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观察声音的波形-国语72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0128" y="2660112"/>
            <a:ext cx="5831059" cy="327997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19755" y="51452"/>
            <a:ext cx="4349430" cy="550473"/>
            <a:chOff x="7719755" y="30020"/>
            <a:chExt cx="4349430" cy="550473"/>
          </a:xfrm>
        </p:grpSpPr>
        <p:grpSp>
          <p:nvGrpSpPr>
            <p:cNvPr id="5" name="组合 4"/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8" name="TextBox 45"/>
              <p:cNvSpPr txBox="1"/>
              <p:nvPr/>
            </p:nvSpPr>
            <p:spPr>
              <a:xfrm>
                <a:off x="5555101" y="508211"/>
                <a:ext cx="1589160" cy="67227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准备间</a:t>
                </a:r>
                <a:endParaRPr lang="zh-CN" altLang="en-US" sz="20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6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796623" y="112374"/>
                <a:ext cx="1177545" cy="505779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挑战台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1" name="TextBox 45">
              <a:hlinkClick r:id="rId8" action="ppaction://hlinksldjump"/>
            </p:cNvPr>
            <p:cNvSpPr txBox="1"/>
            <p:nvPr/>
          </p:nvSpPr>
          <p:spPr>
            <a:xfrm flipH="1">
              <a:off x="9834345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13" name="TextBox 45">
              <a:hlinkClick r:id="rId9" action="ppaction://hlinksldjump"/>
            </p:cNvPr>
            <p:cNvSpPr txBox="1"/>
            <p:nvPr/>
          </p:nvSpPr>
          <p:spPr>
            <a:xfrm flipH="1">
              <a:off x="8777050" y="30020"/>
              <a:ext cx="1177545" cy="50577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0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bldLvl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1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2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3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4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5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6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7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8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19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3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6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8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9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1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3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6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8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9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PA" val="v3.0.0"/>
</p:tagLst>
</file>

<file path=ppt/tags/tag41.xml><?xml version="1.0" encoding="utf-8"?>
<p:tagLst xmlns:p="http://schemas.openxmlformats.org/presentationml/2006/main">
  <p:tag name="PA" val="v3.0.0"/>
</p:tagLst>
</file>

<file path=ppt/tags/tag42.xml><?xml version="1.0" encoding="utf-8"?>
<p:tagLst xmlns:p="http://schemas.openxmlformats.org/presentationml/2006/main">
  <p:tag name="PA" val="v3.0.0"/>
</p:tagLst>
</file>

<file path=ppt/tags/tag43.xml><?xml version="1.0" encoding="utf-8"?>
<p:tagLst xmlns:p="http://schemas.openxmlformats.org/presentationml/2006/main">
  <p:tag name="ISPRING_ULTRA_SCORM_COURSE_ID" val="AFE029A3-5620-4DA7-9572-BA6DAA675CA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2"/>
  <p:tag name="COMMONDATA" val="eyJoZGlkIjoiNjQ5MmIxN2UwOWQ1MmExODY2MmNkNTI5YjRjZTNkMzkifQ=="/>
  <p:tag name="RESOURCE_RECORD_KEY" val="{&quot;13&quot;:[4722044,4712228,19972061]}"/>
</p:tagLst>
</file>

<file path=ppt/tags/tag5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6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7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8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ags/tag9.xml><?xml version="1.0" encoding="utf-8"?>
<p:tagLst xmlns:p="http://schemas.openxmlformats.org/presentationml/2006/main">
  <p:tag name="KSO_WM_DIAGRAM_VIRTUALLY_FRAME" val="{&quot;height&quot;:330.9677165354331,&quot;left&quot;:514.068031496063,&quot;top&quot;:127.43015748031496,&quot;width&quot;:250.44692913385833}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1271</Words>
  <Application>WPS 演示</Application>
  <PresentationFormat>宽屏</PresentationFormat>
  <Paragraphs>347</Paragraphs>
  <Slides>20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宋体</vt:lpstr>
      <vt:lpstr>Wingdings</vt:lpstr>
      <vt:lpstr>Arial</vt:lpstr>
      <vt:lpstr>DFPShaoNvW5-GB</vt:lpstr>
      <vt:lpstr>微软雅黑</vt:lpstr>
      <vt:lpstr>隶书</vt:lpstr>
      <vt:lpstr>珠穆朗玛—乌金苏通体</vt:lpstr>
      <vt:lpstr>Microsoft Himalaya</vt:lpstr>
      <vt:lpstr>阿里巴巴普惠体 M</vt:lpstr>
      <vt:lpstr>汉仪综艺体简</vt:lpstr>
      <vt:lpstr>方正有猫在_GBK</vt:lpstr>
      <vt:lpstr>Agency FB</vt:lpstr>
      <vt:lpstr>Calibri</vt:lpstr>
      <vt:lpstr>仓耳羽辰体-谷力 W04</vt:lpstr>
      <vt:lpstr>迷你简少儿</vt:lpstr>
      <vt:lpstr>黑体</vt:lpstr>
      <vt:lpstr>Times New Roman</vt:lpstr>
      <vt:lpstr>楷体_GB2312</vt:lpstr>
      <vt:lpstr>等线</vt:lpstr>
      <vt:lpstr>Arial Unicode MS</vt:lpstr>
      <vt:lpstr>等线 Light</vt:lpstr>
      <vt:lpstr>Trebuchet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Administrator</dc:creator>
  <cp:lastModifiedBy>三月方飞</cp:lastModifiedBy>
  <cp:revision>70</cp:revision>
  <dcterms:created xsi:type="dcterms:W3CDTF">2016-08-03T07:39:00Z</dcterms:created>
  <dcterms:modified xsi:type="dcterms:W3CDTF">2024-08-16T15:16:27Z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D8DF3D111D2C41709B99BE381FB639BA_12</vt:lpwstr>
  </property>
</Properties>
</file>