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4"/>
  </p:notesMasterIdLst>
  <p:handoutMasterIdLst>
    <p:handoutMasterId r:id="rId24"/>
  </p:handoutMasterIdLst>
  <p:sldIdLst>
    <p:sldId id="293" r:id="rId3"/>
    <p:sldId id="257" r:id="rId5"/>
    <p:sldId id="346" r:id="rId6"/>
    <p:sldId id="338" r:id="rId7"/>
    <p:sldId id="365" r:id="rId8"/>
    <p:sldId id="339" r:id="rId9"/>
    <p:sldId id="345" r:id="rId10"/>
    <p:sldId id="369" r:id="rId11"/>
    <p:sldId id="386" r:id="rId12"/>
    <p:sldId id="385" r:id="rId13"/>
    <p:sldId id="368" r:id="rId14"/>
    <p:sldId id="340" r:id="rId15"/>
    <p:sldId id="351" r:id="rId16"/>
    <p:sldId id="353" r:id="rId17"/>
    <p:sldId id="354" r:id="rId18"/>
    <p:sldId id="341" r:id="rId19"/>
    <p:sldId id="387" r:id="rId20"/>
    <p:sldId id="359" r:id="rId21"/>
    <p:sldId id="361" r:id="rId22"/>
    <p:sldId id="342" r:id="rId23"/>
  </p:sldIdLst>
  <p:sldSz cx="12192000" cy="6858000"/>
  <p:notesSz cx="6858000" cy="9144000"/>
  <p:embeddedFontLst>
    <p:embeddedFont>
      <p:font typeface="微软雅黑" panose="020B0503020204020204" pitchFamily="34" charset="-122"/>
      <p:regular r:id="rId28"/>
    </p:embeddedFont>
    <p:embeddedFont>
      <p:font typeface="隶书" panose="02010509060101010101" pitchFamily="49" charset="-122"/>
      <p:regular r:id="rId29"/>
    </p:embeddedFont>
    <p:embeddedFont>
      <p:font typeface="汉仪综艺体简" panose="02010600000101010101" charset="-122"/>
      <p:regular r:id="rId30"/>
    </p:embeddedFont>
    <p:embeddedFont>
      <p:font typeface="楷体" panose="02010609060101010101" charset="-122"/>
      <p:regular r:id="rId31"/>
    </p:embeddedFont>
    <p:embeddedFont>
      <p:font typeface="Calibri" panose="020F0502020204030204"/>
      <p:regular r:id="rId32"/>
      <p:bold r:id="rId33"/>
      <p:italic r:id="rId34"/>
      <p:boldItalic r:id="rId35"/>
    </p:embeddedFont>
    <p:embeddedFont>
      <p:font typeface="等线" panose="02010600030101010101" charset="-122"/>
      <p:regular r:id="rId36"/>
    </p:embeddedFont>
    <p:embeddedFont>
      <p:font typeface="汉仪大黑简" panose="02010600000101010101" charset="-122"/>
      <p:regular r:id="rId37"/>
    </p:embeddedFont>
    <p:embeddedFont>
      <p:font typeface="等线 Light" panose="02010600030101010101" charset="-122"/>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96" userDrawn="1">
          <p15:clr>
            <a:srgbClr val="A4A3A4"/>
          </p15:clr>
        </p15:guide>
        <p15:guide id="2" pos="38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5BC"/>
    <a:srgbClr val="FDF6E2"/>
    <a:srgbClr val="FFE38B"/>
    <a:srgbClr val="D7C239"/>
    <a:srgbClr val="843C0B"/>
    <a:srgbClr val="ACA1A5"/>
    <a:srgbClr val="3797C7"/>
    <a:srgbClr val="AEDADF"/>
    <a:srgbClr val="A9D8DE"/>
    <a:srgbClr val="4653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65" autoAdjust="0"/>
    <p:restoredTop sz="99033" autoAdjust="0"/>
  </p:normalViewPr>
  <p:slideViewPr>
    <p:cSldViewPr snapToGrid="0" snapToObjects="1" showGuides="1">
      <p:cViewPr varScale="1">
        <p:scale>
          <a:sx n="114" d="100"/>
          <a:sy n="114" d="100"/>
        </p:scale>
        <p:origin x="372" y="84"/>
      </p:cViewPr>
      <p:guideLst>
        <p:guide orient="horz" pos="2296"/>
        <p:guide pos="3892"/>
      </p:guideLst>
    </p:cSldViewPr>
  </p:slideViewPr>
  <p:outlineViewPr>
    <p:cViewPr>
      <p:scale>
        <a:sx n="33" d="100"/>
        <a:sy n="33" d="100"/>
      </p:scale>
      <p:origin x="0" y="-2024"/>
    </p:cViewPr>
  </p:outlineViewPr>
  <p:notesTextViewPr>
    <p:cViewPr>
      <p:scale>
        <a:sx n="1" d="1"/>
        <a:sy n="1" d="1"/>
      </p:scale>
      <p:origin x="0" y="0"/>
    </p:cViewPr>
  </p:notesTextViewPr>
  <p:sorterViewPr>
    <p:cViewPr>
      <p:scale>
        <a:sx n="82" d="100"/>
        <a:sy n="82"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9" Type="http://schemas.openxmlformats.org/officeDocument/2006/relationships/tags" Target="tags/tag108.xml"/><Relationship Id="rId38" Type="http://schemas.openxmlformats.org/officeDocument/2006/relationships/font" Target="fonts/font11.fntdata"/><Relationship Id="rId37" Type="http://schemas.openxmlformats.org/officeDocument/2006/relationships/font" Target="fonts/font10.fntdata"/><Relationship Id="rId36" Type="http://schemas.openxmlformats.org/officeDocument/2006/relationships/font" Target="fonts/font9.fntdata"/><Relationship Id="rId35" Type="http://schemas.openxmlformats.org/officeDocument/2006/relationships/font" Target="fonts/font8.fntdata"/><Relationship Id="rId34" Type="http://schemas.openxmlformats.org/officeDocument/2006/relationships/font" Target="fonts/font7.fntdata"/><Relationship Id="rId33" Type="http://schemas.openxmlformats.org/officeDocument/2006/relationships/font" Target="fonts/font6.fntdata"/><Relationship Id="rId32" Type="http://schemas.openxmlformats.org/officeDocument/2006/relationships/font" Target="fonts/font5.fntdata"/><Relationship Id="rId31" Type="http://schemas.openxmlformats.org/officeDocument/2006/relationships/font" Target="fonts/font4.fntdata"/><Relationship Id="rId30" Type="http://schemas.openxmlformats.org/officeDocument/2006/relationships/font" Target="fonts/font3.fntdata"/><Relationship Id="rId3" Type="http://schemas.openxmlformats.org/officeDocument/2006/relationships/slide" Target="slides/slide1.xml"/><Relationship Id="rId29" Type="http://schemas.openxmlformats.org/officeDocument/2006/relationships/font" Target="fonts/font2.fntdata"/><Relationship Id="rId28" Type="http://schemas.openxmlformats.org/officeDocument/2006/relationships/font" Target="fonts/font1.fntdata"/><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5E5F77-AEF1-47C1-94DA-22B3A5FC46A3}"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CE7125-190D-4811-BF6A-DE1E5B5AA85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ACE7125-190D-4811-BF6A-DE1E5B5AA85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zh-CN" altLang="en-US"/>
              <a:t>最后一页，课题错了，应该是第</a:t>
            </a:r>
            <a:r>
              <a:rPr lang="en-US" altLang="zh-CN"/>
              <a:t>11</a:t>
            </a:r>
            <a:r>
              <a:rPr lang="zh-CN" altLang="en-US"/>
              <a:t>课</a:t>
            </a:r>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ACE7125-190D-4811-BF6A-DE1E5B5AA85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en-US" altLang="zh-CN" dirty="0"/>
          </a:p>
          <a:p>
            <a:endParaRPr lang="zh-CN" altLang="en-US" dirty="0"/>
          </a:p>
        </p:txBody>
      </p:sp>
      <p:sp>
        <p:nvSpPr>
          <p:cNvPr id="4" name="灯片编号占位符 3"/>
          <p:cNvSpPr>
            <a:spLocks noGrp="1"/>
          </p:cNvSpPr>
          <p:nvPr>
            <p:ph type="sldNum" sz="quarter" idx="10"/>
          </p:nvPr>
        </p:nvSpPr>
        <p:spPr/>
        <p:txBody>
          <a:bodyPr/>
          <a:lstStyle/>
          <a:p>
            <a:fld id="{FACE7125-190D-4811-BF6A-DE1E5B5AA85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en-US" altLang="zh-CN"/>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E38F04A-84B0-4E5D-A1A7-EE43D6EF2A6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fld>
            <a:endParaRPr lang="zh-CN" altLang="en-US"/>
          </a:p>
        </p:txBody>
      </p:sp>
      <p:sp>
        <p:nvSpPr>
          <p:cNvPr id="9" name="矩形 8"/>
          <p:cNvSpPr/>
          <p:nvPr userDrawn="1"/>
        </p:nvSpPr>
        <p:spPr>
          <a:xfrm>
            <a:off x="1383102" y="3271044"/>
            <a:ext cx="6096000" cy="266098"/>
          </a:xfrm>
          <a:prstGeom prst="rect">
            <a:avLst/>
          </a:prstGeom>
        </p:spPr>
        <p:txBody>
          <a:bodyPr>
            <a:spAutoFit/>
          </a:bodyPr>
          <a:lstStyle/>
          <a:p>
            <a:pPr algn="just">
              <a:lnSpc>
                <a:spcPct val="150000"/>
              </a:lnSpc>
            </a:pPr>
            <a:r>
              <a:rPr lang="zh-CN" altLang="en-US" sz="40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400" dirty="0">
                <a:solidFill>
                  <a:schemeClr val="bg1"/>
                </a:solidFill>
                <a:latin typeface="微软雅黑" panose="020B0503020204020204" pitchFamily="34" charset="-122"/>
                <a:ea typeface="微软雅黑" panose="020B0503020204020204" pitchFamily="34" charset="-122"/>
              </a:rPr>
              <a:t>PPT</a:t>
            </a:r>
            <a:r>
              <a:rPr lang="zh-CN" altLang="en-US" sz="40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endParaRPr lang="en-US" altLang="zh-CN" sz="400" dirty="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en-US" altLang="zh-CN" sz="400" dirty="0">
                <a:solidFill>
                  <a:schemeClr val="bg1"/>
                </a:solidFill>
                <a:latin typeface="微软雅黑" panose="020B0503020204020204" pitchFamily="34" charset="-122"/>
                <a:ea typeface="微软雅黑" panose="020B0503020204020204" pitchFamily="34" charset="-122"/>
              </a:rPr>
              <a:t>www.tukuppt.com</a:t>
            </a:r>
            <a:endParaRPr lang="en-US" altLang="zh-CN" sz="4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grpSp>
        <p:nvGrpSpPr>
          <p:cNvPr id="68" name="组 67"/>
          <p:cNvGrpSpPr/>
          <p:nvPr userDrawn="1"/>
        </p:nvGrpSpPr>
        <p:grpSpPr>
          <a:xfrm>
            <a:off x="228829" y="244223"/>
            <a:ext cx="714896" cy="842464"/>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28" name="文本框 27"/>
            <p:cNvSpPr txBox="1"/>
            <p:nvPr/>
          </p:nvSpPr>
          <p:spPr>
            <a:xfrm>
              <a:off x="6722231" y="1808762"/>
              <a:ext cx="415498" cy="461665"/>
            </a:xfrm>
            <a:prstGeom prst="rect">
              <a:avLst/>
            </a:prstGeom>
            <a:noFill/>
          </p:spPr>
          <p:txBody>
            <a:bodyPr wrap="none" rtlCol="0">
              <a:spAutoFit/>
            </a:bodyPr>
            <a:lstStyle/>
            <a:p>
              <a:r>
                <a:rPr kumimoji="1" lang="en-US" altLang="zh-CN" sz="2400">
                  <a:latin typeface="DFPShaoNvW5-GB" charset="-122"/>
                  <a:ea typeface="DFPShaoNvW5-GB" charset="-122"/>
                  <a:cs typeface="DFPShaoNvW5-GB" charset="-122"/>
                </a:rPr>
                <a:t>1</a:t>
              </a:r>
              <a:endParaRPr kumimoji="1" lang="zh-CN" altLang="en-US" sz="2400">
                <a:latin typeface="DFPShaoNvW5-GB" charset="-122"/>
                <a:ea typeface="DFPShaoNvW5-GB" charset="-122"/>
                <a:cs typeface="DFPShaoNvW5-GB"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8"/>
                                        </p:tgtEl>
                                        <p:attrNameLst>
                                          <p:attrName>r</p:attrName>
                                        </p:attrNameLst>
                                      </p:cBhvr>
                                    </p:animRot>
                                    <p:animRot by="-240000">
                                      <p:cBhvr>
                                        <p:cTn id="10" dur="200" fill="hold">
                                          <p:stCondLst>
                                            <p:cond delay="200"/>
                                          </p:stCondLst>
                                        </p:cTn>
                                        <p:tgtEl>
                                          <p:spTgt spid="68"/>
                                        </p:tgtEl>
                                        <p:attrNameLst>
                                          <p:attrName>r</p:attrName>
                                        </p:attrNameLst>
                                      </p:cBhvr>
                                    </p:animRot>
                                    <p:animRot by="240000">
                                      <p:cBhvr>
                                        <p:cTn id="11" dur="200" fill="hold">
                                          <p:stCondLst>
                                            <p:cond delay="400"/>
                                          </p:stCondLst>
                                        </p:cTn>
                                        <p:tgtEl>
                                          <p:spTgt spid="68"/>
                                        </p:tgtEl>
                                        <p:attrNameLst>
                                          <p:attrName>r</p:attrName>
                                        </p:attrNameLst>
                                      </p:cBhvr>
                                    </p:animRot>
                                    <p:animRot by="-240000">
                                      <p:cBhvr>
                                        <p:cTn id="12" dur="200" fill="hold">
                                          <p:stCondLst>
                                            <p:cond delay="600"/>
                                          </p:stCondLst>
                                        </p:cTn>
                                        <p:tgtEl>
                                          <p:spTgt spid="68"/>
                                        </p:tgtEl>
                                        <p:attrNameLst>
                                          <p:attrName>r</p:attrName>
                                        </p:attrNameLst>
                                      </p:cBhvr>
                                    </p:animRot>
                                    <p:animRot by="120000">
                                      <p:cBhvr>
                                        <p:cTn id="13"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68" name="组 67"/>
          <p:cNvGrpSpPr/>
          <p:nvPr userDrawn="1"/>
        </p:nvGrpSpPr>
        <p:grpSpPr>
          <a:xfrm>
            <a:off x="228829" y="244223"/>
            <a:ext cx="714896" cy="842464"/>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28" name="文本框 27"/>
            <p:cNvSpPr txBox="1"/>
            <p:nvPr/>
          </p:nvSpPr>
          <p:spPr>
            <a:xfrm>
              <a:off x="6722231" y="1808762"/>
              <a:ext cx="335280" cy="460375"/>
            </a:xfrm>
            <a:prstGeom prst="rect">
              <a:avLst/>
            </a:prstGeom>
            <a:noFill/>
          </p:spPr>
          <p:txBody>
            <a:bodyPr wrap="none" rtlCol="0">
              <a:spAutoFit/>
            </a:bodyPr>
            <a:lstStyle/>
            <a:p>
              <a:r>
                <a:rPr kumimoji="1" lang="en-US" sz="2400">
                  <a:latin typeface="DFPShaoNvW5-GB" charset="-122"/>
                  <a:ea typeface="DFPShaoNvW5-GB" charset="-122"/>
                  <a:cs typeface="DFPShaoNvW5-GB" charset="-122"/>
                </a:rPr>
                <a:t>2</a:t>
              </a:r>
              <a:endParaRPr kumimoji="1" lang="en-US" sz="2400">
                <a:latin typeface="DFPShaoNvW5-GB" charset="-122"/>
                <a:ea typeface="DFPShaoNvW5-GB" charset="-122"/>
                <a:cs typeface="DFPShaoNvW5-GB"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8"/>
                                        </p:tgtEl>
                                        <p:attrNameLst>
                                          <p:attrName>r</p:attrName>
                                        </p:attrNameLst>
                                      </p:cBhvr>
                                    </p:animRot>
                                    <p:animRot by="-240000">
                                      <p:cBhvr>
                                        <p:cTn id="10" dur="200" fill="hold">
                                          <p:stCondLst>
                                            <p:cond delay="200"/>
                                          </p:stCondLst>
                                        </p:cTn>
                                        <p:tgtEl>
                                          <p:spTgt spid="68"/>
                                        </p:tgtEl>
                                        <p:attrNameLst>
                                          <p:attrName>r</p:attrName>
                                        </p:attrNameLst>
                                      </p:cBhvr>
                                    </p:animRot>
                                    <p:animRot by="240000">
                                      <p:cBhvr>
                                        <p:cTn id="11" dur="200" fill="hold">
                                          <p:stCondLst>
                                            <p:cond delay="400"/>
                                          </p:stCondLst>
                                        </p:cTn>
                                        <p:tgtEl>
                                          <p:spTgt spid="68"/>
                                        </p:tgtEl>
                                        <p:attrNameLst>
                                          <p:attrName>r</p:attrName>
                                        </p:attrNameLst>
                                      </p:cBhvr>
                                    </p:animRot>
                                    <p:animRot by="-240000">
                                      <p:cBhvr>
                                        <p:cTn id="12" dur="200" fill="hold">
                                          <p:stCondLst>
                                            <p:cond delay="600"/>
                                          </p:stCondLst>
                                        </p:cTn>
                                        <p:tgtEl>
                                          <p:spTgt spid="68"/>
                                        </p:tgtEl>
                                        <p:attrNameLst>
                                          <p:attrName>r</p:attrName>
                                        </p:attrNameLst>
                                      </p:cBhvr>
                                    </p:animRot>
                                    <p:animRot by="120000">
                                      <p:cBhvr>
                                        <p:cTn id="13"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内页-1">
    <p:spTree>
      <p:nvGrpSpPr>
        <p:cNvPr id="1" name=""/>
        <p:cNvGrpSpPr/>
        <p:nvPr/>
      </p:nvGrpSpPr>
      <p:grpSpPr>
        <a:xfrm>
          <a:off x="0" y="0"/>
          <a:ext cx="0" cy="0"/>
          <a:chOff x="0" y="0"/>
          <a:chExt cx="0" cy="0"/>
        </a:xfrm>
      </p:grpSpPr>
      <p:grpSp>
        <p:nvGrpSpPr>
          <p:cNvPr id="68" name="组 67"/>
          <p:cNvGrpSpPr/>
          <p:nvPr userDrawn="1"/>
        </p:nvGrpSpPr>
        <p:grpSpPr>
          <a:xfrm>
            <a:off x="228829" y="244223"/>
            <a:ext cx="714896" cy="842464"/>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28" name="文本框 27"/>
            <p:cNvSpPr txBox="1"/>
            <p:nvPr/>
          </p:nvSpPr>
          <p:spPr>
            <a:xfrm>
              <a:off x="6722231" y="1808762"/>
              <a:ext cx="335280" cy="460375"/>
            </a:xfrm>
            <a:prstGeom prst="rect">
              <a:avLst/>
            </a:prstGeom>
            <a:noFill/>
          </p:spPr>
          <p:txBody>
            <a:bodyPr wrap="none" rtlCol="0">
              <a:spAutoFit/>
            </a:bodyPr>
            <a:lstStyle/>
            <a:p>
              <a:r>
                <a:rPr kumimoji="1" lang="en-US" altLang="zh-CN" sz="2400">
                  <a:latin typeface="DFPShaoNvW5-GB" charset="-122"/>
                  <a:ea typeface="DFPShaoNvW5-GB" charset="-122"/>
                  <a:cs typeface="DFPShaoNvW5-GB" charset="-122"/>
                </a:rPr>
                <a:t>3</a:t>
              </a:r>
              <a:endParaRPr kumimoji="1" lang="en-US" altLang="zh-CN" sz="2400">
                <a:latin typeface="DFPShaoNvW5-GB" charset="-122"/>
                <a:ea typeface="DFPShaoNvW5-GB" charset="-122"/>
                <a:cs typeface="DFPShaoNvW5-GB"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8"/>
                                        </p:tgtEl>
                                        <p:attrNameLst>
                                          <p:attrName>r</p:attrName>
                                        </p:attrNameLst>
                                      </p:cBhvr>
                                    </p:animRot>
                                    <p:animRot by="-240000">
                                      <p:cBhvr>
                                        <p:cTn id="10" dur="200" fill="hold">
                                          <p:stCondLst>
                                            <p:cond delay="200"/>
                                          </p:stCondLst>
                                        </p:cTn>
                                        <p:tgtEl>
                                          <p:spTgt spid="68"/>
                                        </p:tgtEl>
                                        <p:attrNameLst>
                                          <p:attrName>r</p:attrName>
                                        </p:attrNameLst>
                                      </p:cBhvr>
                                    </p:animRot>
                                    <p:animRot by="240000">
                                      <p:cBhvr>
                                        <p:cTn id="11" dur="200" fill="hold">
                                          <p:stCondLst>
                                            <p:cond delay="400"/>
                                          </p:stCondLst>
                                        </p:cTn>
                                        <p:tgtEl>
                                          <p:spTgt spid="68"/>
                                        </p:tgtEl>
                                        <p:attrNameLst>
                                          <p:attrName>r</p:attrName>
                                        </p:attrNameLst>
                                      </p:cBhvr>
                                    </p:animRot>
                                    <p:animRot by="-240000">
                                      <p:cBhvr>
                                        <p:cTn id="12" dur="200" fill="hold">
                                          <p:stCondLst>
                                            <p:cond delay="600"/>
                                          </p:stCondLst>
                                        </p:cTn>
                                        <p:tgtEl>
                                          <p:spTgt spid="68"/>
                                        </p:tgtEl>
                                        <p:attrNameLst>
                                          <p:attrName>r</p:attrName>
                                        </p:attrNameLst>
                                      </p:cBhvr>
                                    </p:animRot>
                                    <p:animRot by="120000">
                                      <p:cBhvr>
                                        <p:cTn id="13"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内页-1">
    <p:spTree>
      <p:nvGrpSpPr>
        <p:cNvPr id="1" name=""/>
        <p:cNvGrpSpPr/>
        <p:nvPr/>
      </p:nvGrpSpPr>
      <p:grpSpPr>
        <a:xfrm>
          <a:off x="0" y="0"/>
          <a:ext cx="0" cy="0"/>
          <a:chOff x="0" y="0"/>
          <a:chExt cx="0" cy="0"/>
        </a:xfrm>
      </p:grpSpPr>
      <p:grpSp>
        <p:nvGrpSpPr>
          <p:cNvPr id="68" name="组 67"/>
          <p:cNvGrpSpPr/>
          <p:nvPr userDrawn="1"/>
        </p:nvGrpSpPr>
        <p:grpSpPr>
          <a:xfrm>
            <a:off x="228829" y="244223"/>
            <a:ext cx="714896" cy="842464"/>
            <a:chOff x="6528664" y="1618363"/>
            <a:chExt cx="714896" cy="842464"/>
          </a:xfrm>
        </p:grpSpPr>
        <p:sp>
          <p:nvSpPr>
            <p:cNvPr id="27" name="chenying0907 232"/>
            <p:cNvSpPr/>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28" name="文本框 27"/>
            <p:cNvSpPr txBox="1"/>
            <p:nvPr/>
          </p:nvSpPr>
          <p:spPr>
            <a:xfrm>
              <a:off x="6722231" y="1808762"/>
              <a:ext cx="335280" cy="460375"/>
            </a:xfrm>
            <a:prstGeom prst="rect">
              <a:avLst/>
            </a:prstGeom>
            <a:noFill/>
          </p:spPr>
          <p:txBody>
            <a:bodyPr wrap="none" rtlCol="0">
              <a:spAutoFit/>
            </a:bodyPr>
            <a:lstStyle/>
            <a:p>
              <a:r>
                <a:rPr kumimoji="1" lang="en-US" altLang="zh-CN" sz="2400">
                  <a:latin typeface="DFPShaoNvW5-GB" charset="-122"/>
                  <a:ea typeface="DFPShaoNvW5-GB" charset="-122"/>
                  <a:cs typeface="DFPShaoNvW5-GB" charset="-122"/>
                </a:rPr>
                <a:t>4</a:t>
              </a:r>
              <a:endParaRPr kumimoji="1" lang="en-US" altLang="zh-CN" sz="2400">
                <a:latin typeface="DFPShaoNvW5-GB" charset="-122"/>
                <a:ea typeface="DFPShaoNvW5-GB" charset="-122"/>
                <a:cs typeface="DFPShaoNvW5-GB" charset="-122"/>
              </a:endParaRPr>
            </a:p>
          </p:txBody>
        </p:sp>
      </p:gr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fade">
                                      <p:cBhvr>
                                        <p:cTn id="7" dur="500"/>
                                        <p:tgtEl>
                                          <p:spTgt spid="68"/>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68"/>
                                        </p:tgtEl>
                                        <p:attrNameLst>
                                          <p:attrName>r</p:attrName>
                                        </p:attrNameLst>
                                      </p:cBhvr>
                                    </p:animRot>
                                    <p:animRot by="-240000">
                                      <p:cBhvr>
                                        <p:cTn id="10" dur="200" fill="hold">
                                          <p:stCondLst>
                                            <p:cond delay="200"/>
                                          </p:stCondLst>
                                        </p:cTn>
                                        <p:tgtEl>
                                          <p:spTgt spid="68"/>
                                        </p:tgtEl>
                                        <p:attrNameLst>
                                          <p:attrName>r</p:attrName>
                                        </p:attrNameLst>
                                      </p:cBhvr>
                                    </p:animRot>
                                    <p:animRot by="240000">
                                      <p:cBhvr>
                                        <p:cTn id="11" dur="200" fill="hold">
                                          <p:stCondLst>
                                            <p:cond delay="400"/>
                                          </p:stCondLst>
                                        </p:cTn>
                                        <p:tgtEl>
                                          <p:spTgt spid="68"/>
                                        </p:tgtEl>
                                        <p:attrNameLst>
                                          <p:attrName>r</p:attrName>
                                        </p:attrNameLst>
                                      </p:cBhvr>
                                    </p:animRot>
                                    <p:animRot by="-240000">
                                      <p:cBhvr>
                                        <p:cTn id="12" dur="200" fill="hold">
                                          <p:stCondLst>
                                            <p:cond delay="600"/>
                                          </p:stCondLst>
                                        </p:cTn>
                                        <p:tgtEl>
                                          <p:spTgt spid="68"/>
                                        </p:tgtEl>
                                        <p:attrNameLst>
                                          <p:attrName>r</p:attrName>
                                        </p:attrNameLst>
                                      </p:cBhvr>
                                    </p:animRot>
                                    <p:animRot by="120000">
                                      <p:cBhvr>
                                        <p:cTn id="13"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E9C381D-0776-433F-BE17-A20DF20CCA69}"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21C812A-7865-4D92-AB8B-1CC0A75103B2}" type="slidenum">
              <a:rPr lang="zh-CN" altLang="en-US" smtClean="0"/>
            </a:fld>
            <a:endParaRPr lang="zh-CN" alt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272207" y="5066540"/>
            <a:ext cx="8842789" cy="1075841"/>
          </a:xfrm>
        </p:spPr>
        <p:txBody>
          <a:bodyPr>
            <a:normAutofit/>
          </a:bodyPr>
          <a:lstStyle>
            <a:lvl1pPr marL="0" indent="0" algn="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Date Placeholder 3"/>
          <p:cNvSpPr>
            <a:spLocks noGrp="1"/>
          </p:cNvSpPr>
          <p:nvPr>
            <p:ph type="dt" sz="half" idx="10"/>
          </p:nvPr>
        </p:nvSpPr>
        <p:spPr>
          <a:xfrm>
            <a:off x="838200" y="6356350"/>
            <a:ext cx="2743200" cy="365125"/>
          </a:xfrm>
        </p:spPr>
        <p:txBody>
          <a:bodyPr>
            <a:normAutofit/>
          </a:bodyPr>
          <a:lstStyle/>
          <a:p>
            <a:fld id="{13D0CE79-49FB-443D-BEF8-6B709DE8FD0C}" type="datetimeFigureOut">
              <a:rPr lang="zh-CN" altLang="en-US" smtClean="0"/>
            </a:fld>
            <a:endParaRPr lang="zh-CN" altLang="en-US"/>
          </a:p>
        </p:txBody>
      </p:sp>
      <p:sp>
        <p:nvSpPr>
          <p:cNvPr id="5" name="Footer Placeholder 4"/>
          <p:cNvSpPr>
            <a:spLocks noGrp="1"/>
          </p:cNvSpPr>
          <p:nvPr>
            <p:ph type="ftr" sz="quarter" idx="11"/>
          </p:nvPr>
        </p:nvSpPr>
        <p:spPr>
          <a:xfrm>
            <a:off x="4038600" y="6356350"/>
            <a:ext cx="4114800" cy="365125"/>
          </a:xfrm>
        </p:spPr>
        <p:txBody>
          <a:bodyPr>
            <a:normAutofit/>
          </a:bodyPr>
          <a:lstStyle/>
          <a:p>
            <a:endParaRPr lang="zh-CN" altLang="en-US"/>
          </a:p>
        </p:txBody>
      </p:sp>
      <p:sp>
        <p:nvSpPr>
          <p:cNvPr id="6" name="Slide Number Placeholder 5"/>
          <p:cNvSpPr>
            <a:spLocks noGrp="1"/>
          </p:cNvSpPr>
          <p:nvPr>
            <p:ph type="sldNum" sz="quarter" idx="12"/>
          </p:nvPr>
        </p:nvSpPr>
        <p:spPr>
          <a:xfrm>
            <a:off x="8610600" y="6356350"/>
            <a:ext cx="2743200" cy="365125"/>
          </a:xfrm>
        </p:spPr>
        <p:txBody>
          <a:bodyPr>
            <a:normAutofit/>
          </a:bodyPr>
          <a:lstStyle/>
          <a:p>
            <a:fld id="{EF906490-237C-474C-BA2E-D98840BC1F8F}" type="slidenum">
              <a:rPr lang="zh-CN" altLang="en-US" smtClean="0"/>
            </a:fld>
            <a:endParaRPr lang="zh-CN" altLang="en-US"/>
          </a:p>
        </p:txBody>
      </p:sp>
      <p:cxnSp>
        <p:nvCxnSpPr>
          <p:cNvPr id="7" name="直接连接符 6"/>
          <p:cNvCxnSpPr/>
          <p:nvPr/>
        </p:nvCxnSpPr>
        <p:spPr>
          <a:xfrm>
            <a:off x="505460" y="986790"/>
            <a:ext cx="11405870" cy="0"/>
          </a:xfrm>
          <a:prstGeom prst="line">
            <a:avLst/>
          </a:prstGeom>
          <a:ln w="12700" cmpd="sng">
            <a:solidFill>
              <a:schemeClr val="bg2">
                <a:lumMod val="50000"/>
              </a:schemeClr>
            </a:solidFill>
            <a:prstDash val="sysDot"/>
          </a:ln>
        </p:spPr>
        <p:style>
          <a:lnRef idx="2">
            <a:schemeClr val="accent1"/>
          </a:lnRef>
          <a:fillRef idx="0">
            <a:srgbClr val="FFFFFF"/>
          </a:fillRef>
          <a:effectRef idx="0">
            <a:srgbClr val="FFFFFF"/>
          </a:effectRef>
          <a:fontRef idx="minor">
            <a:schemeClr val="tx1"/>
          </a:fontRef>
        </p:style>
      </p:cxn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5E9C381D-0776-433F-BE17-A20DF20CCA69}"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21C812A-7865-4D92-AB8B-1CC0A75103B2}" type="slidenum">
              <a:rPr lang="zh-CN" altLang="en-US" smtClean="0"/>
            </a:fld>
            <a:endParaRPr lang="zh-CN" alt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0DA2CC75-8280-4D50-8556-C2874ADEF926}"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6E190E77-D57C-49F8-ADC2-FB99C50EBC2E}" type="slidenum">
              <a:rPr lang="zh-CN" altLang="en-US" smtClean="0"/>
            </a:fld>
            <a:endParaRPr lang="zh-CN" alt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图片 8"/>
          <p:cNvPicPr>
            <a:picLocks noChangeAspect="1"/>
          </p:cNvPicPr>
          <p:nvPr userDrawn="1"/>
        </p:nvPicPr>
        <p:blipFill>
          <a:blip r:embed="rId11">
            <a:alphaModFix amt="24000"/>
            <a:extLst>
              <a:ext uri="{28A0092B-C50C-407E-A947-70E740481C1C}">
                <a14:useLocalDpi xmlns:a14="http://schemas.microsoft.com/office/drawing/2010/main" val="0"/>
              </a:ext>
            </a:extLst>
          </a:blip>
          <a:srcRect t="23435" b="94"/>
          <a:stretch>
            <a:fillRect/>
          </a:stretch>
        </p:blipFill>
        <p:spPr>
          <a:xfrm>
            <a:off x="0" y="1"/>
            <a:ext cx="12192000" cy="6992471"/>
          </a:xfrm>
          <a:custGeom>
            <a:avLst/>
            <a:gdLst>
              <a:gd name="connsiteX0" fmla="*/ 0 w 12192000"/>
              <a:gd name="connsiteY0" fmla="*/ 0 h 6992471"/>
              <a:gd name="connsiteX1" fmla="*/ 12192000 w 12192000"/>
              <a:gd name="connsiteY1" fmla="*/ 0 h 6992471"/>
              <a:gd name="connsiteX2" fmla="*/ 12192000 w 12192000"/>
              <a:gd name="connsiteY2" fmla="*/ 6992471 h 6992471"/>
              <a:gd name="connsiteX3" fmla="*/ 0 w 12192000"/>
              <a:gd name="connsiteY3" fmla="*/ 6992471 h 6992471"/>
            </a:gdLst>
            <a:ahLst/>
            <a:cxnLst>
              <a:cxn ang="0">
                <a:pos x="connsiteX0" y="connsiteY0"/>
              </a:cxn>
              <a:cxn ang="0">
                <a:pos x="connsiteX1" y="connsiteY1"/>
              </a:cxn>
              <a:cxn ang="0">
                <a:pos x="connsiteX2" y="connsiteY2"/>
              </a:cxn>
              <a:cxn ang="0">
                <a:pos x="connsiteX3" y="connsiteY3"/>
              </a:cxn>
            </a:cxnLst>
            <a:rect l="l" t="t" r="r" b="b"/>
            <a:pathLst>
              <a:path w="12192000" h="6992471">
                <a:moveTo>
                  <a:pt x="0" y="0"/>
                </a:moveTo>
                <a:lnTo>
                  <a:pt x="12192000" y="0"/>
                </a:lnTo>
                <a:lnTo>
                  <a:pt x="12192000" y="6992471"/>
                </a:lnTo>
                <a:lnTo>
                  <a:pt x="0" y="6992471"/>
                </a:lnTo>
                <a:close/>
              </a:path>
            </a:pathLst>
          </a:cu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slow"/>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notesSlide" Target="../notesSlides/notesSlide1.xml"/><Relationship Id="rId8" Type="http://schemas.openxmlformats.org/officeDocument/2006/relationships/slideLayout" Target="../slideLayouts/slideLayout1.xml"/><Relationship Id="rId7" Type="http://schemas.openxmlformats.org/officeDocument/2006/relationships/tags" Target="../tags/tag5.xml"/><Relationship Id="rId6" Type="http://schemas.openxmlformats.org/officeDocument/2006/relationships/image" Target="../media/image3.png"/><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9" Type="http://schemas.openxmlformats.org/officeDocument/2006/relationships/tags" Target="../tags/tag74.xml"/><Relationship Id="rId8" Type="http://schemas.openxmlformats.org/officeDocument/2006/relationships/tags" Target="../tags/tag73.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0" Type="http://schemas.openxmlformats.org/officeDocument/2006/relationships/notesSlide" Target="../notesSlides/notesSlide10.xml"/><Relationship Id="rId2" Type="http://schemas.openxmlformats.org/officeDocument/2006/relationships/image" Target="../media/image7.png"/><Relationship Id="rId19" Type="http://schemas.openxmlformats.org/officeDocument/2006/relationships/slideLayout" Target="../slideLayouts/slideLayout7.xml"/><Relationship Id="rId18" Type="http://schemas.openxmlformats.org/officeDocument/2006/relationships/tags" Target="../tags/tag76.xml"/><Relationship Id="rId17" Type="http://schemas.openxmlformats.org/officeDocument/2006/relationships/slide" Target="slide18.xml"/><Relationship Id="rId16" Type="http://schemas.openxmlformats.org/officeDocument/2006/relationships/slide" Target="slide16.xml"/><Relationship Id="rId15" Type="http://schemas.openxmlformats.org/officeDocument/2006/relationships/slide" Target="slide12.xml"/><Relationship Id="rId14" Type="http://schemas.openxmlformats.org/officeDocument/2006/relationships/slide" Target="slide3.xml"/><Relationship Id="rId13" Type="http://schemas.openxmlformats.org/officeDocument/2006/relationships/slide" Target="slide6.xml"/><Relationship Id="rId12" Type="http://schemas.openxmlformats.org/officeDocument/2006/relationships/image" Target="../media/image6.png"/><Relationship Id="rId11" Type="http://schemas.openxmlformats.org/officeDocument/2006/relationships/image" Target="../media/image11.png"/><Relationship Id="rId10" Type="http://schemas.openxmlformats.org/officeDocument/2006/relationships/tags" Target="../tags/tag75.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9" Type="http://schemas.openxmlformats.org/officeDocument/2006/relationships/tags" Target="../tags/tag77.xml"/><Relationship Id="rId8" Type="http://schemas.openxmlformats.org/officeDocument/2006/relationships/slide" Target="slide18.xml"/><Relationship Id="rId7" Type="http://schemas.openxmlformats.org/officeDocument/2006/relationships/slide" Target="slide16.xml"/><Relationship Id="rId6" Type="http://schemas.openxmlformats.org/officeDocument/2006/relationships/slide" Target="slide12.xml"/><Relationship Id="rId5" Type="http://schemas.openxmlformats.org/officeDocument/2006/relationships/slide" Target="slide3.xml"/><Relationship Id="rId4" Type="http://schemas.openxmlformats.org/officeDocument/2006/relationships/slide" Target="slide6.xml"/><Relationship Id="rId3" Type="http://schemas.openxmlformats.org/officeDocument/2006/relationships/image" Target="../media/image6.png"/><Relationship Id="rId2" Type="http://schemas.openxmlformats.org/officeDocument/2006/relationships/image" Target="../media/image7.png"/><Relationship Id="rId11" Type="http://schemas.openxmlformats.org/officeDocument/2006/relationships/notesSlide" Target="../notesSlides/notesSlide11.xml"/><Relationship Id="rId10" Type="http://schemas.openxmlformats.org/officeDocument/2006/relationships/slideLayout" Target="../slideLayouts/slideLayout7.xml"/><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slide" Target="slide16.xml"/><Relationship Id="rId7" Type="http://schemas.openxmlformats.org/officeDocument/2006/relationships/slide" Target="slide3.xml"/><Relationship Id="rId6" Type="http://schemas.openxmlformats.org/officeDocument/2006/relationships/slide" Target="slide6.xml"/><Relationship Id="rId5" Type="http://schemas.openxmlformats.org/officeDocument/2006/relationships/slide" Target="slide12.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12.jpeg"/><Relationship Id="rId12" Type="http://schemas.openxmlformats.org/officeDocument/2006/relationships/notesSlide" Target="../notesSlides/notesSlide12.xml"/><Relationship Id="rId11" Type="http://schemas.openxmlformats.org/officeDocument/2006/relationships/slideLayout" Target="../slideLayouts/slideLayout7.xml"/><Relationship Id="rId10" Type="http://schemas.openxmlformats.org/officeDocument/2006/relationships/tags" Target="../tags/tag78.xml"/><Relationship Id="rId1" Type="http://schemas.openxmlformats.org/officeDocument/2006/relationships/slide" Target="slide2.xml"/></Relationships>
</file>

<file path=ppt/slides/_rels/slide13.xml.rels><?xml version="1.0" encoding="UTF-8" standalone="yes"?>
<Relationships xmlns="http://schemas.openxmlformats.org/package/2006/relationships"><Relationship Id="rId9" Type="http://schemas.openxmlformats.org/officeDocument/2006/relationships/image" Target="../media/image6.png"/><Relationship Id="rId8" Type="http://schemas.openxmlformats.org/officeDocument/2006/relationships/image" Target="../media/image14.jpeg"/><Relationship Id="rId7" Type="http://schemas.openxmlformats.org/officeDocument/2006/relationships/image" Target="../media/image10.png"/><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7" Type="http://schemas.openxmlformats.org/officeDocument/2006/relationships/notesSlide" Target="../notesSlides/notesSlide13.xml"/><Relationship Id="rId16" Type="http://schemas.openxmlformats.org/officeDocument/2006/relationships/slideLayout" Target="../slideLayouts/slideLayout7.xml"/><Relationship Id="rId15" Type="http://schemas.openxmlformats.org/officeDocument/2006/relationships/tags" Target="../tags/tag82.xml"/><Relationship Id="rId14" Type="http://schemas.openxmlformats.org/officeDocument/2006/relationships/slide" Target="slide18.xml"/><Relationship Id="rId13" Type="http://schemas.openxmlformats.org/officeDocument/2006/relationships/slide" Target="slide16.xml"/><Relationship Id="rId12" Type="http://schemas.openxmlformats.org/officeDocument/2006/relationships/slide" Target="slide3.xml"/><Relationship Id="rId11" Type="http://schemas.openxmlformats.org/officeDocument/2006/relationships/slide" Target="slide6.xml"/><Relationship Id="rId10" Type="http://schemas.openxmlformats.org/officeDocument/2006/relationships/slide" Target="slide12.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slide" Target="slide16.xml"/><Relationship Id="rId8" Type="http://schemas.openxmlformats.org/officeDocument/2006/relationships/slide" Target="slide3.xml"/><Relationship Id="rId7" Type="http://schemas.openxmlformats.org/officeDocument/2006/relationships/slide" Target="slide6.xml"/><Relationship Id="rId6" Type="http://schemas.openxmlformats.org/officeDocument/2006/relationships/slide" Target="slide12.xml"/><Relationship Id="rId5" Type="http://schemas.openxmlformats.org/officeDocument/2006/relationships/image" Target="../media/image6.png"/><Relationship Id="rId4" Type="http://schemas.openxmlformats.org/officeDocument/2006/relationships/image" Target="../media/image15.jpeg"/><Relationship Id="rId3" Type="http://schemas.openxmlformats.org/officeDocument/2006/relationships/tags" Target="../tags/tag83.xml"/><Relationship Id="rId2" Type="http://schemas.openxmlformats.org/officeDocument/2006/relationships/image" Target="../media/image12.jpeg"/><Relationship Id="rId13" Type="http://schemas.openxmlformats.org/officeDocument/2006/relationships/notesSlide" Target="../notesSlides/notesSlide14.xml"/><Relationship Id="rId12" Type="http://schemas.openxmlformats.org/officeDocument/2006/relationships/slideLayout" Target="../slideLayouts/slideLayout7.xml"/><Relationship Id="rId11" Type="http://schemas.openxmlformats.org/officeDocument/2006/relationships/tags" Target="../tags/tag84.xml"/><Relationship Id="rId10" Type="http://schemas.openxmlformats.org/officeDocument/2006/relationships/slide" Target="slide18.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9" Type="http://schemas.openxmlformats.org/officeDocument/2006/relationships/slide" Target="slide16.xml"/><Relationship Id="rId8" Type="http://schemas.openxmlformats.org/officeDocument/2006/relationships/slide" Target="slide3.xml"/><Relationship Id="rId7" Type="http://schemas.openxmlformats.org/officeDocument/2006/relationships/slide" Target="slide6.xml"/><Relationship Id="rId6" Type="http://schemas.openxmlformats.org/officeDocument/2006/relationships/slide" Target="slide12.xml"/><Relationship Id="rId5" Type="http://schemas.openxmlformats.org/officeDocument/2006/relationships/image" Target="../media/image6.png"/><Relationship Id="rId4" Type="http://schemas.openxmlformats.org/officeDocument/2006/relationships/image" Target="../media/image17.svg"/><Relationship Id="rId3" Type="http://schemas.openxmlformats.org/officeDocument/2006/relationships/image" Target="../media/image16.jpeg"/><Relationship Id="rId2" Type="http://schemas.openxmlformats.org/officeDocument/2006/relationships/image" Target="../media/image12.jpeg"/><Relationship Id="rId13" Type="http://schemas.openxmlformats.org/officeDocument/2006/relationships/notesSlide" Target="../notesSlides/notesSlide15.xml"/><Relationship Id="rId12" Type="http://schemas.openxmlformats.org/officeDocument/2006/relationships/slideLayout" Target="../slideLayouts/slideLayout7.xml"/><Relationship Id="rId11" Type="http://schemas.openxmlformats.org/officeDocument/2006/relationships/tags" Target="../tags/tag85.xml"/><Relationship Id="rId10" Type="http://schemas.openxmlformats.org/officeDocument/2006/relationships/slide" Target="slide18.xml"/><Relationship Id="rId1" Type="http://schemas.openxmlformats.org/officeDocument/2006/relationships/image" Target="../media/image7.png"/></Relationships>
</file>

<file path=ppt/slides/_rels/slide16.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slide" Target="slide3.xml"/><Relationship Id="rId7" Type="http://schemas.openxmlformats.org/officeDocument/2006/relationships/slide" Target="slide6.xml"/><Relationship Id="rId6" Type="http://schemas.openxmlformats.org/officeDocument/2006/relationships/slide" Target="slide12.xml"/><Relationship Id="rId5" Type="http://schemas.openxmlformats.org/officeDocument/2006/relationships/slide" Target="slide16.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18.jpeg"/><Relationship Id="rId12" Type="http://schemas.openxmlformats.org/officeDocument/2006/relationships/notesSlide" Target="../notesSlides/notesSlide16.xml"/><Relationship Id="rId11" Type="http://schemas.openxmlformats.org/officeDocument/2006/relationships/slideLayout" Target="../slideLayouts/slideLayout7.xml"/><Relationship Id="rId10" Type="http://schemas.openxmlformats.org/officeDocument/2006/relationships/tags" Target="../tags/tag86.xml"/><Relationship Id="rId1" Type="http://schemas.openxmlformats.org/officeDocument/2006/relationships/slide" Target="slide2.xml"/></Relationships>
</file>

<file path=ppt/slides/_rels/slide17.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tags" Target="../tags/tag92.xml"/><Relationship Id="rId7" Type="http://schemas.openxmlformats.org/officeDocument/2006/relationships/tags" Target="../tags/tag91.xml"/><Relationship Id="rId6" Type="http://schemas.openxmlformats.org/officeDocument/2006/relationships/tags" Target="../tags/tag90.xml"/><Relationship Id="rId5" Type="http://schemas.openxmlformats.org/officeDocument/2006/relationships/tags" Target="../tags/tag89.xml"/><Relationship Id="rId4" Type="http://schemas.openxmlformats.org/officeDocument/2006/relationships/tags" Target="../tags/tag88.xml"/><Relationship Id="rId3" Type="http://schemas.openxmlformats.org/officeDocument/2006/relationships/tags" Target="../tags/tag87.xml"/><Relationship Id="rId2" Type="http://schemas.openxmlformats.org/officeDocument/2006/relationships/image" Target="../media/image7.png"/><Relationship Id="rId18" Type="http://schemas.openxmlformats.org/officeDocument/2006/relationships/notesSlide" Target="../notesSlides/notesSlide17.xml"/><Relationship Id="rId17" Type="http://schemas.openxmlformats.org/officeDocument/2006/relationships/slideLayout" Target="../slideLayouts/slideLayout7.xml"/><Relationship Id="rId16" Type="http://schemas.openxmlformats.org/officeDocument/2006/relationships/tags" Target="../tags/tag94.xml"/><Relationship Id="rId15" Type="http://schemas.openxmlformats.org/officeDocument/2006/relationships/slide" Target="slide18.xml"/><Relationship Id="rId14" Type="http://schemas.openxmlformats.org/officeDocument/2006/relationships/slide" Target="slide3.xml"/><Relationship Id="rId13" Type="http://schemas.openxmlformats.org/officeDocument/2006/relationships/slide" Target="slide6.xml"/><Relationship Id="rId12" Type="http://schemas.openxmlformats.org/officeDocument/2006/relationships/slide" Target="slide12.xml"/><Relationship Id="rId11" Type="http://schemas.openxmlformats.org/officeDocument/2006/relationships/slide" Target="slide16.xml"/><Relationship Id="rId10" Type="http://schemas.openxmlformats.org/officeDocument/2006/relationships/image" Target="../media/image6.png"/><Relationship Id="rId1" Type="http://schemas.openxmlformats.org/officeDocument/2006/relationships/image" Target="../media/image18.jpeg"/></Relationships>
</file>

<file path=ppt/slides/_rels/slide18.xml.rels><?xml version="1.0" encoding="UTF-8" standalone="yes"?>
<Relationships xmlns="http://schemas.openxmlformats.org/package/2006/relationships"><Relationship Id="rId9" Type="http://schemas.openxmlformats.org/officeDocument/2006/relationships/slide" Target="slide3.xml"/><Relationship Id="rId8" Type="http://schemas.openxmlformats.org/officeDocument/2006/relationships/slide" Target="slide6.xml"/><Relationship Id="rId7" Type="http://schemas.openxmlformats.org/officeDocument/2006/relationships/slide" Target="slide12.xml"/><Relationship Id="rId6" Type="http://schemas.openxmlformats.org/officeDocument/2006/relationships/slide" Target="slide16.xml"/><Relationship Id="rId5" Type="http://schemas.openxmlformats.org/officeDocument/2006/relationships/slide" Target="slide18.xml"/><Relationship Id="rId4" Type="http://schemas.openxmlformats.org/officeDocument/2006/relationships/image" Target="../media/image6.png"/><Relationship Id="rId3" Type="http://schemas.openxmlformats.org/officeDocument/2006/relationships/image" Target="../media/image4.png"/><Relationship Id="rId2" Type="http://schemas.openxmlformats.org/officeDocument/2006/relationships/slide" Target="slide2.xml"/><Relationship Id="rId12" Type="http://schemas.openxmlformats.org/officeDocument/2006/relationships/notesSlide" Target="../notesSlides/notesSlide18.xml"/><Relationship Id="rId11" Type="http://schemas.openxmlformats.org/officeDocument/2006/relationships/slideLayout" Target="../slideLayouts/slideLayout7.xml"/><Relationship Id="rId10" Type="http://schemas.openxmlformats.org/officeDocument/2006/relationships/tags" Target="../tags/tag95.xml"/><Relationship Id="rId1" Type="http://schemas.openxmlformats.org/officeDocument/2006/relationships/image" Target="../media/image7.png"/></Relationships>
</file>

<file path=ppt/slides/_rels/slide19.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tags" Target="../tags/tag98.xml"/><Relationship Id="rId4" Type="http://schemas.openxmlformats.org/officeDocument/2006/relationships/tags" Target="../tags/tag97.xml"/><Relationship Id="rId3" Type="http://schemas.openxmlformats.org/officeDocument/2006/relationships/tags" Target="../tags/tag96.xml"/><Relationship Id="rId2" Type="http://schemas.openxmlformats.org/officeDocument/2006/relationships/image" Target="../media/image4.png"/><Relationship Id="rId18" Type="http://schemas.openxmlformats.org/officeDocument/2006/relationships/notesSlide" Target="../notesSlides/notesSlide19.xml"/><Relationship Id="rId17" Type="http://schemas.openxmlformats.org/officeDocument/2006/relationships/slideLayout" Target="../slideLayouts/slideLayout7.xml"/><Relationship Id="rId16" Type="http://schemas.openxmlformats.org/officeDocument/2006/relationships/tags" Target="../tags/tag103.xml"/><Relationship Id="rId15" Type="http://schemas.openxmlformats.org/officeDocument/2006/relationships/slide" Target="slide3.xml"/><Relationship Id="rId14" Type="http://schemas.openxmlformats.org/officeDocument/2006/relationships/slide" Target="slide6.xml"/><Relationship Id="rId13" Type="http://schemas.openxmlformats.org/officeDocument/2006/relationships/slide" Target="slide12.xml"/><Relationship Id="rId12" Type="http://schemas.openxmlformats.org/officeDocument/2006/relationships/slide" Target="slide16.xml"/><Relationship Id="rId11" Type="http://schemas.openxmlformats.org/officeDocument/2006/relationships/slide" Target="slide18.xml"/><Relationship Id="rId10" Type="http://schemas.openxmlformats.org/officeDocument/2006/relationships/image" Target="../media/image6.png"/><Relationship Id="rId1" Type="http://schemas.openxmlformats.org/officeDocument/2006/relationships/image" Target="../media/image7.png"/></Relationships>
</file>

<file path=ppt/slides/_rels/slide2.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slide" Target="slide3.xml"/><Relationship Id="rId34" Type="http://schemas.openxmlformats.org/officeDocument/2006/relationships/notesSlide" Target="../notesSlides/notesSlide2.xml"/><Relationship Id="rId33" Type="http://schemas.openxmlformats.org/officeDocument/2006/relationships/slideLayout" Target="../slideLayouts/slideLayout6.xml"/><Relationship Id="rId32" Type="http://schemas.openxmlformats.org/officeDocument/2006/relationships/tags" Target="../tags/tag31.xml"/><Relationship Id="rId31" Type="http://schemas.openxmlformats.org/officeDocument/2006/relationships/tags" Target="../tags/tag30.xml"/><Relationship Id="rId30" Type="http://schemas.openxmlformats.org/officeDocument/2006/relationships/tags" Target="../tags/tag29.xml"/><Relationship Id="rId3" Type="http://schemas.openxmlformats.org/officeDocument/2006/relationships/tags" Target="../tags/tag7.xml"/><Relationship Id="rId29" Type="http://schemas.openxmlformats.org/officeDocument/2006/relationships/tags" Target="../tags/tag28.xml"/><Relationship Id="rId28" Type="http://schemas.openxmlformats.org/officeDocument/2006/relationships/slide" Target="slide18.xml"/><Relationship Id="rId27" Type="http://schemas.openxmlformats.org/officeDocument/2006/relationships/tags" Target="../tags/tag27.xml"/><Relationship Id="rId26" Type="http://schemas.openxmlformats.org/officeDocument/2006/relationships/tags" Target="../tags/tag26.xml"/><Relationship Id="rId25" Type="http://schemas.openxmlformats.org/officeDocument/2006/relationships/tags" Target="../tags/tag25.xml"/><Relationship Id="rId24" Type="http://schemas.openxmlformats.org/officeDocument/2006/relationships/tags" Target="../tags/tag24.xml"/><Relationship Id="rId23" Type="http://schemas.openxmlformats.org/officeDocument/2006/relationships/tags" Target="../tags/tag23.xml"/><Relationship Id="rId22" Type="http://schemas.openxmlformats.org/officeDocument/2006/relationships/slide" Target="slide16.xml"/><Relationship Id="rId21" Type="http://schemas.openxmlformats.org/officeDocument/2006/relationships/tags" Target="../tags/tag22.xml"/><Relationship Id="rId20" Type="http://schemas.openxmlformats.org/officeDocument/2006/relationships/tags" Target="../tags/tag21.xml"/><Relationship Id="rId2" Type="http://schemas.openxmlformats.org/officeDocument/2006/relationships/tags" Target="../tags/tag6.xml"/><Relationship Id="rId19" Type="http://schemas.openxmlformats.org/officeDocument/2006/relationships/tags" Target="../tags/tag20.xml"/><Relationship Id="rId18" Type="http://schemas.openxmlformats.org/officeDocument/2006/relationships/tags" Target="../tags/tag19.xml"/><Relationship Id="rId17" Type="http://schemas.openxmlformats.org/officeDocument/2006/relationships/tags" Target="../tags/tag18.xml"/><Relationship Id="rId16" Type="http://schemas.openxmlformats.org/officeDocument/2006/relationships/slide" Target="slide12.xml"/><Relationship Id="rId15" Type="http://schemas.openxmlformats.org/officeDocument/2006/relationships/tags" Target="../tags/tag17.xml"/><Relationship Id="rId14" Type="http://schemas.openxmlformats.org/officeDocument/2006/relationships/tags" Target="../tags/tag16.xml"/><Relationship Id="rId13" Type="http://schemas.openxmlformats.org/officeDocument/2006/relationships/tags" Target="../tags/tag15.xml"/><Relationship Id="rId12" Type="http://schemas.openxmlformats.org/officeDocument/2006/relationships/tags" Target="../tags/tag14.xml"/><Relationship Id="rId11" Type="http://schemas.openxmlformats.org/officeDocument/2006/relationships/tags" Target="../tags/tag13.xml"/><Relationship Id="rId10" Type="http://schemas.openxmlformats.org/officeDocument/2006/relationships/slide" Target="slide6.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tags" Target="../tags/tag107.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slide" Target="slide16.xml"/><Relationship Id="rId7" Type="http://schemas.openxmlformats.org/officeDocument/2006/relationships/slide" Target="slide12.xml"/><Relationship Id="rId6" Type="http://schemas.openxmlformats.org/officeDocument/2006/relationships/slide" Target="slide6.xml"/><Relationship Id="rId5" Type="http://schemas.openxmlformats.org/officeDocument/2006/relationships/image" Target="../media/image7.png"/><Relationship Id="rId4" Type="http://schemas.openxmlformats.org/officeDocument/2006/relationships/slide" Target="slide3.xml"/><Relationship Id="rId3" Type="http://schemas.openxmlformats.org/officeDocument/2006/relationships/image" Target="../media/image6.png"/><Relationship Id="rId2" Type="http://schemas.openxmlformats.org/officeDocument/2006/relationships/image" Target="../media/image5.png"/><Relationship Id="rId12" Type="http://schemas.openxmlformats.org/officeDocument/2006/relationships/notesSlide" Target="../notesSlides/notesSlide3.xml"/><Relationship Id="rId11" Type="http://schemas.openxmlformats.org/officeDocument/2006/relationships/slideLayout" Target="../slideLayouts/slideLayout7.xml"/><Relationship Id="rId10" Type="http://schemas.openxmlformats.org/officeDocument/2006/relationships/tags" Target="../tags/tag32.xml"/><Relationship Id="rId1" Type="http://schemas.openxmlformats.org/officeDocument/2006/relationships/slide" Target="slide2.xml"/></Relationships>
</file>

<file path=ppt/slides/_rels/slide4.xml.rels><?xml version="1.0" encoding="UTF-8" standalone="yes"?>
<Relationships xmlns="http://schemas.openxmlformats.org/package/2006/relationships"><Relationship Id="rId9" Type="http://schemas.openxmlformats.org/officeDocument/2006/relationships/slide" Target="slide12.xml"/><Relationship Id="rId8" Type="http://schemas.openxmlformats.org/officeDocument/2006/relationships/slide" Target="slide6.xml"/><Relationship Id="rId7" Type="http://schemas.openxmlformats.org/officeDocument/2006/relationships/slide" Target="slide3.xml"/><Relationship Id="rId6" Type="http://schemas.openxmlformats.org/officeDocument/2006/relationships/image" Target="../media/image6.png"/><Relationship Id="rId5" Type="http://schemas.openxmlformats.org/officeDocument/2006/relationships/image" Target="../media/image8.png"/><Relationship Id="rId4" Type="http://schemas.microsoft.com/office/2007/relationships/media" Target="../media/media1.mp4"/><Relationship Id="rId3" Type="http://schemas.openxmlformats.org/officeDocument/2006/relationships/video" Target="../media/media1.mp4"/><Relationship Id="rId2" Type="http://schemas.openxmlformats.org/officeDocument/2006/relationships/image" Target="../media/image7.png"/><Relationship Id="rId14" Type="http://schemas.openxmlformats.org/officeDocument/2006/relationships/notesSlide" Target="../notesSlides/notesSlide4.xml"/><Relationship Id="rId13" Type="http://schemas.openxmlformats.org/officeDocument/2006/relationships/slideLayout" Target="../slideLayouts/slideLayout7.xml"/><Relationship Id="rId12" Type="http://schemas.openxmlformats.org/officeDocument/2006/relationships/tags" Target="../tags/tag33.xml"/><Relationship Id="rId11" Type="http://schemas.openxmlformats.org/officeDocument/2006/relationships/slide" Target="slide18.xml"/><Relationship Id="rId10" Type="http://schemas.openxmlformats.org/officeDocument/2006/relationships/slide" Target="slide16.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40.xml"/><Relationship Id="rId8" Type="http://schemas.openxmlformats.org/officeDocument/2006/relationships/tags" Target="../tags/tag39.xml"/><Relationship Id="rId7" Type="http://schemas.openxmlformats.org/officeDocument/2006/relationships/tags" Target="../tags/tag38.xml"/><Relationship Id="rId6" Type="http://schemas.openxmlformats.org/officeDocument/2006/relationships/tags" Target="../tags/tag37.xml"/><Relationship Id="rId5" Type="http://schemas.openxmlformats.org/officeDocument/2006/relationships/tags" Target="../tags/tag36.xml"/><Relationship Id="rId4" Type="http://schemas.openxmlformats.org/officeDocument/2006/relationships/tags" Target="../tags/tag35.xml"/><Relationship Id="rId3" Type="http://schemas.openxmlformats.org/officeDocument/2006/relationships/tags" Target="../tags/tag34.xml"/><Relationship Id="rId2" Type="http://schemas.openxmlformats.org/officeDocument/2006/relationships/image" Target="../media/image7.png"/><Relationship Id="rId18" Type="http://schemas.openxmlformats.org/officeDocument/2006/relationships/notesSlide" Target="../notesSlides/notesSlide5.xml"/><Relationship Id="rId17" Type="http://schemas.openxmlformats.org/officeDocument/2006/relationships/slideLayout" Target="../slideLayouts/slideLayout7.xml"/><Relationship Id="rId16" Type="http://schemas.openxmlformats.org/officeDocument/2006/relationships/tags" Target="../tags/tag41.xml"/><Relationship Id="rId15" Type="http://schemas.openxmlformats.org/officeDocument/2006/relationships/slide" Target="slide18.xml"/><Relationship Id="rId14" Type="http://schemas.openxmlformats.org/officeDocument/2006/relationships/slide" Target="slide16.xml"/><Relationship Id="rId13" Type="http://schemas.openxmlformats.org/officeDocument/2006/relationships/slide" Target="slide12.xml"/><Relationship Id="rId12" Type="http://schemas.openxmlformats.org/officeDocument/2006/relationships/slide" Target="slide6.xml"/><Relationship Id="rId11" Type="http://schemas.openxmlformats.org/officeDocument/2006/relationships/slide" Target="slide3.xml"/><Relationship Id="rId10"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9" Type="http://schemas.openxmlformats.org/officeDocument/2006/relationships/slide" Target="slide18.xml"/><Relationship Id="rId8" Type="http://schemas.openxmlformats.org/officeDocument/2006/relationships/slide" Target="slide16.xml"/><Relationship Id="rId7" Type="http://schemas.openxmlformats.org/officeDocument/2006/relationships/slide" Target="slide12.xml"/><Relationship Id="rId6" Type="http://schemas.openxmlformats.org/officeDocument/2006/relationships/slide" Target="slide3.xml"/><Relationship Id="rId5" Type="http://schemas.openxmlformats.org/officeDocument/2006/relationships/slide" Target="slide6.xml"/><Relationship Id="rId4" Type="http://schemas.openxmlformats.org/officeDocument/2006/relationships/image" Target="../media/image6.png"/><Relationship Id="rId3" Type="http://schemas.openxmlformats.org/officeDocument/2006/relationships/image" Target="../media/image7.png"/><Relationship Id="rId2" Type="http://schemas.openxmlformats.org/officeDocument/2006/relationships/image" Target="../media/image9.png"/><Relationship Id="rId12" Type="http://schemas.openxmlformats.org/officeDocument/2006/relationships/notesSlide" Target="../notesSlides/notesSlide6.xml"/><Relationship Id="rId11" Type="http://schemas.openxmlformats.org/officeDocument/2006/relationships/slideLayout" Target="../slideLayouts/slideLayout7.xml"/><Relationship Id="rId10" Type="http://schemas.openxmlformats.org/officeDocument/2006/relationships/tags" Target="../tags/tag42.xml"/><Relationship Id="rId1" Type="http://schemas.openxmlformats.org/officeDocument/2006/relationships/slide" Target="slide2.xml"/></Relationships>
</file>

<file path=ppt/slides/_rels/slide7.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tags" Target="../tags/tag43.xml"/><Relationship Id="rId2" Type="http://schemas.openxmlformats.org/officeDocument/2006/relationships/image" Target="../media/image7.png"/><Relationship Id="rId18" Type="http://schemas.openxmlformats.org/officeDocument/2006/relationships/notesSlide" Target="../notesSlides/notesSlide7.xml"/><Relationship Id="rId17" Type="http://schemas.openxmlformats.org/officeDocument/2006/relationships/slideLayout" Target="../slideLayouts/slideLayout7.xml"/><Relationship Id="rId16" Type="http://schemas.openxmlformats.org/officeDocument/2006/relationships/tags" Target="../tags/tag50.xml"/><Relationship Id="rId15" Type="http://schemas.openxmlformats.org/officeDocument/2006/relationships/slide" Target="slide18.xml"/><Relationship Id="rId14" Type="http://schemas.openxmlformats.org/officeDocument/2006/relationships/slide" Target="slide16.xml"/><Relationship Id="rId13" Type="http://schemas.openxmlformats.org/officeDocument/2006/relationships/slide" Target="slide12.xml"/><Relationship Id="rId12" Type="http://schemas.openxmlformats.org/officeDocument/2006/relationships/slide" Target="slide3.xml"/><Relationship Id="rId11" Type="http://schemas.openxmlformats.org/officeDocument/2006/relationships/slide" Target="slide6.xml"/><Relationship Id="rId10" Type="http://schemas.openxmlformats.org/officeDocument/2006/relationships/image" Target="../media/image6.png"/><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image" Target="../media/image7.png"/><Relationship Id="rId18" Type="http://schemas.openxmlformats.org/officeDocument/2006/relationships/notesSlide" Target="../notesSlides/notesSlide8.xml"/><Relationship Id="rId17" Type="http://schemas.openxmlformats.org/officeDocument/2006/relationships/slideLayout" Target="../slideLayouts/slideLayout7.xml"/><Relationship Id="rId16" Type="http://schemas.openxmlformats.org/officeDocument/2006/relationships/tags" Target="../tags/tag58.xml"/><Relationship Id="rId15" Type="http://schemas.openxmlformats.org/officeDocument/2006/relationships/slide" Target="slide18.xml"/><Relationship Id="rId14" Type="http://schemas.openxmlformats.org/officeDocument/2006/relationships/slide" Target="slide16.xml"/><Relationship Id="rId13" Type="http://schemas.openxmlformats.org/officeDocument/2006/relationships/slide" Target="slide12.xml"/><Relationship Id="rId12" Type="http://schemas.openxmlformats.org/officeDocument/2006/relationships/slide" Target="slide3.xml"/><Relationship Id="rId11" Type="http://schemas.openxmlformats.org/officeDocument/2006/relationships/slide" Target="slide6.xml"/><Relationship Id="rId10" Type="http://schemas.openxmlformats.org/officeDocument/2006/relationships/image" Target="../media/image6.png"/><Relationship Id="rId1" Type="http://schemas.openxmlformats.org/officeDocument/2006/relationships/image" Target="../media/image9.png"/></Relationships>
</file>

<file path=ppt/slides/_rels/slide9.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0" Type="http://schemas.openxmlformats.org/officeDocument/2006/relationships/notesSlide" Target="../notesSlides/notesSlide9.xml"/><Relationship Id="rId2" Type="http://schemas.openxmlformats.org/officeDocument/2006/relationships/image" Target="../media/image7.png"/><Relationship Id="rId19" Type="http://schemas.openxmlformats.org/officeDocument/2006/relationships/slideLayout" Target="../slideLayouts/slideLayout7.xml"/><Relationship Id="rId18" Type="http://schemas.openxmlformats.org/officeDocument/2006/relationships/tags" Target="../tags/tag67.xml"/><Relationship Id="rId17" Type="http://schemas.openxmlformats.org/officeDocument/2006/relationships/slide" Target="slide18.xml"/><Relationship Id="rId16" Type="http://schemas.openxmlformats.org/officeDocument/2006/relationships/slide" Target="slide16.xml"/><Relationship Id="rId15" Type="http://schemas.openxmlformats.org/officeDocument/2006/relationships/slide" Target="slide12.xml"/><Relationship Id="rId14" Type="http://schemas.openxmlformats.org/officeDocument/2006/relationships/slide" Target="slide3.xml"/><Relationship Id="rId13" Type="http://schemas.openxmlformats.org/officeDocument/2006/relationships/slide" Target="slide6.xml"/><Relationship Id="rId12" Type="http://schemas.openxmlformats.org/officeDocument/2006/relationships/image" Target="../media/image6.png"/><Relationship Id="rId11" Type="http://schemas.openxmlformats.org/officeDocument/2006/relationships/image" Target="../media/image10.png"/><Relationship Id="rId10" Type="http://schemas.openxmlformats.org/officeDocument/2006/relationships/tags" Target="../tags/tag66.xml"/><Relationship Id="rId1"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a28b2b27730f8.5547985915126166264882"/>
          <p:cNvPicPr>
            <a:picLocks noChangeAspect="1"/>
          </p:cNvPicPr>
          <p:nvPr/>
        </p:nvPicPr>
        <p:blipFill>
          <a:blip r:embed="rId1"/>
          <a:stretch>
            <a:fillRect/>
          </a:stretch>
        </p:blipFill>
        <p:spPr>
          <a:xfrm>
            <a:off x="8457565" y="424815"/>
            <a:ext cx="3388995" cy="6764655"/>
          </a:xfrm>
          <a:prstGeom prst="rect">
            <a:avLst/>
          </a:prstGeom>
        </p:spPr>
      </p:pic>
      <p:sp>
        <p:nvSpPr>
          <p:cNvPr id="4" name="PA_文本框 115"/>
          <p:cNvSpPr txBox="1"/>
          <p:nvPr>
            <p:custDataLst>
              <p:tags r:id="rId2"/>
            </p:custDataLst>
          </p:nvPr>
        </p:nvSpPr>
        <p:spPr>
          <a:xfrm>
            <a:off x="640080" y="2408555"/>
            <a:ext cx="8336280" cy="922020"/>
          </a:xfrm>
          <a:prstGeom prst="rect">
            <a:avLst/>
          </a:prstGeom>
          <a:noFill/>
        </p:spPr>
        <p:txBody>
          <a:bodyPr wrap="square" rtlCol="0">
            <a:spAutoFit/>
          </a:bodyPr>
          <a:lstStyle/>
          <a:p>
            <a:r>
              <a:rPr lang="zh-CN" altLang="en-US" sz="54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第</a:t>
            </a:r>
            <a:r>
              <a:rPr lang="en-US" altLang="zh-CN" sz="54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 11 </a:t>
            </a:r>
            <a:r>
              <a:rPr lang="zh-CN" altLang="en-US" sz="54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课 </a:t>
            </a:r>
            <a:r>
              <a:rPr lang="en-US" altLang="zh-CN" sz="54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 </a:t>
            </a:r>
            <a:r>
              <a:rPr lang="zh-CN" altLang="en-US" sz="54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控制道闸自升降</a:t>
            </a:r>
            <a:endParaRPr lang="zh-CN" altLang="en-US" sz="54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endParaRPr>
          </a:p>
        </p:txBody>
      </p:sp>
      <p:grpSp>
        <p:nvGrpSpPr>
          <p:cNvPr id="5" name="PA_组合 22"/>
          <p:cNvGrpSpPr/>
          <p:nvPr>
            <p:custDataLst>
              <p:tags r:id="rId3"/>
            </p:custDataLst>
          </p:nvPr>
        </p:nvGrpSpPr>
        <p:grpSpPr>
          <a:xfrm rot="20365471" flipH="1">
            <a:off x="-60370" y="616711"/>
            <a:ext cx="2146377" cy="980262"/>
            <a:chOff x="0" y="-1"/>
            <a:chExt cx="1887191" cy="861891"/>
          </a:xfrm>
        </p:grpSpPr>
        <p:sp>
          <p:nvSpPr>
            <p:cNvPr id="6" name="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p>
          </p:txBody>
        </p:sp>
        <p:sp>
          <p:nvSpPr>
            <p:cNvPr id="7" name="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p>
          </p:txBody>
        </p:sp>
      </p:grpSp>
      <p:grpSp>
        <p:nvGrpSpPr>
          <p:cNvPr id="9" name="PA_组合 22"/>
          <p:cNvGrpSpPr/>
          <p:nvPr>
            <p:custDataLst>
              <p:tags r:id="rId4"/>
            </p:custDataLst>
          </p:nvPr>
        </p:nvGrpSpPr>
        <p:grpSpPr>
          <a:xfrm rot="19466407" flipH="1">
            <a:off x="5589693" y="5923324"/>
            <a:ext cx="588962" cy="268982"/>
            <a:chOff x="0" y="-1"/>
            <a:chExt cx="1887191" cy="861891"/>
          </a:xfrm>
        </p:grpSpPr>
        <p:sp>
          <p:nvSpPr>
            <p:cNvPr id="10" name="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p>
          </p:txBody>
        </p:sp>
        <p:sp>
          <p:nvSpPr>
            <p:cNvPr id="11" name="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p>
          </p:txBody>
        </p:sp>
      </p:grpSp>
      <p:grpSp>
        <p:nvGrpSpPr>
          <p:cNvPr id="15" name="组合 14"/>
          <p:cNvGrpSpPr/>
          <p:nvPr/>
        </p:nvGrpSpPr>
        <p:grpSpPr>
          <a:xfrm>
            <a:off x="2184400" y="123190"/>
            <a:ext cx="9353550" cy="501015"/>
            <a:chOff x="3440" y="194"/>
            <a:chExt cx="14730" cy="789"/>
          </a:xfrm>
        </p:grpSpPr>
        <p:sp>
          <p:nvSpPr>
            <p:cNvPr id="8" name="11"/>
            <p:cNvSpPr/>
            <p:nvPr>
              <p:custDataLst>
                <p:tags r:id="rId5"/>
              </p:custDataLst>
            </p:nvPr>
          </p:nvSpPr>
          <p:spPr>
            <a:xfrm>
              <a:off x="3778" y="379"/>
              <a:ext cx="14392" cy="604"/>
            </a:xfrm>
            <a:prstGeom prst="rect">
              <a:avLst/>
            </a:prstGeom>
            <a:noFill/>
            <a:ln w="12700" cap="flat">
              <a:noFill/>
              <a:miter lim="400000"/>
            </a:ln>
            <a:effectLst/>
          </p:spPr>
          <p:txBody>
            <a:bodyPr wrap="square" lIns="38100" tIns="38100" rIns="38100" bIns="38100" numCol="1" anchor="ctr">
              <a:spAutoFit/>
            </a:bodyPr>
            <a:lstStyle/>
            <a:p>
              <a:pPr algn="ctr"/>
              <a:r>
                <a:rPr lang="zh-CN" altLang="en-US" sz="2000" dirty="0">
                  <a:latin typeface="微软雅黑" panose="020B0503020204020204" pitchFamily="34" charset="-122"/>
                  <a:ea typeface="微软雅黑" panose="020B0503020204020204" pitchFamily="34" charset="-122"/>
                  <a:cs typeface="阿里巴巴普惠体 M" panose="00020600040101010101" charset="-122"/>
                  <a:sym typeface="+mn-ea"/>
                </a:rPr>
                <a:t>义务教育</a:t>
              </a:r>
              <a:r>
                <a:rPr lang="en-US" altLang="zh-CN" sz="2000" dirty="0">
                  <a:latin typeface="微软雅黑" panose="020B0503020204020204" pitchFamily="34" charset="-122"/>
                  <a:ea typeface="微软雅黑" panose="020B0503020204020204" pitchFamily="34" charset="-122"/>
                  <a:cs typeface="阿里巴巴普惠体 M" panose="00020600040101010101" charset="-122"/>
                  <a:sym typeface="+mn-ea"/>
                </a:rPr>
                <a:t>《</a:t>
              </a:r>
              <a:r>
                <a:rPr lang="zh-CN" altLang="en-US" sz="2000" dirty="0">
                  <a:latin typeface="微软雅黑" panose="020B0503020204020204" pitchFamily="34" charset="-122"/>
                  <a:ea typeface="微软雅黑" panose="020B0503020204020204" pitchFamily="34" charset="-122"/>
                  <a:cs typeface="阿里巴巴普惠体 M" panose="00020600040101010101" charset="-122"/>
                  <a:sym typeface="+mn-ea"/>
                </a:rPr>
                <a:t>信息科技</a:t>
              </a:r>
              <a:r>
                <a:rPr lang="en-US" altLang="zh-CN" sz="2000" dirty="0">
                  <a:latin typeface="微软雅黑" panose="020B0503020204020204" pitchFamily="34" charset="-122"/>
                  <a:ea typeface="微软雅黑" panose="020B0503020204020204" pitchFamily="34" charset="-122"/>
                  <a:cs typeface="阿里巴巴普惠体 M" panose="00020600040101010101" charset="-122"/>
                  <a:sym typeface="+mn-ea"/>
                </a:rPr>
                <a:t>》</a:t>
              </a:r>
              <a:r>
                <a:rPr lang="zh-CN" altLang="en-US" sz="2000" dirty="0">
                  <a:latin typeface="微软雅黑" panose="020B0503020204020204" pitchFamily="34" charset="-122"/>
                  <a:ea typeface="微软雅黑" panose="020B0503020204020204" pitchFamily="34" charset="-122"/>
                  <a:cs typeface="阿里巴巴普惠体 M" panose="00020600040101010101" charset="-122"/>
                  <a:sym typeface="+mn-ea"/>
                </a:rPr>
                <a:t>六</a:t>
              </a:r>
              <a:r>
                <a:rPr lang="zh-CN" altLang="en-US" sz="2000" dirty="0">
                  <a:latin typeface="微软雅黑" panose="020B0503020204020204" pitchFamily="34" charset="-122"/>
                  <a:ea typeface="微软雅黑" panose="020B0503020204020204" pitchFamily="34" charset="-122"/>
                  <a:cs typeface="汉仪综艺体简" panose="02010600000101010101" charset="-122"/>
                  <a:sym typeface="+mn-ea"/>
                </a:rPr>
                <a:t>年级上册</a:t>
              </a:r>
              <a:r>
                <a:rPr lang="en-US" altLang="zh-CN" sz="20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20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20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20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en-US" altLang="zh-CN" sz="2000" dirty="0">
                <a:latin typeface="微软雅黑" panose="020B0503020204020204" pitchFamily="34" charset="-122"/>
                <a:ea typeface="微软雅黑" panose="020B0503020204020204" pitchFamily="34" charset="-122"/>
                <a:cs typeface="汉仪综艺体简" panose="02010600000101010101" charset="-122"/>
                <a:sym typeface="+mn-ea"/>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0" y="194"/>
              <a:ext cx="981" cy="789"/>
            </a:xfrm>
            <a:prstGeom prst="rect">
              <a:avLst/>
            </a:prstGeom>
          </p:spPr>
        </p:pic>
      </p:grpSp>
      <p:sp>
        <p:nvSpPr>
          <p:cNvPr id="2" name="副标题 8"/>
          <p:cNvSpPr>
            <a:spLocks noGrp="1"/>
          </p:cNvSpPr>
          <p:nvPr/>
        </p:nvSpPr>
        <p:spPr>
          <a:xfrm>
            <a:off x="4933315" y="3466465"/>
            <a:ext cx="3996055" cy="716915"/>
          </a:xfrm>
          <a:prstGeom prst="roundRect">
            <a:avLst>
              <a:gd name="adj" fmla="val 0"/>
            </a:avLst>
          </a:prstGeom>
          <a:noFill/>
          <a:ln>
            <a:noFill/>
          </a:ln>
        </p:spPr>
        <p:txBody>
          <a:bodyPr vert="horz" wrap="square" lIns="91440" tIns="45720" rIns="91440" bIns="45720" rtlCol="0" anchor="t" anchorCtr="0">
            <a:noAutofit/>
          </a:bodyPr>
          <a:lstStyle>
            <a:lvl1pPr marL="0" indent="0" algn="l" defTabSz="914400" rtl="0" eaLnBrk="1" latinLnBrk="0" hangingPunct="1">
              <a:lnSpc>
                <a:spcPct val="100000"/>
              </a:lnSpc>
              <a:spcBef>
                <a:spcPts val="1000"/>
              </a:spcBef>
              <a:buFont typeface="Arial" panose="020B0604020202020204" pitchFamily="34" charset="0"/>
              <a:buNone/>
              <a:defRPr lang="en-US" sz="2000" kern="1200" dirty="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altLang="zh-CN" sz="32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a:t>
            </a:r>
            <a:r>
              <a:rPr lang="zh-CN" altLang="en-US" sz="32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控制系统的应用</a:t>
            </a:r>
            <a:endParaRPr lang="zh-CN" altLang="en-US" sz="3200" b="1" spc="-300" dirty="0">
              <a:solidFill>
                <a:schemeClr val="accent2">
                  <a:lumMod val="50000"/>
                </a:schemeClr>
              </a:solidFill>
              <a:latin typeface="隶书" panose="02010509060101010101" pitchFamily="49" charset="-122"/>
              <a:ea typeface="隶书" panose="02010509060101010101" pitchFamily="49" charset="-122"/>
              <a:cs typeface="珠穆朗玛—乌金苏通体" panose="01010100010101010101" pitchFamily="2" charset="0"/>
            </a:endParaRPr>
          </a:p>
        </p:txBody>
      </p:sp>
      <p:sp>
        <p:nvSpPr>
          <p:cNvPr id="13" name="PA_圆角矩形 31"/>
          <p:cNvSpPr/>
          <p:nvPr>
            <p:custDataLst>
              <p:tags r:id="rId7"/>
            </p:custDataLst>
          </p:nvPr>
        </p:nvSpPr>
        <p:spPr>
          <a:xfrm>
            <a:off x="2818130" y="4870450"/>
            <a:ext cx="5373370" cy="373380"/>
          </a:xfrm>
          <a:prstGeom prst="roundRect">
            <a:avLst/>
          </a:prstGeom>
          <a:solidFill>
            <a:srgbClr val="843C0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solidFill>
                  <a:schemeClr val="bg1"/>
                </a:solidFill>
                <a:latin typeface="微软雅黑" panose="020B0503020204020204" pitchFamily="34" charset="-122"/>
                <a:ea typeface="微软雅黑" panose="020B0503020204020204" pitchFamily="34" charset="-122"/>
              </a:rPr>
              <a:t> 宣城市广德市桃州镇第一小学     </a:t>
            </a:r>
            <a:r>
              <a:rPr lang="zh-CN" altLang="en-US" b="1" dirty="0">
                <a:solidFill>
                  <a:schemeClr val="bg1"/>
                </a:solidFill>
                <a:latin typeface="微软雅黑" panose="020B0503020204020204" pitchFamily="34" charset="-122"/>
                <a:ea typeface="微软雅黑" panose="020B0503020204020204" pitchFamily="34" charset="-122"/>
              </a:rPr>
              <a:t>洪宁</a:t>
            </a:r>
            <a:endParaRPr lang="zh-CN" altLang="en-US" b="1"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rabbit-elephant-drawing-illustration-painted-elephant-rabbit-love-each-other-5a99a139b01318.1889499715200177217212.pngkisspng-rabbit-elephant-drawing-illustration-painted-elephant-rabbit-love-each-other-5a99a139b01318.1889499715200177217212"/>
          <p:cNvPicPr>
            <a:picLocks noChangeAspect="1"/>
          </p:cNvPicPr>
          <p:nvPr/>
        </p:nvPicPr>
        <p:blipFill>
          <a:blip r:embed="rId1"/>
          <a:srcRect/>
          <a:stretch>
            <a:fillRect/>
          </a:stretch>
        </p:blipFill>
        <p:spPr>
          <a:xfrm>
            <a:off x="490855" y="0"/>
            <a:ext cx="1037590" cy="1037590"/>
          </a:xfrm>
          <a:prstGeom prst="rect">
            <a:avLst/>
          </a:prstGeom>
        </p:spPr>
      </p:pic>
      <p:pic>
        <p:nvPicPr>
          <p:cNvPr id="32" name="图片 31" descr="5c75362880785"/>
          <p:cNvPicPr>
            <a:picLocks noChangeAspect="1"/>
          </p:cNvPicPr>
          <p:nvPr/>
        </p:nvPicPr>
        <p:blipFill>
          <a:blip r:embed="rId2"/>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3" name="组合 132"/>
          <p:cNvGrpSpPr/>
          <p:nvPr>
            <p:custDataLst>
              <p:tags r:id="rId3"/>
            </p:custDataLst>
          </p:nvPr>
        </p:nvGrpSpPr>
        <p:grpSpPr>
          <a:xfrm>
            <a:off x="227330" y="1037590"/>
            <a:ext cx="3997960" cy="1134110"/>
            <a:chOff x="11067" y="6518"/>
            <a:chExt cx="5396" cy="1890"/>
          </a:xfrm>
        </p:grpSpPr>
        <p:sp>
          <p:nvSpPr>
            <p:cNvPr id="134" name="燕尾形 133"/>
            <p:cNvSpPr/>
            <p:nvPr>
              <p:custDataLst>
                <p:tags r:id="rId4"/>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5"/>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zh-CN" sz="3200" b="1" cap="all">
                  <a:solidFill>
                    <a:srgbClr val="FFFFFF"/>
                  </a:solidFill>
                  <a:uFillTx/>
                  <a:latin typeface="楷体" panose="02010609060101010101" charset="-122"/>
                  <a:ea typeface="楷体" panose="02010609060101010101" charset="-122"/>
                  <a:cs typeface="+mn-ea"/>
                  <a:sym typeface="+mn-ea"/>
                </a:rPr>
                <a:t>知识加油站</a:t>
              </a:r>
              <a:endParaRPr lang="zh-CN" altLang="zh-CN"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9" name="组合 8"/>
          <p:cNvGrpSpPr/>
          <p:nvPr/>
        </p:nvGrpSpPr>
        <p:grpSpPr>
          <a:xfrm>
            <a:off x="6961505" y="1901825"/>
            <a:ext cx="4808855" cy="4117340"/>
            <a:chOff x="1507" y="3364"/>
            <a:chExt cx="15707" cy="2563"/>
          </a:xfrm>
        </p:grpSpPr>
        <p:grpSp>
          <p:nvGrpSpPr>
            <p:cNvPr id="10" name="组合 9"/>
            <p:cNvGrpSpPr/>
            <p:nvPr>
              <p:custDataLst>
                <p:tags r:id="rId6"/>
              </p:custDataLst>
            </p:nvPr>
          </p:nvGrpSpPr>
          <p:grpSpPr>
            <a:xfrm>
              <a:off x="1507" y="3364"/>
              <a:ext cx="15707" cy="2563"/>
              <a:chOff x="558" y="3364"/>
              <a:chExt cx="15707" cy="2563"/>
            </a:xfrm>
          </p:grpSpPr>
          <p:sp>
            <p:nvSpPr>
              <p:cNvPr id="11" name="对角圆角矩形 10"/>
              <p:cNvSpPr/>
              <p:nvPr>
                <p:custDataLst>
                  <p:tags r:id="rId7"/>
                </p:custDataLst>
              </p:nvPr>
            </p:nvSpPr>
            <p:spPr>
              <a:xfrm>
                <a:off x="669" y="3489"/>
                <a:ext cx="15596" cy="2438"/>
              </a:xfrm>
              <a:prstGeom prst="round2DiagRect">
                <a:avLst/>
              </a:prstGeom>
              <a:solidFill>
                <a:schemeClr val="accent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对角圆角矩形 11"/>
              <p:cNvSpPr/>
              <p:nvPr>
                <p:custDataLst>
                  <p:tags r:id="rId8"/>
                </p:custDataLst>
              </p:nvPr>
            </p:nvSpPr>
            <p:spPr>
              <a:xfrm>
                <a:off x="558" y="3364"/>
                <a:ext cx="15596" cy="2438"/>
              </a:xfrm>
              <a:prstGeom prst="round2DiagRect">
                <a:avLst/>
              </a:prstGeom>
              <a:solidFill>
                <a:schemeClr val="bg1"/>
              </a:solidFill>
              <a:ln w="12700" cmpd="sng">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 name="Title 6"/>
            <p:cNvSpPr txBox="1"/>
            <p:nvPr>
              <p:custDataLst>
                <p:tags r:id="rId9"/>
              </p:custDataLst>
            </p:nvPr>
          </p:nvSpPr>
          <p:spPr>
            <a:xfrm>
              <a:off x="2060" y="3858"/>
              <a:ext cx="14590" cy="1788"/>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altLang="zh-CN" sz="20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微软雅黑" panose="020B0503020204020204" pitchFamily="34" charset="-122"/>
                  <a:sym typeface="+mn-ea"/>
                </a:rPr>
                <a:t>超声波传感器模块是一种利用超声波技术进行距离测量和障碍物检测的装置。它通过发送超声波脉冲并接收反射回来的信号来测量距离。这种原理使得超声波传感器适用于非接触式距离测量，例如在机器人避障、汽车倒车雷达等场合。</a:t>
              </a:r>
              <a:endParaRPr lang="zh-CN" altLang="en-US" sz="20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微软雅黑" panose="020B0503020204020204" pitchFamily="34" charset="-122"/>
                <a:sym typeface="+mn-ea"/>
              </a:endParaRPr>
            </a:p>
          </p:txBody>
        </p:sp>
      </p:grpSp>
      <p:sp>
        <p:nvSpPr>
          <p:cNvPr id="14" name="Title 6"/>
          <p:cNvSpPr txBox="1"/>
          <p:nvPr>
            <p:custDataLst>
              <p:tags r:id="rId10"/>
            </p:custDataLst>
          </p:nvPr>
        </p:nvSpPr>
        <p:spPr>
          <a:xfrm>
            <a:off x="8182610" y="1990725"/>
            <a:ext cx="2637790" cy="638175"/>
          </a:xfrm>
          <a:prstGeom prst="rect">
            <a:avLst/>
          </a:prstGeom>
          <a:extLst>
            <a:ext uri="{909E8E84-426E-40DD-AFC4-6F175D3DCCD1}">
              <a14:hiddenFill xmlns:a14="http://schemas.microsoft.com/office/drawing/2010/main">
                <a:solidFill>
                  <a:schemeClr val="bg2"/>
                </a:solidFill>
              </a14:hiddenFill>
            </a:ext>
          </a:extLst>
        </p:spPr>
        <p:style>
          <a:lnRef idx="0">
            <a:srgbClr val="FFFFFF"/>
          </a:lnRef>
          <a:fillRef idx="1">
            <a:schemeClr val="accent2"/>
          </a:fillRef>
          <a:effectRef idx="0">
            <a:srgbClr val="FFFFFF"/>
          </a:effectRef>
          <a:fontRef idx="minor">
            <a:schemeClr val="lt1"/>
          </a:fontRef>
        </p:style>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ctr" fontAlgn="auto">
              <a:lnSpc>
                <a:spcPct val="130000"/>
              </a:lnSpc>
              <a:spcBef>
                <a:spcPts val="935"/>
              </a:spcBef>
              <a:spcAft>
                <a:spcPts val="0"/>
              </a:spcAft>
              <a:buSzPct val="100000"/>
              <a:buFont typeface="+mj-lt"/>
            </a:pPr>
            <a:r>
              <a:rPr lang="zh-CN" altLang="en-US" sz="2800" spc="226" dirty="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超声波传感器</a:t>
            </a:r>
            <a:endParaRPr lang="zh-CN" altLang="en-US" sz="2800" spc="226" dirty="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7" name="图片 16"/>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342265" y="2416810"/>
            <a:ext cx="6404610" cy="3151505"/>
          </a:xfrm>
          <a:prstGeom prst="rect">
            <a:avLst/>
          </a:prstGeom>
        </p:spPr>
      </p:pic>
      <p:grpSp>
        <p:nvGrpSpPr>
          <p:cNvPr id="25" name="组合 24"/>
          <p:cNvGrpSpPr/>
          <p:nvPr/>
        </p:nvGrpSpPr>
        <p:grpSpPr>
          <a:xfrm>
            <a:off x="6653530" y="56516"/>
            <a:ext cx="1344295" cy="769620"/>
            <a:chOff x="8611" y="-82"/>
            <a:chExt cx="2117" cy="1212"/>
          </a:xfrm>
        </p:grpSpPr>
        <p:pic>
          <p:nvPicPr>
            <p:cNvPr id="26" name="图片 25"/>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27" name="TextBox 45">
              <a:hlinkClick r:id="rId13"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28" name="组合 27"/>
          <p:cNvGrpSpPr/>
          <p:nvPr/>
        </p:nvGrpSpPr>
        <p:grpSpPr>
          <a:xfrm>
            <a:off x="5300345" y="56833"/>
            <a:ext cx="1360805" cy="768985"/>
            <a:chOff x="8898" y="1286"/>
            <a:chExt cx="2143" cy="1211"/>
          </a:xfrm>
        </p:grpSpPr>
        <p:pic>
          <p:nvPicPr>
            <p:cNvPr id="29" name="图片 28"/>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0"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31" name="组合 30"/>
          <p:cNvGrpSpPr/>
          <p:nvPr/>
        </p:nvGrpSpPr>
        <p:grpSpPr>
          <a:xfrm>
            <a:off x="8001635" y="62389"/>
            <a:ext cx="1360805" cy="768985"/>
            <a:chOff x="8898" y="1286"/>
            <a:chExt cx="2143" cy="1211"/>
          </a:xfrm>
        </p:grpSpPr>
        <p:pic>
          <p:nvPicPr>
            <p:cNvPr id="33" name="图片 32"/>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5"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36" name="组合 35"/>
          <p:cNvGrpSpPr/>
          <p:nvPr/>
        </p:nvGrpSpPr>
        <p:grpSpPr>
          <a:xfrm>
            <a:off x="9348470" y="62389"/>
            <a:ext cx="1360805" cy="768985"/>
            <a:chOff x="8898" y="1286"/>
            <a:chExt cx="2143" cy="1211"/>
          </a:xfrm>
        </p:grpSpPr>
        <p:pic>
          <p:nvPicPr>
            <p:cNvPr id="37" name="图片 36"/>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8" name="TextBox 45">
              <a:hlinkClick r:id="rId1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39" name="组合 38"/>
          <p:cNvGrpSpPr/>
          <p:nvPr/>
        </p:nvGrpSpPr>
        <p:grpSpPr>
          <a:xfrm>
            <a:off x="10695305" y="62389"/>
            <a:ext cx="1360805" cy="768985"/>
            <a:chOff x="8898" y="1286"/>
            <a:chExt cx="2143" cy="1211"/>
          </a:xfrm>
        </p:grpSpPr>
        <p:pic>
          <p:nvPicPr>
            <p:cNvPr id="40" name="图片 39"/>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41" name="TextBox 45">
              <a:hlinkClick r:id="rId1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8"/>
    </p:custData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rabbit-elephant-drawing-illustration-painted-elephant-rabbit-love-each-other-5a99a139b01318.1889499715200177217212.pngkisspng-rabbit-elephant-drawing-illustration-painted-elephant-rabbit-love-each-other-5a99a139b01318.1889499715200177217212"/>
          <p:cNvPicPr>
            <a:picLocks noChangeAspect="1"/>
          </p:cNvPicPr>
          <p:nvPr/>
        </p:nvPicPr>
        <p:blipFill>
          <a:blip r:embed="rId1"/>
          <a:srcRect/>
          <a:stretch>
            <a:fillRect/>
          </a:stretch>
        </p:blipFill>
        <p:spPr>
          <a:xfrm>
            <a:off x="490855" y="0"/>
            <a:ext cx="1037590" cy="1037590"/>
          </a:xfrm>
          <a:prstGeom prst="rect">
            <a:avLst/>
          </a:prstGeom>
        </p:spPr>
      </p:pic>
      <p:pic>
        <p:nvPicPr>
          <p:cNvPr id="32" name="图片 31" descr="5c75362880785"/>
          <p:cNvPicPr>
            <a:picLocks noChangeAspect="1"/>
          </p:cNvPicPr>
          <p:nvPr/>
        </p:nvPicPr>
        <p:blipFill>
          <a:blip r:embed="rId2"/>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2" name="Text Placeholder 4"/>
          <p:cNvSpPr txBox="1"/>
          <p:nvPr/>
        </p:nvSpPr>
        <p:spPr>
          <a:xfrm>
            <a:off x="3559672" y="3408121"/>
            <a:ext cx="5608225" cy="817463"/>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endParaRPr lang="id-ID" sz="2000" spc="300" dirty="0">
              <a:ln>
                <a:noFill/>
              </a:ln>
              <a:solidFill>
                <a:srgbClr val="46537A"/>
              </a:solidFill>
              <a:latin typeface="Agency FB" panose="020B0503020202020204" pitchFamily="34" charset="0"/>
              <a:cs typeface="Calibri" panose="020F0502020204030204"/>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6" name="组合 5" descr="7b0a202020202274657874626f78223a20227b5c2269645c223a32303334303734312c5c227469645c223a5c225c227d220a7d0a"/>
          <p:cNvGrpSpPr/>
          <p:nvPr/>
        </p:nvGrpSpPr>
        <p:grpSpPr>
          <a:xfrm>
            <a:off x="592455" y="1273810"/>
            <a:ext cx="11032490" cy="4744085"/>
            <a:chOff x="5543" y="3331"/>
            <a:chExt cx="8053" cy="3958"/>
          </a:xfrm>
        </p:grpSpPr>
        <p:grpSp>
          <p:nvGrpSpPr>
            <p:cNvPr id="10" name="组合 9"/>
            <p:cNvGrpSpPr/>
            <p:nvPr/>
          </p:nvGrpSpPr>
          <p:grpSpPr>
            <a:xfrm>
              <a:off x="5543" y="3331"/>
              <a:ext cx="8053" cy="3958"/>
              <a:chOff x="207334" y="3359923"/>
              <a:chExt cx="6329373" cy="3110802"/>
            </a:xfrm>
          </p:grpSpPr>
          <p:sp>
            <p:nvSpPr>
              <p:cNvPr id="11" name="矩形 10"/>
              <p:cNvSpPr/>
              <p:nvPr/>
            </p:nvSpPr>
            <p:spPr>
              <a:xfrm>
                <a:off x="207334" y="3359923"/>
                <a:ext cx="6329373" cy="31106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2" name="矩形 11"/>
              <p:cNvSpPr/>
              <p:nvPr/>
            </p:nvSpPr>
            <p:spPr>
              <a:xfrm>
                <a:off x="272370" y="3485687"/>
                <a:ext cx="6199301" cy="2850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4" name="矩形 13"/>
              <p:cNvSpPr/>
              <p:nvPr/>
            </p:nvSpPr>
            <p:spPr>
              <a:xfrm>
                <a:off x="272370" y="3359923"/>
                <a:ext cx="1393647" cy="45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0" name="组合 19"/>
              <p:cNvGrpSpPr/>
              <p:nvPr/>
            </p:nvGrpSpPr>
            <p:grpSpPr>
              <a:xfrm rot="10800000">
                <a:off x="5010934" y="6012154"/>
                <a:ext cx="1525773" cy="458571"/>
                <a:chOff x="264147" y="3359923"/>
                <a:chExt cx="1525773" cy="458571"/>
              </a:xfrm>
            </p:grpSpPr>
            <p:sp>
              <p:nvSpPr>
                <p:cNvPr id="21" name="矩形 20"/>
                <p:cNvSpPr/>
                <p:nvPr/>
              </p:nvSpPr>
              <p:spPr>
                <a:xfrm>
                  <a:off x="264147" y="3359923"/>
                  <a:ext cx="1401870" cy="4585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3" name="组合 22"/>
                <p:cNvGrpSpPr/>
                <p:nvPr/>
              </p:nvGrpSpPr>
              <p:grpSpPr>
                <a:xfrm>
                  <a:off x="737123" y="3359923"/>
                  <a:ext cx="1052797" cy="458571"/>
                  <a:chOff x="1864860" y="3359923"/>
                  <a:chExt cx="1052797" cy="458571"/>
                </a:xfrm>
              </p:grpSpPr>
              <p:sp>
                <p:nvSpPr>
                  <p:cNvPr id="24" name="平行四边形 23"/>
                  <p:cNvSpPr/>
                  <p:nvPr/>
                </p:nvSpPr>
                <p:spPr>
                  <a:xfrm>
                    <a:off x="2490680" y="3359923"/>
                    <a:ext cx="426977" cy="458571"/>
                  </a:xfrm>
                  <a:prstGeom prst="parallelogram">
                    <a:avLst>
                      <a:gd name="adj" fmla="val 48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平行四边形 24"/>
                  <p:cNvSpPr/>
                  <p:nvPr/>
                </p:nvSpPr>
                <p:spPr>
                  <a:xfrm>
                    <a:off x="2277191" y="3359923"/>
                    <a:ext cx="426977" cy="458571"/>
                  </a:xfrm>
                  <a:prstGeom prst="parallelogram">
                    <a:avLst>
                      <a:gd name="adj" fmla="val 48278"/>
                    </a:avLst>
                  </a:prstGeom>
                  <a:solidFill>
                    <a:srgbClr val="D7C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平行四边形 25"/>
                  <p:cNvSpPr/>
                  <p:nvPr/>
                </p:nvSpPr>
                <p:spPr>
                  <a:xfrm>
                    <a:off x="2078349" y="3359923"/>
                    <a:ext cx="426977" cy="458571"/>
                  </a:xfrm>
                  <a:prstGeom prst="parallelogram">
                    <a:avLst>
                      <a:gd name="adj" fmla="val 48278"/>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7" name="平行四边形 26"/>
                  <p:cNvSpPr/>
                  <p:nvPr/>
                </p:nvSpPr>
                <p:spPr>
                  <a:xfrm>
                    <a:off x="1864860" y="3359923"/>
                    <a:ext cx="426977" cy="458571"/>
                  </a:xfrm>
                  <a:prstGeom prst="parallelogram">
                    <a:avLst>
                      <a:gd name="adj" fmla="val 48278"/>
                    </a:avLst>
                  </a:prstGeom>
                  <a:solidFill>
                    <a:srgbClr val="FAE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grpSp>
        <p:sp>
          <p:nvSpPr>
            <p:cNvPr id="28" name="文本框 27"/>
            <p:cNvSpPr txBox="1"/>
            <p:nvPr/>
          </p:nvSpPr>
          <p:spPr>
            <a:xfrm>
              <a:off x="6025" y="3827"/>
              <a:ext cx="7135" cy="3182"/>
            </a:xfrm>
            <a:prstGeom prst="rect">
              <a:avLst/>
            </a:prstGeom>
            <a:noFill/>
          </p:spPr>
          <p:txBody>
            <a:bodyPr wrap="square" rtlCol="0">
              <a:normAutofit fontScale="9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ts val="4320"/>
                </a:lnSpc>
              </a:pPr>
              <a:r>
                <a:rPr lang="zh-CN" altLang="en-US" sz="3600">
                  <a:solidFill>
                    <a:schemeClr val="accent5"/>
                  </a:solidFill>
                  <a:latin typeface="汉仪大黑简" panose="02010600000101010101" charset="-122"/>
                  <a:ea typeface="汉仪大黑简" panose="02010600000101010101" charset="-122"/>
                </a:rPr>
                <a:t>实验方案</a:t>
              </a:r>
              <a:endParaRPr lang="zh-CN" altLang="en-US" sz="3600">
                <a:solidFill>
                  <a:schemeClr val="accent5"/>
                </a:solidFill>
                <a:latin typeface="汉仪大黑简" panose="02010600000101010101" charset="-122"/>
                <a:ea typeface="汉仪大黑简" panose="0201060000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1.确定实验流程：通过开源硬件和编程来模拟实现道闸的自动升降。</a:t>
              </a:r>
              <a:endParaRPr lang="en-US" altLang="zh-CN" sz="2200">
                <a:solidFill>
                  <a:schemeClr val="tx1"/>
                </a:solidFill>
                <a:latin typeface="楷体" panose="02010609060101010101" charset="-122"/>
                <a:ea typeface="楷体" panose="02010609060101010101" charset="-122"/>
                <a:cs typeface="楷体" panose="0201060906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  选择实验器材（                    ）、搭建实验模型（               ）、编  </a:t>
              </a:r>
              <a:endParaRPr lang="en-US" altLang="zh-CN" sz="2200">
                <a:solidFill>
                  <a:schemeClr val="tx1"/>
                </a:solidFill>
                <a:latin typeface="楷体" panose="02010609060101010101" charset="-122"/>
                <a:ea typeface="楷体" panose="02010609060101010101" charset="-122"/>
                <a:cs typeface="楷体" panose="0201060906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  程实现道闸自动升降等。      </a:t>
              </a:r>
              <a:endParaRPr lang="en-US" altLang="zh-CN" sz="2200">
                <a:solidFill>
                  <a:schemeClr val="tx1"/>
                </a:solidFill>
                <a:latin typeface="楷体" panose="02010609060101010101" charset="-122"/>
                <a:ea typeface="楷体" panose="02010609060101010101" charset="-122"/>
                <a:cs typeface="楷体" panose="0201060906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2.准备实验器材：结合知识加油站，了解舵机、超声波传感器的功能。</a:t>
              </a:r>
              <a:endParaRPr lang="en-US" altLang="zh-CN" sz="2200">
                <a:solidFill>
                  <a:schemeClr val="tx1"/>
                </a:solidFill>
                <a:latin typeface="楷体" panose="02010609060101010101" charset="-122"/>
                <a:ea typeface="楷体" panose="02010609060101010101" charset="-122"/>
                <a:cs typeface="楷体" panose="0201060906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3.组内实验分工：（      ）负责小组协调和最终汇报；（      ）负责实验操作和</a:t>
              </a:r>
              <a:endParaRPr lang="en-US" altLang="zh-CN" sz="2200">
                <a:solidFill>
                  <a:schemeClr val="tx1"/>
                </a:solidFill>
                <a:latin typeface="楷体" panose="02010609060101010101" charset="-122"/>
                <a:ea typeface="楷体" panose="02010609060101010101" charset="-122"/>
                <a:cs typeface="楷体" panose="0201060906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  设备管理；（       ）负责记录实验数据、填写实验报告；（       ）负责编程</a:t>
              </a:r>
              <a:endParaRPr lang="en-US" altLang="zh-CN" sz="2200">
                <a:solidFill>
                  <a:schemeClr val="tx1"/>
                </a:solidFill>
                <a:latin typeface="楷体" panose="02010609060101010101" charset="-122"/>
                <a:ea typeface="楷体" panose="02010609060101010101" charset="-122"/>
                <a:cs typeface="楷体" panose="02010609060101010101" charset="-122"/>
              </a:endParaRPr>
            </a:p>
            <a:p>
              <a:pPr indent="0" algn="l" fontAlgn="auto">
                <a:lnSpc>
                  <a:spcPct val="150000"/>
                </a:lnSpc>
              </a:pPr>
              <a:r>
                <a:rPr lang="en-US" altLang="zh-CN" sz="2200">
                  <a:solidFill>
                    <a:schemeClr val="tx1"/>
                  </a:solidFill>
                  <a:latin typeface="楷体" panose="02010609060101010101" charset="-122"/>
                  <a:ea typeface="楷体" panose="02010609060101010101" charset="-122"/>
                  <a:cs typeface="楷体" panose="02010609060101010101" charset="-122"/>
                </a:rPr>
                <a:t>  和程序调试。</a:t>
              </a:r>
              <a:endParaRPr lang="en-US" altLang="zh-CN" sz="2200">
                <a:solidFill>
                  <a:schemeClr val="tx1"/>
                </a:solidFill>
                <a:latin typeface="楷体" panose="02010609060101010101" charset="-122"/>
                <a:ea typeface="楷体" panose="02010609060101010101" charset="-122"/>
                <a:cs typeface="楷体" panose="02010609060101010101" charset="-122"/>
              </a:endParaRPr>
            </a:p>
          </p:txBody>
        </p:sp>
      </p:grpSp>
      <p:sp>
        <p:nvSpPr>
          <p:cNvPr id="33" name="平行四边形 32"/>
          <p:cNvSpPr/>
          <p:nvPr/>
        </p:nvSpPr>
        <p:spPr>
          <a:xfrm rot="10800000">
            <a:off x="2644638" y="1273608"/>
            <a:ext cx="744247" cy="699337"/>
          </a:xfrm>
          <a:prstGeom prst="parallelogram">
            <a:avLst>
              <a:gd name="adj" fmla="val 4827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5" name="平行四边形 34"/>
          <p:cNvSpPr/>
          <p:nvPr/>
        </p:nvSpPr>
        <p:spPr>
          <a:xfrm rot="10800000">
            <a:off x="2247143" y="1273608"/>
            <a:ext cx="744247" cy="699337"/>
          </a:xfrm>
          <a:prstGeom prst="parallelogram">
            <a:avLst>
              <a:gd name="adj" fmla="val 48278"/>
            </a:avLst>
          </a:prstGeom>
          <a:solidFill>
            <a:srgbClr val="D7C2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6" name="平行四边形 35"/>
          <p:cNvSpPr/>
          <p:nvPr/>
        </p:nvSpPr>
        <p:spPr>
          <a:xfrm rot="10800000">
            <a:off x="1849516" y="1273608"/>
            <a:ext cx="744247" cy="699337"/>
          </a:xfrm>
          <a:prstGeom prst="parallelogram">
            <a:avLst>
              <a:gd name="adj" fmla="val 48278"/>
            </a:avLst>
          </a:prstGeom>
          <a:solidFill>
            <a:srgbClr val="FFE3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37" name="平行四边形 36"/>
          <p:cNvSpPr/>
          <p:nvPr/>
        </p:nvSpPr>
        <p:spPr>
          <a:xfrm rot="10800000">
            <a:off x="1463451" y="1273608"/>
            <a:ext cx="744247" cy="699337"/>
          </a:xfrm>
          <a:prstGeom prst="parallelogram">
            <a:avLst>
              <a:gd name="adj" fmla="val 48278"/>
            </a:avLst>
          </a:prstGeom>
          <a:solidFill>
            <a:srgbClr val="FAE5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2" name="组合 1"/>
          <p:cNvGrpSpPr/>
          <p:nvPr/>
        </p:nvGrpSpPr>
        <p:grpSpPr>
          <a:xfrm>
            <a:off x="6653530" y="56516"/>
            <a:ext cx="1344295" cy="769620"/>
            <a:chOff x="8611" y="-82"/>
            <a:chExt cx="2117" cy="1212"/>
          </a:xfrm>
        </p:grpSpPr>
        <p:pic>
          <p:nvPicPr>
            <p:cNvPr id="4" name="图片 3"/>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5" name="TextBox 45">
              <a:hlinkClick r:id="rId4"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 name="组合 6"/>
          <p:cNvGrpSpPr/>
          <p:nvPr/>
        </p:nvGrpSpPr>
        <p:grpSpPr>
          <a:xfrm>
            <a:off x="5300345" y="56833"/>
            <a:ext cx="1360805" cy="768985"/>
            <a:chOff x="8898" y="1286"/>
            <a:chExt cx="2143" cy="1211"/>
          </a:xfrm>
        </p:grpSpPr>
        <p:pic>
          <p:nvPicPr>
            <p:cNvPr id="8" name="图片 7"/>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9" name="TextBox 45">
              <a:hlinkClick r:id="rId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3" name="组合 12"/>
          <p:cNvGrpSpPr/>
          <p:nvPr/>
        </p:nvGrpSpPr>
        <p:grpSpPr>
          <a:xfrm>
            <a:off x="8001635" y="62389"/>
            <a:ext cx="1360805" cy="768985"/>
            <a:chOff x="8898" y="1286"/>
            <a:chExt cx="2143" cy="1211"/>
          </a:xfrm>
        </p:grpSpPr>
        <p:pic>
          <p:nvPicPr>
            <p:cNvPr id="15" name="图片 1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6" name="TextBox 45">
              <a:hlinkClick r:id="rId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7" name="组合 16"/>
          <p:cNvGrpSpPr/>
          <p:nvPr/>
        </p:nvGrpSpPr>
        <p:grpSpPr>
          <a:xfrm>
            <a:off x="9348470" y="62389"/>
            <a:ext cx="1360805" cy="768985"/>
            <a:chOff x="8898" y="1286"/>
            <a:chExt cx="2143" cy="1211"/>
          </a:xfrm>
        </p:grpSpPr>
        <p:pic>
          <p:nvPicPr>
            <p:cNvPr id="18" name="图片 17"/>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9"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9" name="组合 28"/>
          <p:cNvGrpSpPr/>
          <p:nvPr/>
        </p:nvGrpSpPr>
        <p:grpSpPr>
          <a:xfrm>
            <a:off x="10695305" y="62389"/>
            <a:ext cx="1360805" cy="768985"/>
            <a:chOff x="8898" y="1286"/>
            <a:chExt cx="2143" cy="1211"/>
          </a:xfrm>
        </p:grpSpPr>
        <p:pic>
          <p:nvPicPr>
            <p:cNvPr id="30" name="图片 29"/>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9"/>
    </p:custData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elephant-drawing-cartoon-illustration-rabbits-and-small-elephant-5a9174179019f7.5221269215194818795903.pngkisspng-elephant-drawing-cartoon-illustration-rabbits-and-small-elephant-5a9174179019f7.5221269215194818795903">
            <a:hlinkClick r:id="rId1" action="ppaction://hlinksldjump"/>
          </p:cNvPr>
          <p:cNvPicPr>
            <a:picLocks noChangeAspect="1"/>
          </p:cNvPicPr>
          <p:nvPr/>
        </p:nvPicPr>
        <p:blipFill>
          <a:blip r:embed="rId2"/>
          <a:srcRect/>
          <a:stretch>
            <a:fillRect/>
          </a:stretch>
        </p:blipFill>
        <p:spPr>
          <a:xfrm>
            <a:off x="683895" y="3532505"/>
            <a:ext cx="2973070" cy="2973070"/>
          </a:xfrm>
          <a:prstGeom prst="rect">
            <a:avLst/>
          </a:prstGeom>
        </p:spPr>
      </p:pic>
      <p:pic>
        <p:nvPicPr>
          <p:cNvPr id="32" name="图片 31" descr="5c75362880785"/>
          <p:cNvPicPr>
            <a:picLocks noChangeAspect="1"/>
          </p:cNvPicPr>
          <p:nvPr/>
        </p:nvPicPr>
        <p:blipFill>
          <a:blip r:embed="rId3"/>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2" name="Text Placeholder 4"/>
          <p:cNvSpPr txBox="1"/>
          <p:nvPr/>
        </p:nvSpPr>
        <p:spPr>
          <a:xfrm>
            <a:off x="4634092" y="3408121"/>
            <a:ext cx="5608225" cy="817463"/>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endParaRPr lang="id-ID" sz="2000" spc="300" dirty="0">
              <a:ln>
                <a:noFill/>
              </a:ln>
              <a:solidFill>
                <a:srgbClr val="46537A"/>
              </a:solidFill>
              <a:latin typeface="Agency FB" panose="020B0503020202020204" pitchFamily="34" charset="0"/>
              <a:cs typeface="Calibri" panose="020F0502020204030204"/>
            </a:endParaRPr>
          </a:p>
        </p:txBody>
      </p:sp>
      <p:sp>
        <p:nvSpPr>
          <p:cNvPr id="25" name="折角形 24"/>
          <p:cNvSpPr/>
          <p:nvPr/>
        </p:nvSpPr>
        <p:spPr>
          <a:xfrm>
            <a:off x="4290695" y="1454150"/>
            <a:ext cx="7084060" cy="4724400"/>
          </a:xfrm>
          <a:prstGeom prst="foldedCorner">
            <a:avLst/>
          </a:prstGeom>
          <a:noFill/>
          <a:ln w="38100">
            <a:gradFill>
              <a:gsLst>
                <a:gs pos="0">
                  <a:srgbClr val="CF9660"/>
                </a:gs>
                <a:gs pos="99000">
                  <a:srgbClr val="5F3B1C"/>
                </a:gs>
              </a:gsLst>
              <a:lin ang="16200000" scaled="0"/>
            </a:gradFill>
          </a:ln>
          <a:scene3d>
            <a:camera prst="perspectiveRelaxedModerately"/>
            <a:lightRig rig="threePt" dir="t"/>
          </a:scene3d>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A9D8DE"/>
                </a:solidFill>
              </a:ln>
            </a:endParaRPr>
          </a:p>
        </p:txBody>
      </p:sp>
      <p:sp>
        <p:nvSpPr>
          <p:cNvPr id="29" name="文本框 28"/>
          <p:cNvSpPr txBox="1"/>
          <p:nvPr/>
        </p:nvSpPr>
        <p:spPr>
          <a:xfrm>
            <a:off x="4436110" y="3705860"/>
            <a:ext cx="6793230" cy="738505"/>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zh-CN" altLang="en-US" sz="4800" b="1" dirty="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rPr>
              <a:t>三、搭建硬件，编写代码</a:t>
            </a:r>
            <a:endParaRPr lang="en-US" altLang="zh-CN" sz="4800" b="1" dirty="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3"/>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64" name="组合 63"/>
          <p:cNvGrpSpPr/>
          <p:nvPr/>
        </p:nvGrpSpPr>
        <p:grpSpPr>
          <a:xfrm>
            <a:off x="8007985" y="46832"/>
            <a:ext cx="1344295" cy="769620"/>
            <a:chOff x="8611" y="-82"/>
            <a:chExt cx="2117" cy="1212"/>
          </a:xfrm>
        </p:grpSpPr>
        <p:pic>
          <p:nvPicPr>
            <p:cNvPr id="65" name="图片 6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6" name="TextBox 45">
              <a:hlinkClick r:id="rId5"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0" name="组合 69"/>
          <p:cNvGrpSpPr/>
          <p:nvPr/>
        </p:nvGrpSpPr>
        <p:grpSpPr>
          <a:xfrm>
            <a:off x="6654165" y="47150"/>
            <a:ext cx="1360805" cy="768985"/>
            <a:chOff x="8898" y="1286"/>
            <a:chExt cx="2143" cy="1211"/>
          </a:xfrm>
        </p:grpSpPr>
        <p:pic>
          <p:nvPicPr>
            <p:cNvPr id="71" name="图片 70"/>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2" name="TextBox 45">
              <a:hlinkClick r:id="rId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7" name="组合 6"/>
          <p:cNvGrpSpPr/>
          <p:nvPr/>
        </p:nvGrpSpPr>
        <p:grpSpPr>
          <a:xfrm>
            <a:off x="5300345" y="56833"/>
            <a:ext cx="1360805" cy="768985"/>
            <a:chOff x="8898" y="1286"/>
            <a:chExt cx="2143" cy="1211"/>
          </a:xfrm>
        </p:grpSpPr>
        <p:pic>
          <p:nvPicPr>
            <p:cNvPr id="8" name="图片 7"/>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9"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7" name="组合 16"/>
          <p:cNvGrpSpPr/>
          <p:nvPr/>
        </p:nvGrpSpPr>
        <p:grpSpPr>
          <a:xfrm>
            <a:off x="9348470" y="62389"/>
            <a:ext cx="1360805" cy="768985"/>
            <a:chOff x="8898" y="1286"/>
            <a:chExt cx="2143" cy="1211"/>
          </a:xfrm>
        </p:grpSpPr>
        <p:pic>
          <p:nvPicPr>
            <p:cNvPr id="18" name="图片 17"/>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9"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 name="组合 1"/>
          <p:cNvGrpSpPr/>
          <p:nvPr/>
        </p:nvGrpSpPr>
        <p:grpSpPr>
          <a:xfrm>
            <a:off x="10695305" y="62389"/>
            <a:ext cx="1360805" cy="768985"/>
            <a:chOff x="8898" y="1286"/>
            <a:chExt cx="2143" cy="1211"/>
          </a:xfrm>
        </p:grpSpPr>
        <p:pic>
          <p:nvPicPr>
            <p:cNvPr id="30" name="图片 29"/>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0"/>
    </p:custData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5c75362880785"/>
          <p:cNvPicPr>
            <a:picLocks noChangeAspect="1"/>
          </p:cNvPicPr>
          <p:nvPr/>
        </p:nvPicPr>
        <p:blipFill>
          <a:blip r:embed="rId1"/>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17" name="矩形 16"/>
          <p:cNvSpPr/>
          <p:nvPr>
            <p:custDataLst>
              <p:tags r:id="rId2"/>
            </p:custDataLst>
          </p:nvPr>
        </p:nvSpPr>
        <p:spPr>
          <a:xfrm>
            <a:off x="666749" y="3302000"/>
            <a:ext cx="5903596" cy="1904365"/>
          </a:xfrm>
          <a:prstGeom prst="rect">
            <a:avLst/>
          </a:prstGeom>
        </p:spPr>
        <p:txBody>
          <a:bodyPr wrap="square" lIns="91440" tIns="45720" rIns="91440" bIns="45720" anchor="b" anchorCtr="0">
            <a:noAutofit/>
          </a:bodyPr>
          <a:lstStyle/>
          <a:p>
            <a:pPr>
              <a:lnSpc>
                <a:spcPct val="150000"/>
              </a:lnSpc>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a:t>
            </a: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将超声波传感器、舵机分别与主控板连接，并通过积木件将关键部件固定。</a:t>
            </a:r>
            <a:endPar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a:p>
            <a:pPr>
              <a:lnSpc>
                <a:spcPct val="150000"/>
              </a:lnSpc>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2</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）有疑问的可以参考老师提供的学习素材。</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a:lnSpc>
                <a:spcPct val="150000"/>
              </a:lnSpc>
            </a:pP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en-US" altLang="zh-CN"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3</a:t>
            </a:r>
            <a:r>
              <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）分小组汇报，全班交流并改进实验模型。</a:t>
            </a:r>
            <a:endParaRPr lang="zh-CN" altLang="en-US"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
        <p:nvSpPr>
          <p:cNvPr id="13" name="矩形 12"/>
          <p:cNvSpPr/>
          <p:nvPr>
            <p:custDataLst>
              <p:tags r:id="rId3"/>
            </p:custDataLst>
          </p:nvPr>
        </p:nvSpPr>
        <p:spPr>
          <a:xfrm>
            <a:off x="2554605" y="3775710"/>
            <a:ext cx="6273165" cy="485140"/>
          </a:xfrm>
          <a:prstGeom prst="rect">
            <a:avLst/>
          </a:prstGeom>
        </p:spPr>
        <p:txBody>
          <a:bodyPr wrap="square" lIns="91440" tIns="45720" rIns="91440" bIns="45720" anchor="b" anchorCtr="0"/>
          <a:lstStyle/>
          <a:p>
            <a:endParaRPr lang="zh-CN" altLang="en-US" sz="2000" dirty="0">
              <a:solidFill>
                <a:schemeClr val="bg1"/>
              </a:solidFill>
            </a:endParaRPr>
          </a:p>
        </p:txBody>
      </p:sp>
      <p:sp>
        <p:nvSpPr>
          <p:cNvPr id="2" name="矩形 1"/>
          <p:cNvSpPr/>
          <p:nvPr>
            <p:custDataLst>
              <p:tags r:id="rId4"/>
            </p:custDataLst>
          </p:nvPr>
        </p:nvSpPr>
        <p:spPr>
          <a:xfrm>
            <a:off x="2554423" y="4642382"/>
            <a:ext cx="4400505" cy="485070"/>
          </a:xfrm>
          <a:prstGeom prst="rect">
            <a:avLst/>
          </a:prstGeom>
        </p:spPr>
        <p:txBody>
          <a:bodyPr wrap="square" lIns="91440" tIns="45720" rIns="91440" bIns="45720" anchor="b" anchorCtr="0">
            <a:normAutofit/>
          </a:bodyPr>
          <a:lstStyle/>
          <a:p>
            <a:endParaRPr lang="zh-CN" altLang="en-US" sz="2000" dirty="0">
              <a:solidFill>
                <a:schemeClr val="bg1"/>
              </a:solidFill>
            </a:endParaRPr>
          </a:p>
        </p:txBody>
      </p:sp>
      <p:grpSp>
        <p:nvGrpSpPr>
          <p:cNvPr id="4" name="组合 3"/>
          <p:cNvGrpSpPr/>
          <p:nvPr/>
        </p:nvGrpSpPr>
        <p:grpSpPr>
          <a:xfrm>
            <a:off x="666750" y="2402840"/>
            <a:ext cx="534670" cy="534670"/>
            <a:chOff x="1050" y="2506"/>
            <a:chExt cx="842" cy="842"/>
          </a:xfrm>
        </p:grpSpPr>
        <p:sp>
          <p:nvSpPr>
            <p:cNvPr id="10" name="矩形: 圆角 2"/>
            <p:cNvSpPr/>
            <p:nvPr/>
          </p:nvSpPr>
          <p:spPr>
            <a:xfrm>
              <a:off x="1050" y="2506"/>
              <a:ext cx="843" cy="843"/>
            </a:xfrm>
            <a:prstGeom prst="roundRect">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chorCtr="0">
              <a:normAutofit/>
            </a:bodyPr>
            <a:lstStyle/>
            <a:p>
              <a:endParaRPr kumimoji="1" b="1">
                <a:solidFill>
                  <a:srgbClr val="FFFFFF"/>
                </a:solidFill>
              </a:endParaRPr>
            </a:p>
          </p:txBody>
        </p:sp>
        <p:sp>
          <p:nvSpPr>
            <p:cNvPr id="11" name="任意多边形: 形状 3"/>
            <p:cNvSpPr/>
            <p:nvPr/>
          </p:nvSpPr>
          <p:spPr bwMode="auto">
            <a:xfrm>
              <a:off x="1227" y="2671"/>
              <a:ext cx="489" cy="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rgbClr val="FFFFFF"/>
            </a:solidFill>
            <a:ln>
              <a:noFill/>
            </a:ln>
            <a:effectLst/>
          </p:spPr>
          <p:txBody>
            <a:bodyPr wrap="square" lIns="91440" tIns="45720" rIns="91440" bIns="45720" anchor="ctr">
              <a:normAutofit fontScale="92500" lnSpcReduction="20000"/>
            </a:bodyPr>
            <a:lstStyle/>
            <a:p>
              <a:pPr algn="ctr"/>
            </a:p>
          </p:txBody>
        </p:sp>
      </p:grpSp>
      <p:sp>
        <p:nvSpPr>
          <p:cNvPr id="12" name="文本框 11"/>
          <p:cNvSpPr txBox="1"/>
          <p:nvPr/>
        </p:nvSpPr>
        <p:spPr>
          <a:xfrm flipH="1">
            <a:off x="476250" y="1424305"/>
            <a:ext cx="5658485" cy="535305"/>
          </a:xfrm>
          <a:prstGeom prst="rect">
            <a:avLst/>
          </a:prstGeom>
          <a:noFill/>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（一）</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latin typeface="微软雅黑" panose="020B0503020204020204" pitchFamily="34" charset="-122"/>
                <a:ea typeface="微软雅黑" panose="020B0503020204020204" pitchFamily="34" charset="-122"/>
                <a:cs typeface="微软雅黑" panose="020B0503020204020204" pitchFamily="34" charset="-122"/>
              </a:rPr>
              <a:t>实验一：</a:t>
            </a:r>
            <a:r>
              <a:rPr lang="zh-CN" altLang="en-US" sz="28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rPr>
              <a:t>搭建道闸硬件模型</a:t>
            </a:r>
            <a:endParaRPr lang="zh-CN" altLang="en-US" sz="2800" b="1" dirty="0">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14" name="文本框 13"/>
          <p:cNvSpPr txBox="1"/>
          <p:nvPr/>
        </p:nvSpPr>
        <p:spPr>
          <a:xfrm>
            <a:off x="1314450" y="2445385"/>
            <a:ext cx="3378200" cy="460375"/>
          </a:xfrm>
          <a:prstGeom prst="rect">
            <a:avLst/>
          </a:prstGeom>
          <a:noFill/>
        </p:spPr>
        <p:txBody>
          <a:bodyPr wrap="square" rtlCol="0">
            <a:spAutoFit/>
          </a:bodyPr>
          <a:lstStyle/>
          <a:p>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实验要求：</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33" name="图片 32" descr="C:\Users\Administrator\Desktop\kisspng-elephant-drawing-cartoon-illustration-rabbits-and-small-elephant-5a9174179019f7.5221269215194818795903.pngkisspng-elephant-drawing-cartoon-illustration-rabbits-and-small-elephant-5a9174179019f7.5221269215194818795903"/>
          <p:cNvPicPr>
            <a:picLocks noChangeAspect="1"/>
          </p:cNvPicPr>
          <p:nvPr/>
        </p:nvPicPr>
        <p:blipFill>
          <a:blip r:embed="rId5"/>
          <a:srcRect/>
          <a:stretch>
            <a:fillRect/>
          </a:stretch>
        </p:blipFill>
        <p:spPr>
          <a:xfrm>
            <a:off x="554355" y="-106045"/>
            <a:ext cx="1530350" cy="1530350"/>
          </a:xfrm>
          <a:prstGeom prst="rect">
            <a:avLst/>
          </a:prstGeom>
        </p:spPr>
      </p:pic>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1"/>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pic>
        <p:nvPicPr>
          <p:cNvPr id="3" name="图片 2"/>
          <p:cNvPicPr>
            <a:picLocks noChangeAspect="1"/>
          </p:cNvPicPr>
          <p:nvPr/>
        </p:nvPicPr>
        <p:blipFill>
          <a:blip r:embed="rId6">
            <a:clrChange>
              <a:clrFrom>
                <a:srgbClr val="FFFFFF">
                  <a:alpha val="100000"/>
                </a:srgbClr>
              </a:clrFrom>
              <a:clrTo>
                <a:srgbClr val="FFFFFF">
                  <a:alpha val="100000"/>
                  <a:alpha val="0"/>
                </a:srgbClr>
              </a:clrTo>
            </a:clrChange>
          </a:blip>
          <a:stretch>
            <a:fillRect/>
          </a:stretch>
        </p:blipFill>
        <p:spPr>
          <a:xfrm rot="16200000">
            <a:off x="8416290" y="3757295"/>
            <a:ext cx="1823085" cy="2829560"/>
          </a:xfrm>
          <a:prstGeom prst="rect">
            <a:avLst/>
          </a:prstGeom>
        </p:spPr>
      </p:pic>
      <p:pic>
        <p:nvPicPr>
          <p:cNvPr id="6" name="图片 5" descr="9gservo"/>
          <p:cNvPicPr>
            <a:picLocks noChangeAspect="1"/>
          </p:cNvPicPr>
          <p:nvPr/>
        </p:nvPicPr>
        <p:blipFill>
          <a:blip r:embed="rId7">
            <a:clrChange>
              <a:clrFrom>
                <a:srgbClr val="FFFFFF">
                  <a:alpha val="100000"/>
                </a:srgbClr>
              </a:clrFrom>
              <a:clrTo>
                <a:srgbClr val="FFFFFF">
                  <a:alpha val="100000"/>
                  <a:alpha val="0"/>
                </a:srgbClr>
              </a:clrTo>
            </a:clrChange>
          </a:blip>
          <a:srcRect l="15398" t="8764" r="11330" b="7839"/>
          <a:stretch>
            <a:fillRect/>
          </a:stretch>
        </p:blipFill>
        <p:spPr>
          <a:xfrm>
            <a:off x="9858375" y="1619885"/>
            <a:ext cx="2005965" cy="2284095"/>
          </a:xfrm>
          <a:prstGeom prst="rect">
            <a:avLst/>
          </a:prstGeom>
        </p:spPr>
      </p:pic>
      <p:pic>
        <p:nvPicPr>
          <p:cNvPr id="18" name="图片 17" descr="c0f681915a664897"/>
          <p:cNvPicPr>
            <a:picLocks noChangeAspect="1"/>
          </p:cNvPicPr>
          <p:nvPr/>
        </p:nvPicPr>
        <p:blipFill>
          <a:blip r:embed="rId8">
            <a:clrChange>
              <a:clrFrom>
                <a:srgbClr val="FFFFFF">
                  <a:alpha val="100000"/>
                </a:srgbClr>
              </a:clrFrom>
              <a:clrTo>
                <a:srgbClr val="FFFFFF">
                  <a:alpha val="100000"/>
                  <a:alpha val="0"/>
                </a:srgbClr>
              </a:clrTo>
            </a:clrChange>
          </a:blip>
          <a:srcRect l="12793" t="3991" r="12400" b="14556"/>
          <a:stretch>
            <a:fillRect/>
          </a:stretch>
        </p:blipFill>
        <p:spPr>
          <a:xfrm>
            <a:off x="6570345" y="1517015"/>
            <a:ext cx="2732405" cy="2299335"/>
          </a:xfrm>
          <a:prstGeom prst="rect">
            <a:avLst/>
          </a:prstGeom>
        </p:spPr>
      </p:pic>
      <p:grpSp>
        <p:nvGrpSpPr>
          <p:cNvPr id="64" name="组合 63"/>
          <p:cNvGrpSpPr/>
          <p:nvPr/>
        </p:nvGrpSpPr>
        <p:grpSpPr>
          <a:xfrm>
            <a:off x="8007985" y="46832"/>
            <a:ext cx="1344295" cy="769620"/>
            <a:chOff x="8611" y="-82"/>
            <a:chExt cx="2117" cy="1212"/>
          </a:xfrm>
        </p:grpSpPr>
        <p:pic>
          <p:nvPicPr>
            <p:cNvPr id="65" name="图片 64"/>
            <p:cNvPicPr>
              <a:picLocks noChangeAspect="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6" name="TextBox 45">
              <a:hlinkClick r:id="rId10"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0" name="组合 69"/>
          <p:cNvGrpSpPr/>
          <p:nvPr/>
        </p:nvGrpSpPr>
        <p:grpSpPr>
          <a:xfrm>
            <a:off x="6654165" y="47150"/>
            <a:ext cx="1360805" cy="768985"/>
            <a:chOff x="8898" y="1286"/>
            <a:chExt cx="2143" cy="1211"/>
          </a:xfrm>
        </p:grpSpPr>
        <p:pic>
          <p:nvPicPr>
            <p:cNvPr id="71" name="图片 70"/>
            <p:cNvPicPr>
              <a:picLocks noChangeAspect="1"/>
            </p:cNvPicPr>
            <p:nvPr/>
          </p:nvPicPr>
          <p:blipFill rotWithShape="1">
            <a:blip r:embed="rId9"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2" name="TextBox 45">
              <a:hlinkClick r:id="rId11"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7" name="组合 6"/>
          <p:cNvGrpSpPr/>
          <p:nvPr/>
        </p:nvGrpSpPr>
        <p:grpSpPr>
          <a:xfrm>
            <a:off x="5300345" y="56833"/>
            <a:ext cx="1360805" cy="768985"/>
            <a:chOff x="8898" y="1286"/>
            <a:chExt cx="2143" cy="1211"/>
          </a:xfrm>
        </p:grpSpPr>
        <p:pic>
          <p:nvPicPr>
            <p:cNvPr id="8" name="图片 7"/>
            <p:cNvPicPr>
              <a:picLocks noChangeAspect="1"/>
            </p:cNvPicPr>
            <p:nvPr/>
          </p:nvPicPr>
          <p:blipFill rotWithShape="1">
            <a:blip r:embed="rId9"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9" name="TextBox 45">
              <a:hlinkClick r:id="rId12"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5" name="组合 4"/>
          <p:cNvGrpSpPr/>
          <p:nvPr/>
        </p:nvGrpSpPr>
        <p:grpSpPr>
          <a:xfrm>
            <a:off x="9348470" y="62389"/>
            <a:ext cx="1360805" cy="768985"/>
            <a:chOff x="8898" y="1286"/>
            <a:chExt cx="2143" cy="1211"/>
          </a:xfrm>
        </p:grpSpPr>
        <p:pic>
          <p:nvPicPr>
            <p:cNvPr id="15" name="图片 14"/>
            <p:cNvPicPr>
              <a:picLocks noChangeAspect="1"/>
            </p:cNvPicPr>
            <p:nvPr/>
          </p:nvPicPr>
          <p:blipFill rotWithShape="1">
            <a:blip r:embed="rId9"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9" name="TextBox 45">
              <a:hlinkClick r:id="rId13"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6" name="组合 15"/>
          <p:cNvGrpSpPr/>
          <p:nvPr/>
        </p:nvGrpSpPr>
        <p:grpSpPr>
          <a:xfrm>
            <a:off x="10695305" y="62389"/>
            <a:ext cx="1360805" cy="768985"/>
            <a:chOff x="8898" y="1286"/>
            <a:chExt cx="2143" cy="1211"/>
          </a:xfrm>
        </p:grpSpPr>
        <p:pic>
          <p:nvPicPr>
            <p:cNvPr id="30" name="图片 29"/>
            <p:cNvPicPr>
              <a:picLocks noChangeAspect="1"/>
            </p:cNvPicPr>
            <p:nvPr/>
          </p:nvPicPr>
          <p:blipFill rotWithShape="1">
            <a:blip r:embed="rId9"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5"/>
    </p:custData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5c75362880785"/>
          <p:cNvPicPr>
            <a:picLocks noChangeAspect="1"/>
          </p:cNvPicPr>
          <p:nvPr/>
        </p:nvPicPr>
        <p:blipFill>
          <a:blip r:embed="rId1"/>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pic>
        <p:nvPicPr>
          <p:cNvPr id="33" name="图片 32" descr="C:\Users\Administrator\Desktop\kisspng-elephant-drawing-cartoon-illustration-rabbits-and-small-elephant-5a9174179019f7.5221269215194818795903.pngkisspng-elephant-drawing-cartoon-illustration-rabbits-and-small-elephant-5a9174179019f7.5221269215194818795903"/>
          <p:cNvPicPr>
            <a:picLocks noChangeAspect="1"/>
          </p:cNvPicPr>
          <p:nvPr/>
        </p:nvPicPr>
        <p:blipFill>
          <a:blip r:embed="rId2"/>
          <a:srcRect/>
          <a:stretch>
            <a:fillRect/>
          </a:stretch>
        </p:blipFill>
        <p:spPr>
          <a:xfrm>
            <a:off x="554355" y="-106045"/>
            <a:ext cx="1530350" cy="1530350"/>
          </a:xfrm>
          <a:prstGeom prst="rect">
            <a:avLst/>
          </a:prstGeom>
        </p:spPr>
      </p:pic>
      <p:sp>
        <p:nvSpPr>
          <p:cNvPr id="3" name="任意多边形: 形状 19"/>
          <p:cNvSpPr/>
          <p:nvPr>
            <p:custDataLst>
              <p:tags r:id="rId3"/>
            </p:custDataLst>
          </p:nvPr>
        </p:nvSpPr>
        <p:spPr bwMode="auto">
          <a:xfrm>
            <a:off x="3588177" y="3103846"/>
            <a:ext cx="536820" cy="535680"/>
          </a:xfrm>
          <a:custGeom>
            <a:avLst/>
            <a:gdLst>
              <a:gd name="T0" fmla="*/ 0 w 199"/>
              <a:gd name="T1" fmla="*/ 99 h 198"/>
              <a:gd name="T2" fmla="*/ 199 w 199"/>
              <a:gd name="T3" fmla="*/ 99 h 198"/>
              <a:gd name="T4" fmla="*/ 112 w 199"/>
              <a:gd name="T5" fmla="*/ 185 h 198"/>
              <a:gd name="T6" fmla="*/ 104 w 199"/>
              <a:gd name="T7" fmla="*/ 145 h 198"/>
              <a:gd name="T8" fmla="*/ 112 w 199"/>
              <a:gd name="T9" fmla="*/ 185 h 198"/>
              <a:gd name="T10" fmla="*/ 96 w 199"/>
              <a:gd name="T11" fmla="*/ 145 h 198"/>
              <a:gd name="T12" fmla="*/ 87 w 199"/>
              <a:gd name="T13" fmla="*/ 185 h 198"/>
              <a:gd name="T14" fmla="*/ 87 w 199"/>
              <a:gd name="T15" fmla="*/ 13 h 198"/>
              <a:gd name="T16" fmla="*/ 96 w 199"/>
              <a:gd name="T17" fmla="*/ 53 h 198"/>
              <a:gd name="T18" fmla="*/ 87 w 199"/>
              <a:gd name="T19" fmla="*/ 13 h 198"/>
              <a:gd name="T20" fmla="*/ 104 w 199"/>
              <a:gd name="T21" fmla="*/ 53 h 198"/>
              <a:gd name="T22" fmla="*/ 112 w 199"/>
              <a:gd name="T23" fmla="*/ 13 h 198"/>
              <a:gd name="T24" fmla="*/ 104 w 199"/>
              <a:gd name="T25" fmla="*/ 61 h 198"/>
              <a:gd name="T26" fmla="*/ 149 w 199"/>
              <a:gd name="T27" fmla="*/ 95 h 198"/>
              <a:gd name="T28" fmla="*/ 104 w 199"/>
              <a:gd name="T29" fmla="*/ 61 h 198"/>
              <a:gd name="T30" fmla="*/ 96 w 199"/>
              <a:gd name="T31" fmla="*/ 95 h 198"/>
              <a:gd name="T32" fmla="*/ 57 w 199"/>
              <a:gd name="T33" fmla="*/ 55 h 198"/>
              <a:gd name="T34" fmla="*/ 42 w 199"/>
              <a:gd name="T35" fmla="*/ 95 h 198"/>
              <a:gd name="T36" fmla="*/ 31 w 199"/>
              <a:gd name="T37" fmla="*/ 45 h 198"/>
              <a:gd name="T38" fmla="*/ 42 w 199"/>
              <a:gd name="T39" fmla="*/ 95 h 198"/>
              <a:gd name="T40" fmla="*/ 49 w 199"/>
              <a:gd name="T41" fmla="*/ 145 h 198"/>
              <a:gd name="T42" fmla="*/ 13 w 199"/>
              <a:gd name="T43" fmla="*/ 103 h 198"/>
              <a:gd name="T44" fmla="*/ 50 w 199"/>
              <a:gd name="T45" fmla="*/ 103 h 198"/>
              <a:gd name="T46" fmla="*/ 96 w 199"/>
              <a:gd name="T47" fmla="*/ 137 h 198"/>
              <a:gd name="T48" fmla="*/ 50 w 199"/>
              <a:gd name="T49" fmla="*/ 103 h 198"/>
              <a:gd name="T50" fmla="*/ 104 w 199"/>
              <a:gd name="T51" fmla="*/ 103 h 198"/>
              <a:gd name="T52" fmla="*/ 143 w 199"/>
              <a:gd name="T53" fmla="*/ 142 h 198"/>
              <a:gd name="T54" fmla="*/ 157 w 199"/>
              <a:gd name="T55" fmla="*/ 103 h 198"/>
              <a:gd name="T56" fmla="*/ 168 w 199"/>
              <a:gd name="T57" fmla="*/ 153 h 198"/>
              <a:gd name="T58" fmla="*/ 157 w 199"/>
              <a:gd name="T59" fmla="*/ 103 h 198"/>
              <a:gd name="T60" fmla="*/ 150 w 199"/>
              <a:gd name="T61" fmla="*/ 53 h 198"/>
              <a:gd name="T62" fmla="*/ 187 w 199"/>
              <a:gd name="T63" fmla="*/ 95 h 198"/>
              <a:gd name="T64" fmla="*/ 162 w 199"/>
              <a:gd name="T65" fmla="*/ 39 h 198"/>
              <a:gd name="T66" fmla="*/ 131 w 199"/>
              <a:gd name="T67" fmla="*/ 18 h 198"/>
              <a:gd name="T68" fmla="*/ 68 w 199"/>
              <a:gd name="T69" fmla="*/ 18 h 198"/>
              <a:gd name="T70" fmla="*/ 37 w 199"/>
              <a:gd name="T71" fmla="*/ 39 h 198"/>
              <a:gd name="T72" fmla="*/ 37 w 199"/>
              <a:gd name="T73" fmla="*/ 159 h 198"/>
              <a:gd name="T74" fmla="*/ 68 w 199"/>
              <a:gd name="T75" fmla="*/ 180 h 198"/>
              <a:gd name="T76" fmla="*/ 131 w 199"/>
              <a:gd name="T77" fmla="*/ 180 h 198"/>
              <a:gd name="T78" fmla="*/ 162 w 199"/>
              <a:gd name="T79" fmla="*/ 159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99" h="198">
                <a:moveTo>
                  <a:pt x="100" y="0"/>
                </a:moveTo>
                <a:cubicBezTo>
                  <a:pt x="45" y="0"/>
                  <a:pt x="0" y="44"/>
                  <a:pt x="0" y="99"/>
                </a:cubicBezTo>
                <a:cubicBezTo>
                  <a:pt x="0" y="153"/>
                  <a:pt x="45" y="198"/>
                  <a:pt x="100" y="198"/>
                </a:cubicBezTo>
                <a:cubicBezTo>
                  <a:pt x="154" y="198"/>
                  <a:pt x="199" y="153"/>
                  <a:pt x="199" y="99"/>
                </a:cubicBezTo>
                <a:cubicBezTo>
                  <a:pt x="199" y="44"/>
                  <a:pt x="154" y="0"/>
                  <a:pt x="100" y="0"/>
                </a:cubicBezTo>
                <a:moveTo>
                  <a:pt x="112" y="185"/>
                </a:moveTo>
                <a:cubicBezTo>
                  <a:pt x="109" y="185"/>
                  <a:pt x="106" y="186"/>
                  <a:pt x="104" y="186"/>
                </a:cubicBezTo>
                <a:cubicBezTo>
                  <a:pt x="104" y="145"/>
                  <a:pt x="104" y="145"/>
                  <a:pt x="104" y="145"/>
                </a:cubicBezTo>
                <a:cubicBezTo>
                  <a:pt x="116" y="145"/>
                  <a:pt x="129" y="147"/>
                  <a:pt x="140" y="150"/>
                </a:cubicBezTo>
                <a:cubicBezTo>
                  <a:pt x="133" y="167"/>
                  <a:pt x="123" y="180"/>
                  <a:pt x="112" y="185"/>
                </a:cubicBezTo>
                <a:moveTo>
                  <a:pt x="59" y="150"/>
                </a:moveTo>
                <a:cubicBezTo>
                  <a:pt x="71" y="147"/>
                  <a:pt x="83" y="145"/>
                  <a:pt x="96" y="145"/>
                </a:cubicBezTo>
                <a:cubicBezTo>
                  <a:pt x="96" y="186"/>
                  <a:pt x="96" y="186"/>
                  <a:pt x="96" y="186"/>
                </a:cubicBezTo>
                <a:cubicBezTo>
                  <a:pt x="93" y="186"/>
                  <a:pt x="90" y="185"/>
                  <a:pt x="87" y="185"/>
                </a:cubicBezTo>
                <a:cubicBezTo>
                  <a:pt x="76" y="180"/>
                  <a:pt x="66" y="167"/>
                  <a:pt x="59" y="150"/>
                </a:cubicBezTo>
                <a:moveTo>
                  <a:pt x="87" y="13"/>
                </a:moveTo>
                <a:cubicBezTo>
                  <a:pt x="90" y="12"/>
                  <a:pt x="93" y="12"/>
                  <a:pt x="96" y="12"/>
                </a:cubicBezTo>
                <a:cubicBezTo>
                  <a:pt x="96" y="53"/>
                  <a:pt x="96" y="53"/>
                  <a:pt x="96" y="53"/>
                </a:cubicBezTo>
                <a:cubicBezTo>
                  <a:pt x="83" y="53"/>
                  <a:pt x="71" y="51"/>
                  <a:pt x="59" y="48"/>
                </a:cubicBezTo>
                <a:cubicBezTo>
                  <a:pt x="66" y="31"/>
                  <a:pt x="76" y="18"/>
                  <a:pt x="87" y="13"/>
                </a:cubicBezTo>
                <a:moveTo>
                  <a:pt x="140" y="48"/>
                </a:moveTo>
                <a:cubicBezTo>
                  <a:pt x="129" y="51"/>
                  <a:pt x="116" y="53"/>
                  <a:pt x="104" y="53"/>
                </a:cubicBezTo>
                <a:cubicBezTo>
                  <a:pt x="104" y="12"/>
                  <a:pt x="104" y="12"/>
                  <a:pt x="104" y="12"/>
                </a:cubicBezTo>
                <a:cubicBezTo>
                  <a:pt x="106" y="12"/>
                  <a:pt x="109" y="12"/>
                  <a:pt x="112" y="13"/>
                </a:cubicBezTo>
                <a:cubicBezTo>
                  <a:pt x="123" y="18"/>
                  <a:pt x="133" y="31"/>
                  <a:pt x="140" y="48"/>
                </a:cubicBezTo>
                <a:moveTo>
                  <a:pt x="104" y="61"/>
                </a:moveTo>
                <a:cubicBezTo>
                  <a:pt x="117" y="61"/>
                  <a:pt x="130" y="59"/>
                  <a:pt x="143" y="55"/>
                </a:cubicBezTo>
                <a:cubicBezTo>
                  <a:pt x="146" y="67"/>
                  <a:pt x="148" y="81"/>
                  <a:pt x="149" y="95"/>
                </a:cubicBezTo>
                <a:cubicBezTo>
                  <a:pt x="104" y="95"/>
                  <a:pt x="104" y="95"/>
                  <a:pt x="104" y="95"/>
                </a:cubicBezTo>
                <a:lnTo>
                  <a:pt x="104" y="61"/>
                </a:lnTo>
                <a:close/>
                <a:moveTo>
                  <a:pt x="96" y="61"/>
                </a:moveTo>
                <a:cubicBezTo>
                  <a:pt x="96" y="95"/>
                  <a:pt x="96" y="95"/>
                  <a:pt x="96" y="95"/>
                </a:cubicBezTo>
                <a:cubicBezTo>
                  <a:pt x="50" y="95"/>
                  <a:pt x="50" y="95"/>
                  <a:pt x="50" y="95"/>
                </a:cubicBezTo>
                <a:cubicBezTo>
                  <a:pt x="51" y="81"/>
                  <a:pt x="53" y="67"/>
                  <a:pt x="57" y="55"/>
                </a:cubicBezTo>
                <a:cubicBezTo>
                  <a:pt x="69" y="59"/>
                  <a:pt x="82" y="61"/>
                  <a:pt x="96" y="61"/>
                </a:cubicBezTo>
                <a:moveTo>
                  <a:pt x="42" y="95"/>
                </a:moveTo>
                <a:cubicBezTo>
                  <a:pt x="13" y="95"/>
                  <a:pt x="13" y="95"/>
                  <a:pt x="13" y="95"/>
                </a:cubicBezTo>
                <a:cubicBezTo>
                  <a:pt x="13" y="76"/>
                  <a:pt x="20" y="59"/>
                  <a:pt x="31" y="45"/>
                </a:cubicBezTo>
                <a:cubicBezTo>
                  <a:pt x="37" y="48"/>
                  <a:pt x="43" y="51"/>
                  <a:pt x="49" y="53"/>
                </a:cubicBezTo>
                <a:cubicBezTo>
                  <a:pt x="45" y="65"/>
                  <a:pt x="43" y="80"/>
                  <a:pt x="42" y="95"/>
                </a:cubicBezTo>
                <a:moveTo>
                  <a:pt x="42" y="103"/>
                </a:moveTo>
                <a:cubicBezTo>
                  <a:pt x="43" y="118"/>
                  <a:pt x="45" y="132"/>
                  <a:pt x="49" y="145"/>
                </a:cubicBezTo>
                <a:cubicBezTo>
                  <a:pt x="43" y="147"/>
                  <a:pt x="37" y="150"/>
                  <a:pt x="31" y="153"/>
                </a:cubicBezTo>
                <a:cubicBezTo>
                  <a:pt x="20" y="139"/>
                  <a:pt x="13" y="122"/>
                  <a:pt x="13" y="103"/>
                </a:cubicBezTo>
                <a:lnTo>
                  <a:pt x="42" y="103"/>
                </a:lnTo>
                <a:close/>
                <a:moveTo>
                  <a:pt x="50" y="103"/>
                </a:moveTo>
                <a:cubicBezTo>
                  <a:pt x="96" y="103"/>
                  <a:pt x="96" y="103"/>
                  <a:pt x="96" y="103"/>
                </a:cubicBezTo>
                <a:cubicBezTo>
                  <a:pt x="96" y="137"/>
                  <a:pt x="96" y="137"/>
                  <a:pt x="96" y="137"/>
                </a:cubicBezTo>
                <a:cubicBezTo>
                  <a:pt x="82" y="137"/>
                  <a:pt x="69" y="139"/>
                  <a:pt x="57" y="142"/>
                </a:cubicBezTo>
                <a:cubicBezTo>
                  <a:pt x="53" y="131"/>
                  <a:pt x="51" y="117"/>
                  <a:pt x="50" y="103"/>
                </a:cubicBezTo>
                <a:moveTo>
                  <a:pt x="104" y="137"/>
                </a:moveTo>
                <a:cubicBezTo>
                  <a:pt x="104" y="103"/>
                  <a:pt x="104" y="103"/>
                  <a:pt x="104" y="103"/>
                </a:cubicBezTo>
                <a:cubicBezTo>
                  <a:pt x="149" y="103"/>
                  <a:pt x="149" y="103"/>
                  <a:pt x="149" y="103"/>
                </a:cubicBezTo>
                <a:cubicBezTo>
                  <a:pt x="148" y="117"/>
                  <a:pt x="146" y="131"/>
                  <a:pt x="143" y="142"/>
                </a:cubicBezTo>
                <a:cubicBezTo>
                  <a:pt x="130" y="139"/>
                  <a:pt x="117" y="137"/>
                  <a:pt x="104" y="137"/>
                </a:cubicBezTo>
                <a:moveTo>
                  <a:pt x="157" y="103"/>
                </a:moveTo>
                <a:cubicBezTo>
                  <a:pt x="187" y="103"/>
                  <a:pt x="187" y="103"/>
                  <a:pt x="187" y="103"/>
                </a:cubicBezTo>
                <a:cubicBezTo>
                  <a:pt x="186" y="122"/>
                  <a:pt x="179" y="139"/>
                  <a:pt x="168" y="153"/>
                </a:cubicBezTo>
                <a:cubicBezTo>
                  <a:pt x="162" y="150"/>
                  <a:pt x="156" y="147"/>
                  <a:pt x="150" y="145"/>
                </a:cubicBezTo>
                <a:cubicBezTo>
                  <a:pt x="154" y="132"/>
                  <a:pt x="156" y="118"/>
                  <a:pt x="157" y="103"/>
                </a:cubicBezTo>
                <a:moveTo>
                  <a:pt x="157" y="95"/>
                </a:moveTo>
                <a:cubicBezTo>
                  <a:pt x="156" y="80"/>
                  <a:pt x="154" y="65"/>
                  <a:pt x="150" y="53"/>
                </a:cubicBezTo>
                <a:cubicBezTo>
                  <a:pt x="156" y="51"/>
                  <a:pt x="162" y="48"/>
                  <a:pt x="168" y="45"/>
                </a:cubicBezTo>
                <a:cubicBezTo>
                  <a:pt x="179" y="59"/>
                  <a:pt x="186" y="76"/>
                  <a:pt x="187" y="95"/>
                </a:cubicBezTo>
                <a:lnTo>
                  <a:pt x="157" y="95"/>
                </a:lnTo>
                <a:close/>
                <a:moveTo>
                  <a:pt x="162" y="39"/>
                </a:moveTo>
                <a:cubicBezTo>
                  <a:pt x="158" y="41"/>
                  <a:pt x="153" y="43"/>
                  <a:pt x="147" y="45"/>
                </a:cubicBezTo>
                <a:cubicBezTo>
                  <a:pt x="143" y="34"/>
                  <a:pt x="137" y="25"/>
                  <a:pt x="131" y="18"/>
                </a:cubicBezTo>
                <a:cubicBezTo>
                  <a:pt x="143" y="22"/>
                  <a:pt x="154" y="29"/>
                  <a:pt x="162" y="39"/>
                </a:cubicBezTo>
                <a:moveTo>
                  <a:pt x="68" y="18"/>
                </a:moveTo>
                <a:cubicBezTo>
                  <a:pt x="62" y="25"/>
                  <a:pt x="56" y="34"/>
                  <a:pt x="52" y="45"/>
                </a:cubicBezTo>
                <a:cubicBezTo>
                  <a:pt x="46" y="43"/>
                  <a:pt x="41" y="41"/>
                  <a:pt x="37" y="39"/>
                </a:cubicBezTo>
                <a:cubicBezTo>
                  <a:pt x="46" y="29"/>
                  <a:pt x="56" y="22"/>
                  <a:pt x="68" y="18"/>
                </a:cubicBezTo>
                <a:moveTo>
                  <a:pt x="37" y="159"/>
                </a:moveTo>
                <a:cubicBezTo>
                  <a:pt x="41" y="157"/>
                  <a:pt x="46" y="154"/>
                  <a:pt x="52" y="152"/>
                </a:cubicBezTo>
                <a:cubicBezTo>
                  <a:pt x="56" y="163"/>
                  <a:pt x="62" y="173"/>
                  <a:pt x="68" y="180"/>
                </a:cubicBezTo>
                <a:cubicBezTo>
                  <a:pt x="56" y="175"/>
                  <a:pt x="46" y="168"/>
                  <a:pt x="37" y="159"/>
                </a:cubicBezTo>
                <a:moveTo>
                  <a:pt x="131" y="180"/>
                </a:moveTo>
                <a:cubicBezTo>
                  <a:pt x="137" y="173"/>
                  <a:pt x="143" y="163"/>
                  <a:pt x="147" y="152"/>
                </a:cubicBezTo>
                <a:cubicBezTo>
                  <a:pt x="153" y="154"/>
                  <a:pt x="158" y="157"/>
                  <a:pt x="162" y="159"/>
                </a:cubicBezTo>
                <a:cubicBezTo>
                  <a:pt x="154" y="168"/>
                  <a:pt x="143" y="175"/>
                  <a:pt x="131" y="180"/>
                </a:cubicBezTo>
              </a:path>
            </a:pathLst>
          </a:custGeom>
          <a:solidFill>
            <a:srgbClr val="FFFFFF"/>
          </a:solidFill>
          <a:ln>
            <a:noFill/>
          </a:ln>
        </p:spPr>
        <p:txBody>
          <a:bodyPr wrap="square" lIns="91440" tIns="45720" rIns="91440" bIns="45720" anchor="ctr">
            <a:normAutofit/>
          </a:bodyPr>
          <a:lstStyle/>
          <a:p>
            <a:pPr algn="ctr"/>
          </a:p>
        </p:txBody>
      </p:sp>
      <p:sp>
        <p:nvSpPr>
          <p:cNvPr id="18" name="文本框 17"/>
          <p:cNvSpPr txBox="1"/>
          <p:nvPr/>
        </p:nvSpPr>
        <p:spPr>
          <a:xfrm flipH="1">
            <a:off x="458470" y="1343660"/>
            <a:ext cx="6447790" cy="535305"/>
          </a:xfrm>
          <a:prstGeom prst="rect">
            <a:avLst/>
          </a:prstGeom>
          <a:noFill/>
        </p:spPr>
        <p:txBody>
          <a:bodyPr wrap="square" lIns="91440" tIns="45720" rIns="91440" bIns="45720" anchor="b"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（二）</a:t>
            </a:r>
            <a:r>
              <a:rPr lang="en-US" altLang="zh-CN"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sz="28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实验二：</a:t>
            </a:r>
            <a:r>
              <a:rPr lang="zh-CN" altLang="en-US" sz="28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rPr>
              <a:t>编程实现道闸升降控制</a:t>
            </a:r>
            <a:endParaRPr lang="zh-CN" altLang="en-US" sz="2800" b="1" dirty="0">
              <a:solidFill>
                <a:schemeClr val="accent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19" name="组合 18"/>
          <p:cNvGrpSpPr/>
          <p:nvPr/>
        </p:nvGrpSpPr>
        <p:grpSpPr>
          <a:xfrm>
            <a:off x="826770" y="2499360"/>
            <a:ext cx="3298190" cy="534670"/>
            <a:chOff x="2070" y="3401"/>
            <a:chExt cx="5194" cy="842"/>
          </a:xfrm>
        </p:grpSpPr>
        <p:grpSp>
          <p:nvGrpSpPr>
            <p:cNvPr id="21" name="组合 20"/>
            <p:cNvGrpSpPr/>
            <p:nvPr/>
          </p:nvGrpSpPr>
          <p:grpSpPr>
            <a:xfrm>
              <a:off x="2070" y="3401"/>
              <a:ext cx="842" cy="842"/>
              <a:chOff x="1716" y="2319"/>
              <a:chExt cx="842" cy="842"/>
            </a:xfrm>
          </p:grpSpPr>
          <p:sp>
            <p:nvSpPr>
              <p:cNvPr id="23" name="矩形: 圆角 2"/>
              <p:cNvSpPr/>
              <p:nvPr/>
            </p:nvSpPr>
            <p:spPr>
              <a:xfrm>
                <a:off x="1716" y="2319"/>
                <a:ext cx="843" cy="843"/>
              </a:xfrm>
              <a:prstGeom prst="roundRect">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chorCtr="0">
                <a:normAutofit/>
              </a:bodyPr>
              <a:lstStyle/>
              <a:p>
                <a:endParaRPr kumimoji="1" b="1">
                  <a:solidFill>
                    <a:srgbClr val="FFFFFF"/>
                  </a:solidFill>
                </a:endParaRPr>
              </a:p>
            </p:txBody>
          </p:sp>
          <p:sp>
            <p:nvSpPr>
              <p:cNvPr id="25" name="任意多边形: 形状 3"/>
              <p:cNvSpPr/>
              <p:nvPr/>
            </p:nvSpPr>
            <p:spPr bwMode="auto">
              <a:xfrm>
                <a:off x="1893" y="2484"/>
                <a:ext cx="489" cy="491"/>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050" y="9182"/>
                    </a:moveTo>
                    <a:cubicBezTo>
                      <a:pt x="21200" y="9182"/>
                      <a:pt x="21329" y="9229"/>
                      <a:pt x="21435" y="9326"/>
                    </a:cubicBezTo>
                    <a:cubicBezTo>
                      <a:pt x="21544" y="9426"/>
                      <a:pt x="21599" y="9549"/>
                      <a:pt x="21599" y="9699"/>
                    </a:cubicBezTo>
                    <a:lnTo>
                      <a:pt x="21599" y="11867"/>
                    </a:lnTo>
                    <a:cubicBezTo>
                      <a:pt x="21599" y="12232"/>
                      <a:pt x="21415" y="12414"/>
                      <a:pt x="21050" y="12414"/>
                    </a:cubicBezTo>
                    <a:lnTo>
                      <a:pt x="18746" y="12414"/>
                    </a:lnTo>
                    <a:cubicBezTo>
                      <a:pt x="18575" y="13204"/>
                      <a:pt x="18299" y="13947"/>
                      <a:pt x="17915" y="14646"/>
                    </a:cubicBezTo>
                    <a:cubicBezTo>
                      <a:pt x="17530" y="15342"/>
                      <a:pt x="17066" y="15965"/>
                      <a:pt x="16517" y="16514"/>
                    </a:cubicBezTo>
                    <a:cubicBezTo>
                      <a:pt x="15968" y="17061"/>
                      <a:pt x="15346" y="17528"/>
                      <a:pt x="14647" y="17913"/>
                    </a:cubicBezTo>
                    <a:cubicBezTo>
                      <a:pt x="13948" y="18298"/>
                      <a:pt x="13206" y="18577"/>
                      <a:pt x="12419" y="18741"/>
                    </a:cubicBezTo>
                    <a:lnTo>
                      <a:pt x="12419" y="21050"/>
                    </a:lnTo>
                    <a:cubicBezTo>
                      <a:pt x="12419" y="21197"/>
                      <a:pt x="12369" y="21329"/>
                      <a:pt x="12269" y="21435"/>
                    </a:cubicBezTo>
                    <a:cubicBezTo>
                      <a:pt x="12172" y="21544"/>
                      <a:pt x="12049" y="21599"/>
                      <a:pt x="11896" y="21599"/>
                    </a:cubicBezTo>
                    <a:lnTo>
                      <a:pt x="9732" y="21599"/>
                    </a:lnTo>
                    <a:cubicBezTo>
                      <a:pt x="9368" y="21599"/>
                      <a:pt x="9183" y="21417"/>
                      <a:pt x="9183" y="21050"/>
                    </a:cubicBezTo>
                    <a:lnTo>
                      <a:pt x="9183" y="18741"/>
                    </a:lnTo>
                    <a:cubicBezTo>
                      <a:pt x="8396" y="18577"/>
                      <a:pt x="7654" y="18298"/>
                      <a:pt x="6955" y="17913"/>
                    </a:cubicBezTo>
                    <a:cubicBezTo>
                      <a:pt x="6259" y="17528"/>
                      <a:pt x="5634" y="17061"/>
                      <a:pt x="5085" y="16514"/>
                    </a:cubicBezTo>
                    <a:cubicBezTo>
                      <a:pt x="4536" y="15965"/>
                      <a:pt x="4069" y="15342"/>
                      <a:pt x="3687" y="14646"/>
                    </a:cubicBezTo>
                    <a:cubicBezTo>
                      <a:pt x="3300" y="13947"/>
                      <a:pt x="3024" y="13204"/>
                      <a:pt x="2856" y="12414"/>
                    </a:cubicBezTo>
                    <a:lnTo>
                      <a:pt x="551" y="12414"/>
                    </a:lnTo>
                    <a:cubicBezTo>
                      <a:pt x="187" y="12414"/>
                      <a:pt x="0" y="12231"/>
                      <a:pt x="0" y="11867"/>
                    </a:cubicBezTo>
                    <a:lnTo>
                      <a:pt x="0" y="9699"/>
                    </a:lnTo>
                    <a:cubicBezTo>
                      <a:pt x="0" y="9549"/>
                      <a:pt x="58" y="9426"/>
                      <a:pt x="167" y="9326"/>
                    </a:cubicBezTo>
                    <a:cubicBezTo>
                      <a:pt x="273" y="9229"/>
                      <a:pt x="402" y="9182"/>
                      <a:pt x="551" y="9182"/>
                    </a:cubicBezTo>
                    <a:lnTo>
                      <a:pt x="2856" y="9182"/>
                    </a:lnTo>
                    <a:cubicBezTo>
                      <a:pt x="3026" y="8392"/>
                      <a:pt x="3300" y="7652"/>
                      <a:pt x="3687" y="6953"/>
                    </a:cubicBezTo>
                    <a:cubicBezTo>
                      <a:pt x="4069" y="6251"/>
                      <a:pt x="4536" y="5631"/>
                      <a:pt x="5085" y="5081"/>
                    </a:cubicBezTo>
                    <a:cubicBezTo>
                      <a:pt x="5634" y="4532"/>
                      <a:pt x="6256" y="4065"/>
                      <a:pt x="6955" y="3680"/>
                    </a:cubicBezTo>
                    <a:cubicBezTo>
                      <a:pt x="7654" y="3298"/>
                      <a:pt x="8396" y="3022"/>
                      <a:pt x="9183" y="2852"/>
                    </a:cubicBezTo>
                    <a:lnTo>
                      <a:pt x="9183" y="546"/>
                    </a:lnTo>
                    <a:cubicBezTo>
                      <a:pt x="9183" y="181"/>
                      <a:pt x="9365" y="0"/>
                      <a:pt x="9732" y="0"/>
                    </a:cubicBezTo>
                    <a:lnTo>
                      <a:pt x="11896" y="0"/>
                    </a:lnTo>
                    <a:cubicBezTo>
                      <a:pt x="12049" y="0"/>
                      <a:pt x="12172" y="50"/>
                      <a:pt x="12269" y="158"/>
                    </a:cubicBezTo>
                    <a:cubicBezTo>
                      <a:pt x="12369" y="267"/>
                      <a:pt x="12419" y="396"/>
                      <a:pt x="12419" y="546"/>
                    </a:cubicBezTo>
                    <a:lnTo>
                      <a:pt x="12419" y="2852"/>
                    </a:lnTo>
                    <a:cubicBezTo>
                      <a:pt x="13206" y="3022"/>
                      <a:pt x="13948" y="3298"/>
                      <a:pt x="14647" y="3680"/>
                    </a:cubicBezTo>
                    <a:cubicBezTo>
                      <a:pt x="15343" y="4065"/>
                      <a:pt x="15968" y="4532"/>
                      <a:pt x="16517" y="5082"/>
                    </a:cubicBezTo>
                    <a:cubicBezTo>
                      <a:pt x="17066" y="5631"/>
                      <a:pt x="17530" y="6251"/>
                      <a:pt x="17915" y="6953"/>
                    </a:cubicBezTo>
                    <a:cubicBezTo>
                      <a:pt x="18299" y="7652"/>
                      <a:pt x="18578" y="8392"/>
                      <a:pt x="18746" y="9182"/>
                    </a:cubicBezTo>
                    <a:lnTo>
                      <a:pt x="21050" y="9182"/>
                    </a:lnTo>
                    <a:close/>
                    <a:moveTo>
                      <a:pt x="12419" y="16465"/>
                    </a:moveTo>
                    <a:cubicBezTo>
                      <a:pt x="13411" y="16194"/>
                      <a:pt x="14268" y="15698"/>
                      <a:pt x="14991" y="14981"/>
                    </a:cubicBezTo>
                    <a:cubicBezTo>
                      <a:pt x="15710" y="14264"/>
                      <a:pt x="16203" y="13410"/>
                      <a:pt x="16467" y="12414"/>
                    </a:cubicBezTo>
                    <a:lnTo>
                      <a:pt x="14048" y="12414"/>
                    </a:lnTo>
                    <a:cubicBezTo>
                      <a:pt x="13684" y="12414"/>
                      <a:pt x="13505" y="12231"/>
                      <a:pt x="13514" y="11867"/>
                    </a:cubicBezTo>
                    <a:lnTo>
                      <a:pt x="13514" y="9699"/>
                    </a:lnTo>
                    <a:cubicBezTo>
                      <a:pt x="13514" y="9549"/>
                      <a:pt x="13567" y="9426"/>
                      <a:pt x="13669" y="9326"/>
                    </a:cubicBezTo>
                    <a:cubicBezTo>
                      <a:pt x="13772" y="9229"/>
                      <a:pt x="13898" y="9182"/>
                      <a:pt x="14048" y="9182"/>
                    </a:cubicBezTo>
                    <a:lnTo>
                      <a:pt x="16467" y="9182"/>
                    </a:lnTo>
                    <a:cubicBezTo>
                      <a:pt x="16194" y="8186"/>
                      <a:pt x="15698" y="7332"/>
                      <a:pt x="14982" y="6609"/>
                    </a:cubicBezTo>
                    <a:cubicBezTo>
                      <a:pt x="14265" y="5883"/>
                      <a:pt x="13411" y="5390"/>
                      <a:pt x="12419" y="5131"/>
                    </a:cubicBezTo>
                    <a:lnTo>
                      <a:pt x="12419" y="7549"/>
                    </a:lnTo>
                    <a:cubicBezTo>
                      <a:pt x="12419" y="7699"/>
                      <a:pt x="12369" y="7828"/>
                      <a:pt x="12269" y="7928"/>
                    </a:cubicBezTo>
                    <a:cubicBezTo>
                      <a:pt x="12172" y="8031"/>
                      <a:pt x="12049" y="8081"/>
                      <a:pt x="11896" y="8081"/>
                    </a:cubicBezTo>
                    <a:lnTo>
                      <a:pt x="9732" y="8081"/>
                    </a:lnTo>
                    <a:cubicBezTo>
                      <a:pt x="9368" y="8081"/>
                      <a:pt x="9183" y="7905"/>
                      <a:pt x="9183" y="7549"/>
                    </a:cubicBezTo>
                    <a:lnTo>
                      <a:pt x="9183" y="5131"/>
                    </a:lnTo>
                    <a:cubicBezTo>
                      <a:pt x="8191" y="5402"/>
                      <a:pt x="7334" y="5895"/>
                      <a:pt x="6608" y="6612"/>
                    </a:cubicBezTo>
                    <a:cubicBezTo>
                      <a:pt x="5889" y="7332"/>
                      <a:pt x="5399" y="8187"/>
                      <a:pt x="5135" y="9182"/>
                    </a:cubicBezTo>
                    <a:lnTo>
                      <a:pt x="7580" y="9182"/>
                    </a:lnTo>
                    <a:cubicBezTo>
                      <a:pt x="7733" y="9182"/>
                      <a:pt x="7853" y="9229"/>
                      <a:pt x="7947" y="9326"/>
                    </a:cubicBezTo>
                    <a:cubicBezTo>
                      <a:pt x="8038" y="9426"/>
                      <a:pt x="8088" y="9550"/>
                      <a:pt x="8088" y="9700"/>
                    </a:cubicBezTo>
                    <a:lnTo>
                      <a:pt x="8088" y="11867"/>
                    </a:lnTo>
                    <a:cubicBezTo>
                      <a:pt x="8088" y="12017"/>
                      <a:pt x="8038" y="12144"/>
                      <a:pt x="7947" y="12252"/>
                    </a:cubicBezTo>
                    <a:cubicBezTo>
                      <a:pt x="7853" y="12364"/>
                      <a:pt x="7733" y="12414"/>
                      <a:pt x="7580" y="12414"/>
                    </a:cubicBezTo>
                    <a:lnTo>
                      <a:pt x="5135" y="12414"/>
                    </a:lnTo>
                    <a:cubicBezTo>
                      <a:pt x="5408" y="13410"/>
                      <a:pt x="5904" y="14267"/>
                      <a:pt x="6620" y="14990"/>
                    </a:cubicBezTo>
                    <a:cubicBezTo>
                      <a:pt x="7337" y="15710"/>
                      <a:pt x="8191" y="16203"/>
                      <a:pt x="9183" y="16465"/>
                    </a:cubicBezTo>
                    <a:lnTo>
                      <a:pt x="9183" y="14018"/>
                    </a:lnTo>
                    <a:cubicBezTo>
                      <a:pt x="9183" y="13868"/>
                      <a:pt x="9239" y="13744"/>
                      <a:pt x="9348" y="13653"/>
                    </a:cubicBezTo>
                    <a:cubicBezTo>
                      <a:pt x="9453" y="13559"/>
                      <a:pt x="9583" y="13512"/>
                      <a:pt x="9732" y="13512"/>
                    </a:cubicBezTo>
                    <a:lnTo>
                      <a:pt x="11896" y="13512"/>
                    </a:lnTo>
                    <a:cubicBezTo>
                      <a:pt x="12049" y="13512"/>
                      <a:pt x="12172" y="13559"/>
                      <a:pt x="12269" y="13653"/>
                    </a:cubicBezTo>
                    <a:cubicBezTo>
                      <a:pt x="12369" y="13744"/>
                      <a:pt x="12419" y="13868"/>
                      <a:pt x="12419" y="14018"/>
                    </a:cubicBezTo>
                    <a:lnTo>
                      <a:pt x="12419" y="16465"/>
                    </a:lnTo>
                    <a:close/>
                  </a:path>
                </a:pathLst>
              </a:custGeom>
              <a:solidFill>
                <a:srgbClr val="FFFFFF"/>
              </a:solidFill>
              <a:ln>
                <a:noFill/>
              </a:ln>
              <a:effectLst/>
            </p:spPr>
            <p:txBody>
              <a:bodyPr wrap="square" lIns="91440" tIns="45720" rIns="91440" bIns="45720" anchor="ctr">
                <a:normAutofit fontScale="92500" lnSpcReduction="20000"/>
              </a:bodyPr>
              <a:lstStyle/>
              <a:p>
                <a:pPr algn="ctr"/>
              </a:p>
            </p:txBody>
          </p:sp>
        </p:grpSp>
        <p:sp>
          <p:nvSpPr>
            <p:cNvPr id="29" name="文本框 28"/>
            <p:cNvSpPr txBox="1"/>
            <p:nvPr/>
          </p:nvSpPr>
          <p:spPr>
            <a:xfrm>
              <a:off x="3231" y="3449"/>
              <a:ext cx="4033"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实验要求</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sp>
        <p:nvSpPr>
          <p:cNvPr id="30" name="文本框 29"/>
          <p:cNvSpPr txBox="1"/>
          <p:nvPr/>
        </p:nvSpPr>
        <p:spPr>
          <a:xfrm>
            <a:off x="826770" y="3429000"/>
            <a:ext cx="5275580" cy="1476375"/>
          </a:xfrm>
          <a:prstGeom prst="rect">
            <a:avLst/>
          </a:prstGeom>
        </p:spPr>
        <p:txBody>
          <a:bodyPr wrap="square">
            <a:spAutoFit/>
          </a:bodyPr>
          <a:lstStyle/>
          <a:p>
            <a:pPr defTabSz="914400">
              <a:lnSpc>
                <a:spcPct val="150000"/>
              </a:lnSpc>
              <a:spcBef>
                <a:spcPct val="20000"/>
              </a:spcBef>
              <a:buClrTx/>
              <a:buSzTx/>
              <a:buFontTx/>
            </a:pPr>
            <a:r>
              <a:rPr lang="zh-CN" altLang="en-US" sz="2000" dirty="0">
                <a:latin typeface="微软雅黑" panose="020B0503020204020204" pitchFamily="34" charset="-122"/>
                <a:ea typeface="微软雅黑" panose="020B0503020204020204" pitchFamily="34" charset="-122"/>
                <a:cs typeface="微软雅黑" panose="020B0503020204020204" pitchFamily="34" charset="-122"/>
              </a:rPr>
              <a:t>利用mPython打开半成品程序，设置控制程序积木块参数，下载程序到主控板，测试道闸升降的效果。</a:t>
            </a:r>
            <a:endParaRPr lang="zh-CN" altLang="en-US" sz="2000" dirty="0">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1"/>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pic>
        <p:nvPicPr>
          <p:cNvPr id="2" name="图片 1"/>
          <p:cNvPicPr>
            <a:picLocks noChangeAspect="1"/>
          </p:cNvPicPr>
          <p:nvPr/>
        </p:nvPicPr>
        <p:blipFill>
          <a:blip r:embed="rId4">
            <a:clrChange>
              <a:clrFrom>
                <a:srgbClr val="F6F9FF">
                  <a:alpha val="100000"/>
                </a:srgbClr>
              </a:clrFrom>
              <a:clrTo>
                <a:srgbClr val="F6F9FF">
                  <a:alpha val="100000"/>
                  <a:alpha val="0"/>
                </a:srgbClr>
              </a:clrTo>
            </a:clrChange>
          </a:blip>
          <a:stretch>
            <a:fillRect/>
          </a:stretch>
        </p:blipFill>
        <p:spPr>
          <a:xfrm>
            <a:off x="6522720" y="1978660"/>
            <a:ext cx="4978400" cy="4318000"/>
          </a:xfrm>
          <a:prstGeom prst="rect">
            <a:avLst/>
          </a:prstGeom>
          <a:noFill/>
          <a:ln w="9525">
            <a:noFill/>
          </a:ln>
        </p:spPr>
      </p:pic>
      <p:grpSp>
        <p:nvGrpSpPr>
          <p:cNvPr id="4" name="组合 3"/>
          <p:cNvGrpSpPr/>
          <p:nvPr/>
        </p:nvGrpSpPr>
        <p:grpSpPr>
          <a:xfrm>
            <a:off x="8007985" y="46832"/>
            <a:ext cx="1344295" cy="769620"/>
            <a:chOff x="8611" y="-82"/>
            <a:chExt cx="2117" cy="1212"/>
          </a:xfrm>
        </p:grpSpPr>
        <p:pic>
          <p:nvPicPr>
            <p:cNvPr id="5" name="图片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 name="TextBox 45">
              <a:hlinkClick r:id="rId6"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 name="组合 6"/>
          <p:cNvGrpSpPr/>
          <p:nvPr/>
        </p:nvGrpSpPr>
        <p:grpSpPr>
          <a:xfrm>
            <a:off x="6654165" y="47150"/>
            <a:ext cx="1360805" cy="768985"/>
            <a:chOff x="8898" y="1286"/>
            <a:chExt cx="2143" cy="1211"/>
          </a:xfrm>
        </p:grpSpPr>
        <p:pic>
          <p:nvPicPr>
            <p:cNvPr id="8" name="图片 7"/>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9"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0" name="组合 9"/>
          <p:cNvGrpSpPr/>
          <p:nvPr/>
        </p:nvGrpSpPr>
        <p:grpSpPr>
          <a:xfrm>
            <a:off x="5300345" y="56833"/>
            <a:ext cx="1360805" cy="768985"/>
            <a:chOff x="8898" y="1286"/>
            <a:chExt cx="2143" cy="1211"/>
          </a:xfrm>
        </p:grpSpPr>
        <p:pic>
          <p:nvPicPr>
            <p:cNvPr id="11" name="图片 10"/>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2"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7" name="组合 16"/>
          <p:cNvGrpSpPr/>
          <p:nvPr/>
        </p:nvGrpSpPr>
        <p:grpSpPr>
          <a:xfrm>
            <a:off x="9348470" y="62389"/>
            <a:ext cx="1360805" cy="768985"/>
            <a:chOff x="8898" y="1286"/>
            <a:chExt cx="2143" cy="1211"/>
          </a:xfrm>
        </p:grpSpPr>
        <p:pic>
          <p:nvPicPr>
            <p:cNvPr id="13" name="图片 12"/>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4"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10695305" y="62389"/>
            <a:ext cx="1360805" cy="768985"/>
            <a:chOff x="8898" y="1286"/>
            <a:chExt cx="2143" cy="1211"/>
          </a:xfrm>
        </p:grpSpPr>
        <p:pic>
          <p:nvPicPr>
            <p:cNvPr id="16" name="图片 15"/>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10"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1"/>
    </p:custData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2" name="图片 31" descr="5c75362880785"/>
          <p:cNvPicPr>
            <a:picLocks noChangeAspect="1"/>
          </p:cNvPicPr>
          <p:nvPr/>
        </p:nvPicPr>
        <p:blipFill>
          <a:blip r:embed="rId1"/>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pic>
        <p:nvPicPr>
          <p:cNvPr id="33" name="图片 32" descr="C:\Users\Administrator\Desktop\kisspng-elephant-drawing-cartoon-illustration-rabbits-and-small-elephant-5a9174179019f7.5221269215194818795903.pngkisspng-elephant-drawing-cartoon-illustration-rabbits-and-small-elephant-5a9174179019f7.5221269215194818795903"/>
          <p:cNvPicPr>
            <a:picLocks noChangeAspect="1"/>
          </p:cNvPicPr>
          <p:nvPr/>
        </p:nvPicPr>
        <p:blipFill>
          <a:blip r:embed="rId2"/>
          <a:srcRect/>
          <a:stretch>
            <a:fillRect/>
          </a:stretch>
        </p:blipFill>
        <p:spPr>
          <a:xfrm>
            <a:off x="554355" y="-106045"/>
            <a:ext cx="1530350" cy="1530350"/>
          </a:xfrm>
          <a:prstGeom prst="rect">
            <a:avLst/>
          </a:prstGeom>
        </p:spPr>
      </p:pic>
      <p:grpSp>
        <p:nvGrpSpPr>
          <p:cNvPr id="2" name="组合 1"/>
          <p:cNvGrpSpPr/>
          <p:nvPr/>
        </p:nvGrpSpPr>
        <p:grpSpPr>
          <a:xfrm>
            <a:off x="911860" y="1697990"/>
            <a:ext cx="2779395" cy="534670"/>
            <a:chOff x="1341" y="2384"/>
            <a:chExt cx="4377" cy="842"/>
          </a:xfrm>
        </p:grpSpPr>
        <p:sp>
          <p:nvSpPr>
            <p:cNvPr id="11" name="文本框 10"/>
            <p:cNvSpPr txBox="1"/>
            <p:nvPr/>
          </p:nvSpPr>
          <p:spPr>
            <a:xfrm>
              <a:off x="2547" y="2484"/>
              <a:ext cx="3171" cy="725"/>
            </a:xfrm>
            <a:prstGeom prst="rect">
              <a:avLst/>
            </a:prstGeom>
            <a:noFill/>
          </p:spPr>
          <p:txBody>
            <a:bodyPr wrap="square" rtlCol="0">
              <a:spAutoFit/>
            </a:bodyPr>
            <a:lstStyle/>
            <a:p>
              <a:r>
                <a:rPr lang="en-US" altLang="zh-CN"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2</a:t>
              </a:r>
              <a:r>
                <a:rPr lang="en-US" altLang="zh-CN" sz="2400"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rPr>
                <a:t>得出结论</a:t>
              </a:r>
              <a:endParaRPr lang="zh-CN" altLang="en-US" sz="2400" b="1">
                <a:solidFill>
                  <a:schemeClr val="tx1"/>
                </a:solidFill>
                <a:latin typeface="微软雅黑" panose="020B0503020204020204" pitchFamily="34" charset="-122"/>
                <a:ea typeface="微软雅黑" panose="020B0503020204020204" pitchFamily="34" charset="-122"/>
                <a:cs typeface="微软雅黑" panose="020B0503020204020204" pitchFamily="34" charset="-122"/>
              </a:endParaRPr>
            </a:p>
          </p:txBody>
        </p:sp>
        <p:grpSp>
          <p:nvGrpSpPr>
            <p:cNvPr id="4" name="组合 3"/>
            <p:cNvGrpSpPr/>
            <p:nvPr/>
          </p:nvGrpSpPr>
          <p:grpSpPr>
            <a:xfrm>
              <a:off x="1341" y="2384"/>
              <a:ext cx="842" cy="842"/>
              <a:chOff x="1341" y="2307"/>
              <a:chExt cx="842" cy="842"/>
            </a:xfrm>
          </p:grpSpPr>
          <p:sp>
            <p:nvSpPr>
              <p:cNvPr id="10" name="矩形: 圆角 2"/>
              <p:cNvSpPr/>
              <p:nvPr/>
            </p:nvSpPr>
            <p:spPr>
              <a:xfrm>
                <a:off x="1341" y="2307"/>
                <a:ext cx="843" cy="843"/>
              </a:xfrm>
              <a:prstGeom prst="roundRect">
                <a:avLst/>
              </a:prstGeom>
              <a:gradFill>
                <a:gsLst>
                  <a:gs pos="0">
                    <a:schemeClr val="accent1">
                      <a:lumMod val="60000"/>
                      <a:lumOff val="40000"/>
                    </a:schemeClr>
                  </a:gs>
                  <a:gs pos="50000">
                    <a:schemeClr val="accent1"/>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80000" tIns="45720" rIns="91440" bIns="45720" rtlCol="0" anchor="ctr" anchorCtr="0">
                <a:normAutofit/>
              </a:bodyPr>
              <a:lstStyle/>
              <a:p>
                <a:endParaRPr kumimoji="1" b="1">
                  <a:solidFill>
                    <a:srgbClr val="FFFFFF"/>
                  </a:solidFill>
                </a:endParaRPr>
              </a:p>
            </p:txBody>
          </p:sp>
          <p:pic>
            <p:nvPicPr>
              <p:cNvPr id="12" name="图片 11" descr="目的"/>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48" y="2407"/>
                <a:ext cx="666" cy="666"/>
              </a:xfrm>
              <a:prstGeom prst="rect">
                <a:avLst/>
              </a:prstGeom>
            </p:spPr>
          </p:pic>
        </p:grpSp>
      </p:grpSp>
      <p:grpSp>
        <p:nvGrpSpPr>
          <p:cNvPr id="13" name="组合 12"/>
          <p:cNvGrpSpPr/>
          <p:nvPr/>
        </p:nvGrpSpPr>
        <p:grpSpPr>
          <a:xfrm>
            <a:off x="696595" y="2929884"/>
            <a:ext cx="10126219" cy="1815198"/>
            <a:chOff x="1104" y="4446"/>
            <a:chExt cx="21136" cy="2934"/>
          </a:xfrm>
        </p:grpSpPr>
        <p:sp>
          <p:nvSpPr>
            <p:cNvPr id="16" name="矩形: 圆角 11"/>
            <p:cNvSpPr/>
            <p:nvPr/>
          </p:nvSpPr>
          <p:spPr>
            <a:xfrm>
              <a:off x="1104" y="4446"/>
              <a:ext cx="21013" cy="2840"/>
            </a:xfrm>
            <a:prstGeom prst="roundRect">
              <a:avLst>
                <a:gd name="adj" fmla="val 6279"/>
              </a:avLst>
            </a:prstGeom>
            <a:solidFill>
              <a:srgbClr val="DBE9FA">
                <a:alpha val="47000"/>
              </a:srgbClr>
            </a:solidFill>
            <a:ln>
              <a:solidFill>
                <a:schemeClr val="accent1">
                  <a:alpha val="50000"/>
                </a:scheme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pPr algn="ctr"/>
              <a:endParaRPr lang="zh-CN" altLang="en-US"/>
            </a:p>
          </p:txBody>
        </p:sp>
        <p:sp>
          <p:nvSpPr>
            <p:cNvPr id="14" name="文本框 13"/>
            <p:cNvSpPr txBox="1"/>
            <p:nvPr/>
          </p:nvSpPr>
          <p:spPr>
            <a:xfrm>
              <a:off x="1197" y="4969"/>
              <a:ext cx="21043" cy="2411"/>
            </a:xfrm>
            <a:prstGeom prst="rect">
              <a:avLst/>
            </a:prstGeom>
            <a:noFill/>
          </p:spPr>
          <p:txBody>
            <a:bodyPr wrap="square" rtlCol="0">
              <a:noAutofit/>
            </a:bodyPr>
            <a:lstStyle/>
            <a:p>
              <a:pPr algn="l">
                <a:lnSpc>
                  <a:spcPct val="150000"/>
                </a:lnSpc>
                <a:buClrTx/>
                <a:buSzTx/>
                <a:buFontTx/>
              </a:pP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超声波传感器设置距离值为（ </a:t>
              </a:r>
              <a:r>
                <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20</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厘米</a:t>
              </a: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）、舵机端口的角度分别为（   </a:t>
              </a:r>
              <a:r>
                <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0</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度</a:t>
              </a:r>
              <a:r>
                <a:rPr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）和（  </a:t>
              </a:r>
              <a:r>
                <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90</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度</a:t>
              </a: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）、延迟的时间为（  </a:t>
              </a:r>
              <a:r>
                <a:rPr 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4</a:t>
              </a:r>
              <a:r>
                <a:rPr lang="zh-CN" altLang="en-US" sz="2000" dirty="0">
                  <a:solidFill>
                    <a:srgbClr val="FF0000"/>
                  </a:solidFill>
                  <a:latin typeface="微软雅黑" panose="020B0503020204020204" pitchFamily="34" charset="-122"/>
                  <a:ea typeface="微软雅黑" panose="020B0503020204020204" pitchFamily="34" charset="-122"/>
                  <a:cs typeface="微软雅黑" panose="020B0503020204020204" pitchFamily="34" charset="-122"/>
                  <a:sym typeface="+mn-ea"/>
                </a:rPr>
                <a:t>秒</a:t>
              </a:r>
              <a:r>
                <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），道闸升级的效果最佳。</a:t>
              </a:r>
              <a:endParaRPr sz="2000"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1"/>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3" name="组合 2"/>
          <p:cNvGrpSpPr/>
          <p:nvPr/>
        </p:nvGrpSpPr>
        <p:grpSpPr>
          <a:xfrm>
            <a:off x="8007985" y="46832"/>
            <a:ext cx="1344295" cy="769620"/>
            <a:chOff x="8611" y="-82"/>
            <a:chExt cx="2117" cy="1212"/>
          </a:xfrm>
        </p:grpSpPr>
        <p:pic>
          <p:nvPicPr>
            <p:cNvPr id="5" name="图片 4"/>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 name="TextBox 45">
              <a:hlinkClick r:id="rId6"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 name="组合 6"/>
          <p:cNvGrpSpPr/>
          <p:nvPr/>
        </p:nvGrpSpPr>
        <p:grpSpPr>
          <a:xfrm>
            <a:off x="6654165" y="47150"/>
            <a:ext cx="1360805" cy="768985"/>
            <a:chOff x="8898" y="1286"/>
            <a:chExt cx="2143" cy="1211"/>
          </a:xfrm>
        </p:grpSpPr>
        <p:pic>
          <p:nvPicPr>
            <p:cNvPr id="8" name="图片 7"/>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9"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5300345" y="56833"/>
            <a:ext cx="1360805" cy="768985"/>
            <a:chOff x="8898" y="1286"/>
            <a:chExt cx="2143" cy="1211"/>
          </a:xfrm>
        </p:grpSpPr>
        <p:pic>
          <p:nvPicPr>
            <p:cNvPr id="17" name="图片 16"/>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8"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9" name="组合 18"/>
          <p:cNvGrpSpPr/>
          <p:nvPr/>
        </p:nvGrpSpPr>
        <p:grpSpPr>
          <a:xfrm>
            <a:off x="9348470" y="62389"/>
            <a:ext cx="1360805" cy="768985"/>
            <a:chOff x="8898" y="1286"/>
            <a:chExt cx="2143" cy="1211"/>
          </a:xfrm>
        </p:grpSpPr>
        <p:pic>
          <p:nvPicPr>
            <p:cNvPr id="20" name="图片 19"/>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1"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2" name="组合 21"/>
          <p:cNvGrpSpPr/>
          <p:nvPr/>
        </p:nvGrpSpPr>
        <p:grpSpPr>
          <a:xfrm>
            <a:off x="10695305" y="62389"/>
            <a:ext cx="1360805" cy="768985"/>
            <a:chOff x="8898" y="1286"/>
            <a:chExt cx="2143" cy="1211"/>
          </a:xfrm>
        </p:grpSpPr>
        <p:pic>
          <p:nvPicPr>
            <p:cNvPr id="30" name="图片 29"/>
            <p:cNvPicPr>
              <a:picLocks noChangeAspect="1"/>
            </p:cNvPicPr>
            <p:nvPr/>
          </p:nvPicPr>
          <p:blipFill rotWithShape="1">
            <a:blip r:embed="rId5"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10"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1"/>
    </p:custData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5a28e94fc625b8.8951698015126306078116.png5a28e94fc625b8.8951698015126306078116">
            <a:hlinkClick r:id="rId1" action="ppaction://hlinksldjump"/>
          </p:cNvPr>
          <p:cNvPicPr>
            <a:picLocks noChangeAspect="1"/>
          </p:cNvPicPr>
          <p:nvPr/>
        </p:nvPicPr>
        <p:blipFill>
          <a:blip r:embed="rId2"/>
          <a:srcRect/>
          <a:stretch>
            <a:fillRect/>
          </a:stretch>
        </p:blipFill>
        <p:spPr>
          <a:xfrm>
            <a:off x="770890" y="2661920"/>
            <a:ext cx="2119630" cy="3189605"/>
          </a:xfrm>
          <a:prstGeom prst="rect">
            <a:avLst/>
          </a:prstGeom>
        </p:spPr>
      </p:pic>
      <p:pic>
        <p:nvPicPr>
          <p:cNvPr id="32" name="图片 31" descr="5c75362880785"/>
          <p:cNvPicPr>
            <a:picLocks noChangeAspect="1"/>
          </p:cNvPicPr>
          <p:nvPr/>
        </p:nvPicPr>
        <p:blipFill>
          <a:blip r:embed="rId3"/>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3" name="Text Placeholder 4"/>
          <p:cNvSpPr txBox="1"/>
          <p:nvPr/>
        </p:nvSpPr>
        <p:spPr>
          <a:xfrm>
            <a:off x="4634092" y="3408121"/>
            <a:ext cx="5608225" cy="817463"/>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endParaRPr lang="id-ID" sz="2000" spc="300" dirty="0">
              <a:ln>
                <a:noFill/>
              </a:ln>
              <a:solidFill>
                <a:srgbClr val="46537A"/>
              </a:solidFill>
              <a:latin typeface="Agency FB" panose="020B0503020202020204" pitchFamily="34" charset="0"/>
              <a:cs typeface="Calibri" panose="020F0502020204030204"/>
            </a:endParaRPr>
          </a:p>
        </p:txBody>
      </p:sp>
      <p:sp>
        <p:nvSpPr>
          <p:cNvPr id="25" name="折角形 24"/>
          <p:cNvSpPr/>
          <p:nvPr/>
        </p:nvSpPr>
        <p:spPr>
          <a:xfrm>
            <a:off x="4290695" y="1454150"/>
            <a:ext cx="7084060" cy="4724400"/>
          </a:xfrm>
          <a:prstGeom prst="foldedCorner">
            <a:avLst/>
          </a:prstGeom>
          <a:noFill/>
          <a:ln w="38100">
            <a:gradFill>
              <a:gsLst>
                <a:gs pos="0">
                  <a:srgbClr val="CF9660"/>
                </a:gs>
                <a:gs pos="99000">
                  <a:srgbClr val="5F3B1C"/>
                </a:gs>
              </a:gsLst>
              <a:lin ang="16200000" scaled="0"/>
            </a:gradFill>
          </a:ln>
          <a:scene3d>
            <a:camera prst="perspectiveRelaxedModerately"/>
            <a:lightRig rig="threePt" dir="t"/>
          </a:scene3d>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A9D8DE"/>
                </a:solidFill>
              </a:ln>
            </a:endParaRPr>
          </a:p>
        </p:txBody>
      </p:sp>
      <p:sp>
        <p:nvSpPr>
          <p:cNvPr id="29" name="文本框 28"/>
          <p:cNvSpPr txBox="1"/>
          <p:nvPr/>
        </p:nvSpPr>
        <p:spPr>
          <a:xfrm>
            <a:off x="4451350" y="3663950"/>
            <a:ext cx="6788150" cy="738505"/>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zh-CN" altLang="en-US" sz="4800" b="1" dirty="0">
                <a:solidFill>
                  <a:srgbClr val="FFC000"/>
                </a:solidFill>
                <a:latin typeface="方正有猫在_GBK" panose="02000000000000000000" pitchFamily="2" charset="-122"/>
                <a:ea typeface="方正有猫在_GBK" panose="02000000000000000000" pitchFamily="2" charset="-122"/>
                <a:cs typeface="+mn-ea"/>
                <a:sym typeface="Arial" panose="020B0604020202020204" pitchFamily="34" charset="0"/>
              </a:rPr>
              <a:t>四、分析结果，撰写报告</a:t>
            </a:r>
            <a:endParaRPr lang="zh-CN" altLang="en-US" sz="4800" b="1" dirty="0">
              <a:solidFill>
                <a:srgbClr val="FFC000"/>
              </a:solidFill>
              <a:latin typeface="方正有猫在_GBK" panose="02000000000000000000" pitchFamily="2" charset="-122"/>
              <a:ea typeface="方正有猫在_GBK" panose="02000000000000000000" pitchFamily="2" charset="-122"/>
              <a:cs typeface="+mn-ea"/>
              <a:sym typeface="Arial" panose="020B0604020202020204" pitchFamily="34" charset="0"/>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3"/>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64" name="组合 63"/>
          <p:cNvGrpSpPr/>
          <p:nvPr/>
        </p:nvGrpSpPr>
        <p:grpSpPr>
          <a:xfrm>
            <a:off x="9363710" y="52706"/>
            <a:ext cx="1344295" cy="769620"/>
            <a:chOff x="8611" y="-82"/>
            <a:chExt cx="2117" cy="1212"/>
          </a:xfrm>
        </p:grpSpPr>
        <p:pic>
          <p:nvPicPr>
            <p:cNvPr id="65" name="图片 6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6" name="TextBox 45">
              <a:hlinkClick r:id="rId5"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3" name="组合 72"/>
          <p:cNvGrpSpPr/>
          <p:nvPr/>
        </p:nvGrpSpPr>
        <p:grpSpPr>
          <a:xfrm>
            <a:off x="8009255" y="53024"/>
            <a:ext cx="1360805" cy="768985"/>
            <a:chOff x="8898" y="1286"/>
            <a:chExt cx="2143" cy="1211"/>
          </a:xfrm>
        </p:grpSpPr>
        <p:pic>
          <p:nvPicPr>
            <p:cNvPr id="74" name="图片 73"/>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5" name="TextBox 45">
              <a:hlinkClick r:id="rId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7" name="组合 6"/>
          <p:cNvGrpSpPr/>
          <p:nvPr/>
        </p:nvGrpSpPr>
        <p:grpSpPr>
          <a:xfrm>
            <a:off x="6654165" y="47150"/>
            <a:ext cx="1360805" cy="768985"/>
            <a:chOff x="8898" y="1286"/>
            <a:chExt cx="2143" cy="1211"/>
          </a:xfrm>
        </p:grpSpPr>
        <p:pic>
          <p:nvPicPr>
            <p:cNvPr id="8" name="图片 7"/>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9"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5300345" y="56833"/>
            <a:ext cx="1360805" cy="768985"/>
            <a:chOff x="8898" y="1286"/>
            <a:chExt cx="2143" cy="1211"/>
          </a:xfrm>
        </p:grpSpPr>
        <p:pic>
          <p:nvPicPr>
            <p:cNvPr id="17" name="图片 16"/>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8"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2" name="组合 21"/>
          <p:cNvGrpSpPr/>
          <p:nvPr/>
        </p:nvGrpSpPr>
        <p:grpSpPr>
          <a:xfrm>
            <a:off x="10695305" y="62389"/>
            <a:ext cx="1360805" cy="768985"/>
            <a:chOff x="8898" y="1286"/>
            <a:chExt cx="2143" cy="1211"/>
          </a:xfrm>
        </p:grpSpPr>
        <p:pic>
          <p:nvPicPr>
            <p:cNvPr id="30" name="图片 29"/>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0"/>
    </p:custData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5a28e94fc625b8.8951698015126306078116.png5a28e94fc625b8.8951698015126306078116"/>
          <p:cNvPicPr>
            <a:picLocks noChangeAspect="1"/>
          </p:cNvPicPr>
          <p:nvPr/>
        </p:nvPicPr>
        <p:blipFill>
          <a:blip r:embed="rId1"/>
          <a:srcRect t="40545" r="-1433"/>
          <a:stretch>
            <a:fillRect/>
          </a:stretch>
        </p:blipFill>
        <p:spPr>
          <a:xfrm>
            <a:off x="590550" y="66675"/>
            <a:ext cx="988695" cy="872490"/>
          </a:xfrm>
          <a:prstGeom prst="rect">
            <a:avLst/>
          </a:prstGeom>
        </p:spPr>
      </p:pic>
      <p:pic>
        <p:nvPicPr>
          <p:cNvPr id="32" name="图片 31" descr="5c75362880785"/>
          <p:cNvPicPr>
            <a:picLocks noChangeAspect="1"/>
          </p:cNvPicPr>
          <p:nvPr/>
        </p:nvPicPr>
        <p:blipFill>
          <a:blip r:embed="rId2"/>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3" name="组合 132"/>
          <p:cNvGrpSpPr/>
          <p:nvPr>
            <p:custDataLst>
              <p:tags r:id="rId3"/>
            </p:custDataLst>
          </p:nvPr>
        </p:nvGrpSpPr>
        <p:grpSpPr>
          <a:xfrm>
            <a:off x="561340" y="1290955"/>
            <a:ext cx="3426460" cy="1200150"/>
            <a:chOff x="11067" y="6518"/>
            <a:chExt cx="5396" cy="1890"/>
          </a:xfrm>
        </p:grpSpPr>
        <p:sp>
          <p:nvSpPr>
            <p:cNvPr id="134" name="燕尾形 133"/>
            <p:cNvSpPr/>
            <p:nvPr>
              <p:custDataLst>
                <p:tags r:id="rId4"/>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5"/>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3200" b="1" cap="all">
                  <a:solidFill>
                    <a:srgbClr val="FFFFFF"/>
                  </a:solidFill>
                  <a:uFillTx/>
                  <a:latin typeface="楷体" panose="02010609060101010101" charset="-122"/>
                  <a:ea typeface="楷体" panose="02010609060101010101" charset="-122"/>
                  <a:cs typeface="+mn-ea"/>
                  <a:sym typeface="+mn-ea"/>
                </a:rPr>
                <a:t>实验结果</a:t>
              </a:r>
              <a:endParaRPr lang="zh-CN" altLang="en-US"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132" name="组合 131"/>
          <p:cNvGrpSpPr/>
          <p:nvPr/>
        </p:nvGrpSpPr>
        <p:grpSpPr>
          <a:xfrm>
            <a:off x="1128395" y="2600960"/>
            <a:ext cx="10467340" cy="3585210"/>
            <a:chOff x="1367" y="3364"/>
            <a:chExt cx="15847" cy="2563"/>
          </a:xfrm>
        </p:grpSpPr>
        <p:grpSp>
          <p:nvGrpSpPr>
            <p:cNvPr id="122" name="组合 121"/>
            <p:cNvGrpSpPr/>
            <p:nvPr>
              <p:custDataLst>
                <p:tags r:id="rId6"/>
              </p:custDataLst>
            </p:nvPr>
          </p:nvGrpSpPr>
          <p:grpSpPr>
            <a:xfrm>
              <a:off x="1367" y="3364"/>
              <a:ext cx="15847" cy="2563"/>
              <a:chOff x="418" y="3364"/>
              <a:chExt cx="15847" cy="2563"/>
            </a:xfrm>
          </p:grpSpPr>
          <p:sp>
            <p:nvSpPr>
              <p:cNvPr id="123" name="对角圆角矩形 122"/>
              <p:cNvSpPr/>
              <p:nvPr>
                <p:custDataLst>
                  <p:tags r:id="rId7"/>
                </p:custDataLst>
              </p:nvPr>
            </p:nvSpPr>
            <p:spPr>
              <a:xfrm>
                <a:off x="669" y="3489"/>
                <a:ext cx="15596" cy="2438"/>
              </a:xfrm>
              <a:prstGeom prst="round2DiagRect">
                <a:avLst/>
              </a:prstGeom>
              <a:solidFill>
                <a:schemeClr val="accent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对角圆角矩形 123"/>
              <p:cNvSpPr/>
              <p:nvPr>
                <p:custDataLst>
                  <p:tags r:id="rId8"/>
                </p:custDataLst>
              </p:nvPr>
            </p:nvSpPr>
            <p:spPr>
              <a:xfrm>
                <a:off x="418" y="3364"/>
                <a:ext cx="15596" cy="2438"/>
              </a:xfrm>
              <a:prstGeom prst="round2DiagRect">
                <a:avLst/>
              </a:prstGeom>
              <a:solidFill>
                <a:schemeClr val="bg1"/>
              </a:solidFill>
              <a:ln w="12700" cmpd="sng">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Title 6"/>
            <p:cNvSpPr txBox="1"/>
            <p:nvPr>
              <p:custDataLst>
                <p:tags r:id="rId9"/>
              </p:custDataLst>
            </p:nvPr>
          </p:nvSpPr>
          <p:spPr>
            <a:xfrm>
              <a:off x="1618" y="3565"/>
              <a:ext cx="15197" cy="2024"/>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altLang="zh-CN"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在实验中，超声波传感器模拟道闸的（ </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摄像头等“眼睛”的装置</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），负责发现车辆；主控板模拟道闸的（ </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主机控制系统</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），负责处理信息，发出指令；舵机转动模拟道闸的（ </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电机、传动系统和‌闸杆等</a:t>
              </a:r>
              <a:r>
                <a:rPr altLang="zh-CN"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“手臂”</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的装置</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），负责升降道闸。</a:t>
              </a:r>
              <a:endPar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endParaRPr>
            </a:p>
            <a:p>
              <a:pPr marL="42545" lvl="0" indent="0" algn="l" fontAlgn="auto">
                <a:lnSpc>
                  <a:spcPct val="130000"/>
                </a:lnSpc>
                <a:spcBef>
                  <a:spcPts val="935"/>
                </a:spcBef>
                <a:spcAft>
                  <a:spcPts val="0"/>
                </a:spcAft>
                <a:buSzPct val="100000"/>
                <a:buFont typeface="+mj-lt"/>
              </a:pPr>
              <a:r>
                <a:rPr altLang="zh-CN"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这个实验综合应用了过程与控制系统的（ </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输入</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 </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计算</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 </a:t>
              </a:r>
              <a:r>
                <a:rPr lang="zh-CN" altLang="en-US" sz="2200" spc="226" dirty="0">
                  <a:ln w="3175">
                    <a:noFill/>
                    <a:prstDash val="dash"/>
                  </a:ln>
                  <a:solidFill>
                    <a:srgbClr val="FF0000"/>
                  </a:solidFill>
                  <a:uFillTx/>
                  <a:latin typeface="楷体" panose="02010609060101010101" charset="-122"/>
                  <a:ea typeface="楷体" panose="02010609060101010101" charset="-122"/>
                  <a:cs typeface="楷体" panose="02010609060101010101" charset="-122"/>
                  <a:sym typeface="+mn-ea"/>
                </a:rPr>
                <a:t>输出</a:t>
              </a:r>
              <a:r>
                <a:rPr altLang="zh-CN"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 </a:t>
              </a:r>
              <a:r>
                <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rPr>
                <a:t>）三个典型环节，模拟道闸系统自动控制道闸升降的工作过程。</a:t>
              </a:r>
              <a:endParaRPr lang="zh-CN" altLang="en-US" sz="22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楷体" panose="02010609060101010101" charset="-122"/>
                <a:sym typeface="+mn-ea"/>
              </a:endParaRPr>
            </a:p>
          </p:txBody>
        </p:sp>
      </p:grpSp>
      <p:grpSp>
        <p:nvGrpSpPr>
          <p:cNvPr id="2" name="组合 1"/>
          <p:cNvGrpSpPr/>
          <p:nvPr/>
        </p:nvGrpSpPr>
        <p:grpSpPr>
          <a:xfrm>
            <a:off x="9363710" y="52706"/>
            <a:ext cx="1344295" cy="769620"/>
            <a:chOff x="8611" y="-82"/>
            <a:chExt cx="2117" cy="1212"/>
          </a:xfrm>
        </p:grpSpPr>
        <p:pic>
          <p:nvPicPr>
            <p:cNvPr id="4" name="图片 3"/>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5" name="TextBox 45">
              <a:hlinkClick r:id="rId11"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6" name="组合 5"/>
          <p:cNvGrpSpPr/>
          <p:nvPr/>
        </p:nvGrpSpPr>
        <p:grpSpPr>
          <a:xfrm>
            <a:off x="8009255" y="53024"/>
            <a:ext cx="1360805" cy="768985"/>
            <a:chOff x="8898" y="1286"/>
            <a:chExt cx="2143" cy="1211"/>
          </a:xfrm>
        </p:grpSpPr>
        <p:pic>
          <p:nvPicPr>
            <p:cNvPr id="7" name="图片 6"/>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8" name="TextBox 45">
              <a:hlinkClick r:id="rId12"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9" name="组合 8"/>
          <p:cNvGrpSpPr/>
          <p:nvPr/>
        </p:nvGrpSpPr>
        <p:grpSpPr>
          <a:xfrm>
            <a:off x="6654165" y="47150"/>
            <a:ext cx="1360805" cy="768985"/>
            <a:chOff x="8898" y="1286"/>
            <a:chExt cx="2143" cy="1211"/>
          </a:xfrm>
        </p:grpSpPr>
        <p:pic>
          <p:nvPicPr>
            <p:cNvPr id="10" name="图片 9"/>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13"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5300345" y="56833"/>
            <a:ext cx="1360805" cy="768985"/>
            <a:chOff x="8898" y="1286"/>
            <a:chExt cx="2143" cy="1211"/>
          </a:xfrm>
        </p:grpSpPr>
        <p:pic>
          <p:nvPicPr>
            <p:cNvPr id="17" name="图片 16"/>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8"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2" name="组合 21"/>
          <p:cNvGrpSpPr/>
          <p:nvPr/>
        </p:nvGrpSpPr>
        <p:grpSpPr>
          <a:xfrm>
            <a:off x="10695305" y="62389"/>
            <a:ext cx="1360805" cy="768985"/>
            <a:chOff x="8898" y="1286"/>
            <a:chExt cx="2143" cy="1211"/>
          </a:xfrm>
        </p:grpSpPr>
        <p:pic>
          <p:nvPicPr>
            <p:cNvPr id="30" name="图片 29"/>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1"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6"/>
    </p:custData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5c75362880785"/>
          <p:cNvPicPr>
            <a:picLocks noChangeAspect="1"/>
          </p:cNvPicPr>
          <p:nvPr/>
        </p:nvPicPr>
        <p:blipFill>
          <a:blip r:embed="rId1"/>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5" name="折角形 24"/>
          <p:cNvSpPr/>
          <p:nvPr/>
        </p:nvSpPr>
        <p:spPr>
          <a:xfrm>
            <a:off x="4290695" y="1454150"/>
            <a:ext cx="7084060" cy="4724400"/>
          </a:xfrm>
          <a:prstGeom prst="foldedCorner">
            <a:avLst/>
          </a:prstGeom>
          <a:noFill/>
          <a:ln w="38100">
            <a:gradFill>
              <a:gsLst>
                <a:gs pos="0">
                  <a:srgbClr val="CF9660"/>
                </a:gs>
                <a:gs pos="99000">
                  <a:srgbClr val="5F3B1C"/>
                </a:gs>
              </a:gsLst>
              <a:lin ang="16200000" scaled="0"/>
            </a:gradFill>
          </a:ln>
          <a:scene3d>
            <a:camera prst="perspectiveRelaxedModerately"/>
            <a:lightRig rig="threePt" dir="t"/>
          </a:scene3d>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A9D8DE"/>
                </a:solidFill>
              </a:ln>
            </a:endParaRPr>
          </a:p>
        </p:txBody>
      </p:sp>
      <p:sp>
        <p:nvSpPr>
          <p:cNvPr id="29" name="文本框 28"/>
          <p:cNvSpPr txBox="1"/>
          <p:nvPr/>
        </p:nvSpPr>
        <p:spPr>
          <a:xfrm>
            <a:off x="4427220" y="3576320"/>
            <a:ext cx="6811645" cy="738505"/>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zh-CN" altLang="en-US" sz="4800" b="1" dirty="0">
                <a:solidFill>
                  <a:srgbClr val="FFC000"/>
                </a:solidFill>
                <a:latin typeface="方正有猫在_GBK" panose="02000000000000000000" pitchFamily="2" charset="-122"/>
                <a:ea typeface="方正有猫在_GBK" panose="02000000000000000000" pitchFamily="2" charset="-122"/>
                <a:cs typeface="+mn-ea"/>
                <a:sym typeface="Arial" panose="020B0604020202020204" pitchFamily="34" charset="0"/>
              </a:rPr>
              <a:t>五、拓展延伸，总结升华</a:t>
            </a:r>
            <a:endParaRPr lang="zh-CN" altLang="en-US" sz="4800" b="1" dirty="0">
              <a:solidFill>
                <a:srgbClr val="FFC000"/>
              </a:solidFill>
              <a:latin typeface="方正有猫在_GBK" panose="02000000000000000000" pitchFamily="2" charset="-122"/>
              <a:ea typeface="方正有猫在_GBK" panose="02000000000000000000" pitchFamily="2" charset="-122"/>
              <a:cs typeface="+mn-ea"/>
              <a:sym typeface="Arial" panose="020B0604020202020204" pitchFamily="34" charset="0"/>
            </a:endParaRPr>
          </a:p>
        </p:txBody>
      </p:sp>
      <p:pic>
        <p:nvPicPr>
          <p:cNvPr id="7" name="图片 6" descr="5a37fcbf8aebe8.797870371513618623569">
            <a:hlinkClick r:id="rId2" action="ppaction://hlinksldjump"/>
          </p:cNvPr>
          <p:cNvPicPr>
            <a:picLocks noChangeAspect="1"/>
          </p:cNvPicPr>
          <p:nvPr/>
        </p:nvPicPr>
        <p:blipFill>
          <a:blip r:embed="rId3"/>
          <a:srcRect t="35189" b="31976"/>
          <a:stretch>
            <a:fillRect/>
          </a:stretch>
        </p:blipFill>
        <p:spPr>
          <a:xfrm>
            <a:off x="435610" y="4225290"/>
            <a:ext cx="2880995" cy="1767840"/>
          </a:xfrm>
          <a:prstGeom prst="rect">
            <a:avLst/>
          </a:prstGeom>
        </p:spPr>
      </p:pic>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1"/>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64" name="组合 63"/>
          <p:cNvGrpSpPr/>
          <p:nvPr/>
        </p:nvGrpSpPr>
        <p:grpSpPr>
          <a:xfrm>
            <a:off x="10741025" y="53183"/>
            <a:ext cx="1344295" cy="769620"/>
            <a:chOff x="8611" y="-82"/>
            <a:chExt cx="2117" cy="1212"/>
          </a:xfrm>
        </p:grpSpPr>
        <p:pic>
          <p:nvPicPr>
            <p:cNvPr id="65" name="图片 6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6" name="TextBox 45">
              <a:hlinkClick r:id="rId5"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76" name="组合 75"/>
          <p:cNvGrpSpPr/>
          <p:nvPr/>
        </p:nvGrpSpPr>
        <p:grpSpPr>
          <a:xfrm>
            <a:off x="9380855" y="56357"/>
            <a:ext cx="1360805" cy="768985"/>
            <a:chOff x="8898" y="1286"/>
            <a:chExt cx="2143" cy="1211"/>
          </a:xfrm>
        </p:grpSpPr>
        <p:pic>
          <p:nvPicPr>
            <p:cNvPr id="77" name="图片 76"/>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8" name="TextBox 45">
              <a:hlinkClick r:id="rId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6" name="组合 5"/>
          <p:cNvGrpSpPr/>
          <p:nvPr/>
        </p:nvGrpSpPr>
        <p:grpSpPr>
          <a:xfrm>
            <a:off x="8009255" y="53024"/>
            <a:ext cx="1360805" cy="768985"/>
            <a:chOff x="8898" y="1286"/>
            <a:chExt cx="2143" cy="1211"/>
          </a:xfrm>
        </p:grpSpPr>
        <p:pic>
          <p:nvPicPr>
            <p:cNvPr id="2" name="图片 1"/>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8"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9" name="组合 8"/>
          <p:cNvGrpSpPr/>
          <p:nvPr/>
        </p:nvGrpSpPr>
        <p:grpSpPr>
          <a:xfrm>
            <a:off x="6654165" y="47150"/>
            <a:ext cx="1360805" cy="768985"/>
            <a:chOff x="8898" y="1286"/>
            <a:chExt cx="2143" cy="1211"/>
          </a:xfrm>
        </p:grpSpPr>
        <p:pic>
          <p:nvPicPr>
            <p:cNvPr id="10" name="图片 9"/>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5300345" y="56833"/>
            <a:ext cx="1360805" cy="768985"/>
            <a:chOff x="8898" y="1286"/>
            <a:chExt cx="2143" cy="1211"/>
          </a:xfrm>
        </p:grpSpPr>
        <p:pic>
          <p:nvPicPr>
            <p:cNvPr id="17" name="图片 16"/>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8"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0"/>
    </p:custData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descr="5c75362880785"/>
          <p:cNvPicPr>
            <a:picLocks noChangeAspect="1"/>
          </p:cNvPicPr>
          <p:nvPr/>
        </p:nvPicPr>
        <p:blipFill>
          <a:blip r:embed="rId1"/>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pic>
        <p:nvPicPr>
          <p:cNvPr id="7" name="图片 6" descr="5a37fcbf8aebe8.797870371513618623569"/>
          <p:cNvPicPr>
            <a:picLocks noChangeAspect="1"/>
          </p:cNvPicPr>
          <p:nvPr/>
        </p:nvPicPr>
        <p:blipFill>
          <a:blip r:embed="rId2"/>
          <a:srcRect t="35189" b="31976"/>
          <a:stretch>
            <a:fillRect/>
          </a:stretch>
        </p:blipFill>
        <p:spPr>
          <a:xfrm>
            <a:off x="440690" y="26670"/>
            <a:ext cx="1583690" cy="972185"/>
          </a:xfrm>
          <a:prstGeom prst="rect">
            <a:avLst/>
          </a:prstGeom>
        </p:spPr>
      </p:pic>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1"/>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2" name="组合 131"/>
          <p:cNvGrpSpPr/>
          <p:nvPr/>
        </p:nvGrpSpPr>
        <p:grpSpPr>
          <a:xfrm>
            <a:off x="768350" y="2783840"/>
            <a:ext cx="10467340" cy="2585720"/>
            <a:chOff x="1367" y="3364"/>
            <a:chExt cx="15847" cy="2563"/>
          </a:xfrm>
        </p:grpSpPr>
        <p:grpSp>
          <p:nvGrpSpPr>
            <p:cNvPr id="122" name="组合 121"/>
            <p:cNvGrpSpPr/>
            <p:nvPr>
              <p:custDataLst>
                <p:tags r:id="rId3"/>
              </p:custDataLst>
            </p:nvPr>
          </p:nvGrpSpPr>
          <p:grpSpPr>
            <a:xfrm>
              <a:off x="1367" y="3364"/>
              <a:ext cx="15847" cy="2563"/>
              <a:chOff x="418" y="3364"/>
              <a:chExt cx="15847" cy="2563"/>
            </a:xfrm>
          </p:grpSpPr>
          <p:sp>
            <p:nvSpPr>
              <p:cNvPr id="123" name="对角圆角矩形 122"/>
              <p:cNvSpPr/>
              <p:nvPr>
                <p:custDataLst>
                  <p:tags r:id="rId4"/>
                </p:custDataLst>
              </p:nvPr>
            </p:nvSpPr>
            <p:spPr>
              <a:xfrm>
                <a:off x="669" y="3489"/>
                <a:ext cx="15596" cy="2438"/>
              </a:xfrm>
              <a:prstGeom prst="round2DiagRect">
                <a:avLst/>
              </a:prstGeom>
              <a:solidFill>
                <a:schemeClr val="accent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对角圆角矩形 123"/>
              <p:cNvSpPr/>
              <p:nvPr>
                <p:custDataLst>
                  <p:tags r:id="rId5"/>
                </p:custDataLst>
              </p:nvPr>
            </p:nvSpPr>
            <p:spPr>
              <a:xfrm>
                <a:off x="418" y="3364"/>
                <a:ext cx="15596" cy="2438"/>
              </a:xfrm>
              <a:prstGeom prst="round2DiagRect">
                <a:avLst/>
              </a:prstGeom>
              <a:solidFill>
                <a:schemeClr val="bg1"/>
              </a:solidFill>
              <a:ln w="12700" cmpd="sng">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Title 6"/>
            <p:cNvSpPr txBox="1"/>
            <p:nvPr>
              <p:custDataLst>
                <p:tags r:id="rId6"/>
              </p:custDataLst>
            </p:nvPr>
          </p:nvSpPr>
          <p:spPr>
            <a:xfrm>
              <a:off x="1618" y="3707"/>
              <a:ext cx="15197" cy="1616"/>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sz="2200" spc="226" dirty="0">
                  <a:ln w="3175">
                    <a:noFill/>
                    <a:prstDash val="dash"/>
                  </a:ln>
                  <a:uFillTx/>
                  <a:latin typeface="楷体" panose="02010609060101010101" charset="-122"/>
                  <a:ea typeface="楷体" panose="02010609060101010101" charset="-122"/>
                  <a:cs typeface="楷体" panose="02010609060101010101" charset="-122"/>
                  <a:sym typeface="+mn-ea"/>
                </a:rPr>
                <a:t>   </a:t>
              </a:r>
              <a:r>
                <a:rPr sz="2400" spc="226" dirty="0">
                  <a:ln w="3175">
                    <a:noFill/>
                    <a:prstDash val="dash"/>
                  </a:ln>
                  <a:uFillTx/>
                  <a:latin typeface="楷体" panose="02010609060101010101" charset="-122"/>
                  <a:ea typeface="楷体" panose="02010609060101010101" charset="-122"/>
                  <a:cs typeface="楷体" panose="02010609060101010101" charset="-122"/>
                  <a:sym typeface="+mn-ea"/>
                </a:rPr>
                <a:t>1.结合我们的实验，联系实际生活场景，你觉得模拟道闸的自动升降系统可以如何</a:t>
              </a:r>
              <a:r>
                <a:rPr lang="zh-CN" altLang="en-US" sz="2400" spc="226" dirty="0">
                  <a:ln w="3175">
                    <a:noFill/>
                    <a:prstDash val="dash"/>
                  </a:ln>
                  <a:uFillTx/>
                  <a:latin typeface="楷体" panose="02010609060101010101" charset="-122"/>
                  <a:ea typeface="楷体" panose="02010609060101010101" charset="-122"/>
                  <a:cs typeface="楷体" panose="02010609060101010101" charset="-122"/>
                  <a:sym typeface="+mn-ea"/>
                </a:rPr>
                <a:t>进一步</a:t>
              </a:r>
              <a:r>
                <a:rPr sz="2400" spc="226" dirty="0">
                  <a:ln w="3175">
                    <a:noFill/>
                    <a:prstDash val="dash"/>
                  </a:ln>
                  <a:uFillTx/>
                  <a:latin typeface="楷体" panose="02010609060101010101" charset="-122"/>
                  <a:ea typeface="楷体" panose="02010609060101010101" charset="-122"/>
                  <a:cs typeface="楷体" panose="02010609060101010101" charset="-122"/>
                  <a:sym typeface="+mn-ea"/>
                </a:rPr>
                <a:t>优化？</a:t>
              </a:r>
              <a:endParaRPr sz="2400" spc="226" dirty="0">
                <a:ln w="3175">
                  <a:noFill/>
                  <a:prstDash val="dash"/>
                </a:ln>
                <a:uFillTx/>
                <a:latin typeface="楷体" panose="02010609060101010101" charset="-122"/>
                <a:ea typeface="楷体" panose="02010609060101010101" charset="-122"/>
                <a:cs typeface="楷体" panose="02010609060101010101" charset="-122"/>
                <a:sym typeface="+mn-ea"/>
              </a:endParaRPr>
            </a:p>
            <a:p>
              <a:pPr marL="42545" lvl="0" indent="0" algn="l" fontAlgn="auto">
                <a:lnSpc>
                  <a:spcPct val="130000"/>
                </a:lnSpc>
                <a:spcBef>
                  <a:spcPts val="935"/>
                </a:spcBef>
                <a:spcAft>
                  <a:spcPts val="0"/>
                </a:spcAft>
                <a:buSzPct val="100000"/>
                <a:buFont typeface="+mj-lt"/>
              </a:pPr>
              <a:r>
                <a:rPr sz="2400" spc="226" dirty="0">
                  <a:ln w="3175">
                    <a:noFill/>
                    <a:prstDash val="dash"/>
                  </a:ln>
                  <a:uFillTx/>
                  <a:latin typeface="楷体" panose="02010609060101010101" charset="-122"/>
                  <a:ea typeface="楷体" panose="02010609060101010101" charset="-122"/>
                  <a:cs typeface="楷体" panose="02010609060101010101" charset="-122"/>
                  <a:sym typeface="+mn-ea"/>
                </a:rPr>
                <a:t>   2.通过今天的学习，你有哪些收获呢？</a:t>
              </a:r>
              <a:endParaRPr sz="2400" spc="226" dirty="0">
                <a:ln w="3175">
                  <a:noFill/>
                  <a:prstDash val="dash"/>
                </a:ln>
                <a:uFillTx/>
                <a:latin typeface="楷体" panose="02010609060101010101" charset="-122"/>
                <a:ea typeface="楷体" panose="02010609060101010101" charset="-122"/>
                <a:cs typeface="楷体" panose="02010609060101010101" charset="-122"/>
                <a:sym typeface="+mn-ea"/>
              </a:endParaRPr>
            </a:p>
          </p:txBody>
        </p:sp>
      </p:grpSp>
      <p:grpSp>
        <p:nvGrpSpPr>
          <p:cNvPr id="133" name="组合 132"/>
          <p:cNvGrpSpPr/>
          <p:nvPr>
            <p:custDataLst>
              <p:tags r:id="rId7"/>
            </p:custDataLst>
          </p:nvPr>
        </p:nvGrpSpPr>
        <p:grpSpPr>
          <a:xfrm>
            <a:off x="561340" y="1290955"/>
            <a:ext cx="3426460" cy="1200150"/>
            <a:chOff x="11067" y="6518"/>
            <a:chExt cx="5396" cy="1890"/>
          </a:xfrm>
        </p:grpSpPr>
        <p:sp>
          <p:nvSpPr>
            <p:cNvPr id="134" name="燕尾形 133"/>
            <p:cNvSpPr/>
            <p:nvPr>
              <p:custDataLst>
                <p:tags r:id="rId8"/>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9"/>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3200" b="1" cap="all">
                  <a:solidFill>
                    <a:srgbClr val="FFFFFF"/>
                  </a:solidFill>
                  <a:uFillTx/>
                  <a:latin typeface="楷体" panose="02010609060101010101" charset="-122"/>
                  <a:ea typeface="楷体" panose="02010609060101010101" charset="-122"/>
                  <a:cs typeface="+mn-ea"/>
                  <a:sym typeface="+mn-ea"/>
                </a:rPr>
                <a:t>总结拓展</a:t>
              </a:r>
              <a:endParaRPr lang="zh-CN" altLang="en-US"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2" name="组合 1"/>
          <p:cNvGrpSpPr/>
          <p:nvPr/>
        </p:nvGrpSpPr>
        <p:grpSpPr>
          <a:xfrm>
            <a:off x="10741025" y="53183"/>
            <a:ext cx="1344295" cy="769620"/>
            <a:chOff x="8611" y="-82"/>
            <a:chExt cx="2117" cy="1212"/>
          </a:xfrm>
        </p:grpSpPr>
        <p:pic>
          <p:nvPicPr>
            <p:cNvPr id="3" name="图片 2"/>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4" name="TextBox 45">
              <a:hlinkClick r:id="rId11"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5" name="组合 4"/>
          <p:cNvGrpSpPr/>
          <p:nvPr/>
        </p:nvGrpSpPr>
        <p:grpSpPr>
          <a:xfrm>
            <a:off x="9380855" y="56357"/>
            <a:ext cx="1360805" cy="768985"/>
            <a:chOff x="8898" y="1286"/>
            <a:chExt cx="2143" cy="1211"/>
          </a:xfrm>
        </p:grpSpPr>
        <p:pic>
          <p:nvPicPr>
            <p:cNvPr id="6" name="图片 5"/>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8" name="TextBox 45">
              <a:hlinkClick r:id="rId12"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9" name="组合 8"/>
          <p:cNvGrpSpPr/>
          <p:nvPr/>
        </p:nvGrpSpPr>
        <p:grpSpPr>
          <a:xfrm>
            <a:off x="8009255" y="53024"/>
            <a:ext cx="1360805" cy="768985"/>
            <a:chOff x="8898" y="1286"/>
            <a:chExt cx="2143" cy="1211"/>
          </a:xfrm>
        </p:grpSpPr>
        <p:pic>
          <p:nvPicPr>
            <p:cNvPr id="10" name="图片 9"/>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13"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6654165" y="47150"/>
            <a:ext cx="1360805" cy="768985"/>
            <a:chOff x="8898" y="1286"/>
            <a:chExt cx="2143" cy="1211"/>
          </a:xfrm>
        </p:grpSpPr>
        <p:pic>
          <p:nvPicPr>
            <p:cNvPr id="13" name="图片 12"/>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4"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5300345" y="56833"/>
            <a:ext cx="1360805" cy="768985"/>
            <a:chOff x="8898" y="1286"/>
            <a:chExt cx="2143" cy="1211"/>
          </a:xfrm>
        </p:grpSpPr>
        <p:pic>
          <p:nvPicPr>
            <p:cNvPr id="17" name="图片 16"/>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8"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6"/>
    </p:custData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2221424" y="1686566"/>
            <a:ext cx="2011680" cy="1198880"/>
          </a:xfrm>
          <a:prstGeom prst="rect">
            <a:avLst/>
          </a:prstGeom>
          <a:noFill/>
        </p:spPr>
        <p:txBody>
          <a:bodyPr wrap="none" rtlCol="0">
            <a:spAutoFit/>
          </a:bodyPr>
          <a:lstStyle/>
          <a:p>
            <a:pPr algn="r"/>
            <a:r>
              <a:rPr kumimoji="1" lang="zh-CN" altLang="en-US" sz="7200">
                <a:solidFill>
                  <a:schemeClr val="tx2"/>
                </a:solidFill>
                <a:latin typeface="DFPShaoNvW5-GB" charset="-122"/>
                <a:ea typeface="DFPShaoNvW5-GB" charset="-122"/>
                <a:cs typeface="DFPShaoNvW5-GB" charset="-122"/>
              </a:rPr>
              <a:t>目录</a:t>
            </a:r>
            <a:endParaRPr kumimoji="1" lang="zh-CN" altLang="en-US" sz="7200">
              <a:solidFill>
                <a:schemeClr val="tx2"/>
              </a:solidFill>
              <a:latin typeface="DFPShaoNvW5-GB" charset="-122"/>
              <a:ea typeface="DFPShaoNvW5-GB" charset="-122"/>
              <a:cs typeface="DFPShaoNvW5-GB" charset="-122"/>
            </a:endParaRPr>
          </a:p>
        </p:txBody>
      </p:sp>
      <p:pic>
        <p:nvPicPr>
          <p:cNvPr id="2" name="图片 1" descr="5a37fcbf8aebe8.797870371513618623569"/>
          <p:cNvPicPr>
            <a:picLocks noChangeAspect="1"/>
          </p:cNvPicPr>
          <p:nvPr/>
        </p:nvPicPr>
        <p:blipFill>
          <a:blip r:embed="rId1"/>
          <a:srcRect t="19527" b="31976"/>
          <a:stretch>
            <a:fillRect/>
          </a:stretch>
        </p:blipFill>
        <p:spPr>
          <a:xfrm>
            <a:off x="1152525" y="1704340"/>
            <a:ext cx="5382260" cy="4878070"/>
          </a:xfrm>
          <a:prstGeom prst="rect">
            <a:avLst/>
          </a:prstGeom>
        </p:spPr>
      </p:pic>
      <p:sp>
        <p:nvSpPr>
          <p:cNvPr id="4" name="PA_文本框 115"/>
          <p:cNvSpPr txBox="1"/>
          <p:nvPr>
            <p:custDataLst>
              <p:tags r:id="rId2"/>
            </p:custDataLst>
          </p:nvPr>
        </p:nvSpPr>
        <p:spPr>
          <a:xfrm>
            <a:off x="231140" y="265430"/>
            <a:ext cx="7423150" cy="829945"/>
          </a:xfrm>
          <a:prstGeom prst="rect">
            <a:avLst/>
          </a:prstGeom>
          <a:noFill/>
        </p:spPr>
        <p:txBody>
          <a:bodyPr wrap="square" rtlCol="0">
            <a:spAutoFit/>
          </a:bodyPr>
          <a:lstStyle/>
          <a:p>
            <a:r>
              <a:rPr lang="zh-CN" altLang="en-US" sz="4800" b="1" spc="-300" dirty="0">
                <a:solidFill>
                  <a:schemeClr val="bg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第</a:t>
            </a:r>
            <a:r>
              <a:rPr lang="en-US" altLang="zh-CN" sz="4800" b="1" spc="-300" dirty="0">
                <a:solidFill>
                  <a:schemeClr val="bg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 11 </a:t>
            </a:r>
            <a:r>
              <a:rPr lang="zh-CN" altLang="en-US" sz="4800" b="1" spc="-300" dirty="0">
                <a:solidFill>
                  <a:schemeClr val="bg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课 </a:t>
            </a:r>
            <a:r>
              <a:rPr lang="en-US" altLang="zh-CN" sz="4800" b="1" spc="-300" dirty="0">
                <a:solidFill>
                  <a:schemeClr val="bg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 </a:t>
            </a:r>
            <a:r>
              <a:rPr lang="zh-CN" altLang="en-US" sz="4800" b="1" spc="-300" dirty="0">
                <a:solidFill>
                  <a:schemeClr val="bg2">
                    <a:lumMod val="50000"/>
                  </a:schemeClr>
                </a:solidFill>
                <a:latin typeface="隶书" panose="02010509060101010101" pitchFamily="49" charset="-122"/>
                <a:ea typeface="隶书" panose="02010509060101010101" pitchFamily="49" charset="-122"/>
                <a:cs typeface="珠穆朗玛—乌金苏通体" panose="01010100010101010101" pitchFamily="2" charset="0"/>
              </a:rPr>
              <a:t>控制道闸自升降</a:t>
            </a:r>
            <a:endParaRPr lang="zh-CN" altLang="en-US" sz="4800" b="1" spc="-300" dirty="0">
              <a:solidFill>
                <a:schemeClr val="bg2">
                  <a:lumMod val="50000"/>
                </a:schemeClr>
              </a:solidFill>
              <a:latin typeface="隶书" panose="02010509060101010101" pitchFamily="49" charset="-122"/>
              <a:ea typeface="隶书" panose="02010509060101010101" pitchFamily="49" charset="-122"/>
              <a:cs typeface="珠穆朗玛—乌金苏通体" panose="01010100010101010101" pitchFamily="2" charset="0"/>
            </a:endParaRPr>
          </a:p>
        </p:txBody>
      </p:sp>
      <p:sp>
        <p:nvSpPr>
          <p:cNvPr id="34" name="文本框 33"/>
          <p:cNvSpPr txBox="1"/>
          <p:nvPr/>
        </p:nvSpPr>
        <p:spPr>
          <a:xfrm>
            <a:off x="8776970" y="6440805"/>
            <a:ext cx="3306445"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nvGrpSpPr>
          <p:cNvPr id="19" name="组合 18"/>
          <p:cNvGrpSpPr/>
          <p:nvPr>
            <p:custDataLst>
              <p:tags r:id="rId3"/>
            </p:custDataLst>
          </p:nvPr>
        </p:nvGrpSpPr>
        <p:grpSpPr>
          <a:xfrm>
            <a:off x="6743268" y="1452022"/>
            <a:ext cx="3887311" cy="746527"/>
            <a:chOff x="12799" y="295"/>
            <a:chExt cx="6907" cy="1327"/>
          </a:xfrm>
        </p:grpSpPr>
        <p:sp>
          <p:nvSpPr>
            <p:cNvPr id="15" name="文本框 14">
              <a:hlinkClick r:id="rId4" action="ppaction://hlinksldjump"/>
            </p:cNvPr>
            <p:cNvSpPr txBox="1"/>
            <p:nvPr>
              <p:custDataLst>
                <p:tags r:id="rId5"/>
              </p:custDataLst>
            </p:nvPr>
          </p:nvSpPr>
          <p:spPr>
            <a:xfrm>
              <a:off x="14188" y="594"/>
              <a:ext cx="5518" cy="818"/>
            </a:xfrm>
            <a:prstGeom prst="rect">
              <a:avLst/>
            </a:prstGeom>
            <a:noFill/>
          </p:spPr>
          <p:txBody>
            <a:bodyPr wrap="square" rtlCol="0">
              <a:spAutoFit/>
            </a:bodyPr>
            <a:lstStyle/>
            <a:p>
              <a:pPr algn="l"/>
              <a:r>
                <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rPr>
                <a:t>视频导入，明确目的</a:t>
              </a:r>
              <a:endPar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endParaRPr>
            </a:p>
          </p:txBody>
        </p:sp>
        <p:grpSp>
          <p:nvGrpSpPr>
            <p:cNvPr id="16" name="组 67"/>
            <p:cNvGrpSpPr/>
            <p:nvPr>
              <p:custDataLst>
                <p:tags r:id="rId6"/>
              </p:custDataLst>
            </p:nvPr>
          </p:nvGrpSpPr>
          <p:grpSpPr>
            <a:xfrm>
              <a:off x="12799" y="295"/>
              <a:ext cx="1126" cy="1327"/>
              <a:chOff x="6528664" y="1618363"/>
              <a:chExt cx="714896" cy="842464"/>
            </a:xfrm>
          </p:grpSpPr>
          <p:sp>
            <p:nvSpPr>
              <p:cNvPr id="17" name="232"/>
              <p:cNvSpPr/>
              <p:nvPr>
                <p:custDataLst>
                  <p:tags r:id="rId7"/>
                </p:custDataLst>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18" name="文本框 17"/>
              <p:cNvSpPr txBox="1"/>
              <p:nvPr>
                <p:custDataLst>
                  <p:tags r:id="rId8"/>
                </p:custDataLst>
              </p:nvPr>
            </p:nvSpPr>
            <p:spPr>
              <a:xfrm>
                <a:off x="6722231" y="1808762"/>
                <a:ext cx="415498" cy="519538"/>
              </a:xfrm>
              <a:prstGeom prst="rect">
                <a:avLst/>
              </a:prstGeom>
              <a:noFill/>
            </p:spPr>
            <p:txBody>
              <a:bodyPr wrap="square" rtlCol="0">
                <a:spAutoFit/>
              </a:bodyPr>
              <a:lstStyle/>
              <a:p>
                <a:r>
                  <a:rPr kumimoji="1" lang="en-US" altLang="zh-CN" sz="2400">
                    <a:latin typeface="DFPShaoNvW5-GB" charset="-122"/>
                    <a:ea typeface="DFPShaoNvW5-GB" charset="-122"/>
                    <a:cs typeface="DFPShaoNvW5-GB" charset="-122"/>
                  </a:rPr>
                  <a:t>1</a:t>
                </a:r>
                <a:endParaRPr kumimoji="1" lang="zh-CN" altLang="en-US" sz="2400">
                  <a:latin typeface="DFPShaoNvW5-GB" charset="-122"/>
                  <a:ea typeface="DFPShaoNvW5-GB" charset="-122"/>
                  <a:cs typeface="DFPShaoNvW5-GB" charset="-122"/>
                </a:endParaRPr>
              </a:p>
            </p:txBody>
          </p:sp>
        </p:grpSp>
      </p:grpSp>
      <p:grpSp>
        <p:nvGrpSpPr>
          <p:cNvPr id="48" name="组合 47"/>
          <p:cNvGrpSpPr/>
          <p:nvPr>
            <p:custDataLst>
              <p:tags r:id="rId9"/>
            </p:custDataLst>
          </p:nvPr>
        </p:nvGrpSpPr>
        <p:grpSpPr>
          <a:xfrm>
            <a:off x="7165543" y="2460804"/>
            <a:ext cx="3849041" cy="746125"/>
            <a:chOff x="12799" y="295"/>
            <a:chExt cx="6839" cy="1327"/>
          </a:xfrm>
        </p:grpSpPr>
        <p:sp>
          <p:nvSpPr>
            <p:cNvPr id="49" name="文本框 48">
              <a:hlinkClick r:id="rId10" action="ppaction://hlinksldjump"/>
            </p:cNvPr>
            <p:cNvSpPr txBox="1"/>
            <p:nvPr>
              <p:custDataLst>
                <p:tags r:id="rId11"/>
              </p:custDataLst>
            </p:nvPr>
          </p:nvSpPr>
          <p:spPr>
            <a:xfrm>
              <a:off x="14188" y="594"/>
              <a:ext cx="5450" cy="819"/>
            </a:xfrm>
            <a:prstGeom prst="rect">
              <a:avLst/>
            </a:prstGeom>
            <a:noFill/>
          </p:spPr>
          <p:txBody>
            <a:bodyPr wrap="square" rtlCol="0">
              <a:spAutoFit/>
            </a:bodyPr>
            <a:lstStyle/>
            <a:p>
              <a:pPr algn="l"/>
              <a:r>
                <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rPr>
                <a:t>设计方案，实验准备</a:t>
              </a:r>
              <a:endPar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endParaRPr>
            </a:p>
          </p:txBody>
        </p:sp>
        <p:grpSp>
          <p:nvGrpSpPr>
            <p:cNvPr id="50" name="组 67"/>
            <p:cNvGrpSpPr/>
            <p:nvPr>
              <p:custDataLst>
                <p:tags r:id="rId12"/>
              </p:custDataLst>
            </p:nvPr>
          </p:nvGrpSpPr>
          <p:grpSpPr>
            <a:xfrm>
              <a:off x="12799" y="295"/>
              <a:ext cx="1126" cy="1327"/>
              <a:chOff x="6528664" y="1618363"/>
              <a:chExt cx="714896" cy="842464"/>
            </a:xfrm>
          </p:grpSpPr>
          <p:sp>
            <p:nvSpPr>
              <p:cNvPr id="51" name="232"/>
              <p:cNvSpPr/>
              <p:nvPr>
                <p:custDataLst>
                  <p:tags r:id="rId13"/>
                </p:custDataLst>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52" name="文本框 51"/>
              <p:cNvSpPr txBox="1"/>
              <p:nvPr>
                <p:custDataLst>
                  <p:tags r:id="rId14"/>
                </p:custDataLst>
              </p:nvPr>
            </p:nvSpPr>
            <p:spPr>
              <a:xfrm>
                <a:off x="6722231" y="1808762"/>
                <a:ext cx="415498" cy="519818"/>
              </a:xfrm>
              <a:prstGeom prst="rect">
                <a:avLst/>
              </a:prstGeom>
              <a:noFill/>
            </p:spPr>
            <p:txBody>
              <a:bodyPr wrap="square" rtlCol="0">
                <a:spAutoFit/>
              </a:bodyPr>
              <a:lstStyle/>
              <a:p>
                <a:r>
                  <a:rPr kumimoji="1" lang="en-US" altLang="zh-CN" sz="2400">
                    <a:latin typeface="DFPShaoNvW5-GB" charset="-122"/>
                    <a:ea typeface="DFPShaoNvW5-GB" charset="-122"/>
                    <a:cs typeface="DFPShaoNvW5-GB" charset="-122"/>
                  </a:rPr>
                  <a:t>2</a:t>
                </a:r>
                <a:endParaRPr kumimoji="1" lang="zh-CN" altLang="en-US" sz="2400">
                  <a:latin typeface="DFPShaoNvW5-GB" charset="-122"/>
                  <a:ea typeface="DFPShaoNvW5-GB" charset="-122"/>
                  <a:cs typeface="DFPShaoNvW5-GB" charset="-122"/>
                </a:endParaRPr>
              </a:p>
            </p:txBody>
          </p:sp>
        </p:grpSp>
      </p:grpSp>
      <p:grpSp>
        <p:nvGrpSpPr>
          <p:cNvPr id="53" name="组合 52"/>
          <p:cNvGrpSpPr/>
          <p:nvPr>
            <p:custDataLst>
              <p:tags r:id="rId15"/>
            </p:custDataLst>
          </p:nvPr>
        </p:nvGrpSpPr>
        <p:grpSpPr>
          <a:xfrm>
            <a:off x="7653858" y="3434894"/>
            <a:ext cx="3784880" cy="746125"/>
            <a:chOff x="12799" y="295"/>
            <a:chExt cx="6725" cy="1327"/>
          </a:xfrm>
        </p:grpSpPr>
        <p:sp>
          <p:nvSpPr>
            <p:cNvPr id="54" name="文本框 53">
              <a:hlinkClick r:id="rId16" action="ppaction://hlinksldjump"/>
            </p:cNvPr>
            <p:cNvSpPr txBox="1"/>
            <p:nvPr>
              <p:custDataLst>
                <p:tags r:id="rId17"/>
              </p:custDataLst>
            </p:nvPr>
          </p:nvSpPr>
          <p:spPr>
            <a:xfrm>
              <a:off x="14188" y="594"/>
              <a:ext cx="5336" cy="819"/>
            </a:xfrm>
            <a:prstGeom prst="rect">
              <a:avLst/>
            </a:prstGeom>
            <a:noFill/>
          </p:spPr>
          <p:txBody>
            <a:bodyPr wrap="square" rtlCol="0">
              <a:spAutoFit/>
            </a:bodyPr>
            <a:lstStyle/>
            <a:p>
              <a:pPr algn="l"/>
              <a:r>
                <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rPr>
                <a:t>搭建硬件，编写代码</a:t>
              </a:r>
              <a:endPar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endParaRPr>
            </a:p>
          </p:txBody>
        </p:sp>
        <p:grpSp>
          <p:nvGrpSpPr>
            <p:cNvPr id="55" name="组 67"/>
            <p:cNvGrpSpPr/>
            <p:nvPr>
              <p:custDataLst>
                <p:tags r:id="rId18"/>
              </p:custDataLst>
            </p:nvPr>
          </p:nvGrpSpPr>
          <p:grpSpPr>
            <a:xfrm>
              <a:off x="12799" y="295"/>
              <a:ext cx="1126" cy="1327"/>
              <a:chOff x="6528664" y="1618363"/>
              <a:chExt cx="714896" cy="842464"/>
            </a:xfrm>
          </p:grpSpPr>
          <p:sp>
            <p:nvSpPr>
              <p:cNvPr id="56" name="232"/>
              <p:cNvSpPr/>
              <p:nvPr>
                <p:custDataLst>
                  <p:tags r:id="rId19"/>
                </p:custDataLst>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57" name="文本框 56"/>
              <p:cNvSpPr txBox="1"/>
              <p:nvPr>
                <p:custDataLst>
                  <p:tags r:id="rId20"/>
                </p:custDataLst>
              </p:nvPr>
            </p:nvSpPr>
            <p:spPr>
              <a:xfrm>
                <a:off x="6722231" y="1808762"/>
                <a:ext cx="415498" cy="519818"/>
              </a:xfrm>
              <a:prstGeom prst="rect">
                <a:avLst/>
              </a:prstGeom>
              <a:noFill/>
            </p:spPr>
            <p:txBody>
              <a:bodyPr wrap="square" rtlCol="0">
                <a:spAutoFit/>
              </a:bodyPr>
              <a:lstStyle/>
              <a:p>
                <a:r>
                  <a:rPr kumimoji="1" lang="en-US" altLang="zh-CN" sz="2400">
                    <a:latin typeface="DFPShaoNvW5-GB" charset="-122"/>
                    <a:ea typeface="DFPShaoNvW5-GB" charset="-122"/>
                    <a:cs typeface="DFPShaoNvW5-GB" charset="-122"/>
                  </a:rPr>
                  <a:t>3</a:t>
                </a:r>
                <a:endParaRPr kumimoji="1" lang="zh-CN" altLang="en-US" sz="2400">
                  <a:latin typeface="DFPShaoNvW5-GB" charset="-122"/>
                  <a:ea typeface="DFPShaoNvW5-GB" charset="-122"/>
                  <a:cs typeface="DFPShaoNvW5-GB" charset="-122"/>
                </a:endParaRPr>
              </a:p>
            </p:txBody>
          </p:sp>
        </p:grpSp>
      </p:grpSp>
      <p:grpSp>
        <p:nvGrpSpPr>
          <p:cNvPr id="58" name="组合 57"/>
          <p:cNvGrpSpPr/>
          <p:nvPr>
            <p:custDataLst>
              <p:tags r:id="rId21"/>
            </p:custDataLst>
          </p:nvPr>
        </p:nvGrpSpPr>
        <p:grpSpPr>
          <a:xfrm>
            <a:off x="7239203" y="4418509"/>
            <a:ext cx="3774750" cy="746125"/>
            <a:chOff x="12799" y="295"/>
            <a:chExt cx="6707" cy="1327"/>
          </a:xfrm>
        </p:grpSpPr>
        <p:sp>
          <p:nvSpPr>
            <p:cNvPr id="59" name="文本框 58">
              <a:hlinkClick r:id="rId22" action="ppaction://hlinksldjump"/>
            </p:cNvPr>
            <p:cNvSpPr txBox="1"/>
            <p:nvPr>
              <p:custDataLst>
                <p:tags r:id="rId23"/>
              </p:custDataLst>
            </p:nvPr>
          </p:nvSpPr>
          <p:spPr>
            <a:xfrm>
              <a:off x="14188" y="594"/>
              <a:ext cx="5318" cy="819"/>
            </a:xfrm>
            <a:prstGeom prst="rect">
              <a:avLst/>
            </a:prstGeom>
            <a:noFill/>
          </p:spPr>
          <p:txBody>
            <a:bodyPr wrap="square" rtlCol="0">
              <a:spAutoFit/>
            </a:bodyPr>
            <a:lstStyle/>
            <a:p>
              <a:pPr algn="l"/>
              <a:r>
                <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rPr>
                <a:t>分析结果，撰写报告</a:t>
              </a:r>
              <a:endPar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endParaRPr>
            </a:p>
          </p:txBody>
        </p:sp>
        <p:grpSp>
          <p:nvGrpSpPr>
            <p:cNvPr id="60" name="组 67"/>
            <p:cNvGrpSpPr/>
            <p:nvPr>
              <p:custDataLst>
                <p:tags r:id="rId24"/>
              </p:custDataLst>
            </p:nvPr>
          </p:nvGrpSpPr>
          <p:grpSpPr>
            <a:xfrm>
              <a:off x="12799" y="295"/>
              <a:ext cx="1126" cy="1327"/>
              <a:chOff x="6528664" y="1618363"/>
              <a:chExt cx="714896" cy="842464"/>
            </a:xfrm>
          </p:grpSpPr>
          <p:sp>
            <p:nvSpPr>
              <p:cNvPr id="61" name="232"/>
              <p:cNvSpPr/>
              <p:nvPr>
                <p:custDataLst>
                  <p:tags r:id="rId25"/>
                </p:custDataLst>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62" name="文本框 61"/>
              <p:cNvSpPr txBox="1"/>
              <p:nvPr>
                <p:custDataLst>
                  <p:tags r:id="rId26"/>
                </p:custDataLst>
              </p:nvPr>
            </p:nvSpPr>
            <p:spPr>
              <a:xfrm>
                <a:off x="6722231" y="1808762"/>
                <a:ext cx="415498" cy="519818"/>
              </a:xfrm>
              <a:prstGeom prst="rect">
                <a:avLst/>
              </a:prstGeom>
              <a:noFill/>
            </p:spPr>
            <p:txBody>
              <a:bodyPr wrap="square" rtlCol="0">
                <a:spAutoFit/>
              </a:bodyPr>
              <a:lstStyle/>
              <a:p>
                <a:r>
                  <a:rPr kumimoji="1" lang="en-US" altLang="zh-CN" sz="2400">
                    <a:latin typeface="DFPShaoNvW5-GB" charset="-122"/>
                    <a:ea typeface="DFPShaoNvW5-GB" charset="-122"/>
                    <a:cs typeface="DFPShaoNvW5-GB" charset="-122"/>
                  </a:rPr>
                  <a:t>4</a:t>
                </a:r>
                <a:endParaRPr kumimoji="1" lang="zh-CN" altLang="en-US" sz="2400">
                  <a:latin typeface="DFPShaoNvW5-GB" charset="-122"/>
                  <a:ea typeface="DFPShaoNvW5-GB" charset="-122"/>
                  <a:cs typeface="DFPShaoNvW5-GB" charset="-122"/>
                </a:endParaRPr>
              </a:p>
            </p:txBody>
          </p:sp>
        </p:grpSp>
      </p:grpSp>
      <p:grpSp>
        <p:nvGrpSpPr>
          <p:cNvPr id="63" name="组合 62"/>
          <p:cNvGrpSpPr/>
          <p:nvPr>
            <p:custDataLst>
              <p:tags r:id="rId27"/>
            </p:custDataLst>
          </p:nvPr>
        </p:nvGrpSpPr>
        <p:grpSpPr>
          <a:xfrm>
            <a:off x="6845503" y="5410379"/>
            <a:ext cx="3813584" cy="746125"/>
            <a:chOff x="12799" y="295"/>
            <a:chExt cx="6776" cy="1327"/>
          </a:xfrm>
        </p:grpSpPr>
        <p:sp>
          <p:nvSpPr>
            <p:cNvPr id="64" name="文本框 63">
              <a:hlinkClick r:id="rId28" action="ppaction://hlinksldjump"/>
            </p:cNvPr>
            <p:cNvSpPr txBox="1"/>
            <p:nvPr>
              <p:custDataLst>
                <p:tags r:id="rId29"/>
              </p:custDataLst>
            </p:nvPr>
          </p:nvSpPr>
          <p:spPr>
            <a:xfrm>
              <a:off x="14188" y="594"/>
              <a:ext cx="5387" cy="819"/>
            </a:xfrm>
            <a:prstGeom prst="rect">
              <a:avLst/>
            </a:prstGeom>
            <a:noFill/>
          </p:spPr>
          <p:txBody>
            <a:bodyPr wrap="square" rtlCol="0">
              <a:spAutoFit/>
            </a:bodyPr>
            <a:lstStyle/>
            <a:p>
              <a:pPr algn="l">
                <a:buClrTx/>
                <a:buSzTx/>
                <a:buFontTx/>
              </a:pPr>
              <a:r>
                <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rPr>
                <a:t>拓展延伸，总结升华</a:t>
              </a:r>
              <a:endParaRPr kumimoji="1" lang="zh-CN" altLang="en-US" sz="2400" dirty="0">
                <a:solidFill>
                  <a:schemeClr val="tx2">
                    <a:lumMod val="75000"/>
                  </a:schemeClr>
                </a:solidFill>
                <a:latin typeface="微软雅黑" panose="020B0503020204020204" pitchFamily="34" charset="-122"/>
                <a:ea typeface="微软雅黑" panose="020B0503020204020204" pitchFamily="34" charset="-122"/>
                <a:cs typeface="DFPShaoNvW5-GB" charset="-122"/>
              </a:endParaRPr>
            </a:p>
          </p:txBody>
        </p:sp>
        <p:grpSp>
          <p:nvGrpSpPr>
            <p:cNvPr id="65" name="组 67"/>
            <p:cNvGrpSpPr/>
            <p:nvPr>
              <p:custDataLst>
                <p:tags r:id="rId30"/>
              </p:custDataLst>
            </p:nvPr>
          </p:nvGrpSpPr>
          <p:grpSpPr>
            <a:xfrm>
              <a:off x="12799" y="295"/>
              <a:ext cx="1126" cy="1327"/>
              <a:chOff x="6528664" y="1618363"/>
              <a:chExt cx="714896" cy="842464"/>
            </a:xfrm>
          </p:grpSpPr>
          <p:sp>
            <p:nvSpPr>
              <p:cNvPr id="66" name="232"/>
              <p:cNvSpPr/>
              <p:nvPr>
                <p:custDataLst>
                  <p:tags r:id="rId31"/>
                </p:custDataLst>
              </p:nvPr>
            </p:nvSpPr>
            <p:spPr>
              <a:xfrm>
                <a:off x="6528664" y="1618363"/>
                <a:ext cx="714896" cy="842464"/>
              </a:xfrm>
              <a:custGeom>
                <a:avLst/>
                <a:gdLst/>
                <a:ahLst/>
                <a:cxnLst>
                  <a:cxn ang="0">
                    <a:pos x="wd2" y="hd2"/>
                  </a:cxn>
                  <a:cxn ang="5400000">
                    <a:pos x="wd2" y="hd2"/>
                  </a:cxn>
                  <a:cxn ang="10800000">
                    <a:pos x="wd2" y="hd2"/>
                  </a:cxn>
                  <a:cxn ang="16200000">
                    <a:pos x="wd2" y="hd2"/>
                  </a:cxn>
                </a:cxnLst>
                <a:rect l="0" t="0" r="r" b="b"/>
                <a:pathLst>
                  <a:path w="21600" h="21600" extrusionOk="0">
                    <a:moveTo>
                      <a:pt x="0" y="10919"/>
                    </a:moveTo>
                    <a:cubicBezTo>
                      <a:pt x="5348" y="11844"/>
                      <a:pt x="8764" y="3907"/>
                      <a:pt x="11380" y="0"/>
                    </a:cubicBezTo>
                    <a:cubicBezTo>
                      <a:pt x="11376" y="5932"/>
                      <a:pt x="16649" y="9489"/>
                      <a:pt x="21600" y="13177"/>
                    </a:cubicBezTo>
                    <a:cubicBezTo>
                      <a:pt x="16544" y="13853"/>
                      <a:pt x="13668" y="17355"/>
                      <a:pt x="11962" y="21600"/>
                    </a:cubicBezTo>
                    <a:cubicBezTo>
                      <a:pt x="10717" y="16355"/>
                      <a:pt x="5962" y="13260"/>
                      <a:pt x="0" y="12019"/>
                    </a:cubicBezTo>
                  </a:path>
                </a:pathLst>
              </a:custGeom>
              <a:solidFill>
                <a:schemeClr val="accent4"/>
              </a:solidFill>
              <a:ln w="38100">
                <a:solidFill>
                  <a:srgbClr val="46537A"/>
                </a:solidFill>
                <a:miter lim="400000"/>
              </a:ln>
            </p:spPr>
            <p:txBody>
              <a:bodyPr lIns="38100" tIns="38100" rIns="38100" bIns="38100" anchor="ctr"/>
              <a:lstStyle/>
              <a:p>
                <a:pPr defTabSz="457200">
                  <a:defRPr sz="3000">
                    <a:solidFill>
                      <a:srgbClr val="FFFFFF"/>
                    </a:solidFill>
                    <a:effectLst>
                      <a:outerShdw blurRad="38100" dist="12700" dir="5400000">
                        <a:srgbClr val="000000">
                          <a:alpha val="50000"/>
                        </a:srgbClr>
                      </a:outerShdw>
                    </a:effectLst>
                  </a:defRPr>
                </a:pPr>
              </a:p>
            </p:txBody>
          </p:sp>
          <p:sp>
            <p:nvSpPr>
              <p:cNvPr id="67" name="文本框 66"/>
              <p:cNvSpPr txBox="1"/>
              <p:nvPr>
                <p:custDataLst>
                  <p:tags r:id="rId32"/>
                </p:custDataLst>
              </p:nvPr>
            </p:nvSpPr>
            <p:spPr>
              <a:xfrm>
                <a:off x="6722231" y="1808762"/>
                <a:ext cx="415498" cy="519818"/>
              </a:xfrm>
              <a:prstGeom prst="rect">
                <a:avLst/>
              </a:prstGeom>
              <a:noFill/>
            </p:spPr>
            <p:txBody>
              <a:bodyPr wrap="square" rtlCol="0">
                <a:spAutoFit/>
              </a:bodyPr>
              <a:lstStyle/>
              <a:p>
                <a:r>
                  <a:rPr kumimoji="1" lang="en-US" altLang="zh-CN" sz="2400">
                    <a:latin typeface="DFPShaoNvW5-GB" charset="-122"/>
                    <a:ea typeface="DFPShaoNvW5-GB" charset="-122"/>
                    <a:cs typeface="DFPShaoNvW5-GB" charset="-122"/>
                  </a:rPr>
                  <a:t>5</a:t>
                </a:r>
                <a:endParaRPr kumimoji="1" lang="zh-CN" altLang="en-US" sz="2400">
                  <a:latin typeface="DFPShaoNvW5-GB" charset="-122"/>
                  <a:ea typeface="DFPShaoNvW5-GB" charset="-122"/>
                  <a:cs typeface="DFPShaoNvW5-GB" charset="-122"/>
                </a:endParaRPr>
              </a:p>
            </p:txBody>
          </p:sp>
        </p:grpSp>
      </p:gr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5a28b2b27730f8.5547985915126166264882"/>
          <p:cNvPicPr>
            <a:picLocks noChangeAspect="1"/>
          </p:cNvPicPr>
          <p:nvPr/>
        </p:nvPicPr>
        <p:blipFill>
          <a:blip r:embed="rId1"/>
          <a:stretch>
            <a:fillRect/>
          </a:stretch>
        </p:blipFill>
        <p:spPr>
          <a:xfrm>
            <a:off x="7742555" y="555625"/>
            <a:ext cx="3319145" cy="6624955"/>
          </a:xfrm>
          <a:prstGeom prst="rect">
            <a:avLst/>
          </a:prstGeom>
        </p:spPr>
      </p:pic>
      <p:sp>
        <p:nvSpPr>
          <p:cNvPr id="4" name="PA_文本框 115"/>
          <p:cNvSpPr txBox="1"/>
          <p:nvPr>
            <p:custDataLst>
              <p:tags r:id="rId2"/>
            </p:custDataLst>
          </p:nvPr>
        </p:nvSpPr>
        <p:spPr>
          <a:xfrm>
            <a:off x="956310" y="3429000"/>
            <a:ext cx="7097121" cy="922020"/>
          </a:xfrm>
          <a:prstGeom prst="rect">
            <a:avLst/>
          </a:prstGeom>
          <a:noFill/>
        </p:spPr>
        <p:txBody>
          <a:bodyPr wrap="square" rtlCol="0">
            <a:spAutoFit/>
          </a:bodyPr>
          <a:lstStyle/>
          <a:p>
            <a:r>
              <a:rPr kumimoji="1" sz="5400" dirty="0">
                <a:solidFill>
                  <a:schemeClr val="tx2"/>
                </a:solidFill>
                <a:latin typeface="DFPShaoNvW5-GB" charset="-122"/>
                <a:ea typeface="DFPShaoNvW5-GB" charset="-122"/>
                <a:cs typeface="DFPShaoNvW5-GB" charset="-122"/>
              </a:rPr>
              <a:t>期待与你下节课再会！</a:t>
            </a:r>
            <a:endParaRPr kumimoji="1" sz="5400" dirty="0">
              <a:solidFill>
                <a:schemeClr val="tx2"/>
              </a:solidFill>
              <a:latin typeface="DFPShaoNvW5-GB" charset="-122"/>
              <a:ea typeface="DFPShaoNvW5-GB" charset="-122"/>
              <a:cs typeface="DFPShaoNvW5-GB" charset="-122"/>
            </a:endParaRPr>
          </a:p>
        </p:txBody>
      </p:sp>
      <p:grpSp>
        <p:nvGrpSpPr>
          <p:cNvPr id="5" name="PA_组合 22"/>
          <p:cNvGrpSpPr/>
          <p:nvPr>
            <p:custDataLst>
              <p:tags r:id="rId3"/>
            </p:custDataLst>
          </p:nvPr>
        </p:nvGrpSpPr>
        <p:grpSpPr>
          <a:xfrm rot="20365471" flipH="1">
            <a:off x="14560" y="249681"/>
            <a:ext cx="2146377" cy="980262"/>
            <a:chOff x="0" y="-1"/>
            <a:chExt cx="1887191" cy="861891"/>
          </a:xfrm>
        </p:grpSpPr>
        <p:sp>
          <p:nvSpPr>
            <p:cNvPr id="6" name="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sz="1800"/>
            </a:p>
          </p:txBody>
        </p:sp>
        <p:sp>
          <p:nvSpPr>
            <p:cNvPr id="7" name="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sz="1800"/>
            </a:p>
          </p:txBody>
        </p:sp>
      </p:grpSp>
      <p:grpSp>
        <p:nvGrpSpPr>
          <p:cNvPr id="9" name="PA_组合 22"/>
          <p:cNvGrpSpPr/>
          <p:nvPr>
            <p:custDataLst>
              <p:tags r:id="rId4"/>
            </p:custDataLst>
          </p:nvPr>
        </p:nvGrpSpPr>
        <p:grpSpPr>
          <a:xfrm rot="19466407" flipH="1">
            <a:off x="5589693" y="5923324"/>
            <a:ext cx="588962" cy="268982"/>
            <a:chOff x="0" y="-1"/>
            <a:chExt cx="1887191" cy="861891"/>
          </a:xfrm>
        </p:grpSpPr>
        <p:sp>
          <p:nvSpPr>
            <p:cNvPr id="10" name="20"/>
            <p:cNvSpPr/>
            <p:nvPr/>
          </p:nvSpPr>
          <p:spPr>
            <a:xfrm>
              <a:off x="279400" y="406400"/>
              <a:ext cx="1606206" cy="455490"/>
            </a:xfrm>
            <a:custGeom>
              <a:avLst/>
              <a:gdLst/>
              <a:ahLst/>
              <a:cxnLst>
                <a:cxn ang="0">
                  <a:pos x="wd2" y="hd2"/>
                </a:cxn>
                <a:cxn ang="5400000">
                  <a:pos x="wd2" y="hd2"/>
                </a:cxn>
                <a:cxn ang="10800000">
                  <a:pos x="wd2" y="hd2"/>
                </a:cxn>
                <a:cxn ang="16200000">
                  <a:pos x="wd2" y="hd2"/>
                </a:cxn>
              </a:cxnLst>
              <a:rect l="0" t="0" r="r" b="b"/>
              <a:pathLst>
                <a:path w="21574" h="20451" extrusionOk="0">
                  <a:moveTo>
                    <a:pt x="0" y="19208"/>
                  </a:moveTo>
                  <a:cubicBezTo>
                    <a:pt x="4851" y="18183"/>
                    <a:pt x="8348" y="15830"/>
                    <a:pt x="11759" y="14762"/>
                  </a:cubicBezTo>
                  <a:cubicBezTo>
                    <a:pt x="14906" y="13777"/>
                    <a:pt x="17829" y="8081"/>
                    <a:pt x="19986" y="0"/>
                  </a:cubicBezTo>
                  <a:cubicBezTo>
                    <a:pt x="21056" y="3168"/>
                    <a:pt x="21600" y="19813"/>
                    <a:pt x="21573" y="19813"/>
                  </a:cubicBezTo>
                  <a:cubicBezTo>
                    <a:pt x="17828" y="19813"/>
                    <a:pt x="14082" y="19819"/>
                    <a:pt x="10337" y="19818"/>
                  </a:cubicBezTo>
                  <a:cubicBezTo>
                    <a:pt x="8484" y="19817"/>
                    <a:pt x="6631" y="19817"/>
                    <a:pt x="4779" y="19809"/>
                  </a:cubicBezTo>
                  <a:cubicBezTo>
                    <a:pt x="3446" y="19802"/>
                    <a:pt x="1189" y="21600"/>
                    <a:pt x="0" y="19208"/>
                  </a:cubicBezTo>
                  <a:close/>
                </a:path>
              </a:pathLst>
            </a:custGeom>
            <a:solidFill>
              <a:srgbClr val="E7E4EA"/>
            </a:solidFill>
            <a:ln w="12700" cap="flat">
              <a:noFill/>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sz="1800"/>
            </a:p>
          </p:txBody>
        </p:sp>
        <p:sp>
          <p:nvSpPr>
            <p:cNvPr id="11" name="21"/>
            <p:cNvSpPr/>
            <p:nvPr/>
          </p:nvSpPr>
          <p:spPr>
            <a:xfrm>
              <a:off x="0" y="-1"/>
              <a:ext cx="1887191" cy="848841"/>
            </a:xfrm>
            <a:custGeom>
              <a:avLst/>
              <a:gdLst>
                <a:gd name="connsiteX0" fmla="*/ 7770 w 21600"/>
                <a:gd name="connsiteY0" fmla="*/ 21519 h 23557"/>
                <a:gd name="connsiteX1" fmla="*/ 0 w 21600"/>
                <a:gd name="connsiteY1" fmla="*/ 21519 h 23557"/>
                <a:gd name="connsiteX2" fmla="*/ 745 w 21600"/>
                <a:gd name="connsiteY2" fmla="*/ 12132 h 23557"/>
                <a:gd name="connsiteX3" fmla="*/ 4557 w 21600"/>
                <a:gd name="connsiteY3" fmla="*/ 10885 h 23557"/>
                <a:gd name="connsiteX4" fmla="*/ 8782 w 21600"/>
                <a:gd name="connsiteY4" fmla="*/ 1 h 23557"/>
                <a:gd name="connsiteX5" fmla="*/ 13726 w 21600"/>
                <a:gd name="connsiteY5" fmla="*/ 11178 h 23557"/>
                <a:gd name="connsiteX6" fmla="*/ 19043 w 21600"/>
                <a:gd name="connsiteY6" fmla="*/ 7147 h 23557"/>
                <a:gd name="connsiteX7" fmla="*/ 21600 w 21600"/>
                <a:gd name="connsiteY7" fmla="*/ 21519 h 23557"/>
                <a:gd name="connsiteX8" fmla="*/ 8690 w 21600"/>
                <a:gd name="connsiteY8" fmla="*/ 23557 h 23557"/>
                <a:gd name="connsiteX0-1" fmla="*/ 7770 w 21600"/>
                <a:gd name="connsiteY0-2" fmla="*/ 21519 h 21519"/>
                <a:gd name="connsiteX1-3" fmla="*/ 0 w 21600"/>
                <a:gd name="connsiteY1-4" fmla="*/ 21519 h 21519"/>
                <a:gd name="connsiteX2-5" fmla="*/ 745 w 21600"/>
                <a:gd name="connsiteY2-6" fmla="*/ 12132 h 21519"/>
                <a:gd name="connsiteX3-7" fmla="*/ 4557 w 21600"/>
                <a:gd name="connsiteY3-8" fmla="*/ 10885 h 21519"/>
                <a:gd name="connsiteX4-9" fmla="*/ 8782 w 21600"/>
                <a:gd name="connsiteY4-10" fmla="*/ 1 h 21519"/>
                <a:gd name="connsiteX5-11" fmla="*/ 13726 w 21600"/>
                <a:gd name="connsiteY5-12" fmla="*/ 11178 h 21519"/>
                <a:gd name="connsiteX6-13" fmla="*/ 19043 w 21600"/>
                <a:gd name="connsiteY6-14" fmla="*/ 7147 h 21519"/>
                <a:gd name="connsiteX7-15" fmla="*/ 21600 w 21600"/>
                <a:gd name="connsiteY7-16" fmla="*/ 21519 h 21519"/>
                <a:gd name="connsiteX0-17" fmla="*/ 0 w 21600"/>
                <a:gd name="connsiteY0-18" fmla="*/ 21519 h 21519"/>
                <a:gd name="connsiteX1-19" fmla="*/ 745 w 21600"/>
                <a:gd name="connsiteY1-20" fmla="*/ 12132 h 21519"/>
                <a:gd name="connsiteX2-21" fmla="*/ 4557 w 21600"/>
                <a:gd name="connsiteY2-22" fmla="*/ 10885 h 21519"/>
                <a:gd name="connsiteX3-23" fmla="*/ 8782 w 21600"/>
                <a:gd name="connsiteY3-24" fmla="*/ 1 h 21519"/>
                <a:gd name="connsiteX4-25" fmla="*/ 13726 w 21600"/>
                <a:gd name="connsiteY4-26" fmla="*/ 11178 h 21519"/>
                <a:gd name="connsiteX5-27" fmla="*/ 19043 w 21600"/>
                <a:gd name="connsiteY5-28" fmla="*/ 7147 h 21519"/>
                <a:gd name="connsiteX6-29" fmla="*/ 21600 w 21600"/>
                <a:gd name="connsiteY6-30" fmla="*/ 21519 h 2151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1600" h="21519" extrusionOk="0">
                  <a:moveTo>
                    <a:pt x="0" y="21519"/>
                  </a:moveTo>
                  <a:cubicBezTo>
                    <a:pt x="53" y="17915"/>
                    <a:pt x="143" y="14345"/>
                    <a:pt x="745" y="12132"/>
                  </a:cubicBezTo>
                  <a:cubicBezTo>
                    <a:pt x="1347" y="9920"/>
                    <a:pt x="2460" y="9063"/>
                    <a:pt x="4557" y="10885"/>
                  </a:cubicBezTo>
                  <a:cubicBezTo>
                    <a:pt x="4266" y="3514"/>
                    <a:pt x="6464" y="-81"/>
                    <a:pt x="8782" y="1"/>
                  </a:cubicBezTo>
                  <a:cubicBezTo>
                    <a:pt x="11100" y="83"/>
                    <a:pt x="13537" y="3842"/>
                    <a:pt x="13726" y="11178"/>
                  </a:cubicBezTo>
                  <a:cubicBezTo>
                    <a:pt x="14814" y="7849"/>
                    <a:pt x="17234" y="5175"/>
                    <a:pt x="19043" y="7147"/>
                  </a:cubicBezTo>
                  <a:cubicBezTo>
                    <a:pt x="21193" y="9491"/>
                    <a:pt x="21277" y="16976"/>
                    <a:pt x="21600" y="21519"/>
                  </a:cubicBezTo>
                </a:path>
              </a:pathLst>
            </a:custGeom>
            <a:noFill/>
            <a:ln w="38100" cap="flat">
              <a:solidFill>
                <a:srgbClr val="46537A"/>
              </a:solidFill>
              <a:prstDash val="solid"/>
              <a:miter lim="400000"/>
            </a:ln>
            <a:effectLst/>
          </p:spPr>
          <p:txBody>
            <a:bodyPr wrap="square" lIns="38100" tIns="38100" rIns="38100" bIns="38100" numCol="1" anchor="ctr">
              <a:noAutofit/>
            </a:bodyPr>
            <a:lstStyle/>
            <a:p>
              <a:pPr defTabSz="457200">
                <a:defRPr sz="3000">
                  <a:solidFill>
                    <a:srgbClr val="FFFFFF"/>
                  </a:solidFill>
                  <a:effectLst>
                    <a:outerShdw blurRad="38100" dist="12700" dir="5400000">
                      <a:srgbClr val="000000">
                        <a:alpha val="50000"/>
                      </a:srgbClr>
                    </a:outerShdw>
                  </a:effectLst>
                </a:defRPr>
              </a:pPr>
              <a:endParaRPr sz="1800"/>
            </a:p>
          </p:txBody>
        </p:sp>
      </p:grpSp>
      <p:grpSp>
        <p:nvGrpSpPr>
          <p:cNvPr id="15" name="组合 14"/>
          <p:cNvGrpSpPr/>
          <p:nvPr/>
        </p:nvGrpSpPr>
        <p:grpSpPr>
          <a:xfrm>
            <a:off x="2184400" y="123190"/>
            <a:ext cx="9353550" cy="501015"/>
            <a:chOff x="3440" y="194"/>
            <a:chExt cx="14730" cy="789"/>
          </a:xfrm>
        </p:grpSpPr>
        <p:sp>
          <p:nvSpPr>
            <p:cNvPr id="2" name="11"/>
            <p:cNvSpPr/>
            <p:nvPr>
              <p:custDataLst>
                <p:tags r:id="rId5"/>
              </p:custDataLst>
            </p:nvPr>
          </p:nvSpPr>
          <p:spPr>
            <a:xfrm>
              <a:off x="3778" y="379"/>
              <a:ext cx="14392" cy="604"/>
            </a:xfrm>
            <a:prstGeom prst="rect">
              <a:avLst/>
            </a:prstGeom>
            <a:noFill/>
            <a:ln w="12700" cap="flat">
              <a:noFill/>
              <a:miter lim="400000"/>
            </a:ln>
            <a:effectLst/>
          </p:spPr>
          <p:txBody>
            <a:bodyPr wrap="square" lIns="38100" tIns="38100" rIns="38100" bIns="38100" numCol="1" anchor="ctr">
              <a:spAutoFit/>
            </a:bodyPr>
            <a:lstStyle/>
            <a:p>
              <a:pPr algn="ctr"/>
              <a:r>
                <a:rPr lang="zh-CN" altLang="en-US" sz="2000" dirty="0">
                  <a:latin typeface="微软雅黑" panose="020B0503020204020204" pitchFamily="34" charset="-122"/>
                  <a:ea typeface="微软雅黑" panose="020B0503020204020204" pitchFamily="34" charset="-122"/>
                  <a:cs typeface="阿里巴巴普惠体 M" panose="00020600040101010101" charset="-122"/>
                  <a:sym typeface="+mn-ea"/>
                </a:rPr>
                <a:t>义务教育</a:t>
              </a:r>
              <a:r>
                <a:rPr lang="en-US" altLang="zh-CN" sz="2000" dirty="0">
                  <a:latin typeface="微软雅黑" panose="020B0503020204020204" pitchFamily="34" charset="-122"/>
                  <a:ea typeface="微软雅黑" panose="020B0503020204020204" pitchFamily="34" charset="-122"/>
                  <a:cs typeface="阿里巴巴普惠体 M" panose="00020600040101010101" charset="-122"/>
                  <a:sym typeface="+mn-ea"/>
                </a:rPr>
                <a:t>《</a:t>
              </a:r>
              <a:r>
                <a:rPr lang="zh-CN" altLang="en-US" sz="2000" dirty="0">
                  <a:latin typeface="微软雅黑" panose="020B0503020204020204" pitchFamily="34" charset="-122"/>
                  <a:ea typeface="微软雅黑" panose="020B0503020204020204" pitchFamily="34" charset="-122"/>
                  <a:cs typeface="阿里巴巴普惠体 M" panose="00020600040101010101" charset="-122"/>
                  <a:sym typeface="+mn-ea"/>
                </a:rPr>
                <a:t>信息科技</a:t>
              </a:r>
              <a:r>
                <a:rPr lang="en-US" altLang="zh-CN" sz="2000" dirty="0">
                  <a:latin typeface="微软雅黑" panose="020B0503020204020204" pitchFamily="34" charset="-122"/>
                  <a:ea typeface="微软雅黑" panose="020B0503020204020204" pitchFamily="34" charset="-122"/>
                  <a:cs typeface="阿里巴巴普惠体 M" panose="00020600040101010101" charset="-122"/>
                  <a:sym typeface="+mn-ea"/>
                </a:rPr>
                <a:t>》</a:t>
              </a:r>
              <a:r>
                <a:rPr lang="zh-CN" altLang="en-US" sz="2000" dirty="0">
                  <a:latin typeface="微软雅黑" panose="020B0503020204020204" pitchFamily="34" charset="-122"/>
                  <a:ea typeface="微软雅黑" panose="020B0503020204020204" pitchFamily="34" charset="-122"/>
                  <a:cs typeface="阿里巴巴普惠体 M" panose="00020600040101010101" charset="-122"/>
                  <a:sym typeface="+mn-ea"/>
                </a:rPr>
                <a:t>六</a:t>
              </a:r>
              <a:r>
                <a:rPr lang="zh-CN" altLang="en-US" sz="2000" dirty="0">
                  <a:latin typeface="微软雅黑" panose="020B0503020204020204" pitchFamily="34" charset="-122"/>
                  <a:ea typeface="微软雅黑" panose="020B0503020204020204" pitchFamily="34" charset="-122"/>
                  <a:cs typeface="汉仪综艺体简" panose="02010600000101010101" charset="-122"/>
                  <a:sym typeface="+mn-ea"/>
                </a:rPr>
                <a:t>年级上册</a:t>
              </a:r>
              <a:r>
                <a:rPr lang="en-US" altLang="zh-CN" sz="20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20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20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20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en-US" altLang="zh-CN" sz="2000" dirty="0">
                <a:latin typeface="微软雅黑" panose="020B0503020204020204" pitchFamily="34" charset="-122"/>
                <a:ea typeface="微软雅黑" panose="020B0503020204020204" pitchFamily="34" charset="-122"/>
                <a:cs typeface="汉仪综艺体简" panose="02010600000101010101" charset="-122"/>
                <a:sym typeface="+mn-ea"/>
              </a:endParaRPr>
            </a:p>
          </p:txBody>
        </p:sp>
        <p:pic>
          <p:nvPicPr>
            <p:cNvPr id="14" name="图片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0" y="194"/>
              <a:ext cx="981" cy="789"/>
            </a:xfrm>
            <a:prstGeom prst="rect">
              <a:avLst/>
            </a:prstGeom>
          </p:spPr>
        </p:pic>
      </p:grpSp>
      <p:sp>
        <p:nvSpPr>
          <p:cNvPr id="16" name="文本框 15"/>
          <p:cNvSpPr txBox="1"/>
          <p:nvPr/>
        </p:nvSpPr>
        <p:spPr>
          <a:xfrm>
            <a:off x="2510155" y="1575435"/>
            <a:ext cx="4499610" cy="521970"/>
          </a:xfrm>
          <a:prstGeom prst="rect">
            <a:avLst/>
          </a:prstGeom>
          <a:noFill/>
        </p:spPr>
        <p:txBody>
          <a:bodyPr wrap="square" rtlCol="0">
            <a:spAutoFit/>
          </a:bodyPr>
          <a:lstStyle/>
          <a:p>
            <a:r>
              <a:rPr lang="zh-CN" altLang="en-US" sz="28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2800" dirty="0">
                <a:latin typeface="微软雅黑" panose="020B0503020204020204" pitchFamily="34" charset="-122"/>
                <a:ea typeface="微软雅黑" panose="020B0503020204020204" pitchFamily="34" charset="-122"/>
                <a:cs typeface="汉仪综艺体简" panose="02010600000101010101" charset="-122"/>
              </a:rPr>
              <a:t> 11 </a:t>
            </a:r>
            <a:r>
              <a:rPr lang="zh-CN" altLang="en-US" sz="2800" dirty="0">
                <a:latin typeface="微软雅黑" panose="020B0503020204020204" pitchFamily="34" charset="-122"/>
                <a:ea typeface="微软雅黑" panose="020B0503020204020204" pitchFamily="34" charset="-122"/>
                <a:cs typeface="汉仪综艺体简" panose="02010600000101010101" charset="-122"/>
              </a:rPr>
              <a:t>课  控制道闸自升降</a:t>
            </a:r>
            <a:endParaRPr lang="zh-CN" altLang="en-US" sz="2800" dirty="0">
              <a:latin typeface="微软雅黑" panose="020B0503020204020204" pitchFamily="34" charset="-122"/>
              <a:ea typeface="微软雅黑" panose="020B0503020204020204" pitchFamily="34" charset="-122"/>
              <a:cs typeface="汉仪综艺体简" panose="02010600000101010101" charset="-122"/>
            </a:endParaRPr>
          </a:p>
        </p:txBody>
      </p:sp>
    </p:spTree>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折角形 1"/>
          <p:cNvSpPr/>
          <p:nvPr/>
        </p:nvSpPr>
        <p:spPr>
          <a:xfrm>
            <a:off x="4290695" y="1454150"/>
            <a:ext cx="7084060" cy="4724400"/>
          </a:xfrm>
          <a:prstGeom prst="foldedCorner">
            <a:avLst/>
          </a:prstGeom>
          <a:noFill/>
          <a:ln w="38100">
            <a:gradFill>
              <a:gsLst>
                <a:gs pos="0">
                  <a:srgbClr val="CF9660"/>
                </a:gs>
                <a:gs pos="99000">
                  <a:srgbClr val="5F3B1C"/>
                </a:gs>
              </a:gsLst>
              <a:lin ang="16200000" scaled="0"/>
            </a:gradFill>
          </a:ln>
          <a:scene3d>
            <a:camera prst="perspectiveRelaxedModerately"/>
            <a:lightRig rig="threePt" dir="t"/>
          </a:scene3d>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A9D8DE"/>
                </a:solidFill>
              </a:ln>
            </a:endParaRPr>
          </a:p>
        </p:txBody>
      </p:sp>
      <p:pic>
        <p:nvPicPr>
          <p:cNvPr id="3" name="图片 2" descr="kisspng-child-art-watercolor-painting-elephant-elephant-5a82f7678280b4.7097463615185324555346">
            <a:hlinkClick r:id="rId1" action="ppaction://hlinksldjump"/>
          </p:cNvPr>
          <p:cNvPicPr>
            <a:picLocks noChangeAspect="1"/>
          </p:cNvPicPr>
          <p:nvPr/>
        </p:nvPicPr>
        <p:blipFill>
          <a:blip r:embed="rId2"/>
          <a:stretch>
            <a:fillRect/>
          </a:stretch>
        </p:blipFill>
        <p:spPr>
          <a:xfrm>
            <a:off x="353060" y="3609975"/>
            <a:ext cx="2950210" cy="2359025"/>
          </a:xfrm>
          <a:prstGeom prst="rect">
            <a:avLst/>
          </a:prstGeom>
        </p:spPr>
      </p:pic>
      <p:sp>
        <p:nvSpPr>
          <p:cNvPr id="9" name="文本框 8"/>
          <p:cNvSpPr txBox="1"/>
          <p:nvPr/>
        </p:nvSpPr>
        <p:spPr>
          <a:xfrm>
            <a:off x="4425950" y="3668395"/>
            <a:ext cx="6814185" cy="738505"/>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zh-CN" altLang="en-US" sz="4800" b="1" dirty="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rPr>
              <a:t>一、视频导入，明确目的</a:t>
            </a:r>
            <a:endParaRPr lang="zh-CN" altLang="en-US" sz="4800" b="1" dirty="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16" name="组合 15"/>
          <p:cNvGrpSpPr/>
          <p:nvPr/>
        </p:nvGrpSpPr>
        <p:grpSpPr>
          <a:xfrm>
            <a:off x="5325110" y="62072"/>
            <a:ext cx="1344295" cy="769620"/>
            <a:chOff x="8611" y="-82"/>
            <a:chExt cx="2117" cy="1212"/>
          </a:xfrm>
        </p:grpSpPr>
        <p:pic>
          <p:nvPicPr>
            <p:cNvPr id="23" name="图片 2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24" name="TextBox 45">
              <a:hlinkClick r:id="rId4"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55" name="组合 54"/>
          <p:cNvGrpSpPr/>
          <p:nvPr/>
        </p:nvGrpSpPr>
        <p:grpSpPr>
          <a:xfrm>
            <a:off x="8776970" y="6296660"/>
            <a:ext cx="4064000" cy="538480"/>
            <a:chOff x="13822" y="9916"/>
            <a:chExt cx="6400" cy="848"/>
          </a:xfrm>
        </p:grpSpPr>
        <p:pic>
          <p:nvPicPr>
            <p:cNvPr id="32" name="图片 31" descr="5c75362880785"/>
            <p:cNvPicPr>
              <a:picLocks noChangeAspect="1"/>
            </p:cNvPicPr>
            <p:nvPr/>
          </p:nvPicPr>
          <p:blipFill>
            <a:blip r:embed="rId5"/>
            <a:srcRect t="33834" r="-11960" b="32095"/>
            <a:stretch>
              <a:fillRect/>
            </a:stretch>
          </p:blipFill>
          <p:spPr>
            <a:xfrm>
              <a:off x="14953" y="9916"/>
              <a:ext cx="4382" cy="848"/>
            </a:xfrm>
            <a:prstGeom prst="rect">
              <a:avLst/>
            </a:prstGeom>
            <a:noFill/>
          </p:spPr>
        </p:pic>
        <p:sp>
          <p:nvSpPr>
            <p:cNvPr id="34" name="文本框 33"/>
            <p:cNvSpPr txBox="1"/>
            <p:nvPr/>
          </p:nvSpPr>
          <p:spPr>
            <a:xfrm>
              <a:off x="13822" y="10143"/>
              <a:ext cx="6400" cy="483"/>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pic>
        <p:nvPicPr>
          <p:cNvPr id="35" name="图片 34" descr="5c75362880785"/>
          <p:cNvPicPr>
            <a:picLocks noChangeAspect="1"/>
          </p:cNvPicPr>
          <p:nvPr/>
        </p:nvPicPr>
        <p:blipFill>
          <a:blip r:embed="rId5"/>
          <a:srcRect t="33834" r="-11960" b="32095"/>
          <a:stretch>
            <a:fillRect/>
          </a:stretch>
        </p:blipFill>
        <p:spPr>
          <a:xfrm>
            <a:off x="120650" y="6296660"/>
            <a:ext cx="2512060" cy="538480"/>
          </a:xfrm>
          <a:prstGeom prst="rect">
            <a:avLst/>
          </a:prstGeom>
          <a:noFill/>
        </p:spPr>
      </p:pic>
      <p:sp>
        <p:nvSpPr>
          <p:cNvPr id="36" name="文本框 35"/>
          <p:cNvSpPr txBox="1"/>
          <p:nvPr/>
        </p:nvSpPr>
        <p:spPr>
          <a:xfrm>
            <a:off x="227330" y="6440805"/>
            <a:ext cx="2185035" cy="306705"/>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nvGrpSpPr>
          <p:cNvPr id="26" name="组合 25"/>
          <p:cNvGrpSpPr/>
          <p:nvPr/>
        </p:nvGrpSpPr>
        <p:grpSpPr>
          <a:xfrm>
            <a:off x="6654800" y="62389"/>
            <a:ext cx="1360805" cy="768985"/>
            <a:chOff x="8898" y="1286"/>
            <a:chExt cx="2143" cy="1211"/>
          </a:xfrm>
        </p:grpSpPr>
        <p:pic>
          <p:nvPicPr>
            <p:cNvPr id="27" name="图片 26"/>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8" name="TextBox 45">
              <a:hlinkClick r:id="rId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4" name="组合 3"/>
          <p:cNvGrpSpPr/>
          <p:nvPr/>
        </p:nvGrpSpPr>
        <p:grpSpPr>
          <a:xfrm>
            <a:off x="8001635" y="62389"/>
            <a:ext cx="1360805" cy="768985"/>
            <a:chOff x="8898" y="1286"/>
            <a:chExt cx="2143" cy="1211"/>
          </a:xfrm>
        </p:grpSpPr>
        <p:pic>
          <p:nvPicPr>
            <p:cNvPr id="5" name="图片 4"/>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8" name="组合 7"/>
          <p:cNvGrpSpPr/>
          <p:nvPr/>
        </p:nvGrpSpPr>
        <p:grpSpPr>
          <a:xfrm>
            <a:off x="9348470" y="62389"/>
            <a:ext cx="1360805" cy="768985"/>
            <a:chOff x="8898" y="1286"/>
            <a:chExt cx="2143" cy="1211"/>
          </a:xfrm>
        </p:grpSpPr>
        <p:pic>
          <p:nvPicPr>
            <p:cNvPr id="10" name="图片 9"/>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10695305" y="62389"/>
            <a:ext cx="1360805" cy="768985"/>
            <a:chOff x="8898" y="1286"/>
            <a:chExt cx="2143" cy="1211"/>
          </a:xfrm>
        </p:grpSpPr>
        <p:pic>
          <p:nvPicPr>
            <p:cNvPr id="13" name="图片 12"/>
            <p:cNvPicPr>
              <a:picLocks noChangeAspect="1"/>
            </p:cNvPicPr>
            <p:nvPr/>
          </p:nvPicPr>
          <p:blipFill rotWithShape="1">
            <a:blip r:embed="rId3"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5"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0"/>
    </p:custData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kisspng-child-art-watercolor-painting-elephant-elephant-5a82f7678280b4.7097463615185324555346"/>
          <p:cNvPicPr>
            <a:picLocks noChangeAspect="1"/>
          </p:cNvPicPr>
          <p:nvPr/>
        </p:nvPicPr>
        <p:blipFill>
          <a:blip r:embed="rId1"/>
          <a:stretch>
            <a:fillRect/>
          </a:stretch>
        </p:blipFill>
        <p:spPr>
          <a:xfrm>
            <a:off x="483235" y="-111125"/>
            <a:ext cx="1522730" cy="1217930"/>
          </a:xfrm>
          <a:prstGeom prst="rect">
            <a:avLst/>
          </a:prstGeom>
        </p:spPr>
      </p:pic>
      <p:grpSp>
        <p:nvGrpSpPr>
          <p:cNvPr id="55" name="组合 54"/>
          <p:cNvGrpSpPr/>
          <p:nvPr/>
        </p:nvGrpSpPr>
        <p:grpSpPr>
          <a:xfrm>
            <a:off x="8776970" y="6296660"/>
            <a:ext cx="4064000" cy="538480"/>
            <a:chOff x="13822" y="9916"/>
            <a:chExt cx="6400" cy="848"/>
          </a:xfrm>
        </p:grpSpPr>
        <p:pic>
          <p:nvPicPr>
            <p:cNvPr id="32" name="图片 31" descr="5c75362880785"/>
            <p:cNvPicPr>
              <a:picLocks noChangeAspect="1"/>
            </p:cNvPicPr>
            <p:nvPr/>
          </p:nvPicPr>
          <p:blipFill>
            <a:blip r:embed="rId2"/>
            <a:srcRect t="33834" r="-11960" b="32095"/>
            <a:stretch>
              <a:fillRect/>
            </a:stretch>
          </p:blipFill>
          <p:spPr>
            <a:xfrm>
              <a:off x="14953" y="9916"/>
              <a:ext cx="4382" cy="848"/>
            </a:xfrm>
            <a:prstGeom prst="rect">
              <a:avLst/>
            </a:prstGeom>
            <a:noFill/>
          </p:spPr>
        </p:pic>
        <p:sp>
          <p:nvSpPr>
            <p:cNvPr id="34" name="文本框 33"/>
            <p:cNvSpPr txBox="1"/>
            <p:nvPr/>
          </p:nvSpPr>
          <p:spPr>
            <a:xfrm>
              <a:off x="13822" y="10143"/>
              <a:ext cx="6400" cy="483"/>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pic>
        <p:nvPicPr>
          <p:cNvPr id="8" name="洪宁作品080401">
            <a:hlinkClick r:id="" action="ppaction://media"/>
          </p:cNvPr>
          <p:cNvPicPr/>
          <p:nvPr>
            <a:videoFile r:link="rId3"/>
            <p:extLst>
              <p:ext uri="{DAA4B4D4-6D71-4841-9C94-3DE7FCFB9230}">
                <p14:media xmlns:p14="http://schemas.microsoft.com/office/powerpoint/2010/main" r:embed="rId4"/>
              </p:ext>
            </p:extLst>
          </p:nvPr>
        </p:nvPicPr>
        <p:blipFill>
          <a:blip r:embed="rId5"/>
          <a:stretch>
            <a:fillRect/>
          </a:stretch>
        </p:blipFill>
        <p:spPr>
          <a:xfrm>
            <a:off x="1602105" y="1026160"/>
            <a:ext cx="9217025" cy="5184140"/>
          </a:xfrm>
          <a:prstGeom prst="rect">
            <a:avLst/>
          </a:prstGeom>
        </p:spPr>
      </p:pic>
      <p:grpSp>
        <p:nvGrpSpPr>
          <p:cNvPr id="11" name="组合 10"/>
          <p:cNvGrpSpPr/>
          <p:nvPr/>
        </p:nvGrpSpPr>
        <p:grpSpPr>
          <a:xfrm>
            <a:off x="5325110" y="62072"/>
            <a:ext cx="1344295" cy="769620"/>
            <a:chOff x="8611" y="-82"/>
            <a:chExt cx="2117" cy="1212"/>
          </a:xfrm>
        </p:grpSpPr>
        <p:pic>
          <p:nvPicPr>
            <p:cNvPr id="23" name="图片 22"/>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24" name="TextBox 45">
              <a:hlinkClick r:id="rId7"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26" name="组合 25"/>
          <p:cNvGrpSpPr/>
          <p:nvPr/>
        </p:nvGrpSpPr>
        <p:grpSpPr>
          <a:xfrm>
            <a:off x="6654800" y="62389"/>
            <a:ext cx="1360805" cy="768985"/>
            <a:chOff x="8898" y="1286"/>
            <a:chExt cx="2143" cy="1211"/>
          </a:xfrm>
        </p:grpSpPr>
        <p:pic>
          <p:nvPicPr>
            <p:cNvPr id="27" name="图片 26"/>
            <p:cNvPicPr>
              <a:picLocks noChangeAspect="1"/>
            </p:cNvPicPr>
            <p:nvPr/>
          </p:nvPicPr>
          <p:blipFill rotWithShape="1">
            <a:blip r:embed="rId6"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8"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4" name="组合 13"/>
          <p:cNvGrpSpPr/>
          <p:nvPr/>
        </p:nvGrpSpPr>
        <p:grpSpPr>
          <a:xfrm>
            <a:off x="8001635" y="62389"/>
            <a:ext cx="1360805" cy="768985"/>
            <a:chOff x="8898" y="1286"/>
            <a:chExt cx="2143" cy="1211"/>
          </a:xfrm>
        </p:grpSpPr>
        <p:pic>
          <p:nvPicPr>
            <p:cNvPr id="21" name="图片 20"/>
            <p:cNvPicPr>
              <a:picLocks noChangeAspect="1"/>
            </p:cNvPicPr>
            <p:nvPr/>
          </p:nvPicPr>
          <p:blipFill rotWithShape="1">
            <a:blip r:embed="rId6"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2"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5" name="组合 24"/>
          <p:cNvGrpSpPr/>
          <p:nvPr/>
        </p:nvGrpSpPr>
        <p:grpSpPr>
          <a:xfrm>
            <a:off x="9348470" y="62389"/>
            <a:ext cx="1360805" cy="768985"/>
            <a:chOff x="8898" y="1286"/>
            <a:chExt cx="2143" cy="1211"/>
          </a:xfrm>
        </p:grpSpPr>
        <p:pic>
          <p:nvPicPr>
            <p:cNvPr id="29" name="图片 28"/>
            <p:cNvPicPr>
              <a:picLocks noChangeAspect="1"/>
            </p:cNvPicPr>
            <p:nvPr/>
          </p:nvPicPr>
          <p:blipFill rotWithShape="1">
            <a:blip r:embed="rId6"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0" name="TextBox 45">
              <a:hlinkClick r:id="rId10"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31" name="组合 30"/>
          <p:cNvGrpSpPr/>
          <p:nvPr/>
        </p:nvGrpSpPr>
        <p:grpSpPr>
          <a:xfrm>
            <a:off x="10695305" y="62389"/>
            <a:ext cx="1360805" cy="768985"/>
            <a:chOff x="8898" y="1286"/>
            <a:chExt cx="2143" cy="1211"/>
          </a:xfrm>
        </p:grpSpPr>
        <p:pic>
          <p:nvPicPr>
            <p:cNvPr id="33" name="图片 32"/>
            <p:cNvPicPr>
              <a:picLocks noChangeAspect="1"/>
            </p:cNvPicPr>
            <p:nvPr/>
          </p:nvPicPr>
          <p:blipFill rotWithShape="1">
            <a:blip r:embed="rId6"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35" name="TextBox 45">
              <a:hlinkClick r:id="rId11"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2"/>
    </p:custData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652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fullScrn="0">
              <p:cMediaNode>
                <p:cTn id="7" fill="hold" display="1">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kisspng-child-art-watercolor-painting-elephant-elephant-5a82f7678280b4.7097463615185324555346"/>
          <p:cNvPicPr>
            <a:picLocks noChangeAspect="1"/>
          </p:cNvPicPr>
          <p:nvPr/>
        </p:nvPicPr>
        <p:blipFill>
          <a:blip r:embed="rId1"/>
          <a:stretch>
            <a:fillRect/>
          </a:stretch>
        </p:blipFill>
        <p:spPr>
          <a:xfrm>
            <a:off x="483235" y="-111125"/>
            <a:ext cx="1522730" cy="1217930"/>
          </a:xfrm>
          <a:prstGeom prst="rect">
            <a:avLst/>
          </a:prstGeom>
        </p:spPr>
      </p:pic>
      <p:grpSp>
        <p:nvGrpSpPr>
          <p:cNvPr id="55" name="组合 54"/>
          <p:cNvGrpSpPr/>
          <p:nvPr/>
        </p:nvGrpSpPr>
        <p:grpSpPr>
          <a:xfrm>
            <a:off x="8776970" y="6296660"/>
            <a:ext cx="4064000" cy="538480"/>
            <a:chOff x="13822" y="9916"/>
            <a:chExt cx="6400" cy="848"/>
          </a:xfrm>
        </p:grpSpPr>
        <p:pic>
          <p:nvPicPr>
            <p:cNvPr id="32" name="图片 31" descr="5c75362880785"/>
            <p:cNvPicPr>
              <a:picLocks noChangeAspect="1"/>
            </p:cNvPicPr>
            <p:nvPr/>
          </p:nvPicPr>
          <p:blipFill>
            <a:blip r:embed="rId2"/>
            <a:srcRect t="33834" r="-11960" b="32095"/>
            <a:stretch>
              <a:fillRect/>
            </a:stretch>
          </p:blipFill>
          <p:spPr>
            <a:xfrm>
              <a:off x="14953" y="9916"/>
              <a:ext cx="4382" cy="848"/>
            </a:xfrm>
            <a:prstGeom prst="rect">
              <a:avLst/>
            </a:prstGeom>
            <a:noFill/>
          </p:spPr>
        </p:pic>
        <p:sp>
          <p:nvSpPr>
            <p:cNvPr id="34" name="文本框 33"/>
            <p:cNvSpPr txBox="1"/>
            <p:nvPr/>
          </p:nvSpPr>
          <p:spPr>
            <a:xfrm>
              <a:off x="13822" y="10143"/>
              <a:ext cx="6400" cy="483"/>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grpSp>
        <p:nvGrpSpPr>
          <p:cNvPr id="132" name="组合 131"/>
          <p:cNvGrpSpPr/>
          <p:nvPr/>
        </p:nvGrpSpPr>
        <p:grpSpPr>
          <a:xfrm>
            <a:off x="1109345" y="3229610"/>
            <a:ext cx="9973945" cy="1627505"/>
            <a:chOff x="1507" y="3364"/>
            <a:chExt cx="15707" cy="2563"/>
          </a:xfrm>
        </p:grpSpPr>
        <p:grpSp>
          <p:nvGrpSpPr>
            <p:cNvPr id="122" name="组合 121"/>
            <p:cNvGrpSpPr/>
            <p:nvPr>
              <p:custDataLst>
                <p:tags r:id="rId3"/>
              </p:custDataLst>
            </p:nvPr>
          </p:nvGrpSpPr>
          <p:grpSpPr>
            <a:xfrm>
              <a:off x="1507" y="3364"/>
              <a:ext cx="15707" cy="2563"/>
              <a:chOff x="558" y="3364"/>
              <a:chExt cx="15707" cy="2563"/>
            </a:xfrm>
          </p:grpSpPr>
          <p:sp>
            <p:nvSpPr>
              <p:cNvPr id="123" name="对角圆角矩形 122"/>
              <p:cNvSpPr/>
              <p:nvPr>
                <p:custDataLst>
                  <p:tags r:id="rId4"/>
                </p:custDataLst>
              </p:nvPr>
            </p:nvSpPr>
            <p:spPr>
              <a:xfrm>
                <a:off x="669" y="3489"/>
                <a:ext cx="15596" cy="2438"/>
              </a:xfrm>
              <a:prstGeom prst="round2DiagRect">
                <a:avLst/>
              </a:prstGeom>
              <a:solidFill>
                <a:schemeClr val="accent1"/>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对角圆角矩形 123"/>
              <p:cNvSpPr/>
              <p:nvPr>
                <p:custDataLst>
                  <p:tags r:id="rId5"/>
                </p:custDataLst>
              </p:nvPr>
            </p:nvSpPr>
            <p:spPr>
              <a:xfrm>
                <a:off x="558" y="3364"/>
                <a:ext cx="15596" cy="2438"/>
              </a:xfrm>
              <a:prstGeom prst="round2DiagRect">
                <a:avLst/>
              </a:prstGeom>
              <a:solidFill>
                <a:schemeClr val="bg1"/>
              </a:solidFill>
              <a:ln w="12700" cmpd="sng">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Title 6"/>
            <p:cNvSpPr txBox="1"/>
            <p:nvPr>
              <p:custDataLst>
                <p:tags r:id="rId6"/>
              </p:custDataLst>
            </p:nvPr>
          </p:nvSpPr>
          <p:spPr>
            <a:xfrm>
              <a:off x="2010" y="3834"/>
              <a:ext cx="14590" cy="1434"/>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lang="zh-CN" altLang="en-US" sz="22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请三位同学分别扮演人工控制道闸升降系统的输入、计算和输出三个角色，模拟道闸的升降过程。</a:t>
              </a:r>
              <a:endParaRPr lang="zh-CN" altLang="en-US" sz="22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3" name="组合 132"/>
          <p:cNvGrpSpPr/>
          <p:nvPr>
            <p:custDataLst>
              <p:tags r:id="rId7"/>
            </p:custDataLst>
          </p:nvPr>
        </p:nvGrpSpPr>
        <p:grpSpPr>
          <a:xfrm>
            <a:off x="434975" y="1713865"/>
            <a:ext cx="3426460" cy="1200150"/>
            <a:chOff x="11067" y="6518"/>
            <a:chExt cx="5396" cy="1890"/>
          </a:xfrm>
        </p:grpSpPr>
        <p:sp>
          <p:nvSpPr>
            <p:cNvPr id="134" name="燕尾形 133"/>
            <p:cNvSpPr/>
            <p:nvPr>
              <p:custDataLst>
                <p:tags r:id="rId8"/>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9"/>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3200" b="1" cap="all">
                  <a:solidFill>
                    <a:srgbClr val="FFFFFF"/>
                  </a:solidFill>
                  <a:uFillTx/>
                  <a:latin typeface="楷体" panose="02010609060101010101" charset="-122"/>
                  <a:ea typeface="楷体" panose="02010609060101010101" charset="-122"/>
                  <a:cs typeface="+mn-ea"/>
                  <a:sym typeface="+mn-ea"/>
                </a:rPr>
                <a:t>角色扮演</a:t>
              </a:r>
              <a:endParaRPr lang="zh-CN" altLang="en-US"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16" name="组合 15"/>
          <p:cNvGrpSpPr/>
          <p:nvPr/>
        </p:nvGrpSpPr>
        <p:grpSpPr>
          <a:xfrm>
            <a:off x="5325110" y="62072"/>
            <a:ext cx="1344295" cy="769620"/>
            <a:chOff x="8611" y="-82"/>
            <a:chExt cx="2117" cy="1212"/>
          </a:xfrm>
        </p:grpSpPr>
        <p:pic>
          <p:nvPicPr>
            <p:cNvPr id="23" name="图片 22"/>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24" name="TextBox 45">
              <a:hlinkClick r:id="rId11"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26" name="组合 25"/>
          <p:cNvGrpSpPr/>
          <p:nvPr/>
        </p:nvGrpSpPr>
        <p:grpSpPr>
          <a:xfrm>
            <a:off x="6654800" y="62389"/>
            <a:ext cx="1360805" cy="768985"/>
            <a:chOff x="8898" y="1286"/>
            <a:chExt cx="2143" cy="1211"/>
          </a:xfrm>
        </p:grpSpPr>
        <p:pic>
          <p:nvPicPr>
            <p:cNvPr id="27" name="图片 26"/>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8" name="TextBox 45">
              <a:hlinkClick r:id="rId12"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4" name="组合 3"/>
          <p:cNvGrpSpPr/>
          <p:nvPr/>
        </p:nvGrpSpPr>
        <p:grpSpPr>
          <a:xfrm>
            <a:off x="8001635" y="62389"/>
            <a:ext cx="1360805" cy="768985"/>
            <a:chOff x="8898" y="1286"/>
            <a:chExt cx="2143" cy="1211"/>
          </a:xfrm>
        </p:grpSpPr>
        <p:pic>
          <p:nvPicPr>
            <p:cNvPr id="5" name="图片 4"/>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 name="TextBox 45">
              <a:hlinkClick r:id="rId13"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8" name="组合 7"/>
          <p:cNvGrpSpPr/>
          <p:nvPr/>
        </p:nvGrpSpPr>
        <p:grpSpPr>
          <a:xfrm>
            <a:off x="9348470" y="62389"/>
            <a:ext cx="1360805" cy="768985"/>
            <a:chOff x="8898" y="1286"/>
            <a:chExt cx="2143" cy="1211"/>
          </a:xfrm>
        </p:grpSpPr>
        <p:pic>
          <p:nvPicPr>
            <p:cNvPr id="10" name="图片 9"/>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10695305" y="62389"/>
            <a:ext cx="1360805" cy="768985"/>
            <a:chOff x="8898" y="1286"/>
            <a:chExt cx="2143" cy="1211"/>
          </a:xfrm>
        </p:grpSpPr>
        <p:pic>
          <p:nvPicPr>
            <p:cNvPr id="13" name="图片 12"/>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5"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6"/>
    </p:custData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rabbit-elephant-drawing-illustration-painted-elephant-rabbit-love-each-other-5a99a139b01318.1889499715200177217212.pngkisspng-rabbit-elephant-drawing-illustration-painted-elephant-rabbit-love-each-other-5a99a139b01318.1889499715200177217212">
            <a:hlinkClick r:id="rId1" action="ppaction://hlinksldjump"/>
          </p:cNvPr>
          <p:cNvPicPr>
            <a:picLocks noChangeAspect="1"/>
          </p:cNvPicPr>
          <p:nvPr/>
        </p:nvPicPr>
        <p:blipFill>
          <a:blip r:embed="rId2"/>
          <a:srcRect/>
          <a:stretch>
            <a:fillRect/>
          </a:stretch>
        </p:blipFill>
        <p:spPr>
          <a:xfrm>
            <a:off x="392430" y="3711575"/>
            <a:ext cx="2106295" cy="2106295"/>
          </a:xfrm>
          <a:prstGeom prst="rect">
            <a:avLst/>
          </a:prstGeom>
        </p:spPr>
      </p:pic>
      <p:pic>
        <p:nvPicPr>
          <p:cNvPr id="32" name="图片 31" descr="5c75362880785"/>
          <p:cNvPicPr>
            <a:picLocks noChangeAspect="1"/>
          </p:cNvPicPr>
          <p:nvPr/>
        </p:nvPicPr>
        <p:blipFill>
          <a:blip r:embed="rId3"/>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5" name="折角形 24"/>
          <p:cNvSpPr/>
          <p:nvPr/>
        </p:nvSpPr>
        <p:spPr>
          <a:xfrm>
            <a:off x="4290695" y="1454150"/>
            <a:ext cx="7084060" cy="4724400"/>
          </a:xfrm>
          <a:prstGeom prst="foldedCorner">
            <a:avLst/>
          </a:prstGeom>
          <a:noFill/>
          <a:ln w="38100">
            <a:gradFill>
              <a:gsLst>
                <a:gs pos="0">
                  <a:srgbClr val="CF9660"/>
                </a:gs>
                <a:gs pos="99000">
                  <a:srgbClr val="5F3B1C"/>
                </a:gs>
              </a:gsLst>
              <a:lin ang="16200000" scaled="0"/>
            </a:gradFill>
          </a:ln>
          <a:scene3d>
            <a:camera prst="perspectiveRelaxedModerately"/>
            <a:lightRig rig="threePt" dir="t"/>
          </a:scene3d>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ln>
                <a:solidFill>
                  <a:srgbClr val="A9D8DE"/>
                </a:solidFill>
              </a:ln>
            </a:endParaRPr>
          </a:p>
        </p:txBody>
      </p:sp>
      <p:sp>
        <p:nvSpPr>
          <p:cNvPr id="9" name="文本框 8"/>
          <p:cNvSpPr txBox="1"/>
          <p:nvPr/>
        </p:nvSpPr>
        <p:spPr>
          <a:xfrm>
            <a:off x="4424045" y="3754120"/>
            <a:ext cx="6817360" cy="738505"/>
          </a:xfrm>
          <a:prstGeom prst="rect">
            <a:avLst/>
          </a:prstGeom>
          <a:noFill/>
          <a:effectLst>
            <a:outerShdw blurRad="50800" dist="38100" dir="2700000" algn="tl" rotWithShape="0">
              <a:prstClr val="black">
                <a:alpha val="40000"/>
              </a:prstClr>
            </a:outerShdw>
          </a:effectLst>
        </p:spPr>
        <p:txBody>
          <a:bodyPr wrap="square" lIns="0" tIns="0" rIns="0" bIns="0" rtlCol="0">
            <a:spAutoFit/>
          </a:bodyPr>
          <a:lstStyle/>
          <a:p>
            <a:pPr algn="ctr"/>
            <a:r>
              <a:rPr lang="zh-CN" altLang="en-US" sz="4800" b="1" dirty="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rPr>
              <a:t>二、设计方案，实验准备</a:t>
            </a:r>
            <a:endParaRPr lang="zh-CN" altLang="en-US" sz="4800" b="1" dirty="0">
              <a:solidFill>
                <a:srgbClr val="FFC000"/>
              </a:solidFill>
              <a:latin typeface="微软雅黑" panose="020B0503020204020204" pitchFamily="34" charset="-122"/>
              <a:ea typeface="微软雅黑" panose="020B0503020204020204" pitchFamily="34" charset="-122"/>
              <a:cs typeface="+mn-ea"/>
              <a:sym typeface="Arial" panose="020B0604020202020204" pitchFamily="34" charset="0"/>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3"/>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64" name="组合 63"/>
          <p:cNvGrpSpPr/>
          <p:nvPr/>
        </p:nvGrpSpPr>
        <p:grpSpPr>
          <a:xfrm>
            <a:off x="6653530" y="56516"/>
            <a:ext cx="1344295" cy="769620"/>
            <a:chOff x="8611" y="-82"/>
            <a:chExt cx="2117" cy="1212"/>
          </a:xfrm>
        </p:grpSpPr>
        <p:pic>
          <p:nvPicPr>
            <p:cNvPr id="65" name="图片 64"/>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66" name="TextBox 45">
              <a:hlinkClick r:id="rId5"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67" name="组合 66"/>
          <p:cNvGrpSpPr/>
          <p:nvPr/>
        </p:nvGrpSpPr>
        <p:grpSpPr>
          <a:xfrm>
            <a:off x="5300345" y="56833"/>
            <a:ext cx="1360805" cy="768985"/>
            <a:chOff x="8898" y="1286"/>
            <a:chExt cx="2143" cy="1211"/>
          </a:xfrm>
        </p:grpSpPr>
        <p:pic>
          <p:nvPicPr>
            <p:cNvPr id="68" name="图片 67"/>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69" name="TextBox 45">
              <a:hlinkClick r:id="rId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4" name="组合 3"/>
          <p:cNvGrpSpPr/>
          <p:nvPr/>
        </p:nvGrpSpPr>
        <p:grpSpPr>
          <a:xfrm>
            <a:off x="8001635" y="62389"/>
            <a:ext cx="1360805" cy="768985"/>
            <a:chOff x="8898" y="1286"/>
            <a:chExt cx="2143" cy="1211"/>
          </a:xfrm>
        </p:grpSpPr>
        <p:pic>
          <p:nvPicPr>
            <p:cNvPr id="5" name="图片 4"/>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7" name="TextBox 45">
              <a:hlinkClick r:id="rId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8" name="组合 7"/>
          <p:cNvGrpSpPr/>
          <p:nvPr/>
        </p:nvGrpSpPr>
        <p:grpSpPr>
          <a:xfrm>
            <a:off x="9348470" y="62389"/>
            <a:ext cx="1360805" cy="768985"/>
            <a:chOff x="8898" y="1286"/>
            <a:chExt cx="2143" cy="1211"/>
          </a:xfrm>
        </p:grpSpPr>
        <p:pic>
          <p:nvPicPr>
            <p:cNvPr id="10" name="图片 9"/>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8"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10695305" y="62389"/>
            <a:ext cx="1360805" cy="768985"/>
            <a:chOff x="8898" y="1286"/>
            <a:chExt cx="2143" cy="1211"/>
          </a:xfrm>
        </p:grpSpPr>
        <p:pic>
          <p:nvPicPr>
            <p:cNvPr id="13" name="图片 12"/>
            <p:cNvPicPr>
              <a:picLocks noChangeAspect="1"/>
            </p:cNvPicPr>
            <p:nvPr/>
          </p:nvPicPr>
          <p:blipFill rotWithShape="1">
            <a:blip r:embed="rId4"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5" name="TextBox 45">
              <a:hlinkClick r:id="rId9"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0"/>
    </p:custData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rabbit-elephant-drawing-illustration-painted-elephant-rabbit-love-each-other-5a99a139b01318.1889499715200177217212.pngkisspng-rabbit-elephant-drawing-illustration-painted-elephant-rabbit-love-each-other-5a99a139b01318.1889499715200177217212"/>
          <p:cNvPicPr>
            <a:picLocks noChangeAspect="1"/>
          </p:cNvPicPr>
          <p:nvPr/>
        </p:nvPicPr>
        <p:blipFill>
          <a:blip r:embed="rId1"/>
          <a:srcRect/>
          <a:stretch>
            <a:fillRect/>
          </a:stretch>
        </p:blipFill>
        <p:spPr>
          <a:xfrm>
            <a:off x="490855" y="0"/>
            <a:ext cx="1037590" cy="1037590"/>
          </a:xfrm>
          <a:prstGeom prst="rect">
            <a:avLst/>
          </a:prstGeom>
        </p:spPr>
      </p:pic>
      <p:pic>
        <p:nvPicPr>
          <p:cNvPr id="32" name="图片 31" descr="5c75362880785"/>
          <p:cNvPicPr>
            <a:picLocks noChangeAspect="1"/>
          </p:cNvPicPr>
          <p:nvPr/>
        </p:nvPicPr>
        <p:blipFill>
          <a:blip r:embed="rId2"/>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2" name="Text Placeholder 4"/>
          <p:cNvSpPr txBox="1"/>
          <p:nvPr/>
        </p:nvSpPr>
        <p:spPr>
          <a:xfrm>
            <a:off x="3559672" y="3408121"/>
            <a:ext cx="5608225" cy="817463"/>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endParaRPr lang="id-ID" sz="2000" spc="300" dirty="0">
              <a:ln>
                <a:noFill/>
              </a:ln>
              <a:solidFill>
                <a:srgbClr val="46537A"/>
              </a:solidFill>
              <a:latin typeface="Agency FB" panose="020B0503020202020204" pitchFamily="34" charset="0"/>
              <a:cs typeface="Calibri" panose="020F0502020204030204"/>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3" name="组合 132"/>
          <p:cNvGrpSpPr/>
          <p:nvPr>
            <p:custDataLst>
              <p:tags r:id="rId3"/>
            </p:custDataLst>
          </p:nvPr>
        </p:nvGrpSpPr>
        <p:grpSpPr>
          <a:xfrm>
            <a:off x="434975" y="1713865"/>
            <a:ext cx="3426460" cy="1200150"/>
            <a:chOff x="11067" y="6518"/>
            <a:chExt cx="5396" cy="1890"/>
          </a:xfrm>
        </p:grpSpPr>
        <p:sp>
          <p:nvSpPr>
            <p:cNvPr id="134" name="燕尾形 133"/>
            <p:cNvSpPr/>
            <p:nvPr>
              <p:custDataLst>
                <p:tags r:id="rId4"/>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5"/>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3200" b="1" cap="all">
                  <a:solidFill>
                    <a:srgbClr val="FFFFFF"/>
                  </a:solidFill>
                  <a:uFillTx/>
                  <a:latin typeface="楷体" panose="02010609060101010101" charset="-122"/>
                  <a:ea typeface="楷体" panose="02010609060101010101" charset="-122"/>
                  <a:cs typeface="+mn-ea"/>
                  <a:sym typeface="+mn-ea"/>
                </a:rPr>
                <a:t>设计方案</a:t>
              </a:r>
              <a:endParaRPr lang="zh-CN" altLang="en-US"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132" name="组合 131"/>
          <p:cNvGrpSpPr/>
          <p:nvPr/>
        </p:nvGrpSpPr>
        <p:grpSpPr>
          <a:xfrm>
            <a:off x="1109345" y="3229610"/>
            <a:ext cx="9973945" cy="1627505"/>
            <a:chOff x="1507" y="3364"/>
            <a:chExt cx="15707" cy="2563"/>
          </a:xfrm>
        </p:grpSpPr>
        <p:grpSp>
          <p:nvGrpSpPr>
            <p:cNvPr id="122" name="组合 121"/>
            <p:cNvGrpSpPr/>
            <p:nvPr>
              <p:custDataLst>
                <p:tags r:id="rId6"/>
              </p:custDataLst>
            </p:nvPr>
          </p:nvGrpSpPr>
          <p:grpSpPr>
            <a:xfrm>
              <a:off x="1507" y="3364"/>
              <a:ext cx="15707" cy="2563"/>
              <a:chOff x="558" y="3364"/>
              <a:chExt cx="15707" cy="2563"/>
            </a:xfrm>
          </p:grpSpPr>
          <p:sp>
            <p:nvSpPr>
              <p:cNvPr id="123" name="对角圆角矩形 122"/>
              <p:cNvSpPr/>
              <p:nvPr>
                <p:custDataLst>
                  <p:tags r:id="rId7"/>
                </p:custDataLst>
              </p:nvPr>
            </p:nvSpPr>
            <p:spPr>
              <a:xfrm>
                <a:off x="669" y="3489"/>
                <a:ext cx="15596" cy="2438"/>
              </a:xfrm>
              <a:prstGeom prst="round2DiagRect">
                <a:avLst/>
              </a:prstGeom>
              <a:solidFill>
                <a:schemeClr val="accent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对角圆角矩形 123"/>
              <p:cNvSpPr/>
              <p:nvPr>
                <p:custDataLst>
                  <p:tags r:id="rId8"/>
                </p:custDataLst>
              </p:nvPr>
            </p:nvSpPr>
            <p:spPr>
              <a:xfrm>
                <a:off x="558" y="3364"/>
                <a:ext cx="15596" cy="2438"/>
              </a:xfrm>
              <a:prstGeom prst="round2DiagRect">
                <a:avLst/>
              </a:prstGeom>
              <a:solidFill>
                <a:schemeClr val="bg1"/>
              </a:solidFill>
              <a:ln w="12700" cmpd="sng">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Title 6"/>
            <p:cNvSpPr txBox="1"/>
            <p:nvPr>
              <p:custDataLst>
                <p:tags r:id="rId9"/>
              </p:custDataLst>
            </p:nvPr>
          </p:nvSpPr>
          <p:spPr>
            <a:xfrm>
              <a:off x="2010" y="4126"/>
              <a:ext cx="14590" cy="806"/>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lang="zh-CN" altLang="en-US" sz="22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以小组为单位展开问题讨论：道闸如何实现自动升降？</a:t>
              </a:r>
              <a:endParaRPr lang="zh-CN" altLang="en-US" sz="22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 name="组合 1"/>
          <p:cNvGrpSpPr/>
          <p:nvPr/>
        </p:nvGrpSpPr>
        <p:grpSpPr>
          <a:xfrm>
            <a:off x="6653530" y="56516"/>
            <a:ext cx="1344295" cy="769620"/>
            <a:chOff x="8611" y="-82"/>
            <a:chExt cx="2117" cy="1212"/>
          </a:xfrm>
        </p:grpSpPr>
        <p:pic>
          <p:nvPicPr>
            <p:cNvPr id="4" name="图片 3"/>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5" name="TextBox 45">
              <a:hlinkClick r:id="rId11"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6" name="组合 5"/>
          <p:cNvGrpSpPr/>
          <p:nvPr/>
        </p:nvGrpSpPr>
        <p:grpSpPr>
          <a:xfrm>
            <a:off x="5300345" y="56833"/>
            <a:ext cx="1360805" cy="768985"/>
            <a:chOff x="8898" y="1286"/>
            <a:chExt cx="2143" cy="1211"/>
          </a:xfrm>
        </p:grpSpPr>
        <p:pic>
          <p:nvPicPr>
            <p:cNvPr id="7" name="图片 6"/>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8" name="TextBox 45">
              <a:hlinkClick r:id="rId12"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9" name="组合 8"/>
          <p:cNvGrpSpPr/>
          <p:nvPr/>
        </p:nvGrpSpPr>
        <p:grpSpPr>
          <a:xfrm>
            <a:off x="8001635" y="62389"/>
            <a:ext cx="1360805" cy="768985"/>
            <a:chOff x="8898" y="1286"/>
            <a:chExt cx="2143" cy="1211"/>
          </a:xfrm>
        </p:grpSpPr>
        <p:pic>
          <p:nvPicPr>
            <p:cNvPr id="10" name="图片 9"/>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13"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9348470" y="62389"/>
            <a:ext cx="1360805" cy="768985"/>
            <a:chOff x="8898" y="1286"/>
            <a:chExt cx="2143" cy="1211"/>
          </a:xfrm>
        </p:grpSpPr>
        <p:pic>
          <p:nvPicPr>
            <p:cNvPr id="13" name="图片 12"/>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4"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10695305" y="62389"/>
            <a:ext cx="1360805" cy="768985"/>
            <a:chOff x="8898" y="1286"/>
            <a:chExt cx="2143" cy="1211"/>
          </a:xfrm>
        </p:grpSpPr>
        <p:pic>
          <p:nvPicPr>
            <p:cNvPr id="16" name="图片 15"/>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7"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6"/>
    </p:custData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rabbit-elephant-drawing-illustration-painted-elephant-rabbit-love-each-other-5a99a139b01318.1889499715200177217212.pngkisspng-rabbit-elephant-drawing-illustration-painted-elephant-rabbit-love-each-other-5a99a139b01318.1889499715200177217212"/>
          <p:cNvPicPr>
            <a:picLocks noChangeAspect="1"/>
          </p:cNvPicPr>
          <p:nvPr/>
        </p:nvPicPr>
        <p:blipFill>
          <a:blip r:embed="rId1"/>
          <a:srcRect/>
          <a:stretch>
            <a:fillRect/>
          </a:stretch>
        </p:blipFill>
        <p:spPr>
          <a:xfrm>
            <a:off x="490855" y="0"/>
            <a:ext cx="1037590" cy="1037590"/>
          </a:xfrm>
          <a:prstGeom prst="rect">
            <a:avLst/>
          </a:prstGeom>
        </p:spPr>
      </p:pic>
      <p:pic>
        <p:nvPicPr>
          <p:cNvPr id="32" name="图片 31" descr="5c75362880785"/>
          <p:cNvPicPr>
            <a:picLocks noChangeAspect="1"/>
          </p:cNvPicPr>
          <p:nvPr/>
        </p:nvPicPr>
        <p:blipFill>
          <a:blip r:embed="rId2"/>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sp>
        <p:nvSpPr>
          <p:cNvPr id="22" name="Text Placeholder 4"/>
          <p:cNvSpPr txBox="1"/>
          <p:nvPr/>
        </p:nvSpPr>
        <p:spPr>
          <a:xfrm>
            <a:off x="3559672" y="3408121"/>
            <a:ext cx="5608225" cy="817463"/>
          </a:xfrm>
          <a:prstGeom prst="rect">
            <a:avLst/>
          </a:prstGeom>
          <a:ln>
            <a:no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4000"/>
              </a:lnSpc>
              <a:buNone/>
              <a:defRPr/>
            </a:pPr>
            <a:endParaRPr lang="id-ID" sz="2000" spc="300" dirty="0">
              <a:ln>
                <a:noFill/>
              </a:ln>
              <a:solidFill>
                <a:srgbClr val="46537A"/>
              </a:solidFill>
              <a:latin typeface="Agency FB" panose="020B0503020202020204" pitchFamily="34" charset="0"/>
              <a:cs typeface="Calibri" panose="020F0502020204030204"/>
            </a:endParaRPr>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3" name="组合 132"/>
          <p:cNvGrpSpPr/>
          <p:nvPr>
            <p:custDataLst>
              <p:tags r:id="rId3"/>
            </p:custDataLst>
          </p:nvPr>
        </p:nvGrpSpPr>
        <p:grpSpPr>
          <a:xfrm>
            <a:off x="434975" y="1713865"/>
            <a:ext cx="3426460" cy="1200150"/>
            <a:chOff x="11067" y="6518"/>
            <a:chExt cx="5396" cy="1890"/>
          </a:xfrm>
        </p:grpSpPr>
        <p:sp>
          <p:nvSpPr>
            <p:cNvPr id="134" name="燕尾形 133"/>
            <p:cNvSpPr/>
            <p:nvPr>
              <p:custDataLst>
                <p:tags r:id="rId4"/>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5"/>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en-US" sz="3200" b="1" cap="all">
                  <a:solidFill>
                    <a:srgbClr val="FFFFFF"/>
                  </a:solidFill>
                  <a:uFillTx/>
                  <a:latin typeface="楷体" panose="02010609060101010101" charset="-122"/>
                  <a:ea typeface="楷体" panose="02010609060101010101" charset="-122"/>
                  <a:cs typeface="+mn-ea"/>
                  <a:sym typeface="+mn-ea"/>
                </a:rPr>
                <a:t>实验准备</a:t>
              </a:r>
              <a:endParaRPr lang="zh-CN" altLang="en-US"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132" name="组合 131"/>
          <p:cNvGrpSpPr/>
          <p:nvPr/>
        </p:nvGrpSpPr>
        <p:grpSpPr>
          <a:xfrm>
            <a:off x="1109345" y="3229610"/>
            <a:ext cx="9973945" cy="1627505"/>
            <a:chOff x="1507" y="3364"/>
            <a:chExt cx="15707" cy="2563"/>
          </a:xfrm>
        </p:grpSpPr>
        <p:grpSp>
          <p:nvGrpSpPr>
            <p:cNvPr id="122" name="组合 121"/>
            <p:cNvGrpSpPr/>
            <p:nvPr>
              <p:custDataLst>
                <p:tags r:id="rId6"/>
              </p:custDataLst>
            </p:nvPr>
          </p:nvGrpSpPr>
          <p:grpSpPr>
            <a:xfrm>
              <a:off x="1507" y="3364"/>
              <a:ext cx="15707" cy="2563"/>
              <a:chOff x="558" y="3364"/>
              <a:chExt cx="15707" cy="2563"/>
            </a:xfrm>
          </p:grpSpPr>
          <p:sp>
            <p:nvSpPr>
              <p:cNvPr id="123" name="对角圆角矩形 122"/>
              <p:cNvSpPr/>
              <p:nvPr>
                <p:custDataLst>
                  <p:tags r:id="rId7"/>
                </p:custDataLst>
              </p:nvPr>
            </p:nvSpPr>
            <p:spPr>
              <a:xfrm>
                <a:off x="669" y="3489"/>
                <a:ext cx="15596" cy="2438"/>
              </a:xfrm>
              <a:prstGeom prst="round2DiagRect">
                <a:avLst/>
              </a:prstGeom>
              <a:solidFill>
                <a:schemeClr val="accent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对角圆角矩形 123"/>
              <p:cNvSpPr/>
              <p:nvPr>
                <p:custDataLst>
                  <p:tags r:id="rId8"/>
                </p:custDataLst>
              </p:nvPr>
            </p:nvSpPr>
            <p:spPr>
              <a:xfrm>
                <a:off x="558" y="3364"/>
                <a:ext cx="15596" cy="2438"/>
              </a:xfrm>
              <a:prstGeom prst="round2DiagRect">
                <a:avLst/>
              </a:prstGeom>
              <a:solidFill>
                <a:schemeClr val="bg1"/>
              </a:solidFill>
              <a:ln w="12700" cmpd="sng">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5" name="Title 6"/>
            <p:cNvSpPr txBox="1"/>
            <p:nvPr>
              <p:custDataLst>
                <p:tags r:id="rId9"/>
              </p:custDataLst>
            </p:nvPr>
          </p:nvSpPr>
          <p:spPr>
            <a:xfrm>
              <a:off x="2010" y="3785"/>
              <a:ext cx="14590" cy="1499"/>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lang="zh-CN" altLang="en-US" sz="22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分小组讨论，设计实验方案（包含实验的流程、需要使用的实验器材及小组内的分工）。</a:t>
              </a:r>
              <a:endParaRPr lang="zh-CN" altLang="en-US" sz="22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2" name="组合 1"/>
          <p:cNvGrpSpPr/>
          <p:nvPr/>
        </p:nvGrpSpPr>
        <p:grpSpPr>
          <a:xfrm>
            <a:off x="6653530" y="56516"/>
            <a:ext cx="1344295" cy="769620"/>
            <a:chOff x="8611" y="-82"/>
            <a:chExt cx="2117" cy="1212"/>
          </a:xfrm>
        </p:grpSpPr>
        <p:pic>
          <p:nvPicPr>
            <p:cNvPr id="4" name="图片 3"/>
            <p:cNvPicPr>
              <a:picLocks noChangeAspect="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5" name="TextBox 45">
              <a:hlinkClick r:id="rId11"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6" name="组合 5"/>
          <p:cNvGrpSpPr/>
          <p:nvPr/>
        </p:nvGrpSpPr>
        <p:grpSpPr>
          <a:xfrm>
            <a:off x="5300345" y="56833"/>
            <a:ext cx="1360805" cy="768985"/>
            <a:chOff x="8898" y="1286"/>
            <a:chExt cx="2143" cy="1211"/>
          </a:xfrm>
        </p:grpSpPr>
        <p:pic>
          <p:nvPicPr>
            <p:cNvPr id="7" name="图片 6"/>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8" name="TextBox 45">
              <a:hlinkClick r:id="rId12"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9" name="组合 8"/>
          <p:cNvGrpSpPr/>
          <p:nvPr/>
        </p:nvGrpSpPr>
        <p:grpSpPr>
          <a:xfrm>
            <a:off x="8001635" y="62389"/>
            <a:ext cx="1360805" cy="768985"/>
            <a:chOff x="8898" y="1286"/>
            <a:chExt cx="2143" cy="1211"/>
          </a:xfrm>
        </p:grpSpPr>
        <p:pic>
          <p:nvPicPr>
            <p:cNvPr id="10" name="图片 9"/>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1" name="TextBox 45">
              <a:hlinkClick r:id="rId13"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9348470" y="62389"/>
            <a:ext cx="1360805" cy="768985"/>
            <a:chOff x="8898" y="1286"/>
            <a:chExt cx="2143" cy="1211"/>
          </a:xfrm>
        </p:grpSpPr>
        <p:pic>
          <p:nvPicPr>
            <p:cNvPr id="13" name="图片 12"/>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4"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5" name="组合 14"/>
          <p:cNvGrpSpPr/>
          <p:nvPr/>
        </p:nvGrpSpPr>
        <p:grpSpPr>
          <a:xfrm>
            <a:off x="10695305" y="62389"/>
            <a:ext cx="1360805" cy="768985"/>
            <a:chOff x="8898" y="1286"/>
            <a:chExt cx="2143" cy="1211"/>
          </a:xfrm>
        </p:grpSpPr>
        <p:pic>
          <p:nvPicPr>
            <p:cNvPr id="16" name="图片 15"/>
            <p:cNvPicPr>
              <a:picLocks noChangeAspect="1"/>
            </p:cNvPicPr>
            <p:nvPr/>
          </p:nvPicPr>
          <p:blipFill rotWithShape="1">
            <a:blip r:embed="rId10"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7"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6"/>
    </p:custData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C:\Users\Administrator\Desktop\kisspng-rabbit-elephant-drawing-illustration-painted-elephant-rabbit-love-each-other-5a99a139b01318.1889499715200177217212.pngkisspng-rabbit-elephant-drawing-illustration-painted-elephant-rabbit-love-each-other-5a99a139b01318.1889499715200177217212"/>
          <p:cNvPicPr>
            <a:picLocks noChangeAspect="1"/>
          </p:cNvPicPr>
          <p:nvPr/>
        </p:nvPicPr>
        <p:blipFill>
          <a:blip r:embed="rId1"/>
          <a:srcRect/>
          <a:stretch>
            <a:fillRect/>
          </a:stretch>
        </p:blipFill>
        <p:spPr>
          <a:xfrm>
            <a:off x="490855" y="0"/>
            <a:ext cx="1037590" cy="1037590"/>
          </a:xfrm>
          <a:prstGeom prst="rect">
            <a:avLst/>
          </a:prstGeom>
        </p:spPr>
      </p:pic>
      <p:pic>
        <p:nvPicPr>
          <p:cNvPr id="32" name="图片 31" descr="5c75362880785"/>
          <p:cNvPicPr>
            <a:picLocks noChangeAspect="1"/>
          </p:cNvPicPr>
          <p:nvPr/>
        </p:nvPicPr>
        <p:blipFill>
          <a:blip r:embed="rId2"/>
          <a:srcRect t="33834" r="-11960" b="32095"/>
          <a:stretch>
            <a:fillRect/>
          </a:stretch>
        </p:blipFill>
        <p:spPr>
          <a:xfrm>
            <a:off x="9495155" y="6296660"/>
            <a:ext cx="2782570" cy="538480"/>
          </a:xfrm>
          <a:prstGeom prst="rect">
            <a:avLst/>
          </a:prstGeom>
          <a:noFill/>
        </p:spPr>
      </p:pic>
      <p:sp>
        <p:nvSpPr>
          <p:cNvPr id="34" name="文本框 33"/>
          <p:cNvSpPr txBox="1"/>
          <p:nvPr/>
        </p:nvSpPr>
        <p:spPr>
          <a:xfrm>
            <a:off x="8776970" y="6440805"/>
            <a:ext cx="4064000" cy="306705"/>
          </a:xfrm>
          <a:prstGeom prst="rect">
            <a:avLst/>
          </a:prstGeom>
          <a:noFill/>
        </p:spPr>
        <p:txBody>
          <a:bodyPr wrap="square" rtlCol="0">
            <a:spAutoFit/>
          </a:bodyPr>
          <a:lstStyle/>
          <a:p>
            <a:pPr algn="ct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第三单元</a:t>
            </a:r>
            <a:r>
              <a:rPr lang="en-US" altLang="zh-CN" sz="1400" dirty="0">
                <a:latin typeface="微软雅黑" panose="020B0503020204020204" pitchFamily="34" charset="-122"/>
                <a:ea typeface="微软雅黑" panose="020B0503020204020204" pitchFamily="34" charset="-122"/>
                <a:cs typeface="汉仪综艺体简" panose="02010600000101010101" charset="-122"/>
                <a:sym typeface="+mn-ea"/>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sym typeface="+mn-ea"/>
              </a:rPr>
              <a:t>智能小区我揭秘</a:t>
            </a:r>
            <a:endParaRPr lang="zh-CN" altLang="en-US" sz="1400"/>
          </a:p>
        </p:txBody>
      </p:sp>
      <p:grpSp>
        <p:nvGrpSpPr>
          <p:cNvPr id="58" name="组合 57"/>
          <p:cNvGrpSpPr/>
          <p:nvPr/>
        </p:nvGrpSpPr>
        <p:grpSpPr>
          <a:xfrm>
            <a:off x="120650" y="6296660"/>
            <a:ext cx="2512060" cy="538480"/>
            <a:chOff x="190" y="9916"/>
            <a:chExt cx="3956" cy="848"/>
          </a:xfrm>
        </p:grpSpPr>
        <p:pic>
          <p:nvPicPr>
            <p:cNvPr id="59" name="图片 58" descr="5c75362880785"/>
            <p:cNvPicPr>
              <a:picLocks noChangeAspect="1"/>
            </p:cNvPicPr>
            <p:nvPr/>
          </p:nvPicPr>
          <p:blipFill>
            <a:blip r:embed="rId2"/>
            <a:srcRect t="33834" r="-11960" b="32095"/>
            <a:stretch>
              <a:fillRect/>
            </a:stretch>
          </p:blipFill>
          <p:spPr>
            <a:xfrm>
              <a:off x="190" y="9916"/>
              <a:ext cx="3956" cy="848"/>
            </a:xfrm>
            <a:prstGeom prst="rect">
              <a:avLst/>
            </a:prstGeom>
            <a:noFill/>
          </p:spPr>
        </p:pic>
        <p:sp>
          <p:nvSpPr>
            <p:cNvPr id="60" name="文本框 59"/>
            <p:cNvSpPr txBox="1"/>
            <p:nvPr/>
          </p:nvSpPr>
          <p:spPr>
            <a:xfrm>
              <a:off x="358" y="10143"/>
              <a:ext cx="3441" cy="483"/>
            </a:xfrm>
            <a:prstGeom prst="rect">
              <a:avLst/>
            </a:prstGeom>
            <a:noFill/>
          </p:spPr>
          <p:txBody>
            <a:bodyPr wrap="square" rtlCol="0">
              <a:spAutoFit/>
            </a:bodyPr>
            <a:lstStyle/>
            <a:p>
              <a:r>
                <a:rPr lang="zh-CN" altLang="en-US" sz="1400" dirty="0">
                  <a:latin typeface="微软雅黑" panose="020B0503020204020204" pitchFamily="34" charset="-122"/>
                  <a:ea typeface="微软雅黑" panose="020B0503020204020204" pitchFamily="34" charset="-122"/>
                  <a:cs typeface="汉仪综艺体简" panose="02010600000101010101" charset="-122"/>
                </a:rPr>
                <a:t>第</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11</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课 </a:t>
              </a:r>
              <a:r>
                <a:rPr lang="en-US" altLang="zh-CN" sz="1400" dirty="0">
                  <a:latin typeface="微软雅黑" panose="020B0503020204020204" pitchFamily="34" charset="-122"/>
                  <a:ea typeface="微软雅黑" panose="020B0503020204020204" pitchFamily="34" charset="-122"/>
                  <a:cs typeface="汉仪综艺体简" panose="02010600000101010101" charset="-122"/>
                </a:rPr>
                <a:t> </a:t>
              </a:r>
              <a:r>
                <a:rPr lang="zh-CN" altLang="en-US" sz="1400" dirty="0">
                  <a:latin typeface="微软雅黑" panose="020B0503020204020204" pitchFamily="34" charset="-122"/>
                  <a:ea typeface="微软雅黑" panose="020B0503020204020204" pitchFamily="34" charset="-122"/>
                  <a:cs typeface="汉仪综艺体简" panose="02010600000101010101" charset="-122"/>
                </a:rPr>
                <a:t>控制道闸自升降</a:t>
              </a:r>
              <a:endParaRPr lang="zh-CN" altLang="en-US" sz="1400" dirty="0">
                <a:latin typeface="微软雅黑" panose="020B0503020204020204" pitchFamily="34" charset="-122"/>
                <a:ea typeface="微软雅黑" panose="020B0503020204020204" pitchFamily="34" charset="-122"/>
                <a:cs typeface="汉仪综艺体简" panose="02010600000101010101" charset="-122"/>
              </a:endParaRPr>
            </a:p>
          </p:txBody>
        </p:sp>
      </p:grpSp>
      <p:grpSp>
        <p:nvGrpSpPr>
          <p:cNvPr id="133" name="组合 132"/>
          <p:cNvGrpSpPr/>
          <p:nvPr>
            <p:custDataLst>
              <p:tags r:id="rId3"/>
            </p:custDataLst>
          </p:nvPr>
        </p:nvGrpSpPr>
        <p:grpSpPr>
          <a:xfrm>
            <a:off x="227330" y="1037590"/>
            <a:ext cx="3997960" cy="1134110"/>
            <a:chOff x="11067" y="6518"/>
            <a:chExt cx="5396" cy="1890"/>
          </a:xfrm>
        </p:grpSpPr>
        <p:sp>
          <p:nvSpPr>
            <p:cNvPr id="134" name="燕尾形 133"/>
            <p:cNvSpPr/>
            <p:nvPr>
              <p:custDataLst>
                <p:tags r:id="rId4"/>
              </p:custDataLst>
            </p:nvPr>
          </p:nvSpPr>
          <p:spPr>
            <a:xfrm>
              <a:off x="11067" y="6518"/>
              <a:ext cx="5397" cy="1890"/>
            </a:xfrm>
            <a:prstGeom prst="chevron">
              <a:avLst/>
            </a:prstGeom>
            <a:gradFill>
              <a:gsLst>
                <a:gs pos="0">
                  <a:schemeClr val="accent1">
                    <a:lumMod val="20000"/>
                    <a:lumOff val="80000"/>
                    <a:alpha val="20000"/>
                  </a:schemeClr>
                </a:gs>
                <a:gs pos="100000">
                  <a:schemeClr val="accent1">
                    <a:lumMod val="40000"/>
                    <a:lumOff val="60000"/>
                    <a:alpha val="100000"/>
                  </a:schemeClr>
                </a:gs>
              </a:gsLst>
              <a:lin ang="0" scaled="0"/>
            </a:gradFill>
            <a:ln>
              <a:noFill/>
            </a:ln>
            <a:effectLst>
              <a:outerShdw blurRad="177800" dist="63500" dir="8100000" algn="tr" rotWithShape="0">
                <a:schemeClr val="accent1">
                  <a:lumMod val="60000"/>
                  <a:lumOff val="4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Regular" panose="020B0500000000000000" charset="-122"/>
              </a:endParaRPr>
            </a:p>
          </p:txBody>
        </p:sp>
        <p:sp>
          <p:nvSpPr>
            <p:cNvPr id="135" name="燕尾形 134"/>
            <p:cNvSpPr/>
            <p:nvPr>
              <p:custDataLst>
                <p:tags r:id="rId5"/>
              </p:custDataLst>
            </p:nvPr>
          </p:nvSpPr>
          <p:spPr>
            <a:xfrm>
              <a:off x="12240" y="6821"/>
              <a:ext cx="3564" cy="1285"/>
            </a:xfrm>
            <a:prstGeom prst="chevron">
              <a:avLst/>
            </a:prstGeom>
            <a:gradFill>
              <a:gsLst>
                <a:gs pos="0">
                  <a:schemeClr val="accent2">
                    <a:lumMod val="85000"/>
                    <a:lumOff val="15000"/>
                    <a:alpha val="100000"/>
                  </a:schemeClr>
                </a:gs>
                <a:gs pos="100000">
                  <a:schemeClr val="accent2">
                    <a:lumMod val="90000"/>
                    <a:alpha val="100000"/>
                  </a:schemeClr>
                </a:gs>
              </a:gsLst>
              <a:lin ang="0" scaled="0"/>
            </a:gradFill>
            <a:ln>
              <a:noFill/>
            </a:ln>
            <a:effectLst>
              <a:outerShdw blurRad="152400" dist="88900" dir="8100000" algn="tr" rotWithShape="0">
                <a:schemeClr val="accent2">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none" numCol="1" spcCol="0" rtlCol="0" fromWordArt="0" anchor="ctr" anchorCtr="0" forceAA="0" compatLnSpc="1">
              <a:noAutofit/>
            </a:bodyPr>
            <a:lstStyle/>
            <a:p>
              <a:pPr lvl="0" algn="ctr">
                <a:spcBef>
                  <a:spcPct val="0"/>
                </a:spcBef>
                <a:spcAft>
                  <a:spcPct val="0"/>
                </a:spcAft>
                <a:buClrTx/>
                <a:buSzTx/>
                <a:buFontTx/>
              </a:pPr>
              <a:r>
                <a:rPr lang="zh-CN" altLang="zh-CN" sz="3200" b="1" cap="all">
                  <a:solidFill>
                    <a:srgbClr val="FFFFFF"/>
                  </a:solidFill>
                  <a:uFillTx/>
                  <a:latin typeface="楷体" panose="02010609060101010101" charset="-122"/>
                  <a:ea typeface="楷体" panose="02010609060101010101" charset="-122"/>
                  <a:cs typeface="+mn-ea"/>
                  <a:sym typeface="+mn-ea"/>
                </a:rPr>
                <a:t>知识加油站</a:t>
              </a:r>
              <a:endParaRPr lang="zh-CN" altLang="zh-CN" sz="3200" b="1" cap="all">
                <a:solidFill>
                  <a:srgbClr val="FFFFFF"/>
                </a:solidFill>
                <a:uFillTx/>
                <a:latin typeface="楷体" panose="02010609060101010101" charset="-122"/>
                <a:ea typeface="楷体" panose="02010609060101010101" charset="-122"/>
                <a:cs typeface="+mn-ea"/>
                <a:sym typeface="+mn-ea"/>
              </a:endParaRPr>
            </a:p>
          </p:txBody>
        </p:sp>
      </p:grpSp>
      <p:grpSp>
        <p:nvGrpSpPr>
          <p:cNvPr id="4" name="组合 3"/>
          <p:cNvGrpSpPr/>
          <p:nvPr/>
        </p:nvGrpSpPr>
        <p:grpSpPr>
          <a:xfrm>
            <a:off x="795655" y="2261870"/>
            <a:ext cx="5782310" cy="3847465"/>
            <a:chOff x="1507" y="3364"/>
            <a:chExt cx="15707" cy="2563"/>
          </a:xfrm>
        </p:grpSpPr>
        <p:grpSp>
          <p:nvGrpSpPr>
            <p:cNvPr id="5" name="组合 4"/>
            <p:cNvGrpSpPr/>
            <p:nvPr>
              <p:custDataLst>
                <p:tags r:id="rId6"/>
              </p:custDataLst>
            </p:nvPr>
          </p:nvGrpSpPr>
          <p:grpSpPr>
            <a:xfrm>
              <a:off x="1507" y="3364"/>
              <a:ext cx="15707" cy="2563"/>
              <a:chOff x="558" y="3364"/>
              <a:chExt cx="15707" cy="2563"/>
            </a:xfrm>
          </p:grpSpPr>
          <p:sp>
            <p:nvSpPr>
              <p:cNvPr id="6" name="对角圆角矩形 5"/>
              <p:cNvSpPr/>
              <p:nvPr>
                <p:custDataLst>
                  <p:tags r:id="rId7"/>
                </p:custDataLst>
              </p:nvPr>
            </p:nvSpPr>
            <p:spPr>
              <a:xfrm>
                <a:off x="669" y="3489"/>
                <a:ext cx="15596" cy="2438"/>
              </a:xfrm>
              <a:prstGeom prst="round2DiagRect">
                <a:avLst/>
              </a:prstGeom>
              <a:solidFill>
                <a:schemeClr val="accent2"/>
              </a:solidFill>
              <a:ln w="12700" cmpd="sng">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对角圆角矩形 6"/>
              <p:cNvSpPr/>
              <p:nvPr>
                <p:custDataLst>
                  <p:tags r:id="rId8"/>
                </p:custDataLst>
              </p:nvPr>
            </p:nvSpPr>
            <p:spPr>
              <a:xfrm>
                <a:off x="558" y="3364"/>
                <a:ext cx="15596" cy="2438"/>
              </a:xfrm>
              <a:prstGeom prst="round2DiagRect">
                <a:avLst/>
              </a:prstGeom>
              <a:solidFill>
                <a:schemeClr val="bg1"/>
              </a:solidFill>
              <a:ln w="12700" cmpd="sng">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Title 6"/>
            <p:cNvSpPr txBox="1"/>
            <p:nvPr>
              <p:custDataLst>
                <p:tags r:id="rId9"/>
              </p:custDataLst>
            </p:nvPr>
          </p:nvSpPr>
          <p:spPr>
            <a:xfrm>
              <a:off x="2004" y="3924"/>
              <a:ext cx="14590" cy="1914"/>
            </a:xfrm>
            <a:prstGeom prst="rect">
              <a:avLst/>
            </a:prstGeom>
            <a:noFill/>
            <a:ln w="3175">
              <a:noFill/>
              <a:prstDash val="dash"/>
            </a:ln>
            <a:extLst>
              <a:ext uri="{909E8E84-426E-40DD-AFC4-6F175D3DCCD1}">
                <a14:hiddenFill xmlns:a14="http://schemas.microsoft.com/office/drawing/2010/main">
                  <a:solidFill>
                    <a:schemeClr val="bg2"/>
                  </a:solidFill>
                </a14:hiddenFill>
              </a:ext>
            </a:extLst>
          </p:spPr>
          <p:txBody>
            <a:bodyPr wrap="square" lIns="72000" tIns="36195" rIns="72000" bIns="36195" anchor="t" anchorCtr="0">
              <a:sp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l" fontAlgn="auto">
                <a:lnSpc>
                  <a:spcPct val="130000"/>
                </a:lnSpc>
                <a:spcBef>
                  <a:spcPts val="935"/>
                </a:spcBef>
                <a:spcAft>
                  <a:spcPts val="0"/>
                </a:spcAft>
                <a:buSzPct val="100000"/>
                <a:buFont typeface="+mj-lt"/>
              </a:pPr>
              <a:r>
                <a:rPr altLang="zh-CN" sz="18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altLang="zh-CN" sz="2000" spc="226" dirty="0">
                  <a:ln w="3175">
                    <a:noFill/>
                    <a:prstDash val="dash"/>
                  </a:ln>
                  <a:solidFill>
                    <a:schemeClr val="tx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0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微软雅黑" panose="020B0503020204020204" pitchFamily="34" charset="-122"/>
                  <a:sym typeface="+mn-ea"/>
                </a:rPr>
                <a:t>舵机是一种位置（角度）伺服的驱动器，最初用于船舶甲板，所以叫舵机。舵机主要用于控制角度位置，实现精确控制和定位。它在各种领域都有广泛应用，如模型制作、机器人、自动化设备等。舵机主要由外壳、电路板、驱动马达、齿轮减速组与位置检测元件所构成。</a:t>
              </a:r>
              <a:endParaRPr lang="zh-CN" altLang="en-US" sz="2000" spc="226" dirty="0">
                <a:ln w="3175">
                  <a:noFill/>
                  <a:prstDash val="dash"/>
                </a:ln>
                <a:solidFill>
                  <a:schemeClr val="tx1">
                    <a:lumMod val="75000"/>
                    <a:lumOff val="25000"/>
                  </a:schemeClr>
                </a:solidFill>
                <a:uFillTx/>
                <a:latin typeface="楷体" panose="02010609060101010101" charset="-122"/>
                <a:ea typeface="楷体" panose="02010609060101010101" charset="-122"/>
                <a:cs typeface="微软雅黑" panose="020B0503020204020204" pitchFamily="34" charset="-122"/>
                <a:sym typeface="+mn-ea"/>
              </a:endParaRPr>
            </a:p>
          </p:txBody>
        </p:sp>
      </p:grpSp>
      <p:sp>
        <p:nvSpPr>
          <p:cNvPr id="2" name="Title 6"/>
          <p:cNvSpPr txBox="1"/>
          <p:nvPr>
            <p:custDataLst>
              <p:tags r:id="rId10"/>
            </p:custDataLst>
          </p:nvPr>
        </p:nvSpPr>
        <p:spPr>
          <a:xfrm>
            <a:off x="2882265" y="2381885"/>
            <a:ext cx="1440180" cy="638175"/>
          </a:xfrm>
          <a:prstGeom prst="rect">
            <a:avLst/>
          </a:prstGeom>
          <a:extLst>
            <a:ext uri="{909E8E84-426E-40DD-AFC4-6F175D3DCCD1}">
              <a14:hiddenFill xmlns:a14="http://schemas.microsoft.com/office/drawing/2010/main">
                <a:solidFill>
                  <a:schemeClr val="bg2"/>
                </a:solidFill>
              </a14:hiddenFill>
            </a:ext>
          </a:extLst>
        </p:spPr>
        <p:style>
          <a:lnRef idx="0">
            <a:srgbClr val="FFFFFF"/>
          </a:lnRef>
          <a:fillRef idx="1">
            <a:schemeClr val="accent2"/>
          </a:fillRef>
          <a:effectRef idx="0">
            <a:srgbClr val="FFFFFF"/>
          </a:effectRef>
          <a:fontRef idx="minor">
            <a:schemeClr val="lt1"/>
          </a:fontRef>
        </p:style>
        <p:txBody>
          <a:bodyPr wrap="square" lIns="72000" tIns="36195" rIns="72000" bIns="36195"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marL="42545" lvl="0" indent="0" algn="ctr" fontAlgn="auto">
              <a:lnSpc>
                <a:spcPct val="130000"/>
              </a:lnSpc>
              <a:spcBef>
                <a:spcPts val="935"/>
              </a:spcBef>
              <a:spcAft>
                <a:spcPts val="0"/>
              </a:spcAft>
              <a:buSzPct val="100000"/>
              <a:buFont typeface="+mj-lt"/>
            </a:pPr>
            <a:r>
              <a:rPr lang="zh-CN" altLang="en-US" sz="2800" spc="226" dirty="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舵机</a:t>
            </a:r>
            <a:endParaRPr lang="zh-CN" altLang="en-US" sz="2800" spc="226" dirty="0">
              <a:ln w="3175">
                <a:noFill/>
                <a:prstDash val="dash"/>
              </a:ln>
              <a:solidFill>
                <a:schemeClr val="bg1"/>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pic>
        <p:nvPicPr>
          <p:cNvPr id="15" name="图片 14" descr="9gservo"/>
          <p:cNvPicPr>
            <a:picLocks noChangeAspect="1"/>
          </p:cNvPicPr>
          <p:nvPr/>
        </p:nvPicPr>
        <p:blipFill>
          <a:blip r:embed="rId11">
            <a:clrChange>
              <a:clrFrom>
                <a:srgbClr val="FFFFFF">
                  <a:alpha val="100000"/>
                </a:srgbClr>
              </a:clrFrom>
              <a:clrTo>
                <a:srgbClr val="FFFFFF">
                  <a:alpha val="100000"/>
                  <a:alpha val="0"/>
                </a:srgbClr>
              </a:clrTo>
            </a:clrChange>
          </a:blip>
          <a:srcRect l="15398" t="8764" r="11330" b="7839"/>
          <a:stretch>
            <a:fillRect/>
          </a:stretch>
        </p:blipFill>
        <p:spPr>
          <a:xfrm>
            <a:off x="7350125" y="2171700"/>
            <a:ext cx="3294380" cy="3749675"/>
          </a:xfrm>
          <a:prstGeom prst="rect">
            <a:avLst/>
          </a:prstGeom>
        </p:spPr>
      </p:pic>
      <p:grpSp>
        <p:nvGrpSpPr>
          <p:cNvPr id="9" name="组合 8"/>
          <p:cNvGrpSpPr/>
          <p:nvPr/>
        </p:nvGrpSpPr>
        <p:grpSpPr>
          <a:xfrm>
            <a:off x="6653530" y="56516"/>
            <a:ext cx="1344295" cy="769620"/>
            <a:chOff x="8611" y="-82"/>
            <a:chExt cx="2117" cy="1212"/>
          </a:xfrm>
        </p:grpSpPr>
        <p:pic>
          <p:nvPicPr>
            <p:cNvPr id="10" name="图片 9"/>
            <p:cNvPicPr>
              <a:picLocks noChangeAspect="1"/>
            </p:cNvPicPr>
            <p:nvPr/>
          </p:nvPicPr>
          <p:blipFill rotWithShape="1">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rcRect r="52615" b="54174"/>
            <a:stretch>
              <a:fillRect/>
            </a:stretch>
          </p:blipFill>
          <p:spPr>
            <a:xfrm flipH="1">
              <a:off x="8611" y="-82"/>
              <a:ext cx="2117" cy="1212"/>
            </a:xfrm>
            <a:prstGeom prst="rect">
              <a:avLst/>
            </a:prstGeom>
          </p:spPr>
        </p:pic>
        <p:sp>
          <p:nvSpPr>
            <p:cNvPr id="11" name="TextBox 45">
              <a:hlinkClick r:id="rId13" action="ppaction://hlinksldjump"/>
            </p:cNvPr>
            <p:cNvSpPr txBox="1"/>
            <p:nvPr/>
          </p:nvSpPr>
          <p:spPr>
            <a:xfrm flipH="1">
              <a:off x="8962" y="143"/>
              <a:ext cx="1537"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设计方案</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rPr>
                <a:t>实验准备</a:t>
              </a:r>
              <a:endParaRPr lang="zh-CN" altLang="en-US" sz="1400" dirty="0">
                <a:solidFill>
                  <a:srgbClr val="FF0000"/>
                </a:solidFill>
                <a:latin typeface="迷你简少儿" panose="03000509000000000000" pitchFamily="65" charset="-122"/>
                <a:ea typeface="迷你简少儿" panose="03000509000000000000" pitchFamily="65" charset="-122"/>
                <a:cs typeface="+mn-ea"/>
                <a:sym typeface="+mn-lt"/>
              </a:endParaRPr>
            </a:p>
          </p:txBody>
        </p:sp>
      </p:grpSp>
      <p:grpSp>
        <p:nvGrpSpPr>
          <p:cNvPr id="12" name="组合 11"/>
          <p:cNvGrpSpPr/>
          <p:nvPr/>
        </p:nvGrpSpPr>
        <p:grpSpPr>
          <a:xfrm>
            <a:off x="5300345" y="56833"/>
            <a:ext cx="1360805" cy="768985"/>
            <a:chOff x="8898" y="1286"/>
            <a:chExt cx="2143" cy="1211"/>
          </a:xfrm>
        </p:grpSpPr>
        <p:pic>
          <p:nvPicPr>
            <p:cNvPr id="13" name="图片 12"/>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4" name="TextBox 45">
              <a:hlinkClick r:id="rId14"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提出问题</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明确目的</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6" name="组合 15"/>
          <p:cNvGrpSpPr/>
          <p:nvPr/>
        </p:nvGrpSpPr>
        <p:grpSpPr>
          <a:xfrm>
            <a:off x="8001635" y="62389"/>
            <a:ext cx="1360805" cy="768985"/>
            <a:chOff x="8898" y="1286"/>
            <a:chExt cx="2143" cy="1211"/>
          </a:xfrm>
        </p:grpSpPr>
        <p:pic>
          <p:nvPicPr>
            <p:cNvPr id="17" name="图片 16"/>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18" name="TextBox 45">
              <a:hlinkClick r:id="rId15"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搭建硬件</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编写代码</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19" name="组合 18"/>
          <p:cNvGrpSpPr/>
          <p:nvPr/>
        </p:nvGrpSpPr>
        <p:grpSpPr>
          <a:xfrm>
            <a:off x="9348470" y="62389"/>
            <a:ext cx="1360805" cy="768985"/>
            <a:chOff x="8898" y="1286"/>
            <a:chExt cx="2143" cy="1211"/>
          </a:xfrm>
        </p:grpSpPr>
        <p:pic>
          <p:nvPicPr>
            <p:cNvPr id="20" name="图片 19"/>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1" name="TextBox 45">
              <a:hlinkClick r:id="rId16"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分析结果</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撰写报告</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grpSp>
        <p:nvGrpSpPr>
          <p:cNvPr id="22" name="组合 21"/>
          <p:cNvGrpSpPr/>
          <p:nvPr/>
        </p:nvGrpSpPr>
        <p:grpSpPr>
          <a:xfrm>
            <a:off x="10695305" y="62389"/>
            <a:ext cx="1360805" cy="768985"/>
            <a:chOff x="8898" y="1286"/>
            <a:chExt cx="2143" cy="1211"/>
          </a:xfrm>
        </p:grpSpPr>
        <p:pic>
          <p:nvPicPr>
            <p:cNvPr id="23" name="图片 22"/>
            <p:cNvPicPr>
              <a:picLocks noChangeAspect="1"/>
            </p:cNvPicPr>
            <p:nvPr/>
          </p:nvPicPr>
          <p:blipFill rotWithShape="1">
            <a:blip r:embed="rId12" cstate="print">
              <a:clrChange>
                <a:clrFrom>
                  <a:srgbClr val="FFFFFF"/>
                </a:clrFrom>
                <a:clrTo>
                  <a:srgbClr val="FFFFFF">
                    <a:alpha val="0"/>
                  </a:srgbClr>
                </a:clrTo>
              </a:clrChange>
              <a:duotone>
                <a:prstClr val="black"/>
                <a:schemeClr val="tx1">
                  <a:tint val="45000"/>
                  <a:satMod val="400000"/>
                </a:schemeClr>
              </a:duotone>
              <a:extLst>
                <a:ext uri="{28A0092B-C50C-407E-A947-70E740481C1C}">
                  <a14:useLocalDpi xmlns:a14="http://schemas.microsoft.com/office/drawing/2010/main" val="0"/>
                </a:ext>
              </a:extLst>
            </a:blip>
            <a:srcRect r="52615" b="54174"/>
            <a:stretch>
              <a:fillRect/>
            </a:stretch>
          </p:blipFill>
          <p:spPr>
            <a:xfrm flipH="1">
              <a:off x="8898" y="1286"/>
              <a:ext cx="2143" cy="1211"/>
            </a:xfrm>
            <a:prstGeom prst="rect">
              <a:avLst/>
            </a:prstGeom>
          </p:spPr>
        </p:pic>
        <p:sp>
          <p:nvSpPr>
            <p:cNvPr id="24" name="TextBox 45">
              <a:hlinkClick r:id="rId17" action="ppaction://hlinksldjump"/>
            </p:cNvPr>
            <p:cNvSpPr txBox="1"/>
            <p:nvPr/>
          </p:nvSpPr>
          <p:spPr>
            <a:xfrm flipH="1">
              <a:off x="9093" y="1529"/>
              <a:ext cx="1854" cy="822"/>
            </a:xfrm>
            <a:prstGeom prst="rect">
              <a:avLst/>
            </a:prstGeom>
            <a:noFill/>
            <a:ln w="12700">
              <a:noFill/>
              <a:prstDash val="lgDashDot"/>
            </a:ln>
          </p:spPr>
          <p:txBody>
            <a:bodyPr wrap="square">
              <a:spAutoFit/>
            </a:bodyPr>
            <a:lstStyle>
              <a:defPPr>
                <a:defRPr lang="zh-CN"/>
              </a:defPPr>
              <a:lvl1pPr marR="0" lvl="0" indent="0" algn="ctr" fontAlgn="auto">
                <a:lnSpc>
                  <a:spcPct val="150000"/>
                </a:lnSpc>
                <a:spcBef>
                  <a:spcPts val="0"/>
                </a:spcBef>
                <a:spcAft>
                  <a:spcPts val="0"/>
                </a:spcAft>
                <a:buClrTx/>
                <a:buSzTx/>
                <a:buFontTx/>
                <a:buNone/>
                <a:defRPr kumimoji="0" sz="2400" b="0" i="0" u="none" strike="noStrike" cap="none" spc="0" normalizeH="0" baseline="0">
                  <a:ln>
                    <a:noFill/>
                  </a:ln>
                  <a:solidFill>
                    <a:prstClr val="black">
                      <a:lumMod val="85000"/>
                      <a:lumOff val="15000"/>
                    </a:prstClr>
                  </a:solidFill>
                  <a:effectLst/>
                  <a:uLnTx/>
                  <a:uFillTx/>
                  <a:latin typeface="仓耳羽辰体-谷力 W04" panose="02020400000000000000" pitchFamily="18" charset="-122"/>
                  <a:ea typeface="仓耳羽辰体-谷力 W04" panose="02020400000000000000" pitchFamily="18" charset="-122"/>
                </a:defRPr>
              </a:lvl1pPr>
            </a:lstStyle>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拓展延伸</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a:p>
              <a:pPr>
                <a:lnSpc>
                  <a:spcPct val="100000"/>
                </a:lnSpc>
              </a:pPr>
              <a:r>
                <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rPr>
                <a:t>总结升华</a:t>
              </a:r>
              <a:endParaRPr lang="zh-CN" altLang="en-US" sz="1400" dirty="0">
                <a:solidFill>
                  <a:schemeClr val="bg1">
                    <a:lumMod val="50000"/>
                  </a:schemeClr>
                </a:solidFill>
                <a:latin typeface="迷你简少儿" panose="03000509000000000000" pitchFamily="65" charset="-122"/>
                <a:ea typeface="迷你简少儿" panose="03000509000000000000" pitchFamily="65" charset="-122"/>
                <a:cs typeface="+mn-ea"/>
                <a:sym typeface="+mn-lt"/>
              </a:endParaRPr>
            </a:p>
          </p:txBody>
        </p:sp>
      </p:grpSp>
    </p:spTree>
    <p:custDataLst>
      <p:tags r:id="rId18"/>
    </p:custDataLst>
  </p:cSld>
  <p:clrMapOvr>
    <a:masterClrMapping/>
  </p:clrMapOvr>
  <p:transition spd="slow"/>
</p:sld>
</file>

<file path=ppt/tags/tag1.xml><?xml version="1.0" encoding="utf-8"?>
<p:tagLst xmlns:p="http://schemas.openxmlformats.org/presentationml/2006/main">
  <p:tag name="PA" val="v3.0.0"/>
</p:tagLst>
</file>

<file path=ppt/tags/tag10.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00.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103.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104.xml><?xml version="1.0" encoding="utf-8"?>
<p:tagLst xmlns:p="http://schemas.openxmlformats.org/presentationml/2006/main">
  <p:tag name="PA" val="v3.0.0"/>
</p:tagLst>
</file>

<file path=ppt/tags/tag105.xml><?xml version="1.0" encoding="utf-8"?>
<p:tagLst xmlns:p="http://schemas.openxmlformats.org/presentationml/2006/main">
  <p:tag name="PA" val="v3.0.0"/>
</p:tagLst>
</file>

<file path=ppt/tags/tag106.xml><?xml version="1.0" encoding="utf-8"?>
<p:tagLst xmlns:p="http://schemas.openxmlformats.org/presentationml/2006/main">
  <p:tag name="PA" val="v3.0.0"/>
</p:tagLst>
</file>

<file path=ppt/tags/tag107.xml><?xml version="1.0" encoding="utf-8"?>
<p:tagLst xmlns:p="http://schemas.openxmlformats.org/presentationml/2006/main">
  <p:tag name="PA" val="v3.0.0"/>
</p:tagLst>
</file>

<file path=ppt/tags/tag108.xml><?xml version="1.0" encoding="utf-8"?>
<p:tagLst xmlns:p="http://schemas.openxmlformats.org/presentationml/2006/main">
  <p:tag name="ISPRING_ULTRA_SCORM_COURSE_ID" val="AFE029A3-5620-4DA7-9572-BA6DAA675CA1"/>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PRESENTATION_TITLE" val="12"/>
  <p:tag name="COMMONDATA" val="eyJoZGlkIjoiOTQ0MjRjMjA3MDlkNGM5ODRmYTdkYWQyYzk0OGJjNTcifQ=="/>
  <p:tag name="RESOURCE_RECORD_KEY" val="{&quot;13&quot;:[4722044,4712228,19972061],&quot;65&quot;:[160451],&quot;70&quot;:[3312123]}"/>
  <p:tag name="commondata" val="eyJoZGlkIjoiNjQ5MmIxN2UwOWQ1MmExODY2MmNkNTI5YjRjZTNkMzkifQ=="/>
</p:tagLst>
</file>

<file path=ppt/tags/tag11.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2.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3.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4.xml><?xml version="1.0" encoding="utf-8"?>
<p:tagLst xmlns:p="http://schemas.openxmlformats.org/presentationml/2006/main">
  <p:tag name="KSO_WM_DIAGRAM_VIRTUALLY_FRAME" val="{&quot;height&quot;:346.42937007874013,&quot;left&quot;:544.2680314960629,&quot;top&quot;:116.28015748031495,&quot;width&quot;:275.0572440944883}"/>
</p:tagLst>
</file>

<file path=ppt/tags/tag15.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6.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7.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8.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19.xml><?xml version="1.0" encoding="utf-8"?>
<p:tagLst xmlns:p="http://schemas.openxmlformats.org/presentationml/2006/main">
  <p:tag name="KSO_WM_DIAGRAM_VIRTUALLY_FRAME" val="{&quot;height&quot;:346.42937007874013,&quot;left&quot;:544.2680314960629,&quot;top&quot;:116.28015748031495,&quot;width&quot;:275.0572440944883}"/>
</p:tagLst>
</file>

<file path=ppt/tags/tag2.xml><?xml version="1.0" encoding="utf-8"?>
<p:tagLst xmlns:p="http://schemas.openxmlformats.org/presentationml/2006/main">
  <p:tag name="PA" val="v3.0.0"/>
</p:tagLst>
</file>

<file path=ppt/tags/tag20.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1.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2.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3.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4.xml><?xml version="1.0" encoding="utf-8"?>
<p:tagLst xmlns:p="http://schemas.openxmlformats.org/presentationml/2006/main">
  <p:tag name="KSO_WM_DIAGRAM_VIRTUALLY_FRAME" val="{&quot;height&quot;:346.42937007874013,&quot;left&quot;:544.2680314960629,&quot;top&quot;:116.28015748031495,&quot;width&quot;:275.0572440944883}"/>
</p:tagLst>
</file>

<file path=ppt/tags/tag25.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6.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7.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8.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29.xml><?xml version="1.0" encoding="utf-8"?>
<p:tagLst xmlns:p="http://schemas.openxmlformats.org/presentationml/2006/main">
  <p:tag name="KSO_WM_DIAGRAM_VIRTUALLY_FRAME" val="{&quot;height&quot;:346.42937007874013,&quot;left&quot;:544.2680314960629,&quot;top&quot;:116.28015748031495,&quot;width&quot;:275.0572440944883}"/>
</p:tagLst>
</file>

<file path=ppt/tags/tag3.xml><?xml version="1.0" encoding="utf-8"?>
<p:tagLst xmlns:p="http://schemas.openxmlformats.org/presentationml/2006/main">
  <p:tag name="PA" val="v3.0.0"/>
</p:tagLst>
</file>

<file path=ppt/tags/tag30.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31.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32.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33.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34.xml><?xml version="1.0" encoding="utf-8"?>
<p:tagLst xmlns:p="http://schemas.openxmlformats.org/presentationml/2006/main">
  <p:tag name="KSO_WM_UNIT_TEXTBOXSTYLE_GUID" val="{8c744746-f0fb-440c-8ea3-769ec4a70d6a}"/>
</p:tagLst>
</file>

<file path=ppt/tags/tag35.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36.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37.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38.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xml><?xml version="1.0" encoding="utf-8"?>
<p:tagLst xmlns:p="http://schemas.openxmlformats.org/presentationml/2006/main">
  <p:tag name="PA" val="v3.0.0"/>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41.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 name="RESOURCE_RECORD_KEY" val="{&quot;65&quot;:[160451],&quot;70&quot;:[3312123]}"/>
</p:tagLst>
</file>

<file path=ppt/tags/tag42.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43.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46.xml><?xml version="1.0" encoding="utf-8"?>
<p:tagLst xmlns:p="http://schemas.openxmlformats.org/presentationml/2006/main">
  <p:tag name="KSO_WM_UNIT_TEXTBOXSTYLE_GUID" val="{8c744746-f0fb-440c-8ea3-769ec4a70d6a}"/>
</p:tagLst>
</file>

<file path=ppt/tags/tag47.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48.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4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5.xml><?xml version="1.0" encoding="utf-8"?>
<p:tagLst xmlns:p="http://schemas.openxmlformats.org/presentationml/2006/main">
  <p:tag name="PA" val="v3.0.1"/>
</p:tagLst>
</file>

<file path=ppt/tags/tag50.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51.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54.xml><?xml version="1.0" encoding="utf-8"?>
<p:tagLst xmlns:p="http://schemas.openxmlformats.org/presentationml/2006/main">
  <p:tag name="KSO_WM_UNIT_TEXTBOXSTYLE_GUID" val="{8c744746-f0fb-440c-8ea3-769ec4a70d6a}"/>
</p:tagLst>
</file>

<file path=ppt/tags/tag55.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56.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57.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58.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59.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6.xml><?xml version="1.0" encoding="utf-8"?>
<p:tagLst xmlns:p="http://schemas.openxmlformats.org/presentationml/2006/main">
  <p:tag name="PA" val="v3.0.0"/>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62.xml><?xml version="1.0" encoding="utf-8"?>
<p:tagLst xmlns:p="http://schemas.openxmlformats.org/presentationml/2006/main">
  <p:tag name="KSO_WM_UNIT_TEXTBOXSTYLE_GUID" val="{8c744746-f0fb-440c-8ea3-769ec4a70d6a}"/>
</p:tagLst>
</file>

<file path=ppt/tags/tag63.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64.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6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66.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67.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68.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7.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71.xml><?xml version="1.0" encoding="utf-8"?>
<p:tagLst xmlns:p="http://schemas.openxmlformats.org/presentationml/2006/main">
  <p:tag name="KSO_WM_UNIT_TEXTBOXSTYLE_GUID" val="{8c744746-f0fb-440c-8ea3-769ec4a70d6a}"/>
</p:tagLst>
</file>

<file path=ppt/tags/tag72.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73.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74.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75.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76.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77.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78.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79.xml><?xml version="1.0" encoding="utf-8"?>
<p:tagLst xmlns:p="http://schemas.openxmlformats.org/presentationml/2006/main">
  <p:tag name="KSO_WM_DIAGRAM_VIRTUALLY_FRAME" val="{&quot;height&quot;:205.01236220472438,&quot;left&quot;:142.76582677165354,&quot;top&quot;:229.05,&quot;width&quot;:616.4841732283464}"/>
</p:tagLst>
</file>

<file path=ppt/tags/tag8.xml><?xml version="1.0" encoding="utf-8"?>
<p:tagLst xmlns:p="http://schemas.openxmlformats.org/presentationml/2006/main">
  <p:tag name="KSO_WM_DIAGRAM_VIRTUALLY_FRAME" val="{&quot;height&quot;:434.03167741475755,&quot;left&quot;:530.9659842519684,&quot;top&quot;:107.63241707343145,&quot;width&quot;:386.97208473462143}"/>
</p:tagLst>
</file>

<file path=ppt/tags/tag80.xml><?xml version="1.0" encoding="utf-8"?>
<p:tagLst xmlns:p="http://schemas.openxmlformats.org/presentationml/2006/main">
  <p:tag name="KSO_WM_DIAGRAM_VIRTUALLY_FRAME" val="{&quot;height&quot;:205.01236220472438,&quot;left&quot;:142.76582677165354,&quot;top&quot;:229.05,&quot;width&quot;:616.4841732283464}"/>
</p:tagLst>
</file>

<file path=ppt/tags/tag81.xml><?xml version="1.0" encoding="utf-8"?>
<p:tagLst xmlns:p="http://schemas.openxmlformats.org/presentationml/2006/main">
  <p:tag name="KSO_WM_DIAGRAM_VIRTUALLY_FRAME" val="{&quot;height&quot;:205.01236220472438,&quot;left&quot;:142.76582677165354,&quot;top&quot;:229.05,&quot;width&quot;:616.4841732283464}"/>
</p:tagLst>
</file>

<file path=ppt/tags/tag82.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83.xml><?xml version="1.0" encoding="utf-8"?>
<p:tagLst xmlns:p="http://schemas.openxmlformats.org/presentationml/2006/main">
  <p:tag name="KSO_WM_DIAGRAM_VIRTUALLY_FRAME" val="{&quot;height&quot;:205.01236220472438,&quot;left&quot;:142.76582677165354,&quot;top&quot;:229.05,&quot;width&quot;:616.4841732283464}"/>
</p:tagLst>
</file>

<file path=ppt/tags/tag84.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85.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86.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87.xml><?xml version="1.0" encoding="utf-8"?>
<p:tagLst xmlns:p="http://schemas.openxmlformats.org/presentationml/2006/main">
  <p:tag name="KSO_WM_DIAGRAM_VIRTUALLY_FRAME" val="{&quot;height&quot;:281.99996062992125,&quot;left&quot;:35.57500274898503,&quot;top&quot;:138.40003937007873,&quot;width&quot;:888.9500732421875}"/>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i"/>
  <p:tag name="KSO_WM_UNIT_INDEX" val="1_1"/>
  <p:tag name="KSO_WM_UNIT_ID" val="diagram20230318_1*m_i*1_1"/>
  <p:tag name="KSO_WM_TEMPLATE_CATEGORY" val="diagram"/>
  <p:tag name="KSO_WM_TEMPLATE_INDEX" val="20230318"/>
  <p:tag name="KSO_WM_UNIT_LAYERLEVEL" val="1_1"/>
  <p:tag name="KSO_WM_TAG_VERSION" val="3.0"/>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800000011920929,&quot;colorType&quot;:1,&quot;foreColorIndex&quot;:5,&quot;pos&quot;:0,&quot;transparency&quot;:0.800000011920929},{&quot;brightness&quot;:0.6000000238418579,&quot;colorType&quot;:1,&quot;foreColorIndex&quot;:5,&quot;pos&quot;:1,&quot;transparency&quot;:0}],&quot;type&quot;:3},&quot;glow&quot;:{&quot;colorType&quot;:0},&quot;line&quot;:{&quot;type&quot;:0},&quot;shadow&quot;:{&quot;brightness&quot;:0.400000005960464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318_1*m_h_i*1_2_2"/>
  <p:tag name="KSO_WM_TEMPLATE_CATEGORY" val="diagram"/>
  <p:tag name="KSO_WM_TEMPLATE_INDEX" val="20230318"/>
  <p:tag name="KSO_WM_UNIT_LAYERLEVEL" val="1_1_1"/>
  <p:tag name="KSO_WM_TAG_VERSION" val="3.0"/>
  <p:tag name="KSO_WM_UNIT_SUBTYPE" val="d"/>
  <p:tag name="KSO_WM_DIAGRAM_VERSION" val="3"/>
  <p:tag name="KSO_WM_DIAGRAM_COLOR_TRICK" val="1"/>
  <p:tag name="KSO_WM_DIAGRAM_COLOR_TEXT_CAN_REMOVE" val="n"/>
  <p:tag name="KSO_WM_DIAGRAM_MAX_ITEMCNT" val="6"/>
  <p:tag name="KSO_WM_DIAGRAM_MIN_ITEMCNT" val="2"/>
  <p:tag name="KSO_WM_DIAGRAM_VIRTUALLY_FRAME" val="{&quot;height&quot;:281.99996062992125,&quot;left&quot;:35.57500274898503,&quot;top&quot;:138.40003937007873,&quot;width&quot;:888.9500732421875}"/>
  <p:tag name="KSO_WM_DIAGRAM_COLOR_MATCH_VALUE" val="{&quot;shape&quot;:{&quot;fill&quot;:{&quot;gradient&quot;:[{&quot;brightness&quot;:0.15000000596046448,&quot;colorType&quot;:1,&quot;foreColorIndex&quot;:5,&quot;pos&quot;:0,&quot;transparency&quot;:0},{&quot;brightness&quot;:-0.10000000149011612,&quot;colorType&quot;:1,&quot;foreColorIndex&quot;:5,&quot;pos&quot;:1,&quot;transparency&quot;:0}],&quot;type&quot;:3},&quot;glow&quot;:{&quot;colorType&quot;:0},&quot;line&quot;:{&quot;type&quot;:0},&quot;shadow&quot;:{&quot;brightness&quot;:-0.25,&quot;colorType&quot;:1,&quot;foreColorIndex&quot;:5,&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UNIT_PRESET_TEXT" val="step 02"/>
  <p:tag name="KSO_WM_DIAGRAM_USE_COLOR_VALUE" val="{&quot;color_scheme&quot;:1,&quot;color_type&quot;:1,&quot;theme_color_indexes&quot;:[5,6,5,6,5,6]}"/>
</p:tagLst>
</file>

<file path=ppt/tags/tag9.xml><?xml version="1.0" encoding="utf-8"?>
<p:tagLst xmlns:p="http://schemas.openxmlformats.org/presentationml/2006/main">
  <p:tag name="KSO_WM_DIAGRAM_VIRTUALLY_FRAME" val="{&quot;height&quot;:346.42937007874013,&quot;left&quot;:544.2680314960629,&quot;top&quot;:116.28015748031495,&quot;width&quot;:275.0572440944883}"/>
</p:tagLst>
</file>

<file path=ppt/tags/tag90.xml><?xml version="1.0" encoding="utf-8"?>
<p:tagLst xmlns:p="http://schemas.openxmlformats.org/presentationml/2006/main">
  <p:tag name="KSO_WM_UNIT_TEXTBOXSTYLE_GUID" val="{8c744746-f0fb-440c-8ea3-769ec4a70d6a}"/>
</p:tagLst>
</file>

<file path=ppt/tags/tag91.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92.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93.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ags/tag94.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95.xml><?xml version="1.0" encoding="utf-8"?>
<p:tagLst xmlns:p="http://schemas.openxmlformats.org/presentationml/2006/main">
  <p:tag name="KSO_WM_TEMPLATE_CATEGORY" val="custom"/>
  <p:tag name="KSO_WM_TEMPLATE_INDEX" val="160451"/>
  <p:tag name="KSO_WM_TAG_VERSION" val="1.0"/>
  <p:tag name="KSO_WM_SLIDE_ID" val="custom160451_12"/>
  <p:tag name="KSO_WM_SLIDE_INDEX" val="12"/>
  <p:tag name="KSO_WM_SLIDE_ITEM_CNT" val="1"/>
  <p:tag name="KSO_WM_SLIDE_LAYOUT" val="a_e"/>
  <p:tag name="KSO_WM_SLIDE_LAYOUT_CNT" val="1_1"/>
  <p:tag name="KSO_WM_SLIDE_TYPE" val="sectionTitle"/>
  <p:tag name="KSO_WM_BEAUTIFY_FLAG" val="#wm#"/>
</p:tagLst>
</file>

<file path=ppt/tags/tag96.xml><?xml version="1.0" encoding="utf-8"?>
<p:tagLst xmlns:p="http://schemas.openxmlformats.org/presentationml/2006/main">
  <p:tag name="KSO_WM_UNIT_TEXTBOXSTYLE_GUID" val="{8c744746-f0fb-440c-8ea3-769ec4a70d6a}"/>
</p:tagLst>
</file>

<file path=ppt/tags/tag97.xml><?xml version="1.0" encoding="utf-8"?>
<p:tagLst xmlns:p="http://schemas.openxmlformats.org/presentationml/2006/main">
  <p:tag name="KSO_WM_UNIT_TEXTBOXSTYLE_SHAPETYPE" val="1"/>
  <p:tag name="KSO_WM_UNIT_TEXTBOXSTYLE_ADJUSTLEFT" val="0_-19.60001"/>
  <p:tag name="KSO_WM_UNIT_TEXTBOXSTYLE_ADJUSTTOP" val="0_-17.2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1"/>
  <p:tag name="KSO_WM_UNIT_ID" val="mixed20201941_50*i*1"/>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98.xml><?xml version="1.0" encoding="utf-8"?>
<p:tagLst xmlns:p="http://schemas.openxmlformats.org/presentationml/2006/main">
  <p:tag name="KSO_WM_UNIT_TEXTBOXSTYLE_SHAPETYPE" val="1"/>
  <p:tag name="KSO_WM_UNIT_TEXTBOXSTYLE_ADJUSTLEFT" val="0_-25.15001"/>
  <p:tag name="KSO_WM_UNIT_TEXTBOXSTYLE_ADJUSTTOP" val="0_-23.5"/>
  <p:tag name="KSO_WM_UNIT_TEXTBOXSTYLE_ADJUSTWIDTH" val="100_50.30002"/>
  <p:tag name="KSO_WM_UNIT_TEXTBOXSTYLE_ADJUSTHEIGTH" val="100_46.95"/>
  <p:tag name="KSO_WM_UNIT_HIGHLIGHT" val="0"/>
  <p:tag name="KSO_WM_UNIT_COMPATIBLE" val="0"/>
  <p:tag name="KSO_WM_UNIT_DIAGRAM_ISNUMVISUAL" val="0"/>
  <p:tag name="KSO_WM_UNIT_DIAGRAM_ISREFERUNIT" val="0"/>
  <p:tag name="KSO_WM_UNIT_TYPE" val="i"/>
  <p:tag name="KSO_WM_UNIT_INDEX" val="2"/>
  <p:tag name="KSO_WM_UNIT_ID" val="mixed20201941_50*i*2"/>
  <p:tag name="KSO_WM_TEMPLATE_CATEGORY" val="mixed"/>
  <p:tag name="KSO_WM_TEMPLATE_INDEX" val="20201941"/>
  <p:tag name="KSO_WM_UNIT_LAYERLEVEL" val="1"/>
  <p:tag name="KSO_WM_TAG_VERSION" val="1.0"/>
  <p:tag name="KSO_WM_BEAUTIFY_FLAG" val="#wm#"/>
  <p:tag name="KSO_WM_UNIT_TEXTBOXSTYLE_GUID" val="{8c744746-f0fb-440c-8ea3-769ec4a70d6a}"/>
</p:tagLst>
</file>

<file path=ppt/tags/tag99.xml><?xml version="1.0" encoding="utf-8"?>
<p:tagLst xmlns:p="http://schemas.openxmlformats.org/presentationml/2006/main">
  <p:tag name="KSO_WM_UNIT_TEXTBOXSTYLE_SHAPETYPE" val="0"/>
  <p:tag name="KSO_WM_UNIT_TEXTBOXSTYLE_TEMPLATETYPE" val="1"/>
  <p:tag name="KSO_WM_UNIT_PRESET_TEXT" val="点击此处添加正文，文字是您思想的提炼。&#10;为了演示发布的良好效果，请言简意赅的阐述您的观点。&#10;您的正文已经经简明扼要。字字珠玑，但信息却千丝万缕、错综复杂。"/>
  <p:tag name="KSO_WM_UNIT_NOCLEAR" val="1"/>
  <p:tag name="KSO_WM_UNIT_VALUE" val="54"/>
  <p:tag name="KSO_WM_UNIT_HIGHLIGHT" val="0"/>
  <p:tag name="KSO_WM_UNIT_COMPATIBLE" val="0"/>
  <p:tag name="KSO_WM_UNIT_DIAGRAM_ISNUMVISUAL" val="0"/>
  <p:tag name="KSO_WM_UNIT_DIAGRAM_ISREFERUNIT" val="0"/>
  <p:tag name="KSO_WM_UNIT_TYPE" val="f"/>
  <p:tag name="KSO_WM_UNIT_INDEX" val="1"/>
  <p:tag name="KSO_WM_UNIT_ID" val="mixed20201941_50*f*1"/>
  <p:tag name="KSO_WM_TEMPLATE_CATEGORY" val="mixed"/>
  <p:tag name="KSO_WM_TEMPLATE_INDEX" val="20201941"/>
  <p:tag name="KSO_WM_UNIT_LAYERLEVEL" val="1"/>
  <p:tag name="KSO_WM_TAG_VERSION" val="1.0"/>
  <p:tag name="KSO_WM_BEAUTIFY_FLAG" val="#wm#"/>
  <p:tag name="KSO_WM_UNIT_TEXTBOXSTYLE_GUID" val="{8c744746-f0fb-440c-8ea3-769ec4a70d6a}"/>
  <p:tag name="KSO_WM_UNIT_TEXTBOXSTYLE_TEMPLATEID" val="3135240"/>
  <p:tag name="KSO_WM_UNIT_TEXTBOXSTYLE_TYPE" val="8"/>
</p:tagLst>
</file>

<file path=ppt/theme/theme1.xml><?xml version="1.0" encoding="utf-8"?>
<a:theme xmlns:a="http://schemas.openxmlformats.org/drawingml/2006/main" name="office 主题">
  <a:themeElements>
    <a:clrScheme name="自定义 25">
      <a:dk1>
        <a:srgbClr val="000000"/>
      </a:dk1>
      <a:lt1>
        <a:srgbClr val="FFFFFF"/>
      </a:lt1>
      <a:dk2>
        <a:srgbClr val="51647E"/>
      </a:dk2>
      <a:lt2>
        <a:srgbClr val="E7E6E6"/>
      </a:lt2>
      <a:accent1>
        <a:srgbClr val="5B9BD5"/>
      </a:accent1>
      <a:accent2>
        <a:srgbClr val="ED7D31"/>
      </a:accent2>
      <a:accent3>
        <a:srgbClr val="A5A5A5"/>
      </a:accent3>
      <a:accent4>
        <a:srgbClr val="FFD77A"/>
      </a:accent4>
      <a:accent5>
        <a:srgbClr val="4472C4"/>
      </a:accent5>
      <a:accent6>
        <a:srgbClr val="70AD47"/>
      </a:accent6>
      <a:hlink>
        <a:srgbClr val="0563C1"/>
      </a:hlink>
      <a:folHlink>
        <a:srgbClr val="954F72"/>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2565</Words>
  <Application>WPS 演示</Application>
  <PresentationFormat>宽屏</PresentationFormat>
  <Paragraphs>434</Paragraphs>
  <Slides>20</Slides>
  <Notes>21</Notes>
  <HiddenSlides>0</HiddenSlides>
  <MMClips>1</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20</vt:i4>
      </vt:variant>
    </vt:vector>
  </HeadingPairs>
  <TitlesOfParts>
    <vt:vector size="46" baseType="lpstr">
      <vt:lpstr>Arial</vt:lpstr>
      <vt:lpstr>宋体</vt:lpstr>
      <vt:lpstr>Wingdings</vt:lpstr>
      <vt:lpstr>Arial</vt:lpstr>
      <vt:lpstr>DFPShaoNvW5-GB</vt:lpstr>
      <vt:lpstr>微软雅黑</vt:lpstr>
      <vt:lpstr>隶书</vt:lpstr>
      <vt:lpstr>珠穆朗玛—乌金苏通体</vt:lpstr>
      <vt:lpstr>Microsoft Himalaya</vt:lpstr>
      <vt:lpstr>阿里巴巴普惠体 M</vt:lpstr>
      <vt:lpstr>汉仪综艺体简</vt:lpstr>
      <vt:lpstr>仓耳羽辰体-谷力 W04</vt:lpstr>
      <vt:lpstr>迷你简少儿</vt:lpstr>
      <vt:lpstr>Segoe UI</vt:lpstr>
      <vt:lpstr>思源黑体 CN Regular</vt:lpstr>
      <vt:lpstr>楷体</vt:lpstr>
      <vt:lpstr>Agency FB</vt:lpstr>
      <vt:lpstr>Calibri</vt:lpstr>
      <vt:lpstr>等线</vt:lpstr>
      <vt:lpstr>Arial Unicode MS</vt:lpstr>
      <vt:lpstr>汉仪大黑简</vt:lpstr>
      <vt:lpstr>方正有猫在_GBK</vt:lpstr>
      <vt:lpstr>等线 Light</vt:lpstr>
      <vt:lpstr>黑体</vt:lpstr>
      <vt:lpstr>Trebuchet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dc:title>
  <dc:creator>Administrator</dc:creator>
  <cp:lastModifiedBy>三月方飞</cp:lastModifiedBy>
  <cp:revision>104</cp:revision>
  <dcterms:created xsi:type="dcterms:W3CDTF">2016-08-03T07:39:00Z</dcterms:created>
  <dcterms:modified xsi:type="dcterms:W3CDTF">2024-08-16T15:22:49Z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2052-12.1.0.17147</vt:lpwstr>
  </property>
  <property fmtid="{D5CDD505-2E9C-101B-9397-08002B2CF9AE}" pid="3" name="ICV">
    <vt:lpwstr>4243857E6F31413DA9F1AD38B5353EF4_13</vt:lpwstr>
  </property>
</Properties>
</file>