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media/image13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7.svg" ContentType="image/svg+xml"/>
  <Override PartName="/ppt/media/image49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80" r:id="rId5"/>
    <p:sldId id="258" r:id="rId6"/>
    <p:sldId id="313" r:id="rId7"/>
    <p:sldId id="361" r:id="rId8"/>
    <p:sldId id="351" r:id="rId9"/>
    <p:sldId id="333" r:id="rId10"/>
    <p:sldId id="316" r:id="rId11"/>
    <p:sldId id="335" r:id="rId12"/>
    <p:sldId id="373" r:id="rId13"/>
    <p:sldId id="374" r:id="rId14"/>
    <p:sldId id="338" r:id="rId15"/>
    <p:sldId id="375" r:id="rId16"/>
    <p:sldId id="376" r:id="rId17"/>
    <p:sldId id="339" r:id="rId18"/>
    <p:sldId id="319" r:id="rId19"/>
    <p:sldId id="278" r:id="rId20"/>
  </p:sldIdLst>
  <p:sldSz cx="12192000" cy="6858000"/>
  <p:notesSz cx="6858000" cy="9144000"/>
  <p:embeddedFontLst>
    <p:embeddedFont>
      <p:font typeface="汉仪粗圆简" panose="02010600000101010101" charset="-122"/>
      <p:regular r:id="rId25"/>
    </p:embeddedFont>
    <p:embeddedFont>
      <p:font typeface="微软雅黑" panose="020B0503020204020204" pitchFamily="34" charset="-122"/>
      <p:regular r:id="rId26"/>
    </p:embeddedFont>
    <p:embeddedFont>
      <p:font typeface="汉仪综艺体简" panose="02010600000101010101" charset="-122"/>
      <p:regular r:id="rId27"/>
    </p:embeddedFont>
    <p:embeddedFont>
      <p:font typeface="方正毡笔黑简体" panose="03000509000000000000" pitchFamily="65" charset="-122"/>
      <p:regular r:id="rId28"/>
    </p:embeddedFont>
    <p:embeddedFont>
      <p:font typeface="汉仪丫丫体简" panose="02010604000101010101" pitchFamily="2" charset="-122"/>
      <p:regular r:id="rId29"/>
    </p:embeddedFont>
    <p:embeddedFont>
      <p:font typeface="黑体" panose="02010609060101010101" pitchFamily="49" charset="-122"/>
      <p:regular r:id="rId30"/>
    </p:embeddedFont>
    <p:embeddedFont>
      <p:font typeface="仿宋" panose="02010609060101010101" pitchFamily="49" charset="-122"/>
      <p:regular r:id="rId31"/>
    </p:embeddedFont>
    <p:embeddedFont>
      <p:font typeface="汉仪夏日体W" panose="00020600040101010101" charset="-122"/>
      <p:regular r:id="rId32"/>
    </p:embeddedFont>
    <p:embeddedFont>
      <p:font typeface="方正兰亭黑_GBK" panose="02000000000000000000" charset="-122"/>
      <p:regular r:id="rId33"/>
    </p:embeddedFont>
    <p:embeddedFont>
      <p:font typeface="汉仪太极体简" panose="02010600000101010101" charset="-122"/>
      <p:regular r:id="rId34"/>
    </p:embeddedFont>
    <p:embeddedFont>
      <p:font typeface="汉仪铸字苏打黑简" panose="00020600040101010101" charset="-122"/>
      <p:regular r:id="rId35"/>
    </p:embeddedFont>
    <p:embeddedFont>
      <p:font typeface="汉仪雅酷黑 85W" panose="020B0904020202020204" charset="-122"/>
      <p:bold r:id="rId36"/>
    </p:embeddedFont>
    <p:embeddedFont>
      <p:font typeface="华文楷体" panose="02010600040101010101" pitchFamily="2" charset="-122"/>
      <p:regular r:id="rId37"/>
    </p:embeddedFont>
    <p:embeddedFont>
      <p:font typeface="华文新魏" panose="02010800040101010101" pitchFamily="2" charset="-122"/>
      <p:regular r:id="rId38"/>
    </p:embeddedFont>
    <p:embeddedFont>
      <p:font typeface="Calibri" panose="020F0502020204030204" charset="0"/>
      <p:regular r:id="rId39"/>
      <p:bold r:id="rId40"/>
      <p:italic r:id="rId41"/>
      <p:boldItalic r:id="rId42"/>
    </p:embeddedFont>
    <p:embeddedFont>
      <p:font typeface="等线" panose="02010600030101010101" charset="-122"/>
      <p:regular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B93E8"/>
    <a:srgbClr val="FFC000"/>
    <a:srgbClr val="6CCBA4"/>
    <a:srgbClr val="56A283"/>
    <a:srgbClr val="859C9E"/>
    <a:srgbClr val="F0F0F0"/>
    <a:srgbClr val="6B91BB"/>
    <a:srgbClr val="E5EFFB"/>
    <a:srgbClr val="DBE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0" autoAdjust="0"/>
    <p:restoredTop sz="86513" autoAdjust="0"/>
  </p:normalViewPr>
  <p:slideViewPr>
    <p:cSldViewPr snapToGrid="0">
      <p:cViewPr varScale="1">
        <p:scale>
          <a:sx n="115" d="100"/>
          <a:sy n="115" d="100"/>
        </p:scale>
        <p:origin x="30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5.xml"/><Relationship Id="rId43" Type="http://schemas.openxmlformats.org/officeDocument/2006/relationships/font" Target="fonts/font19.fntdata"/><Relationship Id="rId42" Type="http://schemas.openxmlformats.org/officeDocument/2006/relationships/font" Target="fonts/font18.fntdata"/><Relationship Id="rId41" Type="http://schemas.openxmlformats.org/officeDocument/2006/relationships/font" Target="fonts/font17.fntdata"/><Relationship Id="rId40" Type="http://schemas.openxmlformats.org/officeDocument/2006/relationships/font" Target="fonts/font1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5.fntdata"/><Relationship Id="rId38" Type="http://schemas.openxmlformats.org/officeDocument/2006/relationships/font" Target="fonts/font14.fntdata"/><Relationship Id="rId37" Type="http://schemas.openxmlformats.org/officeDocument/2006/relationships/font" Target="fonts/font13.fntdata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9FF1-5546-4F80-96E3-E250B53D63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CD71-FCB8-4246-AF73-45FFAF3738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椭圆 22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椭圆 23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椭圆 24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10733087" y="5668484"/>
            <a:ext cx="1300405" cy="865196"/>
            <a:chOff x="12161838" y="2838450"/>
            <a:chExt cx="1579563" cy="1050926"/>
          </a:xfrm>
        </p:grpSpPr>
        <p:sp>
          <p:nvSpPr>
            <p:cNvPr id="395" name="矩形 394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矩形 39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任意多边形: 形状 39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任意多边形: 形状 39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00" name="矩形 39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任意多边形: 形状 40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任意多边形: 形状 40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矩形 40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任意多边形: 形状 40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任意多边形: 形状 404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  <a:endParaRPr 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>
            <a:spLocks noChangeArrowheads="1"/>
          </p:cNvSpPr>
          <p:nvPr userDrawn="1"/>
        </p:nvSpPr>
        <p:spPr bwMode="auto">
          <a:xfrm flipH="1">
            <a:off x="530383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椭圆 18"/>
          <p:cNvSpPr>
            <a:spLocks noChangeArrowheads="1"/>
          </p:cNvSpPr>
          <p:nvPr userDrawn="1"/>
        </p:nvSpPr>
        <p:spPr bwMode="auto">
          <a:xfrm flipH="1">
            <a:off x="1147097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椭圆 19"/>
          <p:cNvSpPr>
            <a:spLocks noChangeArrowheads="1"/>
          </p:cNvSpPr>
          <p:nvPr userDrawn="1"/>
        </p:nvSpPr>
        <p:spPr bwMode="auto">
          <a:xfrm flipH="1">
            <a:off x="1780288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480523" y="6410049"/>
            <a:ext cx="23241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b="1" dirty="0">
                <a:latin typeface="汉仪粗圆简" panose="02010600000101010101" charset="-122"/>
                <a:ea typeface="汉仪粗圆简" panose="02010600000101010101" charset="-122"/>
              </a:rPr>
              <a:t>第11课 </a:t>
            </a:r>
            <a:r>
              <a:rPr lang="zh-CN" altLang="en-US" b="1" dirty="0">
                <a:latin typeface="汉仪粗圆简" panose="02010600000101010101" charset="-122"/>
                <a:ea typeface="汉仪粗圆简" panose="02010600000101010101" charset="-122"/>
                <a:sym typeface="华康行楷体 W5" panose="03000509000000000000" charset="-122"/>
              </a:rPr>
              <a:t>控制道闸自升降</a:t>
            </a:r>
            <a:endParaRPr lang="zh-CN" altLang="en-US" b="1" dirty="0">
              <a:latin typeface="汉仪粗圆简" panose="02010600000101010101" charset="-122"/>
              <a:ea typeface="汉仪粗圆简" panose="02010600000101010101" charset="-122"/>
              <a:sym typeface="华康行楷体 W5" panose="03000509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9205677" y="6410049"/>
            <a:ext cx="2519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汉仪粗圆简" panose="02010600000101010101" charset="-122"/>
                <a:ea typeface="汉仪粗圆简" panose="02010600000101010101" charset="-122"/>
                <a:cs typeface="汉仪粗圆简" panose="02010600000101010101" charset="-122"/>
              </a:rPr>
              <a:t>第三单元 智能小区我揭秘</a:t>
            </a:r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  <a:latin typeface="汉仪粗圆简" panose="02010600000101010101" charset="-122"/>
              <a:ea typeface="汉仪粗圆简" panose="02010600000101010101" charset="-122"/>
              <a:cs typeface="汉仪粗圆简" panose="02010600000101010101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807720" y="5714365"/>
            <a:ext cx="2872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安徽省颍上第一中学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chemeClr val="tx1"/>
                </a:solidFill>
              </a:rPr>
              <a:t>王芳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76" y="122716"/>
            <a:ext cx="11900116" cy="6410964"/>
            <a:chOff x="133376" y="122716"/>
            <a:chExt cx="11900116" cy="6410964"/>
          </a:xfrm>
        </p:grpSpPr>
        <p:grpSp>
          <p:nvGrpSpPr>
            <p:cNvPr id="7" name="组合 6"/>
            <p:cNvGrpSpPr/>
            <p:nvPr/>
          </p:nvGrpSpPr>
          <p:grpSpPr>
            <a:xfrm>
              <a:off x="133376" y="4097666"/>
              <a:ext cx="1392237" cy="1600200"/>
              <a:chOff x="10768013" y="4532313"/>
              <a:chExt cx="1392237" cy="1600200"/>
            </a:xfrm>
          </p:grpSpPr>
          <p:sp>
            <p:nvSpPr>
              <p:cNvPr id="205" name="椭圆 204"/>
              <p:cNvSpPr>
                <a:spLocks noChangeArrowheads="1"/>
              </p:cNvSpPr>
              <p:nvPr/>
            </p:nvSpPr>
            <p:spPr bwMode="auto">
              <a:xfrm>
                <a:off x="10768013" y="4745038"/>
                <a:ext cx="1392237" cy="13874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椭圆 205"/>
              <p:cNvSpPr>
                <a:spLocks noChangeArrowheads="1"/>
              </p:cNvSpPr>
              <p:nvPr/>
            </p:nvSpPr>
            <p:spPr bwMode="auto">
              <a:xfrm>
                <a:off x="10768013" y="4532313"/>
                <a:ext cx="1392237" cy="139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4813" y="406400"/>
              <a:ext cx="11382375" cy="6045200"/>
              <a:chOff x="-285750" y="7608888"/>
              <a:chExt cx="11382375" cy="6045200"/>
            </a:xfrm>
          </p:grpSpPr>
          <p:sp>
            <p:nvSpPr>
              <p:cNvPr id="192" name="任意多边形: 形状 191"/>
              <p:cNvSpPr/>
              <p:nvPr/>
            </p:nvSpPr>
            <p:spPr bwMode="auto">
              <a:xfrm>
                <a:off x="152400" y="8047038"/>
                <a:ext cx="10944225" cy="5607050"/>
              </a:xfrm>
              <a:custGeom>
                <a:avLst/>
                <a:gdLst>
                  <a:gd name="T0" fmla="*/ 1730 w 1775"/>
                  <a:gd name="T1" fmla="*/ 0 h 908"/>
                  <a:gd name="T2" fmla="*/ 45 w 1775"/>
                  <a:gd name="T3" fmla="*/ 0 h 908"/>
                  <a:gd name="T4" fmla="*/ 0 w 1775"/>
                  <a:gd name="T5" fmla="*/ 45 h 908"/>
                  <a:gd name="T6" fmla="*/ 0 w 1775"/>
                  <a:gd name="T7" fmla="*/ 103 h 908"/>
                  <a:gd name="T8" fmla="*/ 0 w 1775"/>
                  <a:gd name="T9" fmla="*/ 863 h 908"/>
                  <a:gd name="T10" fmla="*/ 45 w 1775"/>
                  <a:gd name="T11" fmla="*/ 908 h 908"/>
                  <a:gd name="T12" fmla="*/ 1730 w 1775"/>
                  <a:gd name="T13" fmla="*/ 908 h 908"/>
                  <a:gd name="T14" fmla="*/ 1775 w 1775"/>
                  <a:gd name="T15" fmla="*/ 863 h 908"/>
                  <a:gd name="T16" fmla="*/ 1775 w 1775"/>
                  <a:gd name="T17" fmla="*/ 103 h 908"/>
                  <a:gd name="T18" fmla="*/ 1775 w 1775"/>
                  <a:gd name="T19" fmla="*/ 45 h 908"/>
                  <a:gd name="T20" fmla="*/ 1730 w 1775"/>
                  <a:gd name="T2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5" h="908">
                    <a:moveTo>
                      <a:pt x="173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88"/>
                      <a:pt x="20" y="908"/>
                      <a:pt x="45" y="908"/>
                    </a:cubicBezTo>
                    <a:cubicBezTo>
                      <a:pt x="1730" y="908"/>
                      <a:pt x="1730" y="908"/>
                      <a:pt x="1730" y="908"/>
                    </a:cubicBezTo>
                    <a:cubicBezTo>
                      <a:pt x="1755" y="908"/>
                      <a:pt x="1775" y="888"/>
                      <a:pt x="1775" y="863"/>
                    </a:cubicBezTo>
                    <a:cubicBezTo>
                      <a:pt x="1775" y="103"/>
                      <a:pt x="1775" y="103"/>
                      <a:pt x="1775" y="103"/>
                    </a:cubicBezTo>
                    <a:cubicBezTo>
                      <a:pt x="1775" y="45"/>
                      <a:pt x="1775" y="45"/>
                      <a:pt x="1775" y="45"/>
                    </a:cubicBezTo>
                    <a:cubicBezTo>
                      <a:pt x="1775" y="20"/>
                      <a:pt x="1755" y="0"/>
                      <a:pt x="173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93" name="组合 192"/>
              <p:cNvGrpSpPr/>
              <p:nvPr/>
            </p:nvGrpSpPr>
            <p:grpSpPr>
              <a:xfrm>
                <a:off x="-285750" y="7608888"/>
                <a:ext cx="11166475" cy="5829301"/>
                <a:chOff x="-285750" y="7608888"/>
                <a:chExt cx="11166475" cy="5829301"/>
              </a:xfrm>
            </p:grpSpPr>
            <p:sp>
              <p:nvSpPr>
                <p:cNvPr id="194" name="任意多边形: 形状 193"/>
                <p:cNvSpPr/>
                <p:nvPr/>
              </p:nvSpPr>
              <p:spPr bwMode="auto">
                <a:xfrm>
                  <a:off x="-69850" y="7831138"/>
                  <a:ext cx="10950575" cy="630238"/>
                </a:xfrm>
                <a:custGeom>
                  <a:avLst/>
                  <a:gdLst>
                    <a:gd name="T0" fmla="*/ 1776 w 1776"/>
                    <a:gd name="T1" fmla="*/ 45 h 102"/>
                    <a:gd name="T2" fmla="*/ 1731 w 1776"/>
                    <a:gd name="T3" fmla="*/ 0 h 102"/>
                    <a:gd name="T4" fmla="*/ 45 w 1776"/>
                    <a:gd name="T5" fmla="*/ 0 h 102"/>
                    <a:gd name="T6" fmla="*/ 0 w 1776"/>
                    <a:gd name="T7" fmla="*/ 45 h 102"/>
                    <a:gd name="T8" fmla="*/ 0 w 1776"/>
                    <a:gd name="T9" fmla="*/ 102 h 102"/>
                    <a:gd name="T10" fmla="*/ 1776 w 1776"/>
                    <a:gd name="T11" fmla="*/ 102 h 102"/>
                    <a:gd name="T12" fmla="*/ 1776 w 1776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102">
                      <a:moveTo>
                        <a:pt x="1776" y="45"/>
                      </a:moveTo>
                      <a:cubicBezTo>
                        <a:pt x="1776" y="20"/>
                        <a:pt x="1756" y="0"/>
                        <a:pt x="173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6" y="102"/>
                        <a:pt x="1776" y="102"/>
                        <a:pt x="1776" y="102"/>
                      </a:cubicBezTo>
                      <a:lnTo>
                        <a:pt x="1776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 bwMode="auto">
                <a:xfrm>
                  <a:off x="-69850" y="8461376"/>
                  <a:ext cx="10950575" cy="4976813"/>
                </a:xfrm>
                <a:custGeom>
                  <a:avLst/>
                  <a:gdLst>
                    <a:gd name="T0" fmla="*/ 0 w 1776"/>
                    <a:gd name="T1" fmla="*/ 0 h 806"/>
                    <a:gd name="T2" fmla="*/ 0 w 1776"/>
                    <a:gd name="T3" fmla="*/ 761 h 806"/>
                    <a:gd name="T4" fmla="*/ 45 w 1776"/>
                    <a:gd name="T5" fmla="*/ 806 h 806"/>
                    <a:gd name="T6" fmla="*/ 1731 w 1776"/>
                    <a:gd name="T7" fmla="*/ 806 h 806"/>
                    <a:gd name="T8" fmla="*/ 1776 w 1776"/>
                    <a:gd name="T9" fmla="*/ 761 h 806"/>
                    <a:gd name="T10" fmla="*/ 1776 w 1776"/>
                    <a:gd name="T11" fmla="*/ 0 h 806"/>
                    <a:gd name="T12" fmla="*/ 0 w 1776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1" y="806"/>
                        <a:pt x="1731" y="806"/>
                        <a:pt x="1731" y="806"/>
                      </a:cubicBezTo>
                      <a:cubicBezTo>
                        <a:pt x="1756" y="806"/>
                        <a:pt x="1776" y="786"/>
                        <a:pt x="1776" y="761"/>
                      </a:cubicBezTo>
                      <a:cubicBezTo>
                        <a:pt x="1776" y="0"/>
                        <a:pt x="1776" y="0"/>
                        <a:pt x="17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 bwMode="auto">
                <a:xfrm>
                  <a:off x="-285750" y="7608888"/>
                  <a:ext cx="10944225" cy="630238"/>
                </a:xfrm>
                <a:custGeom>
                  <a:avLst/>
                  <a:gdLst>
                    <a:gd name="T0" fmla="*/ 1775 w 1775"/>
                    <a:gd name="T1" fmla="*/ 45 h 102"/>
                    <a:gd name="T2" fmla="*/ 1730 w 1775"/>
                    <a:gd name="T3" fmla="*/ 0 h 102"/>
                    <a:gd name="T4" fmla="*/ 45 w 1775"/>
                    <a:gd name="T5" fmla="*/ 0 h 102"/>
                    <a:gd name="T6" fmla="*/ 0 w 1775"/>
                    <a:gd name="T7" fmla="*/ 45 h 102"/>
                    <a:gd name="T8" fmla="*/ 0 w 1775"/>
                    <a:gd name="T9" fmla="*/ 102 h 102"/>
                    <a:gd name="T10" fmla="*/ 1775 w 1775"/>
                    <a:gd name="T11" fmla="*/ 102 h 102"/>
                    <a:gd name="T12" fmla="*/ 1775 w 1775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102">
                      <a:moveTo>
                        <a:pt x="1775" y="45"/>
                      </a:moveTo>
                      <a:cubicBezTo>
                        <a:pt x="1775" y="20"/>
                        <a:pt x="1755" y="0"/>
                        <a:pt x="173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5" y="102"/>
                        <a:pt x="1775" y="102"/>
                        <a:pt x="1775" y="102"/>
                      </a:cubicBezTo>
                      <a:lnTo>
                        <a:pt x="1775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/>
                <p:cNvSpPr/>
                <p:nvPr/>
              </p:nvSpPr>
              <p:spPr bwMode="auto">
                <a:xfrm>
                  <a:off x="-285750" y="8239126"/>
                  <a:ext cx="10944225" cy="4976813"/>
                </a:xfrm>
                <a:custGeom>
                  <a:avLst/>
                  <a:gdLst>
                    <a:gd name="T0" fmla="*/ 0 w 1775"/>
                    <a:gd name="T1" fmla="*/ 0 h 806"/>
                    <a:gd name="T2" fmla="*/ 0 w 1775"/>
                    <a:gd name="T3" fmla="*/ 761 h 806"/>
                    <a:gd name="T4" fmla="*/ 45 w 1775"/>
                    <a:gd name="T5" fmla="*/ 806 h 806"/>
                    <a:gd name="T6" fmla="*/ 1730 w 1775"/>
                    <a:gd name="T7" fmla="*/ 806 h 806"/>
                    <a:gd name="T8" fmla="*/ 1775 w 1775"/>
                    <a:gd name="T9" fmla="*/ 761 h 806"/>
                    <a:gd name="T10" fmla="*/ 1775 w 1775"/>
                    <a:gd name="T11" fmla="*/ 0 h 806"/>
                    <a:gd name="T12" fmla="*/ 0 w 1775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0" y="806"/>
                        <a:pt x="1730" y="806"/>
                        <a:pt x="1730" y="806"/>
                      </a:cubicBezTo>
                      <a:cubicBezTo>
                        <a:pt x="1755" y="806"/>
                        <a:pt x="1775" y="786"/>
                        <a:pt x="1775" y="761"/>
                      </a:cubicBezTo>
                      <a:cubicBezTo>
                        <a:pt x="1775" y="0"/>
                        <a:pt x="1775" y="0"/>
                        <a:pt x="17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椭圆 197"/>
                <p:cNvSpPr>
                  <a:spLocks noChangeArrowheads="1"/>
                </p:cNvSpPr>
                <p:nvPr/>
              </p:nvSpPr>
              <p:spPr bwMode="auto">
                <a:xfrm>
                  <a:off x="714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椭圆 198"/>
                <p:cNvSpPr>
                  <a:spLocks noChangeArrowheads="1"/>
                </p:cNvSpPr>
                <p:nvPr/>
              </p:nvSpPr>
              <p:spPr bwMode="auto">
                <a:xfrm>
                  <a:off x="509588" y="7788276"/>
                  <a:ext cx="271463" cy="271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椭圆 199"/>
                <p:cNvSpPr>
                  <a:spLocks noChangeArrowheads="1"/>
                </p:cNvSpPr>
                <p:nvPr/>
              </p:nvSpPr>
              <p:spPr bwMode="auto">
                <a:xfrm>
                  <a:off x="9477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矩形 200"/>
                <p:cNvSpPr>
                  <a:spLocks noChangeArrowheads="1"/>
                </p:cNvSpPr>
                <p:nvPr/>
              </p:nvSpPr>
              <p:spPr bwMode="auto">
                <a:xfrm>
                  <a:off x="928688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矩形 201"/>
                <p:cNvSpPr>
                  <a:spLocks noChangeArrowheads="1"/>
                </p:cNvSpPr>
                <p:nvPr/>
              </p:nvSpPr>
              <p:spPr bwMode="auto">
                <a:xfrm>
                  <a:off x="768350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矩形 202"/>
                <p:cNvSpPr>
                  <a:spLocks noChangeArrowheads="1"/>
                </p:cNvSpPr>
                <p:nvPr/>
              </p:nvSpPr>
              <p:spPr bwMode="auto">
                <a:xfrm>
                  <a:off x="238125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矩形 203"/>
                <p:cNvSpPr>
                  <a:spLocks noChangeArrowheads="1"/>
                </p:cNvSpPr>
                <p:nvPr/>
              </p:nvSpPr>
              <p:spPr bwMode="auto">
                <a:xfrm>
                  <a:off x="77788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164240" y="1502184"/>
              <a:ext cx="5027572" cy="3853632"/>
              <a:chOff x="9092050" y="7140968"/>
              <a:chExt cx="4883150" cy="3742932"/>
            </a:xfrm>
          </p:grpSpPr>
          <p:sp>
            <p:nvSpPr>
              <p:cNvPr id="36" name="任意多边形: 形状 35"/>
              <p:cNvSpPr/>
              <p:nvPr/>
            </p:nvSpPr>
            <p:spPr bwMode="auto">
              <a:xfrm>
                <a:off x="9096896" y="7634632"/>
                <a:ext cx="4873459" cy="3164786"/>
              </a:xfrm>
              <a:custGeom>
                <a:avLst/>
                <a:gdLst>
                  <a:gd name="T0" fmla="*/ 602 w 1837"/>
                  <a:gd name="T1" fmla="*/ 0 h 1192"/>
                  <a:gd name="T2" fmla="*/ 5 w 1837"/>
                  <a:gd name="T3" fmla="*/ 605 h 1192"/>
                  <a:gd name="T4" fmla="*/ 602 w 1837"/>
                  <a:gd name="T5" fmla="*/ 1192 h 1192"/>
                  <a:gd name="T6" fmla="*/ 775 w 1837"/>
                  <a:gd name="T7" fmla="*/ 1167 h 1192"/>
                  <a:gd name="T8" fmla="*/ 1012 w 1837"/>
                  <a:gd name="T9" fmla="*/ 1132 h 1192"/>
                  <a:gd name="T10" fmla="*/ 1238 w 1837"/>
                  <a:gd name="T11" fmla="*/ 1163 h 1192"/>
                  <a:gd name="T12" fmla="*/ 1365 w 1837"/>
                  <a:gd name="T13" fmla="*/ 1180 h 1192"/>
                  <a:gd name="T14" fmla="*/ 1836 w 1837"/>
                  <a:gd name="T15" fmla="*/ 709 h 1192"/>
                  <a:gd name="T16" fmla="*/ 1365 w 1837"/>
                  <a:gd name="T17" fmla="*/ 237 h 1192"/>
                  <a:gd name="T18" fmla="*/ 1365 w 1837"/>
                  <a:gd name="T19" fmla="*/ 237 h 1192"/>
                  <a:gd name="T20" fmla="*/ 1278 w 1837"/>
                  <a:gd name="T21" fmla="*/ 245 h 1192"/>
                  <a:gd name="T22" fmla="*/ 1221 w 1837"/>
                  <a:gd name="T23" fmla="*/ 250 h 1192"/>
                  <a:gd name="T24" fmla="*/ 1016 w 1837"/>
                  <a:gd name="T25" fmla="*/ 168 h 1192"/>
                  <a:gd name="T26" fmla="*/ 602 w 1837"/>
                  <a:gd name="T27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7" h="1192">
                    <a:moveTo>
                      <a:pt x="602" y="0"/>
                    </a:moveTo>
                    <a:cubicBezTo>
                      <a:pt x="271" y="0"/>
                      <a:pt x="0" y="275"/>
                      <a:pt x="5" y="605"/>
                    </a:cubicBezTo>
                    <a:cubicBezTo>
                      <a:pt x="10" y="930"/>
                      <a:pt x="275" y="1192"/>
                      <a:pt x="602" y="1192"/>
                    </a:cubicBezTo>
                    <a:cubicBezTo>
                      <a:pt x="662" y="1192"/>
                      <a:pt x="720" y="1183"/>
                      <a:pt x="775" y="1167"/>
                    </a:cubicBezTo>
                    <a:cubicBezTo>
                      <a:pt x="852" y="1143"/>
                      <a:pt x="932" y="1132"/>
                      <a:pt x="1012" y="1132"/>
                    </a:cubicBezTo>
                    <a:cubicBezTo>
                      <a:pt x="1088" y="1132"/>
                      <a:pt x="1164" y="1142"/>
                      <a:pt x="1238" y="1163"/>
                    </a:cubicBezTo>
                    <a:cubicBezTo>
                      <a:pt x="1278" y="1174"/>
                      <a:pt x="1321" y="1180"/>
                      <a:pt x="1365" y="1180"/>
                    </a:cubicBezTo>
                    <a:cubicBezTo>
                      <a:pt x="1625" y="1180"/>
                      <a:pt x="1836" y="969"/>
                      <a:pt x="1836" y="709"/>
                    </a:cubicBezTo>
                    <a:cubicBezTo>
                      <a:pt x="1837" y="449"/>
                      <a:pt x="1625" y="237"/>
                      <a:pt x="1365" y="237"/>
                    </a:cubicBezTo>
                    <a:cubicBezTo>
                      <a:pt x="1365" y="237"/>
                      <a:pt x="1365" y="237"/>
                      <a:pt x="1365" y="237"/>
                    </a:cubicBezTo>
                    <a:cubicBezTo>
                      <a:pt x="1335" y="237"/>
                      <a:pt x="1306" y="239"/>
                      <a:pt x="1278" y="245"/>
                    </a:cubicBezTo>
                    <a:cubicBezTo>
                      <a:pt x="1259" y="248"/>
                      <a:pt x="1240" y="250"/>
                      <a:pt x="1221" y="250"/>
                    </a:cubicBezTo>
                    <a:cubicBezTo>
                      <a:pt x="1146" y="250"/>
                      <a:pt x="1072" y="221"/>
                      <a:pt x="1016" y="168"/>
                    </a:cubicBezTo>
                    <a:cubicBezTo>
                      <a:pt x="909" y="64"/>
                      <a:pt x="763" y="0"/>
                      <a:pt x="602" y="0"/>
                    </a:cubicBezTo>
                  </a:path>
                </a:pathLst>
              </a:custGeom>
              <a:solidFill>
                <a:srgbClr val="D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9092050" y="10612438"/>
                <a:ext cx="4883150" cy="271462"/>
              </a:xfrm>
              <a:custGeom>
                <a:avLst/>
                <a:gdLst>
                  <a:gd name="T0" fmla="*/ 1464 w 1715"/>
                  <a:gd name="T1" fmla="*/ 48 h 95"/>
                  <a:gd name="T2" fmla="*/ 1464 w 1715"/>
                  <a:gd name="T3" fmla="*/ 48 h 95"/>
                  <a:gd name="T4" fmla="*/ 1479 w 1715"/>
                  <a:gd name="T5" fmla="*/ 32 h 95"/>
                  <a:gd name="T6" fmla="*/ 1539 w 1715"/>
                  <a:gd name="T7" fmla="*/ 32 h 95"/>
                  <a:gd name="T8" fmla="*/ 1555 w 1715"/>
                  <a:gd name="T9" fmla="*/ 16 h 95"/>
                  <a:gd name="T10" fmla="*/ 1539 w 1715"/>
                  <a:gd name="T11" fmla="*/ 0 h 95"/>
                  <a:gd name="T12" fmla="*/ 227 w 1715"/>
                  <a:gd name="T13" fmla="*/ 0 h 95"/>
                  <a:gd name="T14" fmla="*/ 211 w 1715"/>
                  <a:gd name="T15" fmla="*/ 16 h 95"/>
                  <a:gd name="T16" fmla="*/ 227 w 1715"/>
                  <a:gd name="T17" fmla="*/ 32 h 95"/>
                  <a:gd name="T18" fmla="*/ 293 w 1715"/>
                  <a:gd name="T19" fmla="*/ 32 h 95"/>
                  <a:gd name="T20" fmla="*/ 309 w 1715"/>
                  <a:gd name="T21" fmla="*/ 48 h 95"/>
                  <a:gd name="T22" fmla="*/ 293 w 1715"/>
                  <a:gd name="T23" fmla="*/ 64 h 95"/>
                  <a:gd name="T24" fmla="*/ 16 w 1715"/>
                  <a:gd name="T25" fmla="*/ 64 h 95"/>
                  <a:gd name="T26" fmla="*/ 0 w 1715"/>
                  <a:gd name="T27" fmla="*/ 79 h 95"/>
                  <a:gd name="T28" fmla="*/ 16 w 1715"/>
                  <a:gd name="T29" fmla="*/ 95 h 95"/>
                  <a:gd name="T30" fmla="*/ 1699 w 1715"/>
                  <a:gd name="T31" fmla="*/ 95 h 95"/>
                  <a:gd name="T32" fmla="*/ 1715 w 1715"/>
                  <a:gd name="T33" fmla="*/ 79 h 95"/>
                  <a:gd name="T34" fmla="*/ 1699 w 1715"/>
                  <a:gd name="T35" fmla="*/ 64 h 95"/>
                  <a:gd name="T36" fmla="*/ 1479 w 1715"/>
                  <a:gd name="T37" fmla="*/ 64 h 95"/>
                  <a:gd name="T38" fmla="*/ 1464 w 1715"/>
                  <a:gd name="T3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5" h="95">
                    <a:moveTo>
                      <a:pt x="1464" y="48"/>
                    </a:moveTo>
                    <a:cubicBezTo>
                      <a:pt x="1464" y="48"/>
                      <a:pt x="1464" y="48"/>
                      <a:pt x="1464" y="48"/>
                    </a:cubicBezTo>
                    <a:cubicBezTo>
                      <a:pt x="1464" y="39"/>
                      <a:pt x="1471" y="32"/>
                      <a:pt x="1479" y="32"/>
                    </a:cubicBezTo>
                    <a:cubicBezTo>
                      <a:pt x="1539" y="32"/>
                      <a:pt x="1539" y="32"/>
                      <a:pt x="1539" y="32"/>
                    </a:cubicBezTo>
                    <a:cubicBezTo>
                      <a:pt x="1548" y="32"/>
                      <a:pt x="1555" y="25"/>
                      <a:pt x="1555" y="16"/>
                    </a:cubicBezTo>
                    <a:cubicBezTo>
                      <a:pt x="1555" y="8"/>
                      <a:pt x="1548" y="0"/>
                      <a:pt x="153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8" y="0"/>
                      <a:pt x="211" y="8"/>
                      <a:pt x="211" y="16"/>
                    </a:cubicBezTo>
                    <a:cubicBezTo>
                      <a:pt x="211" y="25"/>
                      <a:pt x="218" y="32"/>
                      <a:pt x="227" y="32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302" y="32"/>
                      <a:pt x="309" y="39"/>
                      <a:pt x="309" y="48"/>
                    </a:cubicBezTo>
                    <a:cubicBezTo>
                      <a:pt x="309" y="57"/>
                      <a:pt x="302" y="64"/>
                      <a:pt x="293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7" y="64"/>
                      <a:pt x="0" y="71"/>
                      <a:pt x="0" y="79"/>
                    </a:cubicBezTo>
                    <a:cubicBezTo>
                      <a:pt x="0" y="88"/>
                      <a:pt x="7" y="95"/>
                      <a:pt x="16" y="95"/>
                    </a:cubicBezTo>
                    <a:cubicBezTo>
                      <a:pt x="1699" y="95"/>
                      <a:pt x="1699" y="95"/>
                      <a:pt x="1699" y="95"/>
                    </a:cubicBezTo>
                    <a:cubicBezTo>
                      <a:pt x="1708" y="95"/>
                      <a:pt x="1715" y="88"/>
                      <a:pt x="1715" y="79"/>
                    </a:cubicBezTo>
                    <a:cubicBezTo>
                      <a:pt x="1715" y="71"/>
                      <a:pt x="1708" y="64"/>
                      <a:pt x="1699" y="64"/>
                    </a:cubicBezTo>
                    <a:cubicBezTo>
                      <a:pt x="1479" y="64"/>
                      <a:pt x="1479" y="64"/>
                      <a:pt x="1479" y="64"/>
                    </a:cubicBezTo>
                    <a:cubicBezTo>
                      <a:pt x="1471" y="64"/>
                      <a:pt x="1464" y="57"/>
                      <a:pt x="1464" y="48"/>
                    </a:cubicBezTo>
                    <a:close/>
                  </a:path>
                </a:pathLst>
              </a:custGeom>
              <a:solidFill>
                <a:srgbClr val="105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9365116" y="7140968"/>
                <a:ext cx="3748265" cy="3376566"/>
                <a:chOff x="8997950" y="7554913"/>
                <a:chExt cx="3233738" cy="2913062"/>
              </a:xfrm>
            </p:grpSpPr>
            <p:sp>
              <p:nvSpPr>
                <p:cNvPr id="39" name="矩形 38"/>
                <p:cNvSpPr>
                  <a:spLocks noChangeArrowheads="1"/>
                </p:cNvSpPr>
                <p:nvPr/>
              </p:nvSpPr>
              <p:spPr bwMode="auto">
                <a:xfrm>
                  <a:off x="11799888" y="8275638"/>
                  <a:ext cx="431800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矩形 39"/>
                <p:cNvSpPr>
                  <a:spLocks noChangeArrowheads="1"/>
                </p:cNvSpPr>
                <p:nvPr/>
              </p:nvSpPr>
              <p:spPr bwMode="auto">
                <a:xfrm>
                  <a:off x="11799888" y="8415338"/>
                  <a:ext cx="39846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矩形 40"/>
                <p:cNvSpPr>
                  <a:spLocks noChangeArrowheads="1"/>
                </p:cNvSpPr>
                <p:nvPr/>
              </p:nvSpPr>
              <p:spPr bwMode="auto">
                <a:xfrm>
                  <a:off x="11799888" y="8604250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矩形 41"/>
                <p:cNvSpPr>
                  <a:spLocks noChangeArrowheads="1"/>
                </p:cNvSpPr>
                <p:nvPr/>
              </p:nvSpPr>
              <p:spPr bwMode="auto">
                <a:xfrm>
                  <a:off x="11799888" y="8743950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矩形 42"/>
                <p:cNvSpPr>
                  <a:spLocks noChangeArrowheads="1"/>
                </p:cNvSpPr>
                <p:nvPr/>
              </p:nvSpPr>
              <p:spPr bwMode="auto">
                <a:xfrm>
                  <a:off x="11799888" y="9898063"/>
                  <a:ext cx="346075" cy="650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 bwMode="auto">
                <a:xfrm>
                  <a:off x="10518775" y="8070850"/>
                  <a:ext cx="1687513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5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5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 bwMode="auto">
                <a:xfrm>
                  <a:off x="10412413" y="8070850"/>
                  <a:ext cx="1689100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矩形 45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矩形 46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矩形 47"/>
                <p:cNvSpPr>
                  <a:spLocks noChangeArrowheads="1"/>
                </p:cNvSpPr>
                <p:nvPr/>
              </p:nvSpPr>
              <p:spPr bwMode="auto">
                <a:xfrm>
                  <a:off x="10631488" y="8497888"/>
                  <a:ext cx="43021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矩形 48"/>
                <p:cNvSpPr>
                  <a:spLocks noChangeArrowheads="1"/>
                </p:cNvSpPr>
                <p:nvPr/>
              </p:nvSpPr>
              <p:spPr bwMode="auto">
                <a:xfrm>
                  <a:off x="10631488" y="8640763"/>
                  <a:ext cx="396875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矩形 49"/>
                <p:cNvSpPr>
                  <a:spLocks noChangeArrowheads="1"/>
                </p:cNvSpPr>
                <p:nvPr/>
              </p:nvSpPr>
              <p:spPr bwMode="auto">
                <a:xfrm>
                  <a:off x="10631488" y="8826500"/>
                  <a:ext cx="430213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矩形 50"/>
                <p:cNvSpPr>
                  <a:spLocks noChangeArrowheads="1"/>
                </p:cNvSpPr>
                <p:nvPr/>
              </p:nvSpPr>
              <p:spPr bwMode="auto">
                <a:xfrm>
                  <a:off x="10631488" y="8969375"/>
                  <a:ext cx="19685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矩形 52"/>
                <p:cNvSpPr>
                  <a:spLocks noChangeArrowheads="1"/>
                </p:cNvSpPr>
                <p:nvPr/>
              </p:nvSpPr>
              <p:spPr bwMode="auto">
                <a:xfrm>
                  <a:off x="10631488" y="9217025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10631488" y="93360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矩形 54"/>
                <p:cNvSpPr>
                  <a:spLocks noChangeArrowheads="1"/>
                </p:cNvSpPr>
                <p:nvPr/>
              </p:nvSpPr>
              <p:spPr bwMode="auto">
                <a:xfrm>
                  <a:off x="10631488" y="9453563"/>
                  <a:ext cx="558800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矩形 55"/>
                <p:cNvSpPr>
                  <a:spLocks noChangeArrowheads="1"/>
                </p:cNvSpPr>
                <p:nvPr/>
              </p:nvSpPr>
              <p:spPr bwMode="auto">
                <a:xfrm>
                  <a:off x="10631488" y="9609138"/>
                  <a:ext cx="1247775" cy="666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矩形 56"/>
                <p:cNvSpPr>
                  <a:spLocks noChangeArrowheads="1"/>
                </p:cNvSpPr>
                <p:nvPr/>
              </p:nvSpPr>
              <p:spPr bwMode="auto">
                <a:xfrm>
                  <a:off x="10631488" y="97297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矩形 57"/>
                <p:cNvSpPr>
                  <a:spLocks noChangeArrowheads="1"/>
                </p:cNvSpPr>
                <p:nvPr/>
              </p:nvSpPr>
              <p:spPr bwMode="auto">
                <a:xfrm>
                  <a:off x="10631488" y="9845675"/>
                  <a:ext cx="1079500" cy="69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矩形 58"/>
                <p:cNvSpPr>
                  <a:spLocks noChangeArrowheads="1"/>
                </p:cNvSpPr>
                <p:nvPr/>
              </p:nvSpPr>
              <p:spPr bwMode="auto">
                <a:xfrm>
                  <a:off x="10631488" y="1000283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矩形 59"/>
                <p:cNvSpPr>
                  <a:spLocks noChangeArrowheads="1"/>
                </p:cNvSpPr>
                <p:nvPr/>
              </p:nvSpPr>
              <p:spPr bwMode="auto">
                <a:xfrm>
                  <a:off x="10631488" y="10123488"/>
                  <a:ext cx="344488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11183938" y="8429625"/>
                  <a:ext cx="695325" cy="6985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 bwMode="auto">
                <a:xfrm>
                  <a:off x="11463338" y="8848725"/>
                  <a:ext cx="119063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20" y="0"/>
                        <a:pt x="6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/>
                <p:nvPr/>
              </p:nvSpPr>
              <p:spPr bwMode="auto">
                <a:xfrm>
                  <a:off x="11218863" y="8894763"/>
                  <a:ext cx="269875" cy="233362"/>
                </a:xfrm>
                <a:custGeom>
                  <a:avLst/>
                  <a:gdLst>
                    <a:gd name="T0" fmla="*/ 40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40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40" y="16"/>
                      </a:moveTo>
                      <a:cubicBezTo>
                        <a:pt x="24" y="22"/>
                        <a:pt x="12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/>
                <p:nvPr/>
              </p:nvSpPr>
              <p:spPr bwMode="auto">
                <a:xfrm>
                  <a:off x="11442700" y="8888413"/>
                  <a:ext cx="163513" cy="239712"/>
                </a:xfrm>
                <a:custGeom>
                  <a:avLst/>
                  <a:gdLst>
                    <a:gd name="T0" fmla="*/ 51 w 57"/>
                    <a:gd name="T1" fmla="*/ 0 h 84"/>
                    <a:gd name="T2" fmla="*/ 49 w 57"/>
                    <a:gd name="T3" fmla="*/ 3 h 84"/>
                    <a:gd name="T4" fmla="*/ 28 w 57"/>
                    <a:gd name="T5" fmla="*/ 13 h 84"/>
                    <a:gd name="T6" fmla="*/ 8 w 57"/>
                    <a:gd name="T7" fmla="*/ 3 h 84"/>
                    <a:gd name="T8" fmla="*/ 6 w 57"/>
                    <a:gd name="T9" fmla="*/ 0 h 84"/>
                    <a:gd name="T10" fmla="*/ 0 w 57"/>
                    <a:gd name="T11" fmla="*/ 2 h 84"/>
                    <a:gd name="T12" fmla="*/ 16 w 57"/>
                    <a:gd name="T13" fmla="*/ 84 h 84"/>
                    <a:gd name="T14" fmla="*/ 28 w 57"/>
                    <a:gd name="T15" fmla="*/ 84 h 84"/>
                    <a:gd name="T16" fmla="*/ 40 w 57"/>
                    <a:gd name="T17" fmla="*/ 84 h 84"/>
                    <a:gd name="T18" fmla="*/ 57 w 57"/>
                    <a:gd name="T19" fmla="*/ 2 h 84"/>
                    <a:gd name="T20" fmla="*/ 51 w 5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84">
                      <a:moveTo>
                        <a:pt x="51" y="0"/>
                      </a:move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4" y="9"/>
                        <a:pt x="37" y="13"/>
                        <a:pt x="28" y="13"/>
                      </a:cubicBezTo>
                      <a:cubicBezTo>
                        <a:pt x="20" y="13"/>
                        <a:pt x="12" y="9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7" y="2"/>
                        <a:pt x="57" y="2"/>
                        <a:pt x="57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/>
                <p:nvPr/>
              </p:nvSpPr>
              <p:spPr bwMode="auto">
                <a:xfrm>
                  <a:off x="11557000" y="8894763"/>
                  <a:ext cx="273050" cy="233362"/>
                </a:xfrm>
                <a:custGeom>
                  <a:avLst/>
                  <a:gdLst>
                    <a:gd name="T0" fmla="*/ 89 w 96"/>
                    <a:gd name="T1" fmla="*/ 53 h 82"/>
                    <a:gd name="T2" fmla="*/ 56 w 96"/>
                    <a:gd name="T3" fmla="*/ 16 h 82"/>
                    <a:gd name="T4" fmla="*/ 17 w 96"/>
                    <a:gd name="T5" fmla="*/ 0 h 82"/>
                    <a:gd name="T6" fmla="*/ 0 w 96"/>
                    <a:gd name="T7" fmla="*/ 82 h 82"/>
                    <a:gd name="T8" fmla="*/ 96 w 96"/>
                    <a:gd name="T9" fmla="*/ 82 h 82"/>
                    <a:gd name="T10" fmla="*/ 89 w 96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82">
                      <a:moveTo>
                        <a:pt x="89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/>
                <p:nvPr/>
              </p:nvSpPr>
              <p:spPr bwMode="auto">
                <a:xfrm>
                  <a:off x="11460163" y="8837613"/>
                  <a:ext cx="128588" cy="88900"/>
                </a:xfrm>
                <a:custGeom>
                  <a:avLst/>
                  <a:gdLst>
                    <a:gd name="T0" fmla="*/ 39 w 45"/>
                    <a:gd name="T1" fmla="*/ 2 h 31"/>
                    <a:gd name="T2" fmla="*/ 23 w 45"/>
                    <a:gd name="T3" fmla="*/ 11 h 31"/>
                    <a:gd name="T4" fmla="*/ 22 w 45"/>
                    <a:gd name="T5" fmla="*/ 11 h 31"/>
                    <a:gd name="T6" fmla="*/ 22 w 45"/>
                    <a:gd name="T7" fmla="*/ 11 h 31"/>
                    <a:gd name="T8" fmla="*/ 5 w 45"/>
                    <a:gd name="T9" fmla="*/ 2 h 31"/>
                    <a:gd name="T10" fmla="*/ 4 w 45"/>
                    <a:gd name="T11" fmla="*/ 0 h 31"/>
                    <a:gd name="T12" fmla="*/ 4 w 45"/>
                    <a:gd name="T13" fmla="*/ 16 h 31"/>
                    <a:gd name="T14" fmla="*/ 0 w 45"/>
                    <a:gd name="T15" fmla="*/ 18 h 31"/>
                    <a:gd name="T16" fmla="*/ 2 w 45"/>
                    <a:gd name="T17" fmla="*/ 21 h 31"/>
                    <a:gd name="T18" fmla="*/ 22 w 45"/>
                    <a:gd name="T19" fmla="*/ 31 h 31"/>
                    <a:gd name="T20" fmla="*/ 43 w 45"/>
                    <a:gd name="T21" fmla="*/ 21 h 31"/>
                    <a:gd name="T22" fmla="*/ 45 w 45"/>
                    <a:gd name="T23" fmla="*/ 18 h 31"/>
                    <a:gd name="T24" fmla="*/ 41 w 45"/>
                    <a:gd name="T25" fmla="*/ 16 h 31"/>
                    <a:gd name="T26" fmla="*/ 41 w 45"/>
                    <a:gd name="T27" fmla="*/ 0 h 31"/>
                    <a:gd name="T28" fmla="*/ 39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39" y="2"/>
                      </a:moveTo>
                      <a:cubicBezTo>
                        <a:pt x="35" y="8"/>
                        <a:pt x="29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27"/>
                        <a:pt x="14" y="31"/>
                        <a:pt x="22" y="31"/>
                      </a:cubicBezTo>
                      <a:cubicBezTo>
                        <a:pt x="31" y="31"/>
                        <a:pt x="38" y="27"/>
                        <a:pt x="43" y="21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 bwMode="auto">
                <a:xfrm>
                  <a:off x="11471275" y="8777288"/>
                  <a:ext cx="106363" cy="92075"/>
                </a:xfrm>
                <a:custGeom>
                  <a:avLst/>
                  <a:gdLst>
                    <a:gd name="T0" fmla="*/ 18 w 37"/>
                    <a:gd name="T1" fmla="*/ 32 h 32"/>
                    <a:gd name="T2" fmla="*/ 18 w 37"/>
                    <a:gd name="T3" fmla="*/ 32 h 32"/>
                    <a:gd name="T4" fmla="*/ 19 w 37"/>
                    <a:gd name="T5" fmla="*/ 32 h 32"/>
                    <a:gd name="T6" fmla="*/ 35 w 37"/>
                    <a:gd name="T7" fmla="*/ 23 h 32"/>
                    <a:gd name="T8" fmla="*/ 37 w 37"/>
                    <a:gd name="T9" fmla="*/ 21 h 32"/>
                    <a:gd name="T10" fmla="*/ 37 w 37"/>
                    <a:gd name="T11" fmla="*/ 0 h 32"/>
                    <a:gd name="T12" fmla="*/ 18 w 37"/>
                    <a:gd name="T13" fmla="*/ 0 h 32"/>
                    <a:gd name="T14" fmla="*/ 0 w 37"/>
                    <a:gd name="T15" fmla="*/ 0 h 32"/>
                    <a:gd name="T16" fmla="*/ 0 w 37"/>
                    <a:gd name="T17" fmla="*/ 21 h 32"/>
                    <a:gd name="T18" fmla="*/ 1 w 37"/>
                    <a:gd name="T19" fmla="*/ 23 h 32"/>
                    <a:gd name="T20" fmla="*/ 18 w 37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2">
                      <a:moveTo>
                        <a:pt x="18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9"/>
                        <a:pt x="12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/>
                <p:nvPr/>
              </p:nvSpPr>
              <p:spPr bwMode="auto">
                <a:xfrm>
                  <a:off x="11391900" y="8894763"/>
                  <a:ext cx="96838" cy="233362"/>
                </a:xfrm>
                <a:custGeom>
                  <a:avLst/>
                  <a:gdLst>
                    <a:gd name="T0" fmla="*/ 18 w 34"/>
                    <a:gd name="T1" fmla="*/ 0 h 82"/>
                    <a:gd name="T2" fmla="*/ 2 w 34"/>
                    <a:gd name="T3" fmla="*/ 25 h 82"/>
                    <a:gd name="T4" fmla="*/ 5 w 34"/>
                    <a:gd name="T5" fmla="*/ 36 h 82"/>
                    <a:gd name="T6" fmla="*/ 11 w 34"/>
                    <a:gd name="T7" fmla="*/ 39 h 82"/>
                    <a:gd name="T8" fmla="*/ 2 w 34"/>
                    <a:gd name="T9" fmla="*/ 52 h 82"/>
                    <a:gd name="T10" fmla="*/ 2 w 34"/>
                    <a:gd name="T11" fmla="*/ 61 h 82"/>
                    <a:gd name="T12" fmla="*/ 20 w 34"/>
                    <a:gd name="T13" fmla="*/ 82 h 82"/>
                    <a:gd name="T14" fmla="*/ 34 w 34"/>
                    <a:gd name="T15" fmla="*/ 82 h 82"/>
                    <a:gd name="T16" fmla="*/ 18 w 34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82">
                      <a:moveTo>
                        <a:pt x="18" y="0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9"/>
                        <a:pt x="1" y="34"/>
                        <a:pt x="5" y="36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/>
                <p:nvPr/>
              </p:nvSpPr>
              <p:spPr bwMode="auto">
                <a:xfrm>
                  <a:off x="11442700" y="8863013"/>
                  <a:ext cx="80963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8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1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8" y="43"/>
                        <a:pt x="18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 bwMode="auto">
                <a:xfrm>
                  <a:off x="11503025" y="8926513"/>
                  <a:ext cx="42863" cy="57150"/>
                </a:xfrm>
                <a:custGeom>
                  <a:avLst/>
                  <a:gdLst>
                    <a:gd name="T0" fmla="*/ 13 w 27"/>
                    <a:gd name="T1" fmla="*/ 0 h 36"/>
                    <a:gd name="T2" fmla="*/ 0 w 27"/>
                    <a:gd name="T3" fmla="*/ 27 h 36"/>
                    <a:gd name="T4" fmla="*/ 7 w 27"/>
                    <a:gd name="T5" fmla="*/ 36 h 36"/>
                    <a:gd name="T6" fmla="*/ 13 w 27"/>
                    <a:gd name="T7" fmla="*/ 36 h 36"/>
                    <a:gd name="T8" fmla="*/ 20 w 27"/>
                    <a:gd name="T9" fmla="*/ 36 h 36"/>
                    <a:gd name="T10" fmla="*/ 27 w 27"/>
                    <a:gd name="T11" fmla="*/ 27 h 36"/>
                    <a:gd name="T12" fmla="*/ 13 w 27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6">
                      <a:moveTo>
                        <a:pt x="13" y="0"/>
                      </a:moveTo>
                      <a:lnTo>
                        <a:pt x="0" y="27"/>
                      </a:lnTo>
                      <a:lnTo>
                        <a:pt x="7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7" y="2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/>
                <p:nvPr/>
              </p:nvSpPr>
              <p:spPr bwMode="auto">
                <a:xfrm>
                  <a:off x="11495088" y="8983663"/>
                  <a:ext cx="58738" cy="144462"/>
                </a:xfrm>
                <a:custGeom>
                  <a:avLst/>
                  <a:gdLst>
                    <a:gd name="T0" fmla="*/ 25 w 37"/>
                    <a:gd name="T1" fmla="*/ 0 h 91"/>
                    <a:gd name="T2" fmla="*/ 18 w 37"/>
                    <a:gd name="T3" fmla="*/ 0 h 91"/>
                    <a:gd name="T4" fmla="*/ 12 w 37"/>
                    <a:gd name="T5" fmla="*/ 0 h 91"/>
                    <a:gd name="T6" fmla="*/ 0 w 37"/>
                    <a:gd name="T7" fmla="*/ 91 h 91"/>
                    <a:gd name="T8" fmla="*/ 18 w 37"/>
                    <a:gd name="T9" fmla="*/ 91 h 91"/>
                    <a:gd name="T10" fmla="*/ 37 w 37"/>
                    <a:gd name="T11" fmla="*/ 91 h 91"/>
                    <a:gd name="T12" fmla="*/ 25 w 37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37" y="9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/>
                <p:nvPr/>
              </p:nvSpPr>
              <p:spPr bwMode="auto">
                <a:xfrm>
                  <a:off x="11557000" y="8894763"/>
                  <a:ext cx="100013" cy="233362"/>
                </a:xfrm>
                <a:custGeom>
                  <a:avLst/>
                  <a:gdLst>
                    <a:gd name="T0" fmla="*/ 17 w 35"/>
                    <a:gd name="T1" fmla="*/ 0 h 82"/>
                    <a:gd name="T2" fmla="*/ 33 w 35"/>
                    <a:gd name="T3" fmla="*/ 25 h 82"/>
                    <a:gd name="T4" fmla="*/ 30 w 35"/>
                    <a:gd name="T5" fmla="*/ 36 h 82"/>
                    <a:gd name="T6" fmla="*/ 24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7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7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5" y="29"/>
                        <a:pt x="34" y="34"/>
                        <a:pt x="30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/>
                <p:nvPr/>
              </p:nvSpPr>
              <p:spPr bwMode="auto">
                <a:xfrm>
                  <a:off x="11523663" y="8863013"/>
                  <a:ext cx="82550" cy="122237"/>
                </a:xfrm>
                <a:custGeom>
                  <a:avLst/>
                  <a:gdLst>
                    <a:gd name="T0" fmla="*/ 0 w 29"/>
                    <a:gd name="T1" fmla="*/ 22 h 43"/>
                    <a:gd name="T2" fmla="*/ 21 w 29"/>
                    <a:gd name="T3" fmla="*/ 0 h 43"/>
                    <a:gd name="T4" fmla="*/ 29 w 29"/>
                    <a:gd name="T5" fmla="*/ 11 h 43"/>
                    <a:gd name="T6" fmla="*/ 11 w 29"/>
                    <a:gd name="T7" fmla="*/ 43 h 43"/>
                    <a:gd name="T8" fmla="*/ 0 w 29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5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/>
                <p:nvPr/>
              </p:nvSpPr>
              <p:spPr bwMode="auto">
                <a:xfrm>
                  <a:off x="11380788" y="8475663"/>
                  <a:ext cx="290513" cy="203200"/>
                </a:xfrm>
                <a:custGeom>
                  <a:avLst/>
                  <a:gdLst>
                    <a:gd name="T0" fmla="*/ 51 w 102"/>
                    <a:gd name="T1" fmla="*/ 0 h 71"/>
                    <a:gd name="T2" fmla="*/ 14 w 102"/>
                    <a:gd name="T3" fmla="*/ 7 h 71"/>
                    <a:gd name="T4" fmla="*/ 1 w 102"/>
                    <a:gd name="T5" fmla="*/ 29 h 71"/>
                    <a:gd name="T6" fmla="*/ 6 w 102"/>
                    <a:gd name="T7" fmla="*/ 58 h 71"/>
                    <a:gd name="T8" fmla="*/ 51 w 102"/>
                    <a:gd name="T9" fmla="*/ 71 h 71"/>
                    <a:gd name="T10" fmla="*/ 96 w 102"/>
                    <a:gd name="T11" fmla="*/ 58 h 71"/>
                    <a:gd name="T12" fmla="*/ 101 w 102"/>
                    <a:gd name="T13" fmla="*/ 29 h 71"/>
                    <a:gd name="T14" fmla="*/ 88 w 102"/>
                    <a:gd name="T15" fmla="*/ 7 h 71"/>
                    <a:gd name="T16" fmla="*/ 51 w 102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71">
                      <a:moveTo>
                        <a:pt x="51" y="0"/>
                      </a:moveTo>
                      <a:cubicBezTo>
                        <a:pt x="42" y="0"/>
                        <a:pt x="28" y="2"/>
                        <a:pt x="14" y="7"/>
                      </a:cubicBezTo>
                      <a:cubicBezTo>
                        <a:pt x="5" y="10"/>
                        <a:pt x="0" y="19"/>
                        <a:pt x="1" y="29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2" y="19"/>
                        <a:pt x="97" y="10"/>
                        <a:pt x="88" y="7"/>
                      </a:cubicBezTo>
                      <a:cubicBezTo>
                        <a:pt x="74" y="2"/>
                        <a:pt x="60" y="0"/>
                        <a:pt x="5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椭圆 74"/>
                <p:cNvSpPr>
                  <a:spLocks noChangeArrowheads="1"/>
                </p:cNvSpPr>
                <p:nvPr/>
              </p:nvSpPr>
              <p:spPr bwMode="auto">
                <a:xfrm>
                  <a:off x="11360150" y="8683625"/>
                  <a:ext cx="74613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rrowheads="1"/>
                </p:cNvSpPr>
                <p:nvPr/>
              </p:nvSpPr>
              <p:spPr bwMode="auto">
                <a:xfrm>
                  <a:off x="11377613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椭圆 76"/>
                <p:cNvSpPr>
                  <a:spLocks noChangeArrowheads="1"/>
                </p:cNvSpPr>
                <p:nvPr/>
              </p:nvSpPr>
              <p:spPr bwMode="auto">
                <a:xfrm>
                  <a:off x="11617325" y="8683625"/>
                  <a:ext cx="73025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rrowheads="1"/>
                </p:cNvSpPr>
                <p:nvPr/>
              </p:nvSpPr>
              <p:spPr bwMode="auto">
                <a:xfrm>
                  <a:off x="11634788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 bwMode="auto">
                <a:xfrm>
                  <a:off x="11398250" y="8640763"/>
                  <a:ext cx="25400" cy="65087"/>
                </a:xfrm>
                <a:custGeom>
                  <a:avLst/>
                  <a:gdLst>
                    <a:gd name="T0" fmla="*/ 3 w 16"/>
                    <a:gd name="T1" fmla="*/ 41 h 41"/>
                    <a:gd name="T2" fmla="*/ 10 w 16"/>
                    <a:gd name="T3" fmla="*/ 41 h 41"/>
                    <a:gd name="T4" fmla="*/ 16 w 16"/>
                    <a:gd name="T5" fmla="*/ 0 h 41"/>
                    <a:gd name="T6" fmla="*/ 0 w 16"/>
                    <a:gd name="T7" fmla="*/ 0 h 41"/>
                    <a:gd name="T8" fmla="*/ 3 w 1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lnTo>
                        <a:pt x="10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 bwMode="auto">
                <a:xfrm>
                  <a:off x="11628438" y="8640763"/>
                  <a:ext cx="25400" cy="65087"/>
                </a:xfrm>
                <a:custGeom>
                  <a:avLst/>
                  <a:gdLst>
                    <a:gd name="T0" fmla="*/ 0 w 16"/>
                    <a:gd name="T1" fmla="*/ 0 h 41"/>
                    <a:gd name="T2" fmla="*/ 5 w 16"/>
                    <a:gd name="T3" fmla="*/ 41 h 41"/>
                    <a:gd name="T4" fmla="*/ 13 w 16"/>
                    <a:gd name="T5" fmla="*/ 41 h 41"/>
                    <a:gd name="T6" fmla="*/ 16 w 16"/>
                    <a:gd name="T7" fmla="*/ 0 h 41"/>
                    <a:gd name="T8" fmla="*/ 0 w 1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3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 bwMode="auto">
                <a:xfrm>
                  <a:off x="11414125" y="8578850"/>
                  <a:ext cx="222250" cy="266700"/>
                </a:xfrm>
                <a:custGeom>
                  <a:avLst/>
                  <a:gdLst>
                    <a:gd name="T0" fmla="*/ 39 w 78"/>
                    <a:gd name="T1" fmla="*/ 0 h 94"/>
                    <a:gd name="T2" fmla="*/ 3 w 78"/>
                    <a:gd name="T3" fmla="*/ 8 h 94"/>
                    <a:gd name="T4" fmla="*/ 0 w 78"/>
                    <a:gd name="T5" fmla="*/ 24 h 94"/>
                    <a:gd name="T6" fmla="*/ 0 w 78"/>
                    <a:gd name="T7" fmla="*/ 47 h 94"/>
                    <a:gd name="T8" fmla="*/ 17 w 78"/>
                    <a:gd name="T9" fmla="*/ 85 h 94"/>
                    <a:gd name="T10" fmla="*/ 18 w 78"/>
                    <a:gd name="T11" fmla="*/ 86 h 94"/>
                    <a:gd name="T12" fmla="*/ 38 w 78"/>
                    <a:gd name="T13" fmla="*/ 94 h 94"/>
                    <a:gd name="T14" fmla="*/ 39 w 78"/>
                    <a:gd name="T15" fmla="*/ 94 h 94"/>
                    <a:gd name="T16" fmla="*/ 40 w 78"/>
                    <a:gd name="T17" fmla="*/ 94 h 94"/>
                    <a:gd name="T18" fmla="*/ 60 w 78"/>
                    <a:gd name="T19" fmla="*/ 86 h 94"/>
                    <a:gd name="T20" fmla="*/ 61 w 78"/>
                    <a:gd name="T21" fmla="*/ 85 h 94"/>
                    <a:gd name="T22" fmla="*/ 78 w 78"/>
                    <a:gd name="T23" fmla="*/ 47 h 94"/>
                    <a:gd name="T24" fmla="*/ 78 w 78"/>
                    <a:gd name="T25" fmla="*/ 24 h 94"/>
                    <a:gd name="T26" fmla="*/ 74 w 78"/>
                    <a:gd name="T27" fmla="*/ 8 h 94"/>
                    <a:gd name="T28" fmla="*/ 39 w 78"/>
                    <a:gd name="T2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4">
                      <a:moveTo>
                        <a:pt x="39" y="0"/>
                      </a:moveTo>
                      <a:cubicBezTo>
                        <a:pt x="23" y="0"/>
                        <a:pt x="10" y="3"/>
                        <a:pt x="3" y="8"/>
                      </a:cubicBezTo>
                      <a:cubicBezTo>
                        <a:pt x="1" y="13"/>
                        <a:pt x="0" y="18"/>
                        <a:pt x="0" y="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1"/>
                        <a:pt x="6" y="75"/>
                        <a:pt x="17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24" y="91"/>
                        <a:pt x="31" y="94"/>
                        <a:pt x="38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7" y="94"/>
                        <a:pt x="54" y="91"/>
                        <a:pt x="60" y="86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2" y="75"/>
                        <a:pt x="78" y="61"/>
                        <a:pt x="78" y="47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18"/>
                        <a:pt x="77" y="13"/>
                        <a:pt x="74" y="8"/>
                      </a:cubicBezTo>
                      <a:cubicBezTo>
                        <a:pt x="68" y="3"/>
                        <a:pt x="55" y="0"/>
                        <a:pt x="39" y="0"/>
                      </a:cubicBezTo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椭圆 81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椭圆 82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 bwMode="auto">
                <a:xfrm>
                  <a:off x="11499850" y="8732838"/>
                  <a:ext cx="52388" cy="19050"/>
                </a:xfrm>
                <a:custGeom>
                  <a:avLst/>
                  <a:gdLst>
                    <a:gd name="T0" fmla="*/ 18 w 18"/>
                    <a:gd name="T1" fmla="*/ 2 h 7"/>
                    <a:gd name="T2" fmla="*/ 0 w 18"/>
                    <a:gd name="T3" fmla="*/ 2 h 7"/>
                    <a:gd name="T4" fmla="*/ 9 w 18"/>
                    <a:gd name="T5" fmla="*/ 7 h 7"/>
                    <a:gd name="T6" fmla="*/ 18 w 18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">
                      <a:moveTo>
                        <a:pt x="18" y="2"/>
                      </a:moveTo>
                      <a:cubicBezTo>
                        <a:pt x="12" y="0"/>
                        <a:pt x="6" y="0"/>
                        <a:pt x="0" y="2"/>
                      </a:cubicBezTo>
                      <a:cubicBezTo>
                        <a:pt x="2" y="4"/>
                        <a:pt x="6" y="7"/>
                        <a:pt x="9" y="7"/>
                      </a:cubicBezTo>
                      <a:cubicBezTo>
                        <a:pt x="13" y="7"/>
                        <a:pt x="16" y="5"/>
                        <a:pt x="18" y="2"/>
                      </a:cubicBezTo>
                    </a:path>
                  </a:pathLst>
                </a:cu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 bwMode="auto">
                <a:xfrm>
                  <a:off x="11437938" y="8643938"/>
                  <a:ext cx="68263" cy="17462"/>
                </a:xfrm>
                <a:custGeom>
                  <a:avLst/>
                  <a:gdLst>
                    <a:gd name="T0" fmla="*/ 13 w 24"/>
                    <a:gd name="T1" fmla="*/ 0 h 6"/>
                    <a:gd name="T2" fmla="*/ 0 w 24"/>
                    <a:gd name="T3" fmla="*/ 5 h 6"/>
                    <a:gd name="T4" fmla="*/ 24 w 24"/>
                    <a:gd name="T5" fmla="*/ 6 h 6"/>
                    <a:gd name="T6" fmla="*/ 13 w 2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6">
                      <a:moveTo>
                        <a:pt x="13" y="0"/>
                      </a:moveTo>
                      <a:cubicBezTo>
                        <a:pt x="8" y="0"/>
                        <a:pt x="4" y="2"/>
                        <a:pt x="0" y="5"/>
                      </a:cubicBezTo>
                      <a:cubicBezTo>
                        <a:pt x="8" y="6"/>
                        <a:pt x="16" y="6"/>
                        <a:pt x="24" y="6"/>
                      </a:cubicBezTo>
                      <a:cubicBezTo>
                        <a:pt x="22" y="3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/>
                <p:nvPr/>
              </p:nvSpPr>
              <p:spPr bwMode="auto">
                <a:xfrm>
                  <a:off x="11545888" y="8643938"/>
                  <a:ext cx="65088" cy="17462"/>
                </a:xfrm>
                <a:custGeom>
                  <a:avLst/>
                  <a:gdLst>
                    <a:gd name="T0" fmla="*/ 11 w 23"/>
                    <a:gd name="T1" fmla="*/ 0 h 6"/>
                    <a:gd name="T2" fmla="*/ 23 w 23"/>
                    <a:gd name="T3" fmla="*/ 5 h 6"/>
                    <a:gd name="T4" fmla="*/ 0 w 23"/>
                    <a:gd name="T5" fmla="*/ 6 h 6"/>
                    <a:gd name="T6" fmla="*/ 11 w 2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">
                      <a:moveTo>
                        <a:pt x="11" y="0"/>
                      </a:moveTo>
                      <a:cubicBezTo>
                        <a:pt x="16" y="0"/>
                        <a:pt x="20" y="2"/>
                        <a:pt x="23" y="5"/>
                      </a:cubicBezTo>
                      <a:cubicBezTo>
                        <a:pt x="15" y="6"/>
                        <a:pt x="7" y="6"/>
                        <a:pt x="0" y="6"/>
                      </a:cubicBezTo>
                      <a:cubicBezTo>
                        <a:pt x="2" y="3"/>
                        <a:pt x="6" y="0"/>
                        <a:pt x="1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/>
                <p:nvPr/>
              </p:nvSpPr>
              <p:spPr bwMode="auto">
                <a:xfrm>
                  <a:off x="11485563" y="8769350"/>
                  <a:ext cx="80963" cy="28575"/>
                </a:xfrm>
                <a:custGeom>
                  <a:avLst/>
                  <a:gdLst>
                    <a:gd name="T0" fmla="*/ 28 w 28"/>
                    <a:gd name="T1" fmla="*/ 0 h 10"/>
                    <a:gd name="T2" fmla="*/ 0 w 28"/>
                    <a:gd name="T3" fmla="*/ 2 h 10"/>
                    <a:gd name="T4" fmla="*/ 14 w 28"/>
                    <a:gd name="T5" fmla="*/ 10 h 10"/>
                    <a:gd name="T6" fmla="*/ 28 w 2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0"/>
                      </a:moveTo>
                      <a:cubicBezTo>
                        <a:pt x="19" y="3"/>
                        <a:pt x="9" y="3"/>
                        <a:pt x="0" y="2"/>
                      </a:cubicBezTo>
                      <a:cubicBezTo>
                        <a:pt x="3" y="6"/>
                        <a:pt x="9" y="10"/>
                        <a:pt x="14" y="10"/>
                      </a:cubicBezTo>
                      <a:cubicBezTo>
                        <a:pt x="20" y="10"/>
                        <a:pt x="25" y="5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>
                  <a:spLocks noEditPoints="1"/>
                </p:cNvSpPr>
                <p:nvPr/>
              </p:nvSpPr>
              <p:spPr bwMode="auto">
                <a:xfrm>
                  <a:off x="11442700" y="8661400"/>
                  <a:ext cx="66675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5" y="8"/>
                      </a:cubicBezTo>
                      <a:moveTo>
                        <a:pt x="11" y="12"/>
                      </a:moveTo>
                      <a:cubicBezTo>
                        <a:pt x="10" y="12"/>
                        <a:pt x="8" y="10"/>
                        <a:pt x="8" y="8"/>
                      </a:cubicBezTo>
                      <a:cubicBezTo>
                        <a:pt x="8" y="6"/>
                        <a:pt x="10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椭圆 88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>
                  <a:spLocks noEditPoints="1"/>
                </p:cNvSpPr>
                <p:nvPr/>
              </p:nvSpPr>
              <p:spPr bwMode="auto">
                <a:xfrm>
                  <a:off x="11542713" y="8661400"/>
                  <a:ext cx="65088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5"/>
                        <a:pt x="6" y="6"/>
                        <a:pt x="6" y="7"/>
                      </a:cubicBezTo>
                      <a:cubicBezTo>
                        <a:pt x="6" y="8"/>
                        <a:pt x="5" y="8"/>
                        <a:pt x="5" y="8"/>
                      </a:cubicBezTo>
                      <a:moveTo>
                        <a:pt x="11" y="12"/>
                      </a:moveTo>
                      <a:cubicBezTo>
                        <a:pt x="9" y="12"/>
                        <a:pt x="8" y="10"/>
                        <a:pt x="8" y="8"/>
                      </a:cubicBezTo>
                      <a:cubicBezTo>
                        <a:pt x="8" y="6"/>
                        <a:pt x="9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椭圆 90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>
                  <a:spLocks noEditPoints="1"/>
                </p:cNvSpPr>
                <p:nvPr/>
              </p:nvSpPr>
              <p:spPr bwMode="auto">
                <a:xfrm>
                  <a:off x="11434763" y="8651875"/>
                  <a:ext cx="182563" cy="85725"/>
                </a:xfrm>
                <a:custGeom>
                  <a:avLst/>
                  <a:gdLst>
                    <a:gd name="T0" fmla="*/ 49 w 64"/>
                    <a:gd name="T1" fmla="*/ 0 h 30"/>
                    <a:gd name="T2" fmla="*/ 35 w 64"/>
                    <a:gd name="T3" fmla="*/ 10 h 30"/>
                    <a:gd name="T4" fmla="*/ 32 w 64"/>
                    <a:gd name="T5" fmla="*/ 9 h 30"/>
                    <a:gd name="T6" fmla="*/ 28 w 64"/>
                    <a:gd name="T7" fmla="*/ 10 h 30"/>
                    <a:gd name="T8" fmla="*/ 14 w 64"/>
                    <a:gd name="T9" fmla="*/ 0 h 30"/>
                    <a:gd name="T10" fmla="*/ 0 w 64"/>
                    <a:gd name="T11" fmla="*/ 15 h 30"/>
                    <a:gd name="T12" fmla="*/ 14 w 64"/>
                    <a:gd name="T13" fmla="*/ 30 h 30"/>
                    <a:gd name="T14" fmla="*/ 29 w 64"/>
                    <a:gd name="T15" fmla="*/ 15 h 30"/>
                    <a:gd name="T16" fmla="*/ 29 w 64"/>
                    <a:gd name="T17" fmla="*/ 14 h 30"/>
                    <a:gd name="T18" fmla="*/ 29 w 64"/>
                    <a:gd name="T19" fmla="*/ 14 h 30"/>
                    <a:gd name="T20" fmla="*/ 32 w 64"/>
                    <a:gd name="T21" fmla="*/ 12 h 30"/>
                    <a:gd name="T22" fmla="*/ 35 w 64"/>
                    <a:gd name="T23" fmla="*/ 14 h 30"/>
                    <a:gd name="T24" fmla="*/ 35 w 64"/>
                    <a:gd name="T25" fmla="*/ 14 h 30"/>
                    <a:gd name="T26" fmla="*/ 35 w 64"/>
                    <a:gd name="T27" fmla="*/ 15 h 30"/>
                    <a:gd name="T28" fmla="*/ 49 w 64"/>
                    <a:gd name="T29" fmla="*/ 30 h 30"/>
                    <a:gd name="T30" fmla="*/ 64 w 64"/>
                    <a:gd name="T31" fmla="*/ 15 h 30"/>
                    <a:gd name="T32" fmla="*/ 49 w 64"/>
                    <a:gd name="T33" fmla="*/ 0 h 30"/>
                    <a:gd name="T34" fmla="*/ 3 w 64"/>
                    <a:gd name="T35" fmla="*/ 15 h 30"/>
                    <a:gd name="T36" fmla="*/ 14 w 64"/>
                    <a:gd name="T37" fmla="*/ 3 h 30"/>
                    <a:gd name="T38" fmla="*/ 26 w 64"/>
                    <a:gd name="T39" fmla="*/ 15 h 30"/>
                    <a:gd name="T40" fmla="*/ 14 w 64"/>
                    <a:gd name="T41" fmla="*/ 27 h 30"/>
                    <a:gd name="T42" fmla="*/ 3 w 64"/>
                    <a:gd name="T43" fmla="*/ 15 h 30"/>
                    <a:gd name="T44" fmla="*/ 38 w 64"/>
                    <a:gd name="T45" fmla="*/ 15 h 30"/>
                    <a:gd name="T46" fmla="*/ 49 w 64"/>
                    <a:gd name="T47" fmla="*/ 3 h 30"/>
                    <a:gd name="T48" fmla="*/ 61 w 64"/>
                    <a:gd name="T49" fmla="*/ 15 h 30"/>
                    <a:gd name="T50" fmla="*/ 49 w 64"/>
                    <a:gd name="T51" fmla="*/ 27 h 30"/>
                    <a:gd name="T52" fmla="*/ 38 w 64"/>
                    <a:gd name="T5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30">
                      <a:moveTo>
                        <a:pt x="49" y="0"/>
                      </a:moveTo>
                      <a:cubicBezTo>
                        <a:pt x="43" y="0"/>
                        <a:pt x="37" y="5"/>
                        <a:pt x="35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1" y="9"/>
                        <a:pt x="29" y="10"/>
                        <a:pt x="28" y="10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30" y="12"/>
                        <a:pt x="32" y="12"/>
                      </a:cubicBezTo>
                      <a:cubicBezTo>
                        <a:pt x="34" y="12"/>
                        <a:pt x="35" y="13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23"/>
                        <a:pt x="41" y="30"/>
                        <a:pt x="49" y="30"/>
                      </a:cubicBezTo>
                      <a:cubicBezTo>
                        <a:pt x="57" y="30"/>
                        <a:pt x="64" y="23"/>
                        <a:pt x="64" y="15"/>
                      </a:cubicBezTo>
                      <a:cubicBezTo>
                        <a:pt x="64" y="7"/>
                        <a:pt x="57" y="0"/>
                        <a:pt x="49" y="0"/>
                      </a:cubicBezTo>
                      <a:moveTo>
                        <a:pt x="3" y="15"/>
                      </a:moveTo>
                      <a:cubicBezTo>
                        <a:pt x="3" y="8"/>
                        <a:pt x="8" y="3"/>
                        <a:pt x="14" y="3"/>
                      </a:cubicBezTo>
                      <a:cubicBezTo>
                        <a:pt x="21" y="3"/>
                        <a:pt x="26" y="8"/>
                        <a:pt x="26" y="15"/>
                      </a:cubicBezTo>
                      <a:cubicBezTo>
                        <a:pt x="26" y="21"/>
                        <a:pt x="21" y="27"/>
                        <a:pt x="14" y="27"/>
                      </a:cubicBezTo>
                      <a:cubicBezTo>
                        <a:pt x="8" y="27"/>
                        <a:pt x="3" y="21"/>
                        <a:pt x="3" y="15"/>
                      </a:cubicBezTo>
                      <a:moveTo>
                        <a:pt x="38" y="15"/>
                      </a:moveTo>
                      <a:cubicBezTo>
                        <a:pt x="38" y="8"/>
                        <a:pt x="43" y="3"/>
                        <a:pt x="49" y="3"/>
                      </a:cubicBezTo>
                      <a:cubicBezTo>
                        <a:pt x="56" y="3"/>
                        <a:pt x="61" y="8"/>
                        <a:pt x="61" y="15"/>
                      </a:cubicBezTo>
                      <a:cubicBezTo>
                        <a:pt x="61" y="21"/>
                        <a:pt x="56" y="27"/>
                        <a:pt x="49" y="27"/>
                      </a:cubicBezTo>
                      <a:cubicBezTo>
                        <a:pt x="43" y="27"/>
                        <a:pt x="38" y="21"/>
                        <a:pt x="38" y="15"/>
                      </a:cubicBezTo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椭圆 92"/>
                <p:cNvSpPr>
                  <a:spLocks noChangeArrowheads="1"/>
                </p:cNvSpPr>
                <p:nvPr/>
              </p:nvSpPr>
              <p:spPr bwMode="auto">
                <a:xfrm>
                  <a:off x="11452225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椭圆 93"/>
                <p:cNvSpPr>
                  <a:spLocks noChangeArrowheads="1"/>
                </p:cNvSpPr>
                <p:nvPr/>
              </p:nvSpPr>
              <p:spPr bwMode="auto">
                <a:xfrm>
                  <a:off x="11449050" y="8686800"/>
                  <a:ext cx="6350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椭圆 94"/>
                <p:cNvSpPr>
                  <a:spLocks noChangeArrowheads="1"/>
                </p:cNvSpPr>
                <p:nvPr/>
              </p:nvSpPr>
              <p:spPr bwMode="auto">
                <a:xfrm>
                  <a:off x="11552238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椭圆 95"/>
                <p:cNvSpPr>
                  <a:spLocks noChangeArrowheads="1"/>
                </p:cNvSpPr>
                <p:nvPr/>
              </p:nvSpPr>
              <p:spPr bwMode="auto">
                <a:xfrm>
                  <a:off x="11549063" y="8686800"/>
                  <a:ext cx="4763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>
                  <a:spLocks noEditPoints="1"/>
                </p:cNvSpPr>
                <p:nvPr/>
              </p:nvSpPr>
              <p:spPr bwMode="auto">
                <a:xfrm>
                  <a:off x="11403013" y="8705850"/>
                  <a:ext cx="246063" cy="153987"/>
                </a:xfrm>
                <a:custGeom>
                  <a:avLst/>
                  <a:gdLst>
                    <a:gd name="T0" fmla="*/ 82 w 86"/>
                    <a:gd name="T1" fmla="*/ 0 h 54"/>
                    <a:gd name="T2" fmla="*/ 76 w 86"/>
                    <a:gd name="T3" fmla="*/ 16 h 54"/>
                    <a:gd name="T4" fmla="*/ 72 w 86"/>
                    <a:gd name="T5" fmla="*/ 18 h 54"/>
                    <a:gd name="T6" fmla="*/ 68 w 86"/>
                    <a:gd name="T7" fmla="*/ 15 h 54"/>
                    <a:gd name="T8" fmla="*/ 60 w 86"/>
                    <a:gd name="T9" fmla="*/ 14 h 54"/>
                    <a:gd name="T10" fmla="*/ 43 w 86"/>
                    <a:gd name="T11" fmla="*/ 16 h 54"/>
                    <a:gd name="T12" fmla="*/ 26 w 86"/>
                    <a:gd name="T13" fmla="*/ 14 h 54"/>
                    <a:gd name="T14" fmla="*/ 18 w 86"/>
                    <a:gd name="T15" fmla="*/ 15 h 54"/>
                    <a:gd name="T16" fmla="*/ 14 w 86"/>
                    <a:gd name="T17" fmla="*/ 18 h 54"/>
                    <a:gd name="T18" fmla="*/ 10 w 86"/>
                    <a:gd name="T19" fmla="*/ 16 h 54"/>
                    <a:gd name="T20" fmla="*/ 4 w 86"/>
                    <a:gd name="T21" fmla="*/ 0 h 54"/>
                    <a:gd name="T22" fmla="*/ 0 w 86"/>
                    <a:gd name="T23" fmla="*/ 0 h 54"/>
                    <a:gd name="T24" fmla="*/ 0 w 86"/>
                    <a:gd name="T25" fmla="*/ 10 h 54"/>
                    <a:gd name="T26" fmla="*/ 7 w 86"/>
                    <a:gd name="T27" fmla="*/ 36 h 54"/>
                    <a:gd name="T28" fmla="*/ 8 w 86"/>
                    <a:gd name="T29" fmla="*/ 38 h 54"/>
                    <a:gd name="T30" fmla="*/ 36 w 86"/>
                    <a:gd name="T31" fmla="*/ 54 h 54"/>
                    <a:gd name="T32" fmla="*/ 43 w 86"/>
                    <a:gd name="T33" fmla="*/ 54 h 54"/>
                    <a:gd name="T34" fmla="*/ 50 w 86"/>
                    <a:gd name="T35" fmla="*/ 54 h 54"/>
                    <a:gd name="T36" fmla="*/ 78 w 86"/>
                    <a:gd name="T37" fmla="*/ 38 h 54"/>
                    <a:gd name="T38" fmla="*/ 79 w 86"/>
                    <a:gd name="T39" fmla="*/ 36 h 54"/>
                    <a:gd name="T40" fmla="*/ 86 w 86"/>
                    <a:gd name="T41" fmla="*/ 10 h 54"/>
                    <a:gd name="T42" fmla="*/ 86 w 86"/>
                    <a:gd name="T43" fmla="*/ 0 h 54"/>
                    <a:gd name="T44" fmla="*/ 82 w 86"/>
                    <a:gd name="T45" fmla="*/ 0 h 54"/>
                    <a:gd name="T46" fmla="*/ 61 w 86"/>
                    <a:gd name="T47" fmla="*/ 24 h 54"/>
                    <a:gd name="T48" fmla="*/ 58 w 86"/>
                    <a:gd name="T49" fmla="*/ 33 h 54"/>
                    <a:gd name="T50" fmla="*/ 52 w 86"/>
                    <a:gd name="T51" fmla="*/ 37 h 54"/>
                    <a:gd name="T52" fmla="*/ 51 w 86"/>
                    <a:gd name="T53" fmla="*/ 37 h 54"/>
                    <a:gd name="T54" fmla="*/ 46 w 86"/>
                    <a:gd name="T55" fmla="*/ 34 h 54"/>
                    <a:gd name="T56" fmla="*/ 43 w 86"/>
                    <a:gd name="T57" fmla="*/ 34 h 54"/>
                    <a:gd name="T58" fmla="*/ 40 w 86"/>
                    <a:gd name="T59" fmla="*/ 34 h 54"/>
                    <a:gd name="T60" fmla="*/ 35 w 86"/>
                    <a:gd name="T61" fmla="*/ 37 h 54"/>
                    <a:gd name="T62" fmla="*/ 34 w 86"/>
                    <a:gd name="T63" fmla="*/ 37 h 54"/>
                    <a:gd name="T64" fmla="*/ 28 w 86"/>
                    <a:gd name="T65" fmla="*/ 33 h 54"/>
                    <a:gd name="T66" fmla="*/ 25 w 86"/>
                    <a:gd name="T67" fmla="*/ 24 h 54"/>
                    <a:gd name="T68" fmla="*/ 27 w 86"/>
                    <a:gd name="T69" fmla="*/ 21 h 54"/>
                    <a:gd name="T70" fmla="*/ 33 w 86"/>
                    <a:gd name="T71" fmla="*/ 22 h 54"/>
                    <a:gd name="T72" fmla="*/ 43 w 86"/>
                    <a:gd name="T73" fmla="*/ 21 h 54"/>
                    <a:gd name="T74" fmla="*/ 43 w 86"/>
                    <a:gd name="T75" fmla="*/ 21 h 54"/>
                    <a:gd name="T76" fmla="*/ 43 w 86"/>
                    <a:gd name="T77" fmla="*/ 21 h 54"/>
                    <a:gd name="T78" fmla="*/ 53 w 86"/>
                    <a:gd name="T79" fmla="*/ 22 h 54"/>
                    <a:gd name="T80" fmla="*/ 59 w 86"/>
                    <a:gd name="T81" fmla="*/ 21 h 54"/>
                    <a:gd name="T82" fmla="*/ 61 w 86"/>
                    <a:gd name="T83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54">
                      <a:moveTo>
                        <a:pt x="82" y="0"/>
                      </a:move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8"/>
                        <a:pt x="74" y="18"/>
                        <a:pt x="72" y="18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14"/>
                        <a:pt x="63" y="14"/>
                        <a:pt x="60" y="1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3" y="14"/>
                        <a:pt x="21" y="14"/>
                        <a:pt x="18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8"/>
                        <a:pt x="10" y="18"/>
                        <a:pt x="1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9"/>
                        <a:pt x="2" y="28"/>
                        <a:pt x="7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4" y="48"/>
                        <a:pt x="25" y="54"/>
                        <a:pt x="36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61" y="54"/>
                        <a:pt x="72" y="48"/>
                        <a:pt x="78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4" y="28"/>
                        <a:pt x="86" y="19"/>
                        <a:pt x="86" y="10"/>
                      </a:cubicBezTo>
                      <a:cubicBezTo>
                        <a:pt x="86" y="0"/>
                        <a:pt x="86" y="0"/>
                        <a:pt x="86" y="0"/>
                      </a:cubicBezTo>
                      <a:lnTo>
                        <a:pt x="82" y="0"/>
                      </a:lnTo>
                      <a:close/>
                      <a:moveTo>
                        <a:pt x="61" y="24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7" y="36"/>
                        <a:pt x="55" y="37"/>
                        <a:pt x="52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49" y="37"/>
                        <a:pt x="47" y="36"/>
                        <a:pt x="46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6"/>
                        <a:pt x="37" y="37"/>
                        <a:pt x="35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1" y="37"/>
                        <a:pt x="29" y="36"/>
                        <a:pt x="28" y="33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3"/>
                        <a:pt x="26" y="21"/>
                        <a:pt x="27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7" y="22"/>
                        <a:pt x="40" y="22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6" y="22"/>
                        <a:pt x="49" y="22"/>
                        <a:pt x="53" y="22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1"/>
                        <a:pt x="62" y="23"/>
                        <a:pt x="61" y="24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 bwMode="auto">
                <a:xfrm>
                  <a:off x="11531600" y="8020050"/>
                  <a:ext cx="147638" cy="225425"/>
                </a:xfrm>
                <a:custGeom>
                  <a:avLst/>
                  <a:gdLst>
                    <a:gd name="T0" fmla="*/ 10 w 52"/>
                    <a:gd name="T1" fmla="*/ 79 h 79"/>
                    <a:gd name="T2" fmla="*/ 10 w 52"/>
                    <a:gd name="T3" fmla="*/ 34 h 79"/>
                    <a:gd name="T4" fmla="*/ 25 w 52"/>
                    <a:gd name="T5" fmla="*/ 18 h 79"/>
                    <a:gd name="T6" fmla="*/ 52 w 52"/>
                    <a:gd name="T7" fmla="*/ 18 h 79"/>
                    <a:gd name="T8" fmla="*/ 29 w 52"/>
                    <a:gd name="T9" fmla="*/ 0 h 79"/>
                    <a:gd name="T10" fmla="*/ 0 w 52"/>
                    <a:gd name="T11" fmla="*/ 18 h 79"/>
                    <a:gd name="T12" fmla="*/ 10 w 52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10" y="79"/>
                      </a:move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25"/>
                        <a:pt x="17" y="18"/>
                        <a:pt x="25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 bwMode="auto">
                <a:xfrm>
                  <a:off x="10831513" y="8070850"/>
                  <a:ext cx="728663" cy="174625"/>
                </a:xfrm>
                <a:custGeom>
                  <a:avLst/>
                  <a:gdLst>
                    <a:gd name="T0" fmla="*/ 0 w 459"/>
                    <a:gd name="T1" fmla="*/ 0 h 110"/>
                    <a:gd name="T2" fmla="*/ 18 w 459"/>
                    <a:gd name="T3" fmla="*/ 110 h 110"/>
                    <a:gd name="T4" fmla="*/ 459 w 459"/>
                    <a:gd name="T5" fmla="*/ 110 h 110"/>
                    <a:gd name="T6" fmla="*/ 441 w 459"/>
                    <a:gd name="T7" fmla="*/ 0 h 110"/>
                    <a:gd name="T8" fmla="*/ 0 w 45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110">
                      <a:moveTo>
                        <a:pt x="0" y="0"/>
                      </a:moveTo>
                      <a:lnTo>
                        <a:pt x="18" y="110"/>
                      </a:lnTo>
                      <a:lnTo>
                        <a:pt x="459" y="110"/>
                      </a:lnTo>
                      <a:lnTo>
                        <a:pt x="4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 bwMode="auto">
                <a:xfrm>
                  <a:off x="10831513" y="8020050"/>
                  <a:ext cx="782638" cy="50800"/>
                </a:xfrm>
                <a:custGeom>
                  <a:avLst/>
                  <a:gdLst>
                    <a:gd name="T0" fmla="*/ 493 w 493"/>
                    <a:gd name="T1" fmla="*/ 0 h 32"/>
                    <a:gd name="T2" fmla="*/ 52 w 493"/>
                    <a:gd name="T3" fmla="*/ 0 h 32"/>
                    <a:gd name="T4" fmla="*/ 0 w 493"/>
                    <a:gd name="T5" fmla="*/ 32 h 32"/>
                    <a:gd name="T6" fmla="*/ 441 w 493"/>
                    <a:gd name="T7" fmla="*/ 32 h 32"/>
                    <a:gd name="T8" fmla="*/ 493 w 493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2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2"/>
                      </a:lnTo>
                      <a:lnTo>
                        <a:pt x="441" y="32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/>
                <p:nvPr/>
              </p:nvSpPr>
              <p:spPr bwMode="auto">
                <a:xfrm>
                  <a:off x="9723438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/>
                <p:nvPr/>
              </p:nvSpPr>
              <p:spPr bwMode="auto">
                <a:xfrm>
                  <a:off x="9620250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矩形 102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矩形 103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矩形 105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矩形 10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矩形 10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矩形 10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矩形 10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矩形 11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矩形 113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矩形 114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矩形 115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矩形 116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矩形 117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矩形 118"/>
                <p:cNvSpPr>
                  <a:spLocks noChangeArrowheads="1"/>
                </p:cNvSpPr>
                <p:nvPr/>
              </p:nvSpPr>
              <p:spPr bwMode="auto">
                <a:xfrm>
                  <a:off x="9837738" y="91455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矩形 119"/>
                <p:cNvSpPr>
                  <a:spLocks noChangeArrowheads="1"/>
                </p:cNvSpPr>
                <p:nvPr/>
              </p:nvSpPr>
              <p:spPr bwMode="auto">
                <a:xfrm>
                  <a:off x="9837738" y="9261475"/>
                  <a:ext cx="1249363" cy="698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矩形 120"/>
                <p:cNvSpPr>
                  <a:spLocks noChangeArrowheads="1"/>
                </p:cNvSpPr>
                <p:nvPr/>
              </p:nvSpPr>
              <p:spPr bwMode="auto">
                <a:xfrm>
                  <a:off x="9837738" y="9382125"/>
                  <a:ext cx="1081088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矩形 121"/>
                <p:cNvSpPr>
                  <a:spLocks noChangeArrowheads="1"/>
                </p:cNvSpPr>
                <p:nvPr/>
              </p:nvSpPr>
              <p:spPr bwMode="auto">
                <a:xfrm>
                  <a:off x="9837738" y="95392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rrowheads="1"/>
                </p:cNvSpPr>
                <p:nvPr/>
              </p:nvSpPr>
              <p:spPr bwMode="auto">
                <a:xfrm>
                  <a:off x="9837738" y="9655175"/>
                  <a:ext cx="347663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椭圆 123"/>
                <p:cNvSpPr>
                  <a:spLocks noChangeArrowheads="1"/>
                </p:cNvSpPr>
                <p:nvPr/>
              </p:nvSpPr>
              <p:spPr bwMode="auto">
                <a:xfrm>
                  <a:off x="10390188" y="7966075"/>
                  <a:ext cx="696913" cy="698500"/>
                </a:xfrm>
                <a:prstGeom prst="ellipse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/>
                <p:nvPr/>
              </p:nvSpPr>
              <p:spPr bwMode="auto">
                <a:xfrm>
                  <a:off x="10671175" y="8385175"/>
                  <a:ext cx="120650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19" y="0"/>
                        <a:pt x="5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/>
                <p:nvPr/>
              </p:nvSpPr>
              <p:spPr bwMode="auto">
                <a:xfrm>
                  <a:off x="10426700" y="8429625"/>
                  <a:ext cx="271463" cy="234950"/>
                </a:xfrm>
                <a:custGeom>
                  <a:avLst/>
                  <a:gdLst>
                    <a:gd name="T0" fmla="*/ 39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39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39" y="16"/>
                      </a:moveTo>
                      <a:cubicBezTo>
                        <a:pt x="23" y="22"/>
                        <a:pt x="11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39" y="16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/>
                <p:nvPr/>
              </p:nvSpPr>
              <p:spPr bwMode="auto">
                <a:xfrm>
                  <a:off x="10652125" y="8424863"/>
                  <a:ext cx="158750" cy="239712"/>
                </a:xfrm>
                <a:custGeom>
                  <a:avLst/>
                  <a:gdLst>
                    <a:gd name="T0" fmla="*/ 51 w 56"/>
                    <a:gd name="T1" fmla="*/ 0 h 84"/>
                    <a:gd name="T2" fmla="*/ 49 w 56"/>
                    <a:gd name="T3" fmla="*/ 2 h 84"/>
                    <a:gd name="T4" fmla="*/ 28 w 56"/>
                    <a:gd name="T5" fmla="*/ 13 h 84"/>
                    <a:gd name="T6" fmla="*/ 7 w 56"/>
                    <a:gd name="T7" fmla="*/ 2 h 84"/>
                    <a:gd name="T8" fmla="*/ 5 w 56"/>
                    <a:gd name="T9" fmla="*/ 0 h 84"/>
                    <a:gd name="T10" fmla="*/ 0 w 56"/>
                    <a:gd name="T11" fmla="*/ 2 h 84"/>
                    <a:gd name="T12" fmla="*/ 16 w 56"/>
                    <a:gd name="T13" fmla="*/ 84 h 84"/>
                    <a:gd name="T14" fmla="*/ 28 w 56"/>
                    <a:gd name="T15" fmla="*/ 84 h 84"/>
                    <a:gd name="T16" fmla="*/ 40 w 56"/>
                    <a:gd name="T17" fmla="*/ 84 h 84"/>
                    <a:gd name="T18" fmla="*/ 56 w 56"/>
                    <a:gd name="T19" fmla="*/ 2 h 84"/>
                    <a:gd name="T20" fmla="*/ 51 w 56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84">
                      <a:moveTo>
                        <a:pt x="51" y="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4" y="9"/>
                        <a:pt x="36" y="13"/>
                        <a:pt x="28" y="13"/>
                      </a:cubicBezTo>
                      <a:cubicBezTo>
                        <a:pt x="20" y="13"/>
                        <a:pt x="12" y="9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6" y="2"/>
                        <a:pt x="56" y="2"/>
                        <a:pt x="56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/>
                <p:nvPr/>
              </p:nvSpPr>
              <p:spPr bwMode="auto">
                <a:xfrm>
                  <a:off x="10766425" y="8429625"/>
                  <a:ext cx="269875" cy="234950"/>
                </a:xfrm>
                <a:custGeom>
                  <a:avLst/>
                  <a:gdLst>
                    <a:gd name="T0" fmla="*/ 88 w 95"/>
                    <a:gd name="T1" fmla="*/ 53 h 82"/>
                    <a:gd name="T2" fmla="*/ 56 w 95"/>
                    <a:gd name="T3" fmla="*/ 16 h 82"/>
                    <a:gd name="T4" fmla="*/ 16 w 95"/>
                    <a:gd name="T5" fmla="*/ 0 h 82"/>
                    <a:gd name="T6" fmla="*/ 0 w 95"/>
                    <a:gd name="T7" fmla="*/ 82 h 82"/>
                    <a:gd name="T8" fmla="*/ 95 w 95"/>
                    <a:gd name="T9" fmla="*/ 82 h 82"/>
                    <a:gd name="T10" fmla="*/ 88 w 95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88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lnTo>
                        <a:pt x="88" y="53"/>
                      </a:lnTo>
                      <a:close/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/>
                <p:nvPr/>
              </p:nvSpPr>
              <p:spPr bwMode="auto">
                <a:xfrm>
                  <a:off x="10666413" y="8372475"/>
                  <a:ext cx="130175" cy="88900"/>
                </a:xfrm>
                <a:custGeom>
                  <a:avLst/>
                  <a:gdLst>
                    <a:gd name="T0" fmla="*/ 40 w 46"/>
                    <a:gd name="T1" fmla="*/ 2 h 31"/>
                    <a:gd name="T2" fmla="*/ 24 w 46"/>
                    <a:gd name="T3" fmla="*/ 11 h 31"/>
                    <a:gd name="T4" fmla="*/ 23 w 46"/>
                    <a:gd name="T5" fmla="*/ 11 h 31"/>
                    <a:gd name="T6" fmla="*/ 22 w 46"/>
                    <a:gd name="T7" fmla="*/ 11 h 31"/>
                    <a:gd name="T8" fmla="*/ 6 w 46"/>
                    <a:gd name="T9" fmla="*/ 2 h 31"/>
                    <a:gd name="T10" fmla="*/ 5 w 46"/>
                    <a:gd name="T11" fmla="*/ 0 h 31"/>
                    <a:gd name="T12" fmla="*/ 5 w 46"/>
                    <a:gd name="T13" fmla="*/ 16 h 31"/>
                    <a:gd name="T14" fmla="*/ 0 w 46"/>
                    <a:gd name="T15" fmla="*/ 18 h 31"/>
                    <a:gd name="T16" fmla="*/ 2 w 46"/>
                    <a:gd name="T17" fmla="*/ 20 h 31"/>
                    <a:gd name="T18" fmla="*/ 23 w 46"/>
                    <a:gd name="T19" fmla="*/ 31 h 31"/>
                    <a:gd name="T20" fmla="*/ 44 w 46"/>
                    <a:gd name="T21" fmla="*/ 20 h 31"/>
                    <a:gd name="T22" fmla="*/ 46 w 46"/>
                    <a:gd name="T23" fmla="*/ 18 h 31"/>
                    <a:gd name="T24" fmla="*/ 41 w 46"/>
                    <a:gd name="T25" fmla="*/ 16 h 31"/>
                    <a:gd name="T26" fmla="*/ 41 w 46"/>
                    <a:gd name="T27" fmla="*/ 0 h 31"/>
                    <a:gd name="T28" fmla="*/ 40 w 46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31">
                      <a:moveTo>
                        <a:pt x="40" y="2"/>
                      </a:moveTo>
                      <a:cubicBezTo>
                        <a:pt x="36" y="8"/>
                        <a:pt x="30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6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7" y="27"/>
                        <a:pt x="15" y="31"/>
                        <a:pt x="23" y="31"/>
                      </a:cubicBezTo>
                      <a:cubicBezTo>
                        <a:pt x="31" y="31"/>
                        <a:pt x="39" y="27"/>
                        <a:pt x="44" y="20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/>
                <p:nvPr/>
              </p:nvSpPr>
              <p:spPr bwMode="auto">
                <a:xfrm>
                  <a:off x="10680700" y="8313738"/>
                  <a:ext cx="101600" cy="90487"/>
                </a:xfrm>
                <a:custGeom>
                  <a:avLst/>
                  <a:gdLst>
                    <a:gd name="T0" fmla="*/ 17 w 36"/>
                    <a:gd name="T1" fmla="*/ 32 h 32"/>
                    <a:gd name="T2" fmla="*/ 18 w 36"/>
                    <a:gd name="T3" fmla="*/ 32 h 32"/>
                    <a:gd name="T4" fmla="*/ 19 w 36"/>
                    <a:gd name="T5" fmla="*/ 32 h 32"/>
                    <a:gd name="T6" fmla="*/ 35 w 36"/>
                    <a:gd name="T7" fmla="*/ 23 h 32"/>
                    <a:gd name="T8" fmla="*/ 36 w 36"/>
                    <a:gd name="T9" fmla="*/ 21 h 32"/>
                    <a:gd name="T10" fmla="*/ 36 w 36"/>
                    <a:gd name="T11" fmla="*/ 0 h 32"/>
                    <a:gd name="T12" fmla="*/ 18 w 36"/>
                    <a:gd name="T13" fmla="*/ 0 h 32"/>
                    <a:gd name="T14" fmla="*/ 0 w 36"/>
                    <a:gd name="T15" fmla="*/ 0 h 32"/>
                    <a:gd name="T16" fmla="*/ 0 w 36"/>
                    <a:gd name="T17" fmla="*/ 21 h 32"/>
                    <a:gd name="T18" fmla="*/ 1 w 36"/>
                    <a:gd name="T19" fmla="*/ 23 h 32"/>
                    <a:gd name="T20" fmla="*/ 17 w 36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2">
                      <a:moveTo>
                        <a:pt x="17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5" y="29"/>
                        <a:pt x="11" y="32"/>
                        <a:pt x="17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/>
                <p:nvPr/>
              </p:nvSpPr>
              <p:spPr bwMode="auto">
                <a:xfrm>
                  <a:off x="10598150" y="8429625"/>
                  <a:ext cx="100013" cy="234950"/>
                </a:xfrm>
                <a:custGeom>
                  <a:avLst/>
                  <a:gdLst>
                    <a:gd name="T0" fmla="*/ 19 w 35"/>
                    <a:gd name="T1" fmla="*/ 0 h 82"/>
                    <a:gd name="T2" fmla="*/ 3 w 35"/>
                    <a:gd name="T3" fmla="*/ 25 h 82"/>
                    <a:gd name="T4" fmla="*/ 6 w 35"/>
                    <a:gd name="T5" fmla="*/ 36 h 82"/>
                    <a:gd name="T6" fmla="*/ 12 w 35"/>
                    <a:gd name="T7" fmla="*/ 39 h 82"/>
                    <a:gd name="T8" fmla="*/ 2 w 35"/>
                    <a:gd name="T9" fmla="*/ 52 h 82"/>
                    <a:gd name="T10" fmla="*/ 2 w 35"/>
                    <a:gd name="T11" fmla="*/ 61 h 82"/>
                    <a:gd name="T12" fmla="*/ 20 w 35"/>
                    <a:gd name="T13" fmla="*/ 82 h 82"/>
                    <a:gd name="T14" fmla="*/ 35 w 35"/>
                    <a:gd name="T15" fmla="*/ 82 h 82"/>
                    <a:gd name="T16" fmla="*/ 19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9" y="0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9"/>
                        <a:pt x="2" y="34"/>
                        <a:pt x="6" y="3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/>
                <p:nvPr/>
              </p:nvSpPr>
              <p:spPr bwMode="auto">
                <a:xfrm>
                  <a:off x="10652125" y="8399463"/>
                  <a:ext cx="79375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7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0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7" y="43"/>
                        <a:pt x="17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/>
                <p:nvPr/>
              </p:nvSpPr>
              <p:spPr bwMode="auto">
                <a:xfrm>
                  <a:off x="10710863" y="8461375"/>
                  <a:ext cx="41275" cy="57150"/>
                </a:xfrm>
                <a:custGeom>
                  <a:avLst/>
                  <a:gdLst>
                    <a:gd name="T0" fmla="*/ 13 w 26"/>
                    <a:gd name="T1" fmla="*/ 0 h 36"/>
                    <a:gd name="T2" fmla="*/ 0 w 26"/>
                    <a:gd name="T3" fmla="*/ 25 h 36"/>
                    <a:gd name="T4" fmla="*/ 6 w 26"/>
                    <a:gd name="T5" fmla="*/ 36 h 36"/>
                    <a:gd name="T6" fmla="*/ 13 w 26"/>
                    <a:gd name="T7" fmla="*/ 36 h 36"/>
                    <a:gd name="T8" fmla="*/ 20 w 26"/>
                    <a:gd name="T9" fmla="*/ 36 h 36"/>
                    <a:gd name="T10" fmla="*/ 26 w 26"/>
                    <a:gd name="T11" fmla="*/ 25 h 36"/>
                    <a:gd name="T12" fmla="*/ 13 w 2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6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6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18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 bwMode="auto">
                <a:xfrm>
                  <a:off x="10702925" y="8518525"/>
                  <a:ext cx="60325" cy="146050"/>
                </a:xfrm>
                <a:custGeom>
                  <a:avLst/>
                  <a:gdLst>
                    <a:gd name="T0" fmla="*/ 25 w 38"/>
                    <a:gd name="T1" fmla="*/ 0 h 92"/>
                    <a:gd name="T2" fmla="*/ 18 w 38"/>
                    <a:gd name="T3" fmla="*/ 0 h 92"/>
                    <a:gd name="T4" fmla="*/ 11 w 38"/>
                    <a:gd name="T5" fmla="*/ 0 h 92"/>
                    <a:gd name="T6" fmla="*/ 0 w 38"/>
                    <a:gd name="T7" fmla="*/ 92 h 92"/>
                    <a:gd name="T8" fmla="*/ 18 w 38"/>
                    <a:gd name="T9" fmla="*/ 92 h 92"/>
                    <a:gd name="T10" fmla="*/ 38 w 38"/>
                    <a:gd name="T11" fmla="*/ 92 h 92"/>
                    <a:gd name="T12" fmla="*/ 25 w 38"/>
                    <a:gd name="T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92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92"/>
                      </a:lnTo>
                      <a:lnTo>
                        <a:pt x="18" y="92"/>
                      </a:lnTo>
                      <a:lnTo>
                        <a:pt x="38" y="9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824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 bwMode="auto">
                <a:xfrm>
                  <a:off x="10766425" y="8429625"/>
                  <a:ext cx="98425" cy="234950"/>
                </a:xfrm>
                <a:custGeom>
                  <a:avLst/>
                  <a:gdLst>
                    <a:gd name="T0" fmla="*/ 16 w 35"/>
                    <a:gd name="T1" fmla="*/ 0 h 82"/>
                    <a:gd name="T2" fmla="*/ 32 w 35"/>
                    <a:gd name="T3" fmla="*/ 25 h 82"/>
                    <a:gd name="T4" fmla="*/ 29 w 35"/>
                    <a:gd name="T5" fmla="*/ 36 h 82"/>
                    <a:gd name="T6" fmla="*/ 23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6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6" y="0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5" y="29"/>
                        <a:pt x="33" y="34"/>
                        <a:pt x="29" y="36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/>
                <p:nvPr/>
              </p:nvSpPr>
              <p:spPr bwMode="auto">
                <a:xfrm>
                  <a:off x="10731500" y="8399463"/>
                  <a:ext cx="79375" cy="122237"/>
                </a:xfrm>
                <a:custGeom>
                  <a:avLst/>
                  <a:gdLst>
                    <a:gd name="T0" fmla="*/ 0 w 28"/>
                    <a:gd name="T1" fmla="*/ 22 h 43"/>
                    <a:gd name="T2" fmla="*/ 21 w 28"/>
                    <a:gd name="T3" fmla="*/ 0 h 43"/>
                    <a:gd name="T4" fmla="*/ 28 w 28"/>
                    <a:gd name="T5" fmla="*/ 11 h 43"/>
                    <a:gd name="T6" fmla="*/ 11 w 28"/>
                    <a:gd name="T7" fmla="*/ 43 h 43"/>
                    <a:gd name="T8" fmla="*/ 0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4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椭圆 136"/>
                <p:cNvSpPr>
                  <a:spLocks noChangeArrowheads="1"/>
                </p:cNvSpPr>
                <p:nvPr/>
              </p:nvSpPr>
              <p:spPr bwMode="auto">
                <a:xfrm>
                  <a:off x="10560050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椭圆 137"/>
                <p:cNvSpPr>
                  <a:spLocks noChangeArrowheads="1"/>
                </p:cNvSpPr>
                <p:nvPr/>
              </p:nvSpPr>
              <p:spPr bwMode="auto">
                <a:xfrm>
                  <a:off x="10577513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椭圆 138"/>
                <p:cNvSpPr>
                  <a:spLocks noChangeArrowheads="1"/>
                </p:cNvSpPr>
                <p:nvPr/>
              </p:nvSpPr>
              <p:spPr bwMode="auto">
                <a:xfrm>
                  <a:off x="10825163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>
                  <a:spLocks noChangeArrowheads="1"/>
                </p:cNvSpPr>
                <p:nvPr/>
              </p:nvSpPr>
              <p:spPr bwMode="auto">
                <a:xfrm>
                  <a:off x="10842625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/>
                <p:nvPr/>
              </p:nvSpPr>
              <p:spPr bwMode="auto">
                <a:xfrm>
                  <a:off x="10615613" y="8056563"/>
                  <a:ext cx="233363" cy="322262"/>
                </a:xfrm>
                <a:custGeom>
                  <a:avLst/>
                  <a:gdLst>
                    <a:gd name="T0" fmla="*/ 41 w 82"/>
                    <a:gd name="T1" fmla="*/ 0 h 113"/>
                    <a:gd name="T2" fmla="*/ 41 w 82"/>
                    <a:gd name="T3" fmla="*/ 0 h 113"/>
                    <a:gd name="T4" fmla="*/ 0 w 82"/>
                    <a:gd name="T5" fmla="*/ 41 h 113"/>
                    <a:gd name="T6" fmla="*/ 0 w 82"/>
                    <a:gd name="T7" fmla="*/ 64 h 113"/>
                    <a:gd name="T8" fmla="*/ 18 w 82"/>
                    <a:gd name="T9" fmla="*/ 104 h 113"/>
                    <a:gd name="T10" fmla="*/ 20 w 82"/>
                    <a:gd name="T11" fmla="*/ 105 h 113"/>
                    <a:gd name="T12" fmla="*/ 40 w 82"/>
                    <a:gd name="T13" fmla="*/ 113 h 113"/>
                    <a:gd name="T14" fmla="*/ 41 w 82"/>
                    <a:gd name="T15" fmla="*/ 113 h 113"/>
                    <a:gd name="T16" fmla="*/ 42 w 82"/>
                    <a:gd name="T17" fmla="*/ 113 h 113"/>
                    <a:gd name="T18" fmla="*/ 62 w 82"/>
                    <a:gd name="T19" fmla="*/ 105 h 113"/>
                    <a:gd name="T20" fmla="*/ 64 w 82"/>
                    <a:gd name="T21" fmla="*/ 104 h 113"/>
                    <a:gd name="T22" fmla="*/ 82 w 82"/>
                    <a:gd name="T23" fmla="*/ 64 h 113"/>
                    <a:gd name="T24" fmla="*/ 82 w 82"/>
                    <a:gd name="T25" fmla="*/ 41 h 113"/>
                    <a:gd name="T26" fmla="*/ 41 w 82"/>
                    <a:gd name="T2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113">
                      <a:moveTo>
                        <a:pt x="41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7" y="94"/>
                        <a:pt x="18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5" y="111"/>
                        <a:pt x="32" y="113"/>
                        <a:pt x="40" y="113"/>
                      </a:cubicBezTo>
                      <a:cubicBezTo>
                        <a:pt x="41" y="113"/>
                        <a:pt x="41" y="113"/>
                        <a:pt x="41" y="113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50" y="113"/>
                        <a:pt x="57" y="111"/>
                        <a:pt x="62" y="105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75" y="94"/>
                        <a:pt x="82" y="79"/>
                        <a:pt x="82" y="64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/>
                <p:nvPr/>
              </p:nvSpPr>
              <p:spPr bwMode="auto">
                <a:xfrm>
                  <a:off x="10601325" y="7991475"/>
                  <a:ext cx="261938" cy="268287"/>
                </a:xfrm>
                <a:custGeom>
                  <a:avLst/>
                  <a:gdLst>
                    <a:gd name="T0" fmla="*/ 70 w 92"/>
                    <a:gd name="T1" fmla="*/ 40 h 94"/>
                    <a:gd name="T2" fmla="*/ 81 w 92"/>
                    <a:gd name="T3" fmla="*/ 52 h 94"/>
                    <a:gd name="T4" fmla="*/ 82 w 92"/>
                    <a:gd name="T5" fmla="*/ 59 h 94"/>
                    <a:gd name="T6" fmla="*/ 86 w 92"/>
                    <a:gd name="T7" fmla="*/ 94 h 94"/>
                    <a:gd name="T8" fmla="*/ 91 w 92"/>
                    <a:gd name="T9" fmla="*/ 68 h 94"/>
                    <a:gd name="T10" fmla="*/ 87 w 92"/>
                    <a:gd name="T11" fmla="*/ 34 h 94"/>
                    <a:gd name="T12" fmla="*/ 82 w 92"/>
                    <a:gd name="T13" fmla="*/ 25 h 94"/>
                    <a:gd name="T14" fmla="*/ 72 w 92"/>
                    <a:gd name="T15" fmla="*/ 22 h 94"/>
                    <a:gd name="T16" fmla="*/ 79 w 92"/>
                    <a:gd name="T17" fmla="*/ 18 h 94"/>
                    <a:gd name="T18" fmla="*/ 57 w 92"/>
                    <a:gd name="T19" fmla="*/ 11 h 94"/>
                    <a:gd name="T20" fmla="*/ 66 w 92"/>
                    <a:gd name="T21" fmla="*/ 4 h 94"/>
                    <a:gd name="T22" fmla="*/ 38 w 92"/>
                    <a:gd name="T23" fmla="*/ 7 h 94"/>
                    <a:gd name="T24" fmla="*/ 41 w 92"/>
                    <a:gd name="T25" fmla="*/ 0 h 94"/>
                    <a:gd name="T26" fmla="*/ 19 w 92"/>
                    <a:gd name="T27" fmla="*/ 23 h 94"/>
                    <a:gd name="T28" fmla="*/ 10 w 92"/>
                    <a:gd name="T29" fmla="*/ 25 h 94"/>
                    <a:gd name="T30" fmla="*/ 5 w 92"/>
                    <a:gd name="T31" fmla="*/ 34 h 94"/>
                    <a:gd name="T32" fmla="*/ 1 w 92"/>
                    <a:gd name="T33" fmla="*/ 68 h 94"/>
                    <a:gd name="T34" fmla="*/ 6 w 92"/>
                    <a:gd name="T35" fmla="*/ 94 h 94"/>
                    <a:gd name="T36" fmla="*/ 10 w 92"/>
                    <a:gd name="T37" fmla="*/ 59 h 94"/>
                    <a:gd name="T38" fmla="*/ 12 w 92"/>
                    <a:gd name="T39" fmla="*/ 52 h 94"/>
                    <a:gd name="T40" fmla="*/ 18 w 92"/>
                    <a:gd name="T41" fmla="*/ 41 h 94"/>
                    <a:gd name="T42" fmla="*/ 25 w 92"/>
                    <a:gd name="T43" fmla="*/ 40 h 94"/>
                    <a:gd name="T44" fmla="*/ 46 w 92"/>
                    <a:gd name="T45" fmla="*/ 49 h 94"/>
                    <a:gd name="T46" fmla="*/ 70 w 92"/>
                    <a:gd name="T47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94">
                      <a:moveTo>
                        <a:pt x="70" y="40"/>
                      </a:moveTo>
                      <a:cubicBezTo>
                        <a:pt x="74" y="36"/>
                        <a:pt x="78" y="46"/>
                        <a:pt x="81" y="52"/>
                      </a:cubicBezTo>
                      <a:cubicBezTo>
                        <a:pt x="81" y="55"/>
                        <a:pt x="82" y="57"/>
                        <a:pt x="82" y="59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2" y="57"/>
                        <a:pt x="90" y="44"/>
                        <a:pt x="87" y="34"/>
                      </a:cubicBezTo>
                      <a:cubicBezTo>
                        <a:pt x="86" y="31"/>
                        <a:pt x="84" y="28"/>
                        <a:pt x="82" y="25"/>
                      </a:cubicBezTo>
                      <a:cubicBezTo>
                        <a:pt x="79" y="23"/>
                        <a:pt x="72" y="22"/>
                        <a:pt x="72" y="22"/>
                      </a:cubicBezTo>
                      <a:cubicBezTo>
                        <a:pt x="75" y="21"/>
                        <a:pt x="77" y="19"/>
                        <a:pt x="79" y="18"/>
                      </a:cubicBezTo>
                      <a:cubicBezTo>
                        <a:pt x="73" y="13"/>
                        <a:pt x="64" y="10"/>
                        <a:pt x="57" y="11"/>
                      </a:cubicBezTo>
                      <a:cubicBezTo>
                        <a:pt x="59" y="8"/>
                        <a:pt x="63" y="6"/>
                        <a:pt x="66" y="4"/>
                      </a:cubicBezTo>
                      <a:cubicBezTo>
                        <a:pt x="57" y="2"/>
                        <a:pt x="47" y="3"/>
                        <a:pt x="38" y="7"/>
                      </a:cubicBezTo>
                      <a:cubicBezTo>
                        <a:pt x="39" y="4"/>
                        <a:pt x="40" y="2"/>
                        <a:pt x="41" y="0"/>
                      </a:cubicBezTo>
                      <a:cubicBezTo>
                        <a:pt x="30" y="3"/>
                        <a:pt x="22" y="12"/>
                        <a:pt x="19" y="23"/>
                      </a:cubicBezTo>
                      <a:cubicBezTo>
                        <a:pt x="16" y="22"/>
                        <a:pt x="12" y="23"/>
                        <a:pt x="10" y="25"/>
                      </a:cubicBezTo>
                      <a:cubicBezTo>
                        <a:pt x="8" y="28"/>
                        <a:pt x="6" y="31"/>
                        <a:pt x="5" y="34"/>
                      </a:cubicBezTo>
                      <a:cubicBezTo>
                        <a:pt x="2" y="44"/>
                        <a:pt x="0" y="57"/>
                        <a:pt x="1" y="68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7"/>
                        <a:pt x="11" y="54"/>
                        <a:pt x="12" y="52"/>
                      </a:cubicBezTo>
                      <a:cubicBezTo>
                        <a:pt x="13" y="48"/>
                        <a:pt x="15" y="44"/>
                        <a:pt x="18" y="41"/>
                      </a:cubicBezTo>
                      <a:cubicBezTo>
                        <a:pt x="19" y="38"/>
                        <a:pt x="23" y="38"/>
                        <a:pt x="25" y="40"/>
                      </a:cubicBezTo>
                      <a:cubicBezTo>
                        <a:pt x="31" y="44"/>
                        <a:pt x="39" y="49"/>
                        <a:pt x="46" y="49"/>
                      </a:cubicBezTo>
                      <a:cubicBezTo>
                        <a:pt x="54" y="48"/>
                        <a:pt x="63" y="45"/>
                        <a:pt x="70" y="40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椭圆 142"/>
                <p:cNvSpPr>
                  <a:spLocks noChangeArrowheads="1"/>
                </p:cNvSpPr>
                <p:nvPr/>
              </p:nvSpPr>
              <p:spPr bwMode="auto">
                <a:xfrm>
                  <a:off x="10669588" y="8202613"/>
                  <a:ext cx="22225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椭圆 143"/>
                <p:cNvSpPr>
                  <a:spLocks noChangeArrowheads="1"/>
                </p:cNvSpPr>
                <p:nvPr/>
              </p:nvSpPr>
              <p:spPr bwMode="auto">
                <a:xfrm>
                  <a:off x="10771188" y="8202613"/>
                  <a:ext cx="23813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 bwMode="auto">
                <a:xfrm>
                  <a:off x="10714038" y="8264525"/>
                  <a:ext cx="38100" cy="14287"/>
                </a:xfrm>
                <a:custGeom>
                  <a:avLst/>
                  <a:gdLst>
                    <a:gd name="T0" fmla="*/ 13 w 13"/>
                    <a:gd name="T1" fmla="*/ 0 h 5"/>
                    <a:gd name="T2" fmla="*/ 0 w 13"/>
                    <a:gd name="T3" fmla="*/ 0 h 5"/>
                    <a:gd name="T4" fmla="*/ 2 w 13"/>
                    <a:gd name="T5" fmla="*/ 4 h 5"/>
                    <a:gd name="T6" fmla="*/ 6 w 13"/>
                    <a:gd name="T7" fmla="*/ 5 h 5"/>
                    <a:gd name="T8" fmla="*/ 10 w 13"/>
                    <a:gd name="T9" fmla="*/ 4 h 5"/>
                    <a:gd name="T10" fmla="*/ 13 w 1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cubicBezTo>
                        <a:pt x="9" y="0"/>
                        <a:pt x="4" y="0"/>
                        <a:pt x="0" y="0"/>
                      </a:cubicBezTo>
                      <a:cubicBezTo>
                        <a:pt x="1" y="1"/>
                        <a:pt x="1" y="3"/>
                        <a:pt x="2" y="4"/>
                      </a:cubicBezTo>
                      <a:cubicBezTo>
                        <a:pt x="3" y="4"/>
                        <a:pt x="5" y="5"/>
                        <a:pt x="6" y="5"/>
                      </a:cubicBezTo>
                      <a:cubicBezTo>
                        <a:pt x="7" y="5"/>
                        <a:pt x="9" y="5"/>
                        <a:pt x="10" y="4"/>
                      </a:cubicBezTo>
                      <a:cubicBezTo>
                        <a:pt x="11" y="3"/>
                        <a:pt x="12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 bwMode="auto">
                <a:xfrm>
                  <a:off x="10691813" y="8289925"/>
                  <a:ext cx="79375" cy="38100"/>
                </a:xfrm>
                <a:custGeom>
                  <a:avLst/>
                  <a:gdLst>
                    <a:gd name="T0" fmla="*/ 28 w 28"/>
                    <a:gd name="T1" fmla="*/ 0 h 13"/>
                    <a:gd name="T2" fmla="*/ 0 w 28"/>
                    <a:gd name="T3" fmla="*/ 1 h 13"/>
                    <a:gd name="T4" fmla="*/ 8 w 28"/>
                    <a:gd name="T5" fmla="*/ 11 h 13"/>
                    <a:gd name="T6" fmla="*/ 20 w 28"/>
                    <a:gd name="T7" fmla="*/ 11 h 13"/>
                    <a:gd name="T8" fmla="*/ 28 w 2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8" y="0"/>
                      </a:moveTo>
                      <a:cubicBezTo>
                        <a:pt x="19" y="2"/>
                        <a:pt x="9" y="3"/>
                        <a:pt x="0" y="1"/>
                      </a:cubicBezTo>
                      <a:cubicBezTo>
                        <a:pt x="1" y="5"/>
                        <a:pt x="4" y="9"/>
                        <a:pt x="8" y="11"/>
                      </a:cubicBezTo>
                      <a:cubicBezTo>
                        <a:pt x="12" y="13"/>
                        <a:pt x="16" y="13"/>
                        <a:pt x="20" y="11"/>
                      </a:cubicBezTo>
                      <a:cubicBezTo>
                        <a:pt x="24" y="9"/>
                        <a:pt x="28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 bwMode="auto">
                <a:xfrm>
                  <a:off x="10645775" y="8164513"/>
                  <a:ext cx="60325" cy="20637"/>
                </a:xfrm>
                <a:custGeom>
                  <a:avLst/>
                  <a:gdLst>
                    <a:gd name="T0" fmla="*/ 10 w 21"/>
                    <a:gd name="T1" fmla="*/ 1 h 7"/>
                    <a:gd name="T2" fmla="*/ 0 w 21"/>
                    <a:gd name="T3" fmla="*/ 7 h 7"/>
                    <a:gd name="T4" fmla="*/ 21 w 21"/>
                    <a:gd name="T5" fmla="*/ 5 h 7"/>
                    <a:gd name="T6" fmla="*/ 10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0" y="1"/>
                      </a:moveTo>
                      <a:cubicBezTo>
                        <a:pt x="6" y="1"/>
                        <a:pt x="2" y="4"/>
                        <a:pt x="0" y="7"/>
                      </a:cubicBezTo>
                      <a:cubicBezTo>
                        <a:pt x="7" y="6"/>
                        <a:pt x="14" y="6"/>
                        <a:pt x="21" y="5"/>
                      </a:cubicBezTo>
                      <a:cubicBezTo>
                        <a:pt x="19" y="2"/>
                        <a:pt x="15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 bwMode="auto">
                <a:xfrm>
                  <a:off x="10756900" y="8164513"/>
                  <a:ext cx="60325" cy="20637"/>
                </a:xfrm>
                <a:custGeom>
                  <a:avLst/>
                  <a:gdLst>
                    <a:gd name="T0" fmla="*/ 11 w 21"/>
                    <a:gd name="T1" fmla="*/ 1 h 7"/>
                    <a:gd name="T2" fmla="*/ 21 w 21"/>
                    <a:gd name="T3" fmla="*/ 7 h 7"/>
                    <a:gd name="T4" fmla="*/ 0 w 21"/>
                    <a:gd name="T5" fmla="*/ 5 h 7"/>
                    <a:gd name="T6" fmla="*/ 11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1" y="1"/>
                      </a:moveTo>
                      <a:cubicBezTo>
                        <a:pt x="15" y="1"/>
                        <a:pt x="19" y="4"/>
                        <a:pt x="21" y="7"/>
                      </a:cubicBezTo>
                      <a:cubicBezTo>
                        <a:pt x="14" y="6"/>
                        <a:pt x="7" y="6"/>
                        <a:pt x="0" y="5"/>
                      </a:cubicBezTo>
                      <a:cubicBezTo>
                        <a:pt x="2" y="2"/>
                        <a:pt x="6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 bwMode="auto">
                <a:xfrm>
                  <a:off x="10717213" y="8335963"/>
                  <a:ext cx="31750" cy="6350"/>
                </a:xfrm>
                <a:custGeom>
                  <a:avLst/>
                  <a:gdLst>
                    <a:gd name="T0" fmla="*/ 11 w 11"/>
                    <a:gd name="T1" fmla="*/ 2 h 2"/>
                    <a:gd name="T2" fmla="*/ 5 w 11"/>
                    <a:gd name="T3" fmla="*/ 0 h 2"/>
                    <a:gd name="T4" fmla="*/ 0 w 11"/>
                    <a:gd name="T5" fmla="*/ 2 h 2"/>
                    <a:gd name="T6" fmla="*/ 11 w 1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3" y="2"/>
                        <a:pt x="7" y="2"/>
                        <a:pt x="11" y="2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 bwMode="auto">
                <a:xfrm>
                  <a:off x="10660063" y="8224838"/>
                  <a:ext cx="39688" cy="9525"/>
                </a:xfrm>
                <a:custGeom>
                  <a:avLst/>
                  <a:gdLst>
                    <a:gd name="T0" fmla="*/ 14 w 14"/>
                    <a:gd name="T1" fmla="*/ 1 h 3"/>
                    <a:gd name="T2" fmla="*/ 0 w 14"/>
                    <a:gd name="T3" fmla="*/ 2 h 3"/>
                    <a:gd name="T4" fmla="*/ 14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14" y="1"/>
                      </a:moveTo>
                      <a:cubicBezTo>
                        <a:pt x="10" y="0"/>
                        <a:pt x="3" y="0"/>
                        <a:pt x="0" y="2"/>
                      </a:cubicBezTo>
                      <a:cubicBezTo>
                        <a:pt x="4" y="3"/>
                        <a:pt x="10" y="3"/>
                        <a:pt x="14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 bwMode="auto">
                <a:xfrm>
                  <a:off x="10763250" y="8224838"/>
                  <a:ext cx="39688" cy="9525"/>
                </a:xfrm>
                <a:custGeom>
                  <a:avLst/>
                  <a:gdLst>
                    <a:gd name="T0" fmla="*/ 0 w 14"/>
                    <a:gd name="T1" fmla="*/ 1 h 3"/>
                    <a:gd name="T2" fmla="*/ 14 w 14"/>
                    <a:gd name="T3" fmla="*/ 2 h 3"/>
                    <a:gd name="T4" fmla="*/ 0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1"/>
                      </a:moveTo>
                      <a:cubicBezTo>
                        <a:pt x="4" y="0"/>
                        <a:pt x="11" y="0"/>
                        <a:pt x="14" y="2"/>
                      </a:cubicBezTo>
                      <a:cubicBezTo>
                        <a:pt x="10" y="3"/>
                        <a:pt x="4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 bwMode="auto">
                <a:xfrm>
                  <a:off x="10683875" y="8012113"/>
                  <a:ext cx="76200" cy="104775"/>
                </a:xfrm>
                <a:custGeom>
                  <a:avLst/>
                  <a:gdLst>
                    <a:gd name="T0" fmla="*/ 10 w 27"/>
                    <a:gd name="T1" fmla="*/ 28 h 37"/>
                    <a:gd name="T2" fmla="*/ 10 w 27"/>
                    <a:gd name="T3" fmla="*/ 16 h 37"/>
                    <a:gd name="T4" fmla="*/ 17 w 27"/>
                    <a:gd name="T5" fmla="*/ 6 h 37"/>
                    <a:gd name="T6" fmla="*/ 27 w 27"/>
                    <a:gd name="T7" fmla="*/ 0 h 37"/>
                    <a:gd name="T8" fmla="*/ 16 w 27"/>
                    <a:gd name="T9" fmla="*/ 4 h 37"/>
                    <a:gd name="T10" fmla="*/ 7 w 27"/>
                    <a:gd name="T11" fmla="*/ 15 h 37"/>
                    <a:gd name="T12" fmla="*/ 6 w 27"/>
                    <a:gd name="T13" fmla="*/ 22 h 37"/>
                    <a:gd name="T14" fmla="*/ 6 w 27"/>
                    <a:gd name="T15" fmla="*/ 25 h 37"/>
                    <a:gd name="T16" fmla="*/ 5 w 27"/>
                    <a:gd name="T17" fmla="*/ 21 h 37"/>
                    <a:gd name="T18" fmla="*/ 2 w 27"/>
                    <a:gd name="T19" fmla="*/ 11 h 37"/>
                    <a:gd name="T20" fmla="*/ 5 w 27"/>
                    <a:gd name="T21" fmla="*/ 3 h 37"/>
                    <a:gd name="T22" fmla="*/ 0 w 27"/>
                    <a:gd name="T23" fmla="*/ 11 h 37"/>
                    <a:gd name="T24" fmla="*/ 2 w 27"/>
                    <a:gd name="T25" fmla="*/ 22 h 37"/>
                    <a:gd name="T26" fmla="*/ 9 w 27"/>
                    <a:gd name="T27" fmla="*/ 32 h 37"/>
                    <a:gd name="T28" fmla="*/ 13 w 27"/>
                    <a:gd name="T29" fmla="*/ 35 h 37"/>
                    <a:gd name="T30" fmla="*/ 17 w 27"/>
                    <a:gd name="T31" fmla="*/ 37 h 37"/>
                    <a:gd name="T32" fmla="*/ 10 w 27"/>
                    <a:gd name="T33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7">
                      <a:moveTo>
                        <a:pt x="10" y="28"/>
                      </a:moveTo>
                      <a:cubicBezTo>
                        <a:pt x="9" y="25"/>
                        <a:pt x="9" y="20"/>
                        <a:pt x="10" y="16"/>
                      </a:cubicBezTo>
                      <a:cubicBezTo>
                        <a:pt x="11" y="12"/>
                        <a:pt x="14" y="8"/>
                        <a:pt x="17" y="6"/>
                      </a:cubicBezTo>
                      <a:cubicBezTo>
                        <a:pt x="20" y="3"/>
                        <a:pt x="24" y="1"/>
                        <a:pt x="27" y="0"/>
                      </a:cubicBezTo>
                      <a:cubicBezTo>
                        <a:pt x="24" y="0"/>
                        <a:pt x="19" y="1"/>
                        <a:pt x="16" y="4"/>
                      </a:cubicBezTo>
                      <a:cubicBezTo>
                        <a:pt x="12" y="6"/>
                        <a:pt x="8" y="10"/>
                        <a:pt x="7" y="15"/>
                      </a:cubicBezTo>
                      <a:cubicBezTo>
                        <a:pt x="6" y="17"/>
                        <a:pt x="6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4"/>
                        <a:pt x="5" y="22"/>
                        <a:pt x="5" y="21"/>
                      </a:cubicBezTo>
                      <a:cubicBezTo>
                        <a:pt x="3" y="18"/>
                        <a:pt x="2" y="14"/>
                        <a:pt x="2" y="11"/>
                      </a:cubicBezTo>
                      <a:cubicBezTo>
                        <a:pt x="2" y="8"/>
                        <a:pt x="3" y="5"/>
                        <a:pt x="5" y="3"/>
                      </a:cubicBezTo>
                      <a:cubicBezTo>
                        <a:pt x="3" y="4"/>
                        <a:pt x="1" y="7"/>
                        <a:pt x="0" y="11"/>
                      </a:cubicBezTo>
                      <a:cubicBezTo>
                        <a:pt x="0" y="15"/>
                        <a:pt x="1" y="19"/>
                        <a:pt x="2" y="22"/>
                      </a:cubicBezTo>
                      <a:cubicBezTo>
                        <a:pt x="4" y="26"/>
                        <a:pt x="6" y="29"/>
                        <a:pt x="9" y="32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4" y="36"/>
                        <a:pt x="16" y="37"/>
                        <a:pt x="17" y="37"/>
                      </a:cubicBezTo>
                      <a:cubicBezTo>
                        <a:pt x="14" y="35"/>
                        <a:pt x="12" y="32"/>
                        <a:pt x="10" y="28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 bwMode="auto">
                <a:xfrm>
                  <a:off x="10725150" y="8039100"/>
                  <a:ext cx="41275" cy="69850"/>
                </a:xfrm>
                <a:custGeom>
                  <a:avLst/>
                  <a:gdLst>
                    <a:gd name="T0" fmla="*/ 7 w 14"/>
                    <a:gd name="T1" fmla="*/ 2 h 24"/>
                    <a:gd name="T2" fmla="*/ 1 w 14"/>
                    <a:gd name="T3" fmla="*/ 9 h 24"/>
                    <a:gd name="T4" fmla="*/ 0 w 14"/>
                    <a:gd name="T5" fmla="*/ 17 h 24"/>
                    <a:gd name="T6" fmla="*/ 2 w 14"/>
                    <a:gd name="T7" fmla="*/ 24 h 24"/>
                    <a:gd name="T8" fmla="*/ 1 w 14"/>
                    <a:gd name="T9" fmla="*/ 17 h 24"/>
                    <a:gd name="T10" fmla="*/ 3 w 14"/>
                    <a:gd name="T11" fmla="*/ 10 h 24"/>
                    <a:gd name="T12" fmla="*/ 8 w 14"/>
                    <a:gd name="T13" fmla="*/ 3 h 24"/>
                    <a:gd name="T14" fmla="*/ 14 w 14"/>
                    <a:gd name="T15" fmla="*/ 0 h 24"/>
                    <a:gd name="T16" fmla="*/ 7 w 14"/>
                    <a:gd name="T17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4">
                      <a:moveTo>
                        <a:pt x="7" y="2"/>
                      </a:move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1"/>
                        <a:pt x="0" y="14"/>
                        <a:pt x="0" y="17"/>
                      </a:cubicBezTo>
                      <a:cubicBezTo>
                        <a:pt x="0" y="20"/>
                        <a:pt x="1" y="22"/>
                        <a:pt x="2" y="24"/>
                      </a:cubicBezTo>
                      <a:cubicBezTo>
                        <a:pt x="2" y="22"/>
                        <a:pt x="1" y="20"/>
                        <a:pt x="1" y="17"/>
                      </a:cubicBezTo>
                      <a:cubicBezTo>
                        <a:pt x="2" y="15"/>
                        <a:pt x="2" y="12"/>
                        <a:pt x="3" y="10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0" y="2"/>
                        <a:pt x="12" y="0"/>
                        <a:pt x="14" y="0"/>
                      </a:cubicBezTo>
                      <a:cubicBezTo>
                        <a:pt x="12" y="0"/>
                        <a:pt x="9" y="1"/>
                        <a:pt x="7" y="2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 bwMode="auto">
                <a:xfrm>
                  <a:off x="10737850" y="7554913"/>
                  <a:ext cx="150813" cy="225425"/>
                </a:xfrm>
                <a:custGeom>
                  <a:avLst/>
                  <a:gdLst>
                    <a:gd name="T0" fmla="*/ 10 w 53"/>
                    <a:gd name="T1" fmla="*/ 79 h 79"/>
                    <a:gd name="T2" fmla="*/ 10 w 53"/>
                    <a:gd name="T3" fmla="*/ 33 h 79"/>
                    <a:gd name="T4" fmla="*/ 26 w 53"/>
                    <a:gd name="T5" fmla="*/ 18 h 79"/>
                    <a:gd name="T6" fmla="*/ 53 w 53"/>
                    <a:gd name="T7" fmla="*/ 18 h 79"/>
                    <a:gd name="T8" fmla="*/ 30 w 53"/>
                    <a:gd name="T9" fmla="*/ 0 h 79"/>
                    <a:gd name="T10" fmla="*/ 0 w 53"/>
                    <a:gd name="T11" fmla="*/ 18 h 79"/>
                    <a:gd name="T12" fmla="*/ 10 w 53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9">
                      <a:moveTo>
                        <a:pt x="10" y="79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25"/>
                        <a:pt x="17" y="18"/>
                        <a:pt x="26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 bwMode="auto">
                <a:xfrm>
                  <a:off x="10039350" y="7607300"/>
                  <a:ext cx="727075" cy="173037"/>
                </a:xfrm>
                <a:custGeom>
                  <a:avLst/>
                  <a:gdLst>
                    <a:gd name="T0" fmla="*/ 0 w 458"/>
                    <a:gd name="T1" fmla="*/ 0 h 109"/>
                    <a:gd name="T2" fmla="*/ 16 w 458"/>
                    <a:gd name="T3" fmla="*/ 109 h 109"/>
                    <a:gd name="T4" fmla="*/ 458 w 458"/>
                    <a:gd name="T5" fmla="*/ 109 h 109"/>
                    <a:gd name="T6" fmla="*/ 440 w 458"/>
                    <a:gd name="T7" fmla="*/ 0 h 109"/>
                    <a:gd name="T8" fmla="*/ 0 w 458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109">
                      <a:moveTo>
                        <a:pt x="0" y="0"/>
                      </a:moveTo>
                      <a:lnTo>
                        <a:pt x="16" y="109"/>
                      </a:lnTo>
                      <a:lnTo>
                        <a:pt x="458" y="109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 bwMode="auto">
                <a:xfrm>
                  <a:off x="10039350" y="7554913"/>
                  <a:ext cx="782638" cy="52387"/>
                </a:xfrm>
                <a:custGeom>
                  <a:avLst/>
                  <a:gdLst>
                    <a:gd name="T0" fmla="*/ 493 w 493"/>
                    <a:gd name="T1" fmla="*/ 0 h 33"/>
                    <a:gd name="T2" fmla="*/ 52 w 493"/>
                    <a:gd name="T3" fmla="*/ 0 h 33"/>
                    <a:gd name="T4" fmla="*/ 0 w 493"/>
                    <a:gd name="T5" fmla="*/ 33 h 33"/>
                    <a:gd name="T6" fmla="*/ 440 w 493"/>
                    <a:gd name="T7" fmla="*/ 33 h 33"/>
                    <a:gd name="T8" fmla="*/ 493 w 493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3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3"/>
                      </a:lnTo>
                      <a:lnTo>
                        <a:pt x="440" y="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 bwMode="auto">
                <a:xfrm>
                  <a:off x="8997950" y="9332913"/>
                  <a:ext cx="631825" cy="917575"/>
                </a:xfrm>
                <a:custGeom>
                  <a:avLst/>
                  <a:gdLst>
                    <a:gd name="T0" fmla="*/ 36 w 222"/>
                    <a:gd name="T1" fmla="*/ 309 h 322"/>
                    <a:gd name="T2" fmla="*/ 4 w 222"/>
                    <a:gd name="T3" fmla="*/ 273 h 322"/>
                    <a:gd name="T4" fmla="*/ 142 w 222"/>
                    <a:gd name="T5" fmla="*/ 0 h 322"/>
                    <a:gd name="T6" fmla="*/ 222 w 222"/>
                    <a:gd name="T7" fmla="*/ 40 h 322"/>
                    <a:gd name="T8" fmla="*/ 84 w 222"/>
                    <a:gd name="T9" fmla="*/ 313 h 322"/>
                    <a:gd name="T10" fmla="*/ 36 w 222"/>
                    <a:gd name="T11" fmla="*/ 309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322">
                      <a:moveTo>
                        <a:pt x="36" y="309"/>
                      </a:moveTo>
                      <a:cubicBezTo>
                        <a:pt x="14" y="298"/>
                        <a:pt x="0" y="282"/>
                        <a:pt x="4" y="27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84" y="313"/>
                        <a:pt x="84" y="313"/>
                        <a:pt x="84" y="313"/>
                      </a:cubicBezTo>
                      <a:cubicBezTo>
                        <a:pt x="80" y="322"/>
                        <a:pt x="58" y="320"/>
                        <a:pt x="36" y="30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/>
                <p:cNvSpPr/>
                <p:nvPr/>
              </p:nvSpPr>
              <p:spPr bwMode="auto">
                <a:xfrm>
                  <a:off x="9386888" y="9307513"/>
                  <a:ext cx="257175" cy="165100"/>
                </a:xfrm>
                <a:custGeom>
                  <a:avLst/>
                  <a:gdLst>
                    <a:gd name="T0" fmla="*/ 85 w 90"/>
                    <a:gd name="T1" fmla="*/ 49 h 58"/>
                    <a:gd name="T2" fmla="*/ 53 w 90"/>
                    <a:gd name="T3" fmla="*/ 13 h 58"/>
                    <a:gd name="T4" fmla="*/ 5 w 90"/>
                    <a:gd name="T5" fmla="*/ 9 h 58"/>
                    <a:gd name="T6" fmla="*/ 37 w 90"/>
                    <a:gd name="T7" fmla="*/ 45 h 58"/>
                    <a:gd name="T8" fmla="*/ 85 w 90"/>
                    <a:gd name="T9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58">
                      <a:moveTo>
                        <a:pt x="85" y="49"/>
                      </a:moveTo>
                      <a:cubicBezTo>
                        <a:pt x="90" y="40"/>
                        <a:pt x="75" y="24"/>
                        <a:pt x="53" y="13"/>
                      </a:cubicBezTo>
                      <a:cubicBezTo>
                        <a:pt x="31" y="2"/>
                        <a:pt x="9" y="0"/>
                        <a:pt x="5" y="9"/>
                      </a:cubicBezTo>
                      <a:cubicBezTo>
                        <a:pt x="0" y="18"/>
                        <a:pt x="14" y="34"/>
                        <a:pt x="37" y="45"/>
                      </a:cubicBezTo>
                      <a:cubicBezTo>
                        <a:pt x="59" y="57"/>
                        <a:pt x="81" y="58"/>
                        <a:pt x="85" y="49"/>
                      </a:cubicBez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/>
                <p:cNvSpPr/>
                <p:nvPr/>
              </p:nvSpPr>
              <p:spPr bwMode="auto">
                <a:xfrm>
                  <a:off x="9447213" y="8997950"/>
                  <a:ext cx="315913" cy="430212"/>
                </a:xfrm>
                <a:custGeom>
                  <a:avLst/>
                  <a:gdLst>
                    <a:gd name="T0" fmla="*/ 21 w 111"/>
                    <a:gd name="T1" fmla="*/ 143 h 151"/>
                    <a:gd name="T2" fmla="*/ 2 w 111"/>
                    <a:gd name="T3" fmla="*/ 122 h 151"/>
                    <a:gd name="T4" fmla="*/ 64 w 111"/>
                    <a:gd name="T5" fmla="*/ 0 h 151"/>
                    <a:gd name="T6" fmla="*/ 111 w 111"/>
                    <a:gd name="T7" fmla="*/ 23 h 151"/>
                    <a:gd name="T8" fmla="*/ 49 w 111"/>
                    <a:gd name="T9" fmla="*/ 146 h 151"/>
                    <a:gd name="T10" fmla="*/ 21 w 111"/>
                    <a:gd name="T11" fmla="*/ 14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51">
                      <a:moveTo>
                        <a:pt x="21" y="143"/>
                      </a:moveTo>
                      <a:cubicBezTo>
                        <a:pt x="8" y="137"/>
                        <a:pt x="0" y="128"/>
                        <a:pt x="2" y="122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49" y="146"/>
                        <a:pt x="49" y="146"/>
                        <a:pt x="49" y="146"/>
                      </a:cubicBezTo>
                      <a:cubicBezTo>
                        <a:pt x="46" y="151"/>
                        <a:pt x="33" y="150"/>
                        <a:pt x="21" y="14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/>
                <p:cNvSpPr/>
                <p:nvPr/>
              </p:nvSpPr>
              <p:spPr bwMode="auto">
                <a:xfrm>
                  <a:off x="9558338" y="8997950"/>
                  <a:ext cx="204788" cy="209550"/>
                </a:xfrm>
                <a:custGeom>
                  <a:avLst/>
                  <a:gdLst>
                    <a:gd name="T0" fmla="*/ 25 w 72"/>
                    <a:gd name="T1" fmla="*/ 0 h 74"/>
                    <a:gd name="T2" fmla="*/ 0 w 72"/>
                    <a:gd name="T3" fmla="*/ 49 h 74"/>
                    <a:gd name="T4" fmla="*/ 46 w 72"/>
                    <a:gd name="T5" fmla="*/ 74 h 74"/>
                    <a:gd name="T6" fmla="*/ 72 w 72"/>
                    <a:gd name="T7" fmla="*/ 23 h 74"/>
                    <a:gd name="T8" fmla="*/ 25 w 7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4">
                      <a:moveTo>
                        <a:pt x="25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3" y="60"/>
                        <a:pt x="29" y="69"/>
                        <a:pt x="46" y="7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/>
                <p:cNvSpPr>
                  <a:spLocks noEditPoints="1"/>
                </p:cNvSpPr>
                <p:nvPr/>
              </p:nvSpPr>
              <p:spPr bwMode="auto">
                <a:xfrm>
                  <a:off x="9293225" y="7788275"/>
                  <a:ext cx="1466850" cy="1468437"/>
                </a:xfrm>
                <a:custGeom>
                  <a:avLst/>
                  <a:gdLst>
                    <a:gd name="T0" fmla="*/ 55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5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5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5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/>
                <p:cNvSpPr>
                  <a:spLocks noEditPoints="1"/>
                </p:cNvSpPr>
                <p:nvPr/>
              </p:nvSpPr>
              <p:spPr bwMode="auto">
                <a:xfrm>
                  <a:off x="9985375" y="7980363"/>
                  <a:ext cx="506413" cy="1087437"/>
                </a:xfrm>
                <a:custGeom>
                  <a:avLst/>
                  <a:gdLst>
                    <a:gd name="T0" fmla="*/ 28 w 178"/>
                    <a:gd name="T1" fmla="*/ 378 h 382"/>
                    <a:gd name="T2" fmla="*/ 28 w 178"/>
                    <a:gd name="T3" fmla="*/ 378 h 382"/>
                    <a:gd name="T4" fmla="*/ 0 w 178"/>
                    <a:gd name="T5" fmla="*/ 382 h 382"/>
                    <a:gd name="T6" fmla="*/ 0 w 178"/>
                    <a:gd name="T7" fmla="*/ 382 h 382"/>
                    <a:gd name="T8" fmla="*/ 28 w 178"/>
                    <a:gd name="T9" fmla="*/ 378 h 382"/>
                    <a:gd name="T10" fmla="*/ 111 w 178"/>
                    <a:gd name="T11" fmla="*/ 336 h 382"/>
                    <a:gd name="T12" fmla="*/ 111 w 178"/>
                    <a:gd name="T13" fmla="*/ 336 h 382"/>
                    <a:gd name="T14" fmla="*/ 86 w 178"/>
                    <a:gd name="T15" fmla="*/ 354 h 382"/>
                    <a:gd name="T16" fmla="*/ 86 w 178"/>
                    <a:gd name="T17" fmla="*/ 354 h 382"/>
                    <a:gd name="T18" fmla="*/ 111 w 178"/>
                    <a:gd name="T19" fmla="*/ 336 h 382"/>
                    <a:gd name="T20" fmla="*/ 178 w 178"/>
                    <a:gd name="T21" fmla="*/ 203 h 382"/>
                    <a:gd name="T22" fmla="*/ 160 w 178"/>
                    <a:gd name="T23" fmla="*/ 271 h 382"/>
                    <a:gd name="T24" fmla="*/ 160 w 178"/>
                    <a:gd name="T25" fmla="*/ 271 h 382"/>
                    <a:gd name="T26" fmla="*/ 178 w 178"/>
                    <a:gd name="T27" fmla="*/ 203 h 382"/>
                    <a:gd name="T28" fmla="*/ 178 w 178"/>
                    <a:gd name="T29" fmla="*/ 203 h 382"/>
                    <a:gd name="T30" fmla="*/ 1 w 178"/>
                    <a:gd name="T31" fmla="*/ 0 h 382"/>
                    <a:gd name="T32" fmla="*/ 1 w 178"/>
                    <a:gd name="T33" fmla="*/ 0 h 382"/>
                    <a:gd name="T34" fmla="*/ 15 w 178"/>
                    <a:gd name="T35" fmla="*/ 1 h 382"/>
                    <a:gd name="T36" fmla="*/ 1 w 178"/>
                    <a:gd name="T3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8" h="382">
                      <a:moveTo>
                        <a:pt x="28" y="378"/>
                      </a:moveTo>
                      <a:cubicBezTo>
                        <a:pt x="28" y="378"/>
                        <a:pt x="28" y="378"/>
                        <a:pt x="28" y="378"/>
                      </a:cubicBezTo>
                      <a:cubicBezTo>
                        <a:pt x="19" y="380"/>
                        <a:pt x="9" y="381"/>
                        <a:pt x="0" y="382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10" y="381"/>
                        <a:pt x="19" y="380"/>
                        <a:pt x="28" y="378"/>
                      </a:cubicBezTo>
                      <a:moveTo>
                        <a:pt x="111" y="336"/>
                      </a:move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03" y="343"/>
                        <a:pt x="95" y="349"/>
                        <a:pt x="86" y="354"/>
                      </a:cubicBezTo>
                      <a:cubicBezTo>
                        <a:pt x="86" y="354"/>
                        <a:pt x="86" y="354"/>
                        <a:pt x="86" y="354"/>
                      </a:cubicBezTo>
                      <a:cubicBezTo>
                        <a:pt x="95" y="349"/>
                        <a:pt x="103" y="343"/>
                        <a:pt x="111" y="336"/>
                      </a:cubicBezTo>
                      <a:moveTo>
                        <a:pt x="178" y="203"/>
                      </a:moveTo>
                      <a:cubicBezTo>
                        <a:pt x="176" y="226"/>
                        <a:pt x="170" y="249"/>
                        <a:pt x="160" y="271"/>
                      </a:cubicBezTo>
                      <a:cubicBezTo>
                        <a:pt x="160" y="271"/>
                        <a:pt x="160" y="271"/>
                        <a:pt x="160" y="271"/>
                      </a:cubicBezTo>
                      <a:cubicBezTo>
                        <a:pt x="170" y="249"/>
                        <a:pt x="176" y="226"/>
                        <a:pt x="178" y="203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11" y="0"/>
                        <a:pt x="15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3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/>
                <p:cNvSpPr>
                  <a:spLocks noEditPoints="1"/>
                </p:cNvSpPr>
                <p:nvPr/>
              </p:nvSpPr>
              <p:spPr bwMode="auto">
                <a:xfrm>
                  <a:off x="10423525" y="8751888"/>
                  <a:ext cx="17463" cy="34925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0 h 12"/>
                    <a:gd name="T8" fmla="*/ 6 w 6"/>
                    <a:gd name="T9" fmla="*/ 0 h 12"/>
                    <a:gd name="T10" fmla="*/ 0 w 6"/>
                    <a:gd name="T11" fmla="*/ 12 h 12"/>
                    <a:gd name="T12" fmla="*/ 4 w 6"/>
                    <a:gd name="T13" fmla="*/ 5 h 12"/>
                    <a:gd name="T14" fmla="*/ 6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1" y="10"/>
                        <a:pt x="3" y="8"/>
                        <a:pt x="4" y="5"/>
                      </a:cubicBezTo>
                      <a:cubicBezTo>
                        <a:pt x="5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 bwMode="auto">
                <a:xfrm>
                  <a:off x="10301288" y="8905875"/>
                  <a:ext cx="34925" cy="31750"/>
                </a:xfrm>
                <a:custGeom>
                  <a:avLst/>
                  <a:gdLst>
                    <a:gd name="T0" fmla="*/ 12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7"/>
                        <a:pt x="8" y="4"/>
                        <a:pt x="12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/>
                <p:cNvSpPr/>
                <p:nvPr/>
              </p:nvSpPr>
              <p:spPr bwMode="auto">
                <a:xfrm>
                  <a:off x="10064750" y="8988425"/>
                  <a:ext cx="165100" cy="68262"/>
                </a:xfrm>
                <a:custGeom>
                  <a:avLst/>
                  <a:gdLst>
                    <a:gd name="T0" fmla="*/ 58 w 58"/>
                    <a:gd name="T1" fmla="*/ 0 h 24"/>
                    <a:gd name="T2" fmla="*/ 58 w 58"/>
                    <a:gd name="T3" fmla="*/ 0 h 24"/>
                    <a:gd name="T4" fmla="*/ 0 w 58"/>
                    <a:gd name="T5" fmla="*/ 24 h 24"/>
                    <a:gd name="T6" fmla="*/ 0 w 58"/>
                    <a:gd name="T7" fmla="*/ 24 h 24"/>
                    <a:gd name="T8" fmla="*/ 58 w 58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"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0" y="11"/>
                        <a:pt x="20" y="19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0" y="19"/>
                        <a:pt x="40" y="11"/>
                        <a:pt x="58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/>
                <p:cNvSpPr>
                  <a:spLocks noEditPoints="1"/>
                </p:cNvSpPr>
                <p:nvPr/>
              </p:nvSpPr>
              <p:spPr bwMode="auto">
                <a:xfrm>
                  <a:off x="10434638" y="8281988"/>
                  <a:ext cx="57150" cy="222250"/>
                </a:xfrm>
                <a:custGeom>
                  <a:avLst/>
                  <a:gdLst>
                    <a:gd name="T0" fmla="*/ 20 w 20"/>
                    <a:gd name="T1" fmla="*/ 78 h 78"/>
                    <a:gd name="T2" fmla="*/ 4 w 20"/>
                    <a:gd name="T3" fmla="*/ 8 h 78"/>
                    <a:gd name="T4" fmla="*/ 4 w 20"/>
                    <a:gd name="T5" fmla="*/ 8 h 78"/>
                    <a:gd name="T6" fmla="*/ 4 w 20"/>
                    <a:gd name="T7" fmla="*/ 7 h 78"/>
                    <a:gd name="T8" fmla="*/ 4 w 20"/>
                    <a:gd name="T9" fmla="*/ 7 h 78"/>
                    <a:gd name="T10" fmla="*/ 4 w 20"/>
                    <a:gd name="T11" fmla="*/ 7 h 78"/>
                    <a:gd name="T12" fmla="*/ 3 w 20"/>
                    <a:gd name="T13" fmla="*/ 7 h 78"/>
                    <a:gd name="T14" fmla="*/ 3 w 20"/>
                    <a:gd name="T15" fmla="*/ 7 h 78"/>
                    <a:gd name="T16" fmla="*/ 3 w 20"/>
                    <a:gd name="T17" fmla="*/ 7 h 78"/>
                    <a:gd name="T18" fmla="*/ 3 w 20"/>
                    <a:gd name="T19" fmla="*/ 5 h 78"/>
                    <a:gd name="T20" fmla="*/ 3 w 20"/>
                    <a:gd name="T21" fmla="*/ 5 h 78"/>
                    <a:gd name="T22" fmla="*/ 2 w 20"/>
                    <a:gd name="T23" fmla="*/ 5 h 78"/>
                    <a:gd name="T24" fmla="*/ 2 w 20"/>
                    <a:gd name="T25" fmla="*/ 4 h 78"/>
                    <a:gd name="T26" fmla="*/ 2 w 20"/>
                    <a:gd name="T27" fmla="*/ 4 h 78"/>
                    <a:gd name="T28" fmla="*/ 2 w 20"/>
                    <a:gd name="T29" fmla="*/ 4 h 78"/>
                    <a:gd name="T30" fmla="*/ 2 w 20"/>
                    <a:gd name="T31" fmla="*/ 4 h 78"/>
                    <a:gd name="T32" fmla="*/ 2 w 20"/>
                    <a:gd name="T33" fmla="*/ 4 h 78"/>
                    <a:gd name="T34" fmla="*/ 2 w 20"/>
                    <a:gd name="T35" fmla="*/ 4 h 78"/>
                    <a:gd name="T36" fmla="*/ 2 w 20"/>
                    <a:gd name="T37" fmla="*/ 3 h 78"/>
                    <a:gd name="T38" fmla="*/ 2 w 20"/>
                    <a:gd name="T39" fmla="*/ 3 h 78"/>
                    <a:gd name="T40" fmla="*/ 2 w 20"/>
                    <a:gd name="T41" fmla="*/ 3 h 78"/>
                    <a:gd name="T42" fmla="*/ 2 w 20"/>
                    <a:gd name="T43" fmla="*/ 3 h 78"/>
                    <a:gd name="T44" fmla="*/ 2 w 20"/>
                    <a:gd name="T45" fmla="*/ 3 h 78"/>
                    <a:gd name="T46" fmla="*/ 1 w 20"/>
                    <a:gd name="T47" fmla="*/ 2 h 78"/>
                    <a:gd name="T48" fmla="*/ 1 w 20"/>
                    <a:gd name="T49" fmla="*/ 1 h 78"/>
                    <a:gd name="T50" fmla="*/ 1 w 20"/>
                    <a:gd name="T51" fmla="*/ 1 h 78"/>
                    <a:gd name="T52" fmla="*/ 1 w 20"/>
                    <a:gd name="T53" fmla="*/ 1 h 78"/>
                    <a:gd name="T54" fmla="*/ 1 w 20"/>
                    <a:gd name="T55" fmla="*/ 1 h 78"/>
                    <a:gd name="T56" fmla="*/ 1 w 20"/>
                    <a:gd name="T57" fmla="*/ 1 h 78"/>
                    <a:gd name="T58" fmla="*/ 0 w 20"/>
                    <a:gd name="T59" fmla="*/ 1 h 78"/>
                    <a:gd name="T60" fmla="*/ 0 w 20"/>
                    <a:gd name="T61" fmla="*/ 0 h 78"/>
                    <a:gd name="T62" fmla="*/ 0 w 20"/>
                    <a:gd name="T63" fmla="*/ 0 h 78"/>
                    <a:gd name="T64" fmla="*/ 0 w 20"/>
                    <a:gd name="T6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78">
                      <a:moveTo>
                        <a:pt x="4" y="8"/>
                      </a:moveTo>
                      <a:cubicBezTo>
                        <a:pt x="13" y="30"/>
                        <a:pt x="19" y="54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9" y="54"/>
                        <a:pt x="13" y="30"/>
                        <a:pt x="4" y="8"/>
                      </a:cubicBezTo>
                      <a:moveTo>
                        <a:pt x="4" y="7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5"/>
                      </a:move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/>
                <p:cNvSpPr/>
                <p:nvPr/>
              </p:nvSpPr>
              <p:spPr bwMode="auto">
                <a:xfrm>
                  <a:off x="10491788" y="8504238"/>
                  <a:ext cx="0" cy="53975"/>
                </a:xfrm>
                <a:custGeom>
                  <a:avLst/>
                  <a:gdLst>
                    <a:gd name="T0" fmla="*/ 0 h 19"/>
                    <a:gd name="T1" fmla="*/ 0 h 19"/>
                    <a:gd name="T2" fmla="*/ 19 h 19"/>
                    <a:gd name="T3" fmla="*/ 19 h 19"/>
                    <a:gd name="T4" fmla="*/ 0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7"/>
                        <a:pt x="0" y="0"/>
                      </a:cubicBezTo>
                    </a:path>
                  </a:pathLst>
                </a:custGeom>
                <a:solidFill>
                  <a:srgbClr val="A4A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/>
                <p:cNvSpPr>
                  <a:spLocks noEditPoints="1"/>
                </p:cNvSpPr>
                <p:nvPr/>
              </p:nvSpPr>
              <p:spPr bwMode="auto">
                <a:xfrm>
                  <a:off x="9213850" y="7788275"/>
                  <a:ext cx="1466850" cy="1468437"/>
                </a:xfrm>
                <a:custGeom>
                  <a:avLst/>
                  <a:gdLst>
                    <a:gd name="T0" fmla="*/ 56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6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6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6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/>
                <p:cNvSpPr>
                  <a:spLocks noEditPoints="1"/>
                </p:cNvSpPr>
                <p:nvPr/>
              </p:nvSpPr>
              <p:spPr bwMode="auto">
                <a:xfrm>
                  <a:off x="9482138" y="8553450"/>
                  <a:ext cx="138113" cy="334962"/>
                </a:xfrm>
                <a:custGeom>
                  <a:avLst/>
                  <a:gdLst>
                    <a:gd name="T0" fmla="*/ 49 w 49"/>
                    <a:gd name="T1" fmla="*/ 118 h 118"/>
                    <a:gd name="T2" fmla="*/ 1 w 49"/>
                    <a:gd name="T3" fmla="*/ 10 h 118"/>
                    <a:gd name="T4" fmla="*/ 1 w 49"/>
                    <a:gd name="T5" fmla="*/ 10 h 118"/>
                    <a:gd name="T6" fmla="*/ 1 w 49"/>
                    <a:gd name="T7" fmla="*/ 10 h 118"/>
                    <a:gd name="T8" fmla="*/ 1 w 49"/>
                    <a:gd name="T9" fmla="*/ 10 h 118"/>
                    <a:gd name="T10" fmla="*/ 1 w 49"/>
                    <a:gd name="T11" fmla="*/ 9 h 118"/>
                    <a:gd name="T12" fmla="*/ 1 w 49"/>
                    <a:gd name="T13" fmla="*/ 9 h 118"/>
                    <a:gd name="T14" fmla="*/ 1 w 49"/>
                    <a:gd name="T15" fmla="*/ 9 h 118"/>
                    <a:gd name="T16" fmla="*/ 1 w 49"/>
                    <a:gd name="T17" fmla="*/ 9 h 118"/>
                    <a:gd name="T18" fmla="*/ 1 w 49"/>
                    <a:gd name="T19" fmla="*/ 8 h 118"/>
                    <a:gd name="T20" fmla="*/ 1 w 49"/>
                    <a:gd name="T21" fmla="*/ 8 h 118"/>
                    <a:gd name="T22" fmla="*/ 1 w 49"/>
                    <a:gd name="T23" fmla="*/ 8 h 118"/>
                    <a:gd name="T24" fmla="*/ 0 w 49"/>
                    <a:gd name="T25" fmla="*/ 7 h 118"/>
                    <a:gd name="T26" fmla="*/ 0 w 49"/>
                    <a:gd name="T27" fmla="*/ 7 h 118"/>
                    <a:gd name="T28" fmla="*/ 0 w 49"/>
                    <a:gd name="T29" fmla="*/ 7 h 118"/>
                    <a:gd name="T30" fmla="*/ 0 w 49"/>
                    <a:gd name="T31" fmla="*/ 6 h 118"/>
                    <a:gd name="T32" fmla="*/ 0 w 49"/>
                    <a:gd name="T33" fmla="*/ 6 h 118"/>
                    <a:gd name="T34" fmla="*/ 0 w 49"/>
                    <a:gd name="T35" fmla="*/ 6 h 118"/>
                    <a:gd name="T36" fmla="*/ 0 w 49"/>
                    <a:gd name="T37" fmla="*/ 6 h 118"/>
                    <a:gd name="T38" fmla="*/ 0 w 49"/>
                    <a:gd name="T39" fmla="*/ 6 h 118"/>
                    <a:gd name="T40" fmla="*/ 0 w 49"/>
                    <a:gd name="T41" fmla="*/ 5 h 118"/>
                    <a:gd name="T42" fmla="*/ 0 w 49"/>
                    <a:gd name="T43" fmla="*/ 5 h 118"/>
                    <a:gd name="T44" fmla="*/ 0 w 49"/>
                    <a:gd name="T45" fmla="*/ 5 h 118"/>
                    <a:gd name="T46" fmla="*/ 0 w 49"/>
                    <a:gd name="T47" fmla="*/ 5 h 118"/>
                    <a:gd name="T48" fmla="*/ 0 w 49"/>
                    <a:gd name="T49" fmla="*/ 4 h 118"/>
                    <a:gd name="T50" fmla="*/ 0 w 49"/>
                    <a:gd name="T51" fmla="*/ 4 h 118"/>
                    <a:gd name="T52" fmla="*/ 0 w 49"/>
                    <a:gd name="T53" fmla="*/ 4 h 118"/>
                    <a:gd name="T54" fmla="*/ 0 w 49"/>
                    <a:gd name="T55" fmla="*/ 3 h 118"/>
                    <a:gd name="T56" fmla="*/ 0 w 49"/>
                    <a:gd name="T57" fmla="*/ 3 h 118"/>
                    <a:gd name="T58" fmla="*/ 0 w 49"/>
                    <a:gd name="T59" fmla="*/ 3 h 118"/>
                    <a:gd name="T60" fmla="*/ 0 w 49"/>
                    <a:gd name="T61" fmla="*/ 3 h 118"/>
                    <a:gd name="T62" fmla="*/ 0 w 49"/>
                    <a:gd name="T63" fmla="*/ 3 h 118"/>
                    <a:gd name="T64" fmla="*/ 0 w 49"/>
                    <a:gd name="T65" fmla="*/ 3 h 118"/>
                    <a:gd name="T66" fmla="*/ 0 w 49"/>
                    <a:gd name="T67" fmla="*/ 2 h 118"/>
                    <a:gd name="T68" fmla="*/ 0 w 49"/>
                    <a:gd name="T69" fmla="*/ 2 h 118"/>
                    <a:gd name="T70" fmla="*/ 0 w 49"/>
                    <a:gd name="T71" fmla="*/ 2 h 118"/>
                    <a:gd name="T72" fmla="*/ 0 w 49"/>
                    <a:gd name="T73" fmla="*/ 2 h 118"/>
                    <a:gd name="T74" fmla="*/ 0 w 49"/>
                    <a:gd name="T75" fmla="*/ 2 h 118"/>
                    <a:gd name="T76" fmla="*/ 0 w 49"/>
                    <a:gd name="T77" fmla="*/ 1 h 118"/>
                    <a:gd name="T78" fmla="*/ 0 w 49"/>
                    <a:gd name="T79" fmla="*/ 1 h 118"/>
                    <a:gd name="T80" fmla="*/ 0 w 49"/>
                    <a:gd name="T81" fmla="*/ 1 h 118"/>
                    <a:gd name="T82" fmla="*/ 0 w 49"/>
                    <a:gd name="T83" fmla="*/ 1 h 118"/>
                    <a:gd name="T84" fmla="*/ 0 w 49"/>
                    <a:gd name="T85" fmla="*/ 0 h 118"/>
                    <a:gd name="T86" fmla="*/ 0 w 49"/>
                    <a:gd name="T8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18">
                      <a:moveTo>
                        <a:pt x="1" y="10"/>
                      </a:moveTo>
                      <a:cubicBezTo>
                        <a:pt x="5" y="50"/>
                        <a:pt x="22" y="88"/>
                        <a:pt x="49" y="118"/>
                      </a:cubicBez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22" y="88"/>
                        <a:pt x="5" y="5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8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0" y="7"/>
                      </a:move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/>
                <p:cNvSpPr>
                  <a:spLocks noEditPoints="1"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0 w 47"/>
                    <a:gd name="T1" fmla="*/ 294 h 332"/>
                    <a:gd name="T2" fmla="*/ 0 w 47"/>
                    <a:gd name="T3" fmla="*/ 294 h 332"/>
                    <a:gd name="T4" fmla="*/ 47 w 47"/>
                    <a:gd name="T5" fmla="*/ 332 h 332"/>
                    <a:gd name="T6" fmla="*/ 47 w 47"/>
                    <a:gd name="T7" fmla="*/ 332 h 332"/>
                    <a:gd name="T8" fmla="*/ 0 w 47"/>
                    <a:gd name="T9" fmla="*/ 294 h 332"/>
                    <a:gd name="T10" fmla="*/ 47 w 47"/>
                    <a:gd name="T11" fmla="*/ 0 h 332"/>
                    <a:gd name="T12" fmla="*/ 5 w 47"/>
                    <a:gd name="T13" fmla="*/ 32 h 332"/>
                    <a:gd name="T14" fmla="*/ 47 w 47"/>
                    <a:gd name="T15" fmla="*/ 0 h 332"/>
                    <a:gd name="T16" fmla="*/ 47 w 47"/>
                    <a:gd name="T1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32">
                      <a:moveTo>
                        <a:pt x="0" y="294"/>
                      </a:move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332"/>
                        <a:pt x="47" y="332"/>
                        <a:pt x="47" y="332"/>
                      </a:cubicBezTo>
                      <a:cubicBezTo>
                        <a:pt x="29" y="321"/>
                        <a:pt x="13" y="309"/>
                        <a:pt x="0" y="294"/>
                      </a:cubicBezTo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17" y="19"/>
                        <a:pt x="31" y="8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80B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/>
                <p:cNvSpPr>
                  <a:spLocks noEditPoints="1"/>
                </p:cNvSpPr>
                <p:nvPr/>
              </p:nvSpPr>
              <p:spPr bwMode="auto">
                <a:xfrm>
                  <a:off x="9755188" y="7980363"/>
                  <a:ext cx="233363" cy="1087437"/>
                </a:xfrm>
                <a:custGeom>
                  <a:avLst/>
                  <a:gdLst>
                    <a:gd name="T0" fmla="*/ 61 w 82"/>
                    <a:gd name="T1" fmla="*/ 379 h 382"/>
                    <a:gd name="T2" fmla="*/ 81 w 82"/>
                    <a:gd name="T3" fmla="*/ 382 h 382"/>
                    <a:gd name="T4" fmla="*/ 81 w 82"/>
                    <a:gd name="T5" fmla="*/ 382 h 382"/>
                    <a:gd name="T6" fmla="*/ 61 w 82"/>
                    <a:gd name="T7" fmla="*/ 379 h 382"/>
                    <a:gd name="T8" fmla="*/ 0 w 82"/>
                    <a:gd name="T9" fmla="*/ 357 h 382"/>
                    <a:gd name="T10" fmla="*/ 0 w 82"/>
                    <a:gd name="T11" fmla="*/ 357 h 382"/>
                    <a:gd name="T12" fmla="*/ 9 w 82"/>
                    <a:gd name="T13" fmla="*/ 362 h 382"/>
                    <a:gd name="T14" fmla="*/ 19 w 82"/>
                    <a:gd name="T15" fmla="*/ 366 h 382"/>
                    <a:gd name="T16" fmla="*/ 0 w 82"/>
                    <a:gd name="T17" fmla="*/ 357 h 382"/>
                    <a:gd name="T18" fmla="*/ 82 w 82"/>
                    <a:gd name="T19" fmla="*/ 0 h 382"/>
                    <a:gd name="T20" fmla="*/ 0 w 82"/>
                    <a:gd name="T21" fmla="*/ 25 h 382"/>
                    <a:gd name="T22" fmla="*/ 0 w 82"/>
                    <a:gd name="T23" fmla="*/ 25 h 382"/>
                    <a:gd name="T24" fmla="*/ 82 w 82"/>
                    <a:gd name="T25" fmla="*/ 0 h 382"/>
                    <a:gd name="T26" fmla="*/ 82 w 82"/>
                    <a:gd name="T2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82">
                      <a:moveTo>
                        <a:pt x="61" y="379"/>
                      </a:move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81" y="382"/>
                        <a:pt x="81" y="382"/>
                        <a:pt x="81" y="382"/>
                      </a:cubicBezTo>
                      <a:cubicBezTo>
                        <a:pt x="74" y="381"/>
                        <a:pt x="68" y="380"/>
                        <a:pt x="61" y="379"/>
                      </a:cubicBezTo>
                      <a:moveTo>
                        <a:pt x="0" y="357"/>
                      </a:move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3" y="359"/>
                        <a:pt x="6" y="360"/>
                        <a:pt x="9" y="362"/>
                      </a:cubicBezTo>
                      <a:cubicBezTo>
                        <a:pt x="13" y="364"/>
                        <a:pt x="16" y="365"/>
                        <a:pt x="19" y="366"/>
                      </a:cubicBezTo>
                      <a:cubicBezTo>
                        <a:pt x="12" y="364"/>
                        <a:pt x="6" y="360"/>
                        <a:pt x="0" y="357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5" y="10"/>
                        <a:pt x="53" y="2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ED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/>
                <p:cNvSpPr/>
                <p:nvPr/>
              </p:nvSpPr>
              <p:spPr bwMode="auto">
                <a:xfrm>
                  <a:off x="9386888" y="7977188"/>
                  <a:ext cx="601663" cy="1090612"/>
                </a:xfrm>
                <a:custGeom>
                  <a:avLst/>
                  <a:gdLst>
                    <a:gd name="T0" fmla="*/ 59 w 211"/>
                    <a:gd name="T1" fmla="*/ 58 h 383"/>
                    <a:gd name="T2" fmla="*/ 12 w 211"/>
                    <a:gd name="T3" fmla="*/ 242 h 383"/>
                    <a:gd name="T4" fmla="*/ 12 w 211"/>
                    <a:gd name="T5" fmla="*/ 242 h 383"/>
                    <a:gd name="T6" fmla="*/ 12 w 211"/>
                    <a:gd name="T7" fmla="*/ 243 h 383"/>
                    <a:gd name="T8" fmla="*/ 12 w 211"/>
                    <a:gd name="T9" fmla="*/ 243 h 383"/>
                    <a:gd name="T10" fmla="*/ 12 w 211"/>
                    <a:gd name="T11" fmla="*/ 243 h 383"/>
                    <a:gd name="T12" fmla="*/ 12 w 211"/>
                    <a:gd name="T13" fmla="*/ 244 h 383"/>
                    <a:gd name="T14" fmla="*/ 12 w 211"/>
                    <a:gd name="T15" fmla="*/ 244 h 383"/>
                    <a:gd name="T16" fmla="*/ 12 w 211"/>
                    <a:gd name="T17" fmla="*/ 245 h 383"/>
                    <a:gd name="T18" fmla="*/ 12 w 211"/>
                    <a:gd name="T19" fmla="*/ 245 h 383"/>
                    <a:gd name="T20" fmla="*/ 12 w 211"/>
                    <a:gd name="T21" fmla="*/ 245 h 383"/>
                    <a:gd name="T22" fmla="*/ 13 w 211"/>
                    <a:gd name="T23" fmla="*/ 246 h 383"/>
                    <a:gd name="T24" fmla="*/ 13 w 211"/>
                    <a:gd name="T25" fmla="*/ 246 h 383"/>
                    <a:gd name="T26" fmla="*/ 13 w 211"/>
                    <a:gd name="T27" fmla="*/ 246 h 383"/>
                    <a:gd name="T28" fmla="*/ 13 w 211"/>
                    <a:gd name="T29" fmla="*/ 247 h 383"/>
                    <a:gd name="T30" fmla="*/ 13 w 211"/>
                    <a:gd name="T31" fmla="*/ 247 h 383"/>
                    <a:gd name="T32" fmla="*/ 13 w 211"/>
                    <a:gd name="T33" fmla="*/ 247 h 383"/>
                    <a:gd name="T34" fmla="*/ 13 w 211"/>
                    <a:gd name="T35" fmla="*/ 247 h 383"/>
                    <a:gd name="T36" fmla="*/ 13 w 211"/>
                    <a:gd name="T37" fmla="*/ 248 h 383"/>
                    <a:gd name="T38" fmla="*/ 162 w 211"/>
                    <a:gd name="T39" fmla="*/ 380 h 383"/>
                    <a:gd name="T40" fmla="*/ 210 w 211"/>
                    <a:gd name="T41" fmla="*/ 383 h 383"/>
                    <a:gd name="T42" fmla="*/ 150 w 211"/>
                    <a:gd name="T43" fmla="*/ 368 h 383"/>
                    <a:gd name="T44" fmla="*/ 138 w 211"/>
                    <a:gd name="T45" fmla="*/ 363 h 383"/>
                    <a:gd name="T46" fmla="*/ 82 w 211"/>
                    <a:gd name="T47" fmla="*/ 320 h 383"/>
                    <a:gd name="T48" fmla="*/ 34 w 211"/>
                    <a:gd name="T49" fmla="*/ 212 h 383"/>
                    <a:gd name="T50" fmla="*/ 34 w 211"/>
                    <a:gd name="T51" fmla="*/ 212 h 383"/>
                    <a:gd name="T52" fmla="*/ 34 w 211"/>
                    <a:gd name="T53" fmla="*/ 211 h 383"/>
                    <a:gd name="T54" fmla="*/ 34 w 211"/>
                    <a:gd name="T55" fmla="*/ 211 h 383"/>
                    <a:gd name="T56" fmla="*/ 34 w 211"/>
                    <a:gd name="T57" fmla="*/ 211 h 383"/>
                    <a:gd name="T58" fmla="*/ 34 w 211"/>
                    <a:gd name="T59" fmla="*/ 211 h 383"/>
                    <a:gd name="T60" fmla="*/ 34 w 211"/>
                    <a:gd name="T61" fmla="*/ 210 h 383"/>
                    <a:gd name="T62" fmla="*/ 33 w 211"/>
                    <a:gd name="T63" fmla="*/ 209 h 383"/>
                    <a:gd name="T64" fmla="*/ 33 w 211"/>
                    <a:gd name="T65" fmla="*/ 209 h 383"/>
                    <a:gd name="T66" fmla="*/ 33 w 211"/>
                    <a:gd name="T67" fmla="*/ 208 h 383"/>
                    <a:gd name="T68" fmla="*/ 33 w 211"/>
                    <a:gd name="T69" fmla="*/ 208 h 383"/>
                    <a:gd name="T70" fmla="*/ 33 w 211"/>
                    <a:gd name="T71" fmla="*/ 208 h 383"/>
                    <a:gd name="T72" fmla="*/ 33 w 211"/>
                    <a:gd name="T73" fmla="*/ 207 h 383"/>
                    <a:gd name="T74" fmla="*/ 33 w 211"/>
                    <a:gd name="T75" fmla="*/ 207 h 383"/>
                    <a:gd name="T76" fmla="*/ 33 w 211"/>
                    <a:gd name="T77" fmla="*/ 207 h 383"/>
                    <a:gd name="T78" fmla="*/ 33 w 211"/>
                    <a:gd name="T79" fmla="*/ 206 h 383"/>
                    <a:gd name="T80" fmla="*/ 33 w 211"/>
                    <a:gd name="T81" fmla="*/ 206 h 383"/>
                    <a:gd name="T82" fmla="*/ 33 w 211"/>
                    <a:gd name="T83" fmla="*/ 205 h 383"/>
                    <a:gd name="T84" fmla="*/ 33 w 211"/>
                    <a:gd name="T85" fmla="*/ 205 h 383"/>
                    <a:gd name="T86" fmla="*/ 33 w 211"/>
                    <a:gd name="T87" fmla="*/ 205 h 383"/>
                    <a:gd name="T88" fmla="*/ 33 w 211"/>
                    <a:gd name="T89" fmla="*/ 205 h 383"/>
                    <a:gd name="T90" fmla="*/ 33 w 211"/>
                    <a:gd name="T91" fmla="*/ 204 h 383"/>
                    <a:gd name="T92" fmla="*/ 33 w 211"/>
                    <a:gd name="T93" fmla="*/ 204 h 383"/>
                    <a:gd name="T94" fmla="*/ 33 w 211"/>
                    <a:gd name="T95" fmla="*/ 204 h 383"/>
                    <a:gd name="T96" fmla="*/ 33 w 211"/>
                    <a:gd name="T97" fmla="*/ 203 h 383"/>
                    <a:gd name="T98" fmla="*/ 33 w 211"/>
                    <a:gd name="T99" fmla="*/ 203 h 383"/>
                    <a:gd name="T100" fmla="*/ 33 w 211"/>
                    <a:gd name="T101" fmla="*/ 203 h 383"/>
                    <a:gd name="T102" fmla="*/ 33 w 211"/>
                    <a:gd name="T103" fmla="*/ 202 h 383"/>
                    <a:gd name="T104" fmla="*/ 59 w 211"/>
                    <a:gd name="T105" fmla="*/ 95 h 383"/>
                    <a:gd name="T106" fmla="*/ 129 w 211"/>
                    <a:gd name="T107" fmla="*/ 26 h 383"/>
                    <a:gd name="T108" fmla="*/ 197 w 211"/>
                    <a:gd name="T10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1" h="383">
                      <a:moveTo>
                        <a:pt x="197" y="0"/>
                      </a:moveTo>
                      <a:cubicBezTo>
                        <a:pt x="146" y="0"/>
                        <a:pt x="96" y="21"/>
                        <a:pt x="59" y="58"/>
                      </a:cubicBezTo>
                      <a:cubicBezTo>
                        <a:pt x="46" y="72"/>
                        <a:pt x="34" y="88"/>
                        <a:pt x="25" y="106"/>
                      </a:cubicBezTo>
                      <a:cubicBezTo>
                        <a:pt x="3" y="150"/>
                        <a:pt x="0" y="198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3" y="245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8"/>
                        <a:pt x="13" y="248"/>
                      </a:cubicBezTo>
                      <a:cubicBezTo>
                        <a:pt x="13" y="248"/>
                        <a:pt x="13" y="248"/>
                        <a:pt x="13" y="248"/>
                      </a:cubicBezTo>
                      <a:cubicBezTo>
                        <a:pt x="29" y="299"/>
                        <a:pt x="66" y="344"/>
                        <a:pt x="120" y="367"/>
                      </a:cubicBezTo>
                      <a:cubicBezTo>
                        <a:pt x="134" y="373"/>
                        <a:pt x="148" y="378"/>
                        <a:pt x="162" y="380"/>
                      </a:cubicBezTo>
                      <a:cubicBezTo>
                        <a:pt x="173" y="382"/>
                        <a:pt x="185" y="383"/>
                        <a:pt x="196" y="383"/>
                      </a:cubicBezTo>
                      <a:cubicBezTo>
                        <a:pt x="200" y="383"/>
                        <a:pt x="205" y="383"/>
                        <a:pt x="210" y="383"/>
                      </a:cubicBezTo>
                      <a:cubicBezTo>
                        <a:pt x="203" y="382"/>
                        <a:pt x="197" y="381"/>
                        <a:pt x="190" y="380"/>
                      </a:cubicBezTo>
                      <a:cubicBezTo>
                        <a:pt x="177" y="378"/>
                        <a:pt x="163" y="374"/>
                        <a:pt x="150" y="368"/>
                      </a:cubicBezTo>
                      <a:cubicBezTo>
                        <a:pt x="149" y="368"/>
                        <a:pt x="149" y="368"/>
                        <a:pt x="148" y="367"/>
                      </a:cubicBezTo>
                      <a:cubicBezTo>
                        <a:pt x="145" y="366"/>
                        <a:pt x="142" y="365"/>
                        <a:pt x="138" y="363"/>
                      </a:cubicBezTo>
                      <a:cubicBezTo>
                        <a:pt x="135" y="361"/>
                        <a:pt x="132" y="360"/>
                        <a:pt x="129" y="358"/>
                      </a:cubicBezTo>
                      <a:cubicBezTo>
                        <a:pt x="111" y="347"/>
                        <a:pt x="95" y="335"/>
                        <a:pt x="82" y="320"/>
                      </a:cubicBezTo>
                      <a:cubicBezTo>
                        <a:pt x="55" y="290"/>
                        <a:pt x="38" y="25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2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1" y="166"/>
                        <a:pt x="39" y="129"/>
                        <a:pt x="59" y="95"/>
                      </a:cubicBezTo>
                      <a:cubicBezTo>
                        <a:pt x="67" y="81"/>
                        <a:pt x="76" y="69"/>
                        <a:pt x="87" y="58"/>
                      </a:cubicBezTo>
                      <a:cubicBezTo>
                        <a:pt x="99" y="45"/>
                        <a:pt x="113" y="34"/>
                        <a:pt x="129" y="26"/>
                      </a:cubicBezTo>
                      <a:cubicBezTo>
                        <a:pt x="154" y="11"/>
                        <a:pt x="182" y="3"/>
                        <a:pt x="211" y="1"/>
                      </a:cubicBezTo>
                      <a:cubicBezTo>
                        <a:pt x="206" y="0"/>
                        <a:pt x="201" y="0"/>
                        <a:pt x="197" y="0"/>
                      </a:cubicBezTo>
                    </a:path>
                  </a:pathLst>
                </a:custGeom>
                <a:solidFill>
                  <a:srgbClr val="777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/>
                <p:nvPr/>
              </p:nvSpPr>
              <p:spPr bwMode="auto">
                <a:xfrm>
                  <a:off x="9475788" y="8156575"/>
                  <a:ext cx="144463" cy="731837"/>
                </a:xfrm>
                <a:custGeom>
                  <a:avLst/>
                  <a:gdLst>
                    <a:gd name="T0" fmla="*/ 51 w 51"/>
                    <a:gd name="T1" fmla="*/ 0 h 257"/>
                    <a:gd name="T2" fmla="*/ 22 w 51"/>
                    <a:gd name="T3" fmla="*/ 43 h 257"/>
                    <a:gd name="T4" fmla="*/ 2 w 51"/>
                    <a:gd name="T5" fmla="*/ 139 h 257"/>
                    <a:gd name="T6" fmla="*/ 2 w 51"/>
                    <a:gd name="T7" fmla="*/ 139 h 257"/>
                    <a:gd name="T8" fmla="*/ 2 w 51"/>
                    <a:gd name="T9" fmla="*/ 140 h 257"/>
                    <a:gd name="T10" fmla="*/ 2 w 51"/>
                    <a:gd name="T11" fmla="*/ 140 h 257"/>
                    <a:gd name="T12" fmla="*/ 2 w 51"/>
                    <a:gd name="T13" fmla="*/ 140 h 257"/>
                    <a:gd name="T14" fmla="*/ 2 w 51"/>
                    <a:gd name="T15" fmla="*/ 140 h 257"/>
                    <a:gd name="T16" fmla="*/ 2 w 51"/>
                    <a:gd name="T17" fmla="*/ 140 h 257"/>
                    <a:gd name="T18" fmla="*/ 2 w 51"/>
                    <a:gd name="T19" fmla="*/ 140 h 257"/>
                    <a:gd name="T20" fmla="*/ 2 w 51"/>
                    <a:gd name="T21" fmla="*/ 141 h 257"/>
                    <a:gd name="T22" fmla="*/ 2 w 51"/>
                    <a:gd name="T23" fmla="*/ 141 h 257"/>
                    <a:gd name="T24" fmla="*/ 2 w 51"/>
                    <a:gd name="T25" fmla="*/ 141 h 257"/>
                    <a:gd name="T26" fmla="*/ 2 w 51"/>
                    <a:gd name="T27" fmla="*/ 141 h 257"/>
                    <a:gd name="T28" fmla="*/ 2 w 51"/>
                    <a:gd name="T29" fmla="*/ 141 h 257"/>
                    <a:gd name="T30" fmla="*/ 2 w 51"/>
                    <a:gd name="T31" fmla="*/ 141 h 257"/>
                    <a:gd name="T32" fmla="*/ 2 w 51"/>
                    <a:gd name="T33" fmla="*/ 141 h 257"/>
                    <a:gd name="T34" fmla="*/ 2 w 51"/>
                    <a:gd name="T35" fmla="*/ 142 h 257"/>
                    <a:gd name="T36" fmla="*/ 2 w 51"/>
                    <a:gd name="T37" fmla="*/ 142 h 257"/>
                    <a:gd name="T38" fmla="*/ 2 w 51"/>
                    <a:gd name="T39" fmla="*/ 142 h 257"/>
                    <a:gd name="T40" fmla="*/ 2 w 51"/>
                    <a:gd name="T41" fmla="*/ 142 h 257"/>
                    <a:gd name="T42" fmla="*/ 2 w 51"/>
                    <a:gd name="T43" fmla="*/ 142 h 257"/>
                    <a:gd name="T44" fmla="*/ 2 w 51"/>
                    <a:gd name="T45" fmla="*/ 142 h 257"/>
                    <a:gd name="T46" fmla="*/ 2 w 51"/>
                    <a:gd name="T47" fmla="*/ 142 h 257"/>
                    <a:gd name="T48" fmla="*/ 2 w 51"/>
                    <a:gd name="T49" fmla="*/ 143 h 257"/>
                    <a:gd name="T50" fmla="*/ 2 w 51"/>
                    <a:gd name="T51" fmla="*/ 143 h 257"/>
                    <a:gd name="T52" fmla="*/ 2 w 51"/>
                    <a:gd name="T53" fmla="*/ 143 h 257"/>
                    <a:gd name="T54" fmla="*/ 2 w 51"/>
                    <a:gd name="T55" fmla="*/ 143 h 257"/>
                    <a:gd name="T56" fmla="*/ 2 w 51"/>
                    <a:gd name="T57" fmla="*/ 144 h 257"/>
                    <a:gd name="T58" fmla="*/ 2 w 51"/>
                    <a:gd name="T59" fmla="*/ 144 h 257"/>
                    <a:gd name="T60" fmla="*/ 2 w 51"/>
                    <a:gd name="T61" fmla="*/ 144 h 257"/>
                    <a:gd name="T62" fmla="*/ 2 w 51"/>
                    <a:gd name="T63" fmla="*/ 144 h 257"/>
                    <a:gd name="T64" fmla="*/ 2 w 51"/>
                    <a:gd name="T65" fmla="*/ 144 h 257"/>
                    <a:gd name="T66" fmla="*/ 2 w 51"/>
                    <a:gd name="T67" fmla="*/ 144 h 257"/>
                    <a:gd name="T68" fmla="*/ 2 w 51"/>
                    <a:gd name="T69" fmla="*/ 145 h 257"/>
                    <a:gd name="T70" fmla="*/ 2 w 51"/>
                    <a:gd name="T71" fmla="*/ 145 h 257"/>
                    <a:gd name="T72" fmla="*/ 2 w 51"/>
                    <a:gd name="T73" fmla="*/ 145 h 257"/>
                    <a:gd name="T74" fmla="*/ 2 w 51"/>
                    <a:gd name="T75" fmla="*/ 145 h 257"/>
                    <a:gd name="T76" fmla="*/ 2 w 51"/>
                    <a:gd name="T77" fmla="*/ 145 h 257"/>
                    <a:gd name="T78" fmla="*/ 2 w 51"/>
                    <a:gd name="T79" fmla="*/ 145 h 257"/>
                    <a:gd name="T80" fmla="*/ 2 w 51"/>
                    <a:gd name="T81" fmla="*/ 145 h 257"/>
                    <a:gd name="T82" fmla="*/ 2 w 51"/>
                    <a:gd name="T83" fmla="*/ 146 h 257"/>
                    <a:gd name="T84" fmla="*/ 2 w 51"/>
                    <a:gd name="T85" fmla="*/ 146 h 257"/>
                    <a:gd name="T86" fmla="*/ 2 w 51"/>
                    <a:gd name="T87" fmla="*/ 146 h 257"/>
                    <a:gd name="T88" fmla="*/ 2 w 51"/>
                    <a:gd name="T89" fmla="*/ 146 h 257"/>
                    <a:gd name="T90" fmla="*/ 3 w 51"/>
                    <a:gd name="T91" fmla="*/ 147 h 257"/>
                    <a:gd name="T92" fmla="*/ 3 w 51"/>
                    <a:gd name="T93" fmla="*/ 147 h 257"/>
                    <a:gd name="T94" fmla="*/ 3 w 51"/>
                    <a:gd name="T95" fmla="*/ 148 h 257"/>
                    <a:gd name="T96" fmla="*/ 3 w 51"/>
                    <a:gd name="T97" fmla="*/ 148 h 257"/>
                    <a:gd name="T98" fmla="*/ 3 w 51"/>
                    <a:gd name="T99" fmla="*/ 148 h 257"/>
                    <a:gd name="T100" fmla="*/ 3 w 51"/>
                    <a:gd name="T101" fmla="*/ 148 h 257"/>
                    <a:gd name="T102" fmla="*/ 3 w 51"/>
                    <a:gd name="T103" fmla="*/ 148 h 257"/>
                    <a:gd name="T104" fmla="*/ 3 w 51"/>
                    <a:gd name="T105" fmla="*/ 148 h 257"/>
                    <a:gd name="T106" fmla="*/ 3 w 51"/>
                    <a:gd name="T107" fmla="*/ 148 h 257"/>
                    <a:gd name="T108" fmla="*/ 3 w 51"/>
                    <a:gd name="T109" fmla="*/ 149 h 257"/>
                    <a:gd name="T110" fmla="*/ 3 w 51"/>
                    <a:gd name="T111" fmla="*/ 149 h 257"/>
                    <a:gd name="T112" fmla="*/ 3 w 51"/>
                    <a:gd name="T113" fmla="*/ 149 h 257"/>
                    <a:gd name="T114" fmla="*/ 3 w 51"/>
                    <a:gd name="T115" fmla="*/ 149 h 257"/>
                    <a:gd name="T116" fmla="*/ 3 w 51"/>
                    <a:gd name="T117" fmla="*/ 149 h 257"/>
                    <a:gd name="T118" fmla="*/ 51 w 51"/>
                    <a:gd name="T119" fmla="*/ 257 h 257"/>
                    <a:gd name="T120" fmla="*/ 51 w 51"/>
                    <a:gd name="T121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" h="257">
                      <a:moveTo>
                        <a:pt x="51" y="0"/>
                      </a:moveTo>
                      <a:cubicBezTo>
                        <a:pt x="40" y="13"/>
                        <a:pt x="30" y="27"/>
                        <a:pt x="22" y="43"/>
                      </a:cubicBezTo>
                      <a:cubicBezTo>
                        <a:pt x="6" y="74"/>
                        <a:pt x="0" y="107"/>
                        <a:pt x="2" y="139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7" y="189"/>
                        <a:pt x="24" y="227"/>
                        <a:pt x="51" y="257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F3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/>
                <p:cNvSpPr/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47 w 47"/>
                    <a:gd name="T1" fmla="*/ 0 h 332"/>
                    <a:gd name="T2" fmla="*/ 5 w 47"/>
                    <a:gd name="T3" fmla="*/ 32 h 332"/>
                    <a:gd name="T4" fmla="*/ 0 w 47"/>
                    <a:gd name="T5" fmla="*/ 37 h 332"/>
                    <a:gd name="T6" fmla="*/ 0 w 47"/>
                    <a:gd name="T7" fmla="*/ 294 h 332"/>
                    <a:gd name="T8" fmla="*/ 47 w 47"/>
                    <a:gd name="T9" fmla="*/ 332 h 332"/>
                    <a:gd name="T10" fmla="*/ 47 w 47"/>
                    <a:gd name="T11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2"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3" y="34"/>
                        <a:pt x="2" y="36"/>
                        <a:pt x="0" y="37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C0D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/>
                <p:cNvSpPr>
                  <a:spLocks noEditPoints="1"/>
                </p:cNvSpPr>
                <p:nvPr/>
              </p:nvSpPr>
              <p:spPr bwMode="auto">
                <a:xfrm>
                  <a:off x="9755189" y="7980363"/>
                  <a:ext cx="736600" cy="1087437"/>
                </a:xfrm>
                <a:custGeom>
                  <a:avLst/>
                  <a:gdLst>
                    <a:gd name="T0" fmla="*/ 109 w 259"/>
                    <a:gd name="T1" fmla="*/ 378 h 382"/>
                    <a:gd name="T2" fmla="*/ 53 w 259"/>
                    <a:gd name="T3" fmla="*/ 378 h 382"/>
                    <a:gd name="T4" fmla="*/ 61 w 259"/>
                    <a:gd name="T5" fmla="*/ 379 h 382"/>
                    <a:gd name="T6" fmla="*/ 81 w 259"/>
                    <a:gd name="T7" fmla="*/ 382 h 382"/>
                    <a:gd name="T8" fmla="*/ 109 w 259"/>
                    <a:gd name="T9" fmla="*/ 378 h 382"/>
                    <a:gd name="T10" fmla="*/ 29 w 259"/>
                    <a:gd name="T11" fmla="*/ 211 h 382"/>
                    <a:gd name="T12" fmla="*/ 29 w 259"/>
                    <a:gd name="T13" fmla="*/ 184 h 382"/>
                    <a:gd name="T14" fmla="*/ 99 w 259"/>
                    <a:gd name="T15" fmla="*/ 184 h 382"/>
                    <a:gd name="T16" fmla="*/ 99 w 259"/>
                    <a:gd name="T17" fmla="*/ 211 h 382"/>
                    <a:gd name="T18" fmla="*/ 29 w 259"/>
                    <a:gd name="T19" fmla="*/ 211 h 382"/>
                    <a:gd name="T20" fmla="*/ 29 w 259"/>
                    <a:gd name="T21" fmla="*/ 161 h 382"/>
                    <a:gd name="T22" fmla="*/ 29 w 259"/>
                    <a:gd name="T23" fmla="*/ 134 h 382"/>
                    <a:gd name="T24" fmla="*/ 181 w 259"/>
                    <a:gd name="T25" fmla="*/ 134 h 382"/>
                    <a:gd name="T26" fmla="*/ 181 w 259"/>
                    <a:gd name="T27" fmla="*/ 161 h 382"/>
                    <a:gd name="T28" fmla="*/ 29 w 259"/>
                    <a:gd name="T29" fmla="*/ 161 h 382"/>
                    <a:gd name="T30" fmla="*/ 29 w 259"/>
                    <a:gd name="T31" fmla="*/ 95 h 382"/>
                    <a:gd name="T32" fmla="*/ 29 w 259"/>
                    <a:gd name="T33" fmla="*/ 68 h 382"/>
                    <a:gd name="T34" fmla="*/ 168 w 259"/>
                    <a:gd name="T35" fmla="*/ 68 h 382"/>
                    <a:gd name="T36" fmla="*/ 168 w 259"/>
                    <a:gd name="T37" fmla="*/ 95 h 382"/>
                    <a:gd name="T38" fmla="*/ 29 w 259"/>
                    <a:gd name="T39" fmla="*/ 95 h 382"/>
                    <a:gd name="T40" fmla="*/ 82 w 259"/>
                    <a:gd name="T41" fmla="*/ 0 h 382"/>
                    <a:gd name="T42" fmla="*/ 0 w 259"/>
                    <a:gd name="T43" fmla="*/ 25 h 382"/>
                    <a:gd name="T44" fmla="*/ 0 w 259"/>
                    <a:gd name="T45" fmla="*/ 357 h 382"/>
                    <a:gd name="T46" fmla="*/ 19 w 259"/>
                    <a:gd name="T47" fmla="*/ 366 h 382"/>
                    <a:gd name="T48" fmla="*/ 29 w 259"/>
                    <a:gd name="T49" fmla="*/ 371 h 382"/>
                    <a:gd name="T50" fmla="*/ 29 w 259"/>
                    <a:gd name="T51" fmla="*/ 354 h 382"/>
                    <a:gd name="T52" fmla="*/ 167 w 259"/>
                    <a:gd name="T53" fmla="*/ 354 h 382"/>
                    <a:gd name="T54" fmla="*/ 192 w 259"/>
                    <a:gd name="T55" fmla="*/ 336 h 382"/>
                    <a:gd name="T56" fmla="*/ 29 w 259"/>
                    <a:gd name="T57" fmla="*/ 336 h 382"/>
                    <a:gd name="T58" fmla="*/ 29 w 259"/>
                    <a:gd name="T59" fmla="*/ 313 h 382"/>
                    <a:gd name="T60" fmla="*/ 215 w 259"/>
                    <a:gd name="T61" fmla="*/ 313 h 382"/>
                    <a:gd name="T62" fmla="*/ 229 w 259"/>
                    <a:gd name="T63" fmla="*/ 294 h 382"/>
                    <a:gd name="T64" fmla="*/ 29 w 259"/>
                    <a:gd name="T65" fmla="*/ 294 h 382"/>
                    <a:gd name="T66" fmla="*/ 29 w 259"/>
                    <a:gd name="T67" fmla="*/ 271 h 382"/>
                    <a:gd name="T68" fmla="*/ 241 w 259"/>
                    <a:gd name="T69" fmla="*/ 271 h 382"/>
                    <a:gd name="T70" fmla="*/ 259 w 259"/>
                    <a:gd name="T71" fmla="*/ 203 h 382"/>
                    <a:gd name="T72" fmla="*/ 250 w 259"/>
                    <a:gd name="T73" fmla="*/ 194 h 382"/>
                    <a:gd name="T74" fmla="*/ 250 w 259"/>
                    <a:gd name="T75" fmla="*/ 194 h 382"/>
                    <a:gd name="T76" fmla="*/ 223 w 259"/>
                    <a:gd name="T77" fmla="*/ 117 h 382"/>
                    <a:gd name="T78" fmla="*/ 227 w 259"/>
                    <a:gd name="T79" fmla="*/ 85 h 382"/>
                    <a:gd name="T80" fmla="*/ 181 w 259"/>
                    <a:gd name="T81" fmla="*/ 36 h 382"/>
                    <a:gd name="T82" fmla="*/ 181 w 259"/>
                    <a:gd name="T83" fmla="*/ 46 h 382"/>
                    <a:gd name="T84" fmla="*/ 29 w 259"/>
                    <a:gd name="T85" fmla="*/ 46 h 382"/>
                    <a:gd name="T86" fmla="*/ 29 w 259"/>
                    <a:gd name="T87" fmla="*/ 19 h 382"/>
                    <a:gd name="T88" fmla="*/ 152 w 259"/>
                    <a:gd name="T89" fmla="*/ 19 h 382"/>
                    <a:gd name="T90" fmla="*/ 96 w 259"/>
                    <a:gd name="T91" fmla="*/ 1 h 382"/>
                    <a:gd name="T92" fmla="*/ 82 w 259"/>
                    <a:gd name="T9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382">
                      <a:moveTo>
                        <a:pt x="109" y="378"/>
                      </a:moveTo>
                      <a:cubicBezTo>
                        <a:pt x="53" y="378"/>
                        <a:pt x="53" y="378"/>
                        <a:pt x="53" y="378"/>
                      </a:cubicBezTo>
                      <a:cubicBezTo>
                        <a:pt x="56" y="378"/>
                        <a:pt x="59" y="379"/>
                        <a:pt x="61" y="379"/>
                      </a:cubicBez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90" y="381"/>
                        <a:pt x="100" y="380"/>
                        <a:pt x="109" y="378"/>
                      </a:cubicBezTo>
                      <a:moveTo>
                        <a:pt x="29" y="211"/>
                      </a:moveTo>
                      <a:cubicBezTo>
                        <a:pt x="29" y="184"/>
                        <a:pt x="29" y="184"/>
                        <a:pt x="29" y="184"/>
                      </a:cubicBezTo>
                      <a:cubicBezTo>
                        <a:pt x="99" y="184"/>
                        <a:pt x="99" y="184"/>
                        <a:pt x="99" y="184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29" y="211"/>
                        <a:pt x="29" y="211"/>
                        <a:pt x="29" y="211"/>
                      </a:cubicBezTo>
                      <a:moveTo>
                        <a:pt x="29" y="161"/>
                      </a:move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181" y="134"/>
                        <a:pt x="181" y="134"/>
                        <a:pt x="181" y="134"/>
                      </a:cubicBezTo>
                      <a:cubicBezTo>
                        <a:pt x="181" y="161"/>
                        <a:pt x="181" y="161"/>
                        <a:pt x="181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moveTo>
                        <a:pt x="29" y="95"/>
                      </a:move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8" y="95"/>
                        <a:pt x="168" y="95"/>
                        <a:pt x="168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6" y="360"/>
                        <a:pt x="12" y="364"/>
                        <a:pt x="19" y="366"/>
                      </a:cubicBezTo>
                      <a:cubicBezTo>
                        <a:pt x="22" y="368"/>
                        <a:pt x="26" y="369"/>
                        <a:pt x="29" y="371"/>
                      </a:cubicBezTo>
                      <a:cubicBezTo>
                        <a:pt x="29" y="354"/>
                        <a:pt x="29" y="354"/>
                        <a:pt x="29" y="354"/>
                      </a:cubicBezTo>
                      <a:cubicBezTo>
                        <a:pt x="167" y="354"/>
                        <a:pt x="167" y="354"/>
                        <a:pt x="167" y="354"/>
                      </a:cubicBezTo>
                      <a:cubicBezTo>
                        <a:pt x="176" y="349"/>
                        <a:pt x="184" y="343"/>
                        <a:pt x="192" y="336"/>
                      </a:cubicBezTo>
                      <a:cubicBezTo>
                        <a:pt x="29" y="336"/>
                        <a:pt x="29" y="336"/>
                        <a:pt x="29" y="33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215" y="313"/>
                        <a:pt x="215" y="313"/>
                        <a:pt x="215" y="313"/>
                      </a:cubicBezTo>
                      <a:cubicBezTo>
                        <a:pt x="220" y="307"/>
                        <a:pt x="224" y="301"/>
                        <a:pt x="229" y="294"/>
                      </a:cubicBezTo>
                      <a:cubicBezTo>
                        <a:pt x="29" y="294"/>
                        <a:pt x="29" y="294"/>
                        <a:pt x="29" y="294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241" y="271"/>
                        <a:pt x="241" y="271"/>
                        <a:pt x="241" y="271"/>
                      </a:cubicBezTo>
                      <a:cubicBezTo>
                        <a:pt x="251" y="249"/>
                        <a:pt x="257" y="226"/>
                        <a:pt x="259" y="203"/>
                      </a:cubicBezTo>
                      <a:cubicBezTo>
                        <a:pt x="256" y="200"/>
                        <a:pt x="253" y="197"/>
                        <a:pt x="250" y="194"/>
                      </a:cubicBezTo>
                      <a:cubicBezTo>
                        <a:pt x="250" y="194"/>
                        <a:pt x="250" y="194"/>
                        <a:pt x="250" y="194"/>
                      </a:cubicBezTo>
                      <a:cubicBezTo>
                        <a:pt x="233" y="173"/>
                        <a:pt x="223" y="146"/>
                        <a:pt x="223" y="117"/>
                      </a:cubicBezTo>
                      <a:cubicBezTo>
                        <a:pt x="223" y="106"/>
                        <a:pt x="225" y="96"/>
                        <a:pt x="227" y="85"/>
                      </a:cubicBezTo>
                      <a:cubicBezTo>
                        <a:pt x="215" y="67"/>
                        <a:pt x="200" y="50"/>
                        <a:pt x="181" y="36"/>
                      </a:cubicBezTo>
                      <a:cubicBezTo>
                        <a:pt x="181" y="46"/>
                        <a:pt x="181" y="46"/>
                        <a:pt x="181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34" y="10"/>
                        <a:pt x="115" y="4"/>
                        <a:pt x="96" y="1"/>
                      </a:cubicBezTo>
                      <a:cubicBezTo>
                        <a:pt x="92" y="0"/>
                        <a:pt x="87" y="0"/>
                        <a:pt x="82" y="0"/>
                      </a:cubicBezTo>
                    </a:path>
                  </a:pathLst>
                </a:custGeom>
                <a:solidFill>
                  <a:srgbClr val="F6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/>
                <p:cNvSpPr/>
                <p:nvPr/>
              </p:nvSpPr>
              <p:spPr bwMode="auto">
                <a:xfrm>
                  <a:off x="9837738" y="8034338"/>
                  <a:ext cx="431800" cy="76200"/>
                </a:xfrm>
                <a:custGeom>
                  <a:avLst/>
                  <a:gdLst>
                    <a:gd name="T0" fmla="*/ 123 w 152"/>
                    <a:gd name="T1" fmla="*/ 0 h 27"/>
                    <a:gd name="T2" fmla="*/ 0 w 152"/>
                    <a:gd name="T3" fmla="*/ 0 h 27"/>
                    <a:gd name="T4" fmla="*/ 0 w 152"/>
                    <a:gd name="T5" fmla="*/ 27 h 27"/>
                    <a:gd name="T6" fmla="*/ 152 w 152"/>
                    <a:gd name="T7" fmla="*/ 27 h 27"/>
                    <a:gd name="T8" fmla="*/ 152 w 152"/>
                    <a:gd name="T9" fmla="*/ 17 h 27"/>
                    <a:gd name="T10" fmla="*/ 124 w 152"/>
                    <a:gd name="T11" fmla="*/ 0 h 27"/>
                    <a:gd name="T12" fmla="*/ 123 w 15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27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43" y="11"/>
                        <a:pt x="134" y="5"/>
                        <a:pt x="124" y="0"/>
                      </a:cubicBezTo>
                      <a:cubicBezTo>
                        <a:pt x="124" y="0"/>
                        <a:pt x="124" y="0"/>
                        <a:pt x="123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矩形 17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矩形 17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矩形 17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矩形 17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矩形 18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矩形 18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 bwMode="auto">
                <a:xfrm>
                  <a:off x="9837738" y="8751888"/>
                  <a:ext cx="603250" cy="65087"/>
                </a:xfrm>
                <a:custGeom>
                  <a:avLst/>
                  <a:gdLst>
                    <a:gd name="T0" fmla="*/ 212 w 212"/>
                    <a:gd name="T1" fmla="*/ 0 h 23"/>
                    <a:gd name="T2" fmla="*/ 0 w 212"/>
                    <a:gd name="T3" fmla="*/ 0 h 23"/>
                    <a:gd name="T4" fmla="*/ 0 w 212"/>
                    <a:gd name="T5" fmla="*/ 23 h 23"/>
                    <a:gd name="T6" fmla="*/ 200 w 212"/>
                    <a:gd name="T7" fmla="*/ 23 h 23"/>
                    <a:gd name="T8" fmla="*/ 206 w 212"/>
                    <a:gd name="T9" fmla="*/ 12 h 23"/>
                    <a:gd name="T10" fmla="*/ 206 w 212"/>
                    <a:gd name="T11" fmla="*/ 12 h 23"/>
                    <a:gd name="T12" fmla="*/ 206 w 212"/>
                    <a:gd name="T13" fmla="*/ 12 h 23"/>
                    <a:gd name="T14" fmla="*/ 212 w 212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3">
                      <a:moveTo>
                        <a:pt x="2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2" y="20"/>
                        <a:pt x="204" y="16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8" y="8"/>
                        <a:pt x="210" y="4"/>
                        <a:pt x="212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 bwMode="auto">
                <a:xfrm>
                  <a:off x="9837738" y="8872538"/>
                  <a:ext cx="528638" cy="65087"/>
                </a:xfrm>
                <a:custGeom>
                  <a:avLst/>
                  <a:gdLst>
                    <a:gd name="T0" fmla="*/ 186 w 186"/>
                    <a:gd name="T1" fmla="*/ 0 h 23"/>
                    <a:gd name="T2" fmla="*/ 0 w 186"/>
                    <a:gd name="T3" fmla="*/ 0 h 23"/>
                    <a:gd name="T4" fmla="*/ 0 w 186"/>
                    <a:gd name="T5" fmla="*/ 23 h 23"/>
                    <a:gd name="T6" fmla="*/ 163 w 186"/>
                    <a:gd name="T7" fmla="*/ 23 h 23"/>
                    <a:gd name="T8" fmla="*/ 175 w 186"/>
                    <a:gd name="T9" fmla="*/ 12 h 23"/>
                    <a:gd name="T10" fmla="*/ 186 w 186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6" h="23">
                      <a:moveTo>
                        <a:pt x="18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3" y="23"/>
                        <a:pt x="163" y="23"/>
                        <a:pt x="163" y="23"/>
                      </a:cubicBezTo>
                      <a:cubicBezTo>
                        <a:pt x="167" y="19"/>
                        <a:pt x="171" y="16"/>
                        <a:pt x="175" y="12"/>
                      </a:cubicBezTo>
                      <a:cubicBezTo>
                        <a:pt x="179" y="8"/>
                        <a:pt x="183" y="4"/>
                        <a:pt x="186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 bwMode="auto">
                <a:xfrm>
                  <a:off x="9837738" y="8988425"/>
                  <a:ext cx="392113" cy="68262"/>
                </a:xfrm>
                <a:custGeom>
                  <a:avLst/>
                  <a:gdLst>
                    <a:gd name="T0" fmla="*/ 138 w 138"/>
                    <a:gd name="T1" fmla="*/ 0 h 24"/>
                    <a:gd name="T2" fmla="*/ 0 w 138"/>
                    <a:gd name="T3" fmla="*/ 0 h 24"/>
                    <a:gd name="T4" fmla="*/ 0 w 138"/>
                    <a:gd name="T5" fmla="*/ 17 h 24"/>
                    <a:gd name="T6" fmla="*/ 24 w 138"/>
                    <a:gd name="T7" fmla="*/ 24 h 24"/>
                    <a:gd name="T8" fmla="*/ 80 w 138"/>
                    <a:gd name="T9" fmla="*/ 24 h 24"/>
                    <a:gd name="T10" fmla="*/ 138 w 13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4">
                      <a:moveTo>
                        <a:pt x="1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8" y="19"/>
                        <a:pt x="16" y="22"/>
                        <a:pt x="2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100" y="19"/>
                        <a:pt x="120" y="11"/>
                        <a:pt x="138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 bwMode="auto">
                <a:xfrm>
                  <a:off x="10390188" y="8221663"/>
                  <a:ext cx="101600" cy="311150"/>
                </a:xfrm>
                <a:custGeom>
                  <a:avLst/>
                  <a:gdLst>
                    <a:gd name="T0" fmla="*/ 4 w 36"/>
                    <a:gd name="T1" fmla="*/ 0 h 109"/>
                    <a:gd name="T2" fmla="*/ 0 w 36"/>
                    <a:gd name="T3" fmla="*/ 32 h 109"/>
                    <a:gd name="T4" fmla="*/ 27 w 36"/>
                    <a:gd name="T5" fmla="*/ 109 h 109"/>
                    <a:gd name="T6" fmla="*/ 36 w 36"/>
                    <a:gd name="T7" fmla="*/ 99 h 109"/>
                    <a:gd name="T8" fmla="*/ 20 w 36"/>
                    <a:gd name="T9" fmla="*/ 29 h 109"/>
                    <a:gd name="T10" fmla="*/ 20 w 36"/>
                    <a:gd name="T11" fmla="*/ 29 h 109"/>
                    <a:gd name="T12" fmla="*/ 20 w 36"/>
                    <a:gd name="T13" fmla="*/ 28 h 109"/>
                    <a:gd name="T14" fmla="*/ 20 w 36"/>
                    <a:gd name="T15" fmla="*/ 28 h 109"/>
                    <a:gd name="T16" fmla="*/ 20 w 36"/>
                    <a:gd name="T17" fmla="*/ 28 h 109"/>
                    <a:gd name="T18" fmla="*/ 20 w 36"/>
                    <a:gd name="T19" fmla="*/ 28 h 109"/>
                    <a:gd name="T20" fmla="*/ 19 w 36"/>
                    <a:gd name="T21" fmla="*/ 28 h 109"/>
                    <a:gd name="T22" fmla="*/ 19 w 36"/>
                    <a:gd name="T23" fmla="*/ 28 h 109"/>
                    <a:gd name="T24" fmla="*/ 19 w 36"/>
                    <a:gd name="T25" fmla="*/ 28 h 109"/>
                    <a:gd name="T26" fmla="*/ 19 w 36"/>
                    <a:gd name="T27" fmla="*/ 28 h 109"/>
                    <a:gd name="T28" fmla="*/ 19 w 36"/>
                    <a:gd name="T29" fmla="*/ 26 h 109"/>
                    <a:gd name="T30" fmla="*/ 19 w 36"/>
                    <a:gd name="T31" fmla="*/ 26 h 109"/>
                    <a:gd name="T32" fmla="*/ 19 w 36"/>
                    <a:gd name="T33" fmla="*/ 26 h 109"/>
                    <a:gd name="T34" fmla="*/ 18 w 36"/>
                    <a:gd name="T35" fmla="*/ 26 h 109"/>
                    <a:gd name="T36" fmla="*/ 18 w 36"/>
                    <a:gd name="T37" fmla="*/ 26 h 109"/>
                    <a:gd name="T38" fmla="*/ 18 w 36"/>
                    <a:gd name="T39" fmla="*/ 26 h 109"/>
                    <a:gd name="T40" fmla="*/ 18 w 36"/>
                    <a:gd name="T41" fmla="*/ 25 h 109"/>
                    <a:gd name="T42" fmla="*/ 18 w 36"/>
                    <a:gd name="T43" fmla="*/ 25 h 109"/>
                    <a:gd name="T44" fmla="*/ 18 w 36"/>
                    <a:gd name="T45" fmla="*/ 25 h 109"/>
                    <a:gd name="T46" fmla="*/ 18 w 36"/>
                    <a:gd name="T47" fmla="*/ 25 h 109"/>
                    <a:gd name="T48" fmla="*/ 18 w 36"/>
                    <a:gd name="T49" fmla="*/ 25 h 109"/>
                    <a:gd name="T50" fmla="*/ 18 w 36"/>
                    <a:gd name="T51" fmla="*/ 25 h 109"/>
                    <a:gd name="T52" fmla="*/ 18 w 36"/>
                    <a:gd name="T53" fmla="*/ 25 h 109"/>
                    <a:gd name="T54" fmla="*/ 18 w 36"/>
                    <a:gd name="T55" fmla="*/ 24 h 109"/>
                    <a:gd name="T56" fmla="*/ 18 w 36"/>
                    <a:gd name="T57" fmla="*/ 24 h 109"/>
                    <a:gd name="T58" fmla="*/ 18 w 36"/>
                    <a:gd name="T59" fmla="*/ 24 h 109"/>
                    <a:gd name="T60" fmla="*/ 18 w 36"/>
                    <a:gd name="T61" fmla="*/ 24 h 109"/>
                    <a:gd name="T62" fmla="*/ 18 w 36"/>
                    <a:gd name="T63" fmla="*/ 24 h 109"/>
                    <a:gd name="T64" fmla="*/ 18 w 36"/>
                    <a:gd name="T65" fmla="*/ 24 h 109"/>
                    <a:gd name="T66" fmla="*/ 17 w 36"/>
                    <a:gd name="T67" fmla="*/ 23 h 109"/>
                    <a:gd name="T68" fmla="*/ 17 w 36"/>
                    <a:gd name="T69" fmla="*/ 23 h 109"/>
                    <a:gd name="T70" fmla="*/ 17 w 36"/>
                    <a:gd name="T71" fmla="*/ 22 h 109"/>
                    <a:gd name="T72" fmla="*/ 17 w 36"/>
                    <a:gd name="T73" fmla="*/ 22 h 109"/>
                    <a:gd name="T74" fmla="*/ 17 w 36"/>
                    <a:gd name="T75" fmla="*/ 22 h 109"/>
                    <a:gd name="T76" fmla="*/ 17 w 36"/>
                    <a:gd name="T77" fmla="*/ 22 h 109"/>
                    <a:gd name="T78" fmla="*/ 17 w 36"/>
                    <a:gd name="T79" fmla="*/ 22 h 109"/>
                    <a:gd name="T80" fmla="*/ 17 w 36"/>
                    <a:gd name="T81" fmla="*/ 22 h 109"/>
                    <a:gd name="T82" fmla="*/ 16 w 36"/>
                    <a:gd name="T83" fmla="*/ 22 h 109"/>
                    <a:gd name="T84" fmla="*/ 16 w 36"/>
                    <a:gd name="T85" fmla="*/ 22 h 109"/>
                    <a:gd name="T86" fmla="*/ 16 w 36"/>
                    <a:gd name="T87" fmla="*/ 21 h 109"/>
                    <a:gd name="T88" fmla="*/ 16 w 36"/>
                    <a:gd name="T89" fmla="*/ 21 h 109"/>
                    <a:gd name="T90" fmla="*/ 16 w 36"/>
                    <a:gd name="T91" fmla="*/ 21 h 109"/>
                    <a:gd name="T92" fmla="*/ 16 w 36"/>
                    <a:gd name="T93" fmla="*/ 21 h 109"/>
                    <a:gd name="T94" fmla="*/ 4 w 36"/>
                    <a:gd name="T9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" h="109">
                      <a:moveTo>
                        <a:pt x="4" y="0"/>
                      </a:moveTo>
                      <a:cubicBezTo>
                        <a:pt x="2" y="11"/>
                        <a:pt x="0" y="21"/>
                        <a:pt x="0" y="32"/>
                      </a:cubicBezTo>
                      <a:cubicBezTo>
                        <a:pt x="0" y="61"/>
                        <a:pt x="10" y="88"/>
                        <a:pt x="27" y="109"/>
                      </a:cubicBezTo>
                      <a:cubicBezTo>
                        <a:pt x="30" y="105"/>
                        <a:pt x="33" y="102"/>
                        <a:pt x="36" y="99"/>
                      </a:cubicBezTo>
                      <a:cubicBezTo>
                        <a:pt x="35" y="75"/>
                        <a:pt x="29" y="51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14"/>
                        <a:pt x="9" y="7"/>
                        <a:pt x="4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 bwMode="auto">
                <a:xfrm>
                  <a:off x="10466388" y="8504238"/>
                  <a:ext cx="25400" cy="5397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0 h 19"/>
                    <a:gd name="T4" fmla="*/ 0 w 9"/>
                    <a:gd name="T5" fmla="*/ 10 h 19"/>
                    <a:gd name="T6" fmla="*/ 9 w 9"/>
                    <a:gd name="T7" fmla="*/ 19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3"/>
                        <a:pt x="3" y="6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3"/>
                        <a:pt x="6" y="16"/>
                        <a:pt x="9" y="19"/>
                      </a:cubicBezTo>
                      <a:cubicBezTo>
                        <a:pt x="9" y="13"/>
                        <a:pt x="9" y="7"/>
                        <a:pt x="9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>
                  <a:spLocks noEditPoints="1"/>
                </p:cNvSpPr>
                <p:nvPr/>
              </p:nvSpPr>
              <p:spPr bwMode="auto">
                <a:xfrm>
                  <a:off x="9475788" y="8142288"/>
                  <a:ext cx="452438" cy="917575"/>
                </a:xfrm>
                <a:custGeom>
                  <a:avLst/>
                  <a:gdLst>
                    <a:gd name="T0" fmla="*/ 119 w 159"/>
                    <a:gd name="T1" fmla="*/ 310 h 322"/>
                    <a:gd name="T2" fmla="*/ 151 w 159"/>
                    <a:gd name="T3" fmla="*/ 321 h 322"/>
                    <a:gd name="T4" fmla="*/ 117 w 159"/>
                    <a:gd name="T5" fmla="*/ 309 h 322"/>
                    <a:gd name="T6" fmla="*/ 3 w 159"/>
                    <a:gd name="T7" fmla="*/ 154 h 322"/>
                    <a:gd name="T8" fmla="*/ 3 w 159"/>
                    <a:gd name="T9" fmla="*/ 154 h 322"/>
                    <a:gd name="T10" fmla="*/ 3 w 159"/>
                    <a:gd name="T11" fmla="*/ 154 h 322"/>
                    <a:gd name="T12" fmla="*/ 3 w 159"/>
                    <a:gd name="T13" fmla="*/ 154 h 322"/>
                    <a:gd name="T14" fmla="*/ 3 w 159"/>
                    <a:gd name="T15" fmla="*/ 153 h 322"/>
                    <a:gd name="T16" fmla="*/ 3 w 159"/>
                    <a:gd name="T17" fmla="*/ 153 h 322"/>
                    <a:gd name="T18" fmla="*/ 3 w 159"/>
                    <a:gd name="T19" fmla="*/ 153 h 322"/>
                    <a:gd name="T20" fmla="*/ 3 w 159"/>
                    <a:gd name="T21" fmla="*/ 153 h 322"/>
                    <a:gd name="T22" fmla="*/ 3 w 159"/>
                    <a:gd name="T23" fmla="*/ 153 h 322"/>
                    <a:gd name="T24" fmla="*/ 3 w 159"/>
                    <a:gd name="T25" fmla="*/ 152 h 322"/>
                    <a:gd name="T26" fmla="*/ 2 w 159"/>
                    <a:gd name="T27" fmla="*/ 151 h 322"/>
                    <a:gd name="T28" fmla="*/ 2 w 159"/>
                    <a:gd name="T29" fmla="*/ 151 h 322"/>
                    <a:gd name="T30" fmla="*/ 2 w 159"/>
                    <a:gd name="T31" fmla="*/ 151 h 322"/>
                    <a:gd name="T32" fmla="*/ 2 w 159"/>
                    <a:gd name="T33" fmla="*/ 150 h 322"/>
                    <a:gd name="T34" fmla="*/ 2 w 159"/>
                    <a:gd name="T35" fmla="*/ 150 h 322"/>
                    <a:gd name="T36" fmla="*/ 2 w 159"/>
                    <a:gd name="T37" fmla="*/ 150 h 322"/>
                    <a:gd name="T38" fmla="*/ 2 w 159"/>
                    <a:gd name="T39" fmla="*/ 150 h 322"/>
                    <a:gd name="T40" fmla="*/ 2 w 159"/>
                    <a:gd name="T41" fmla="*/ 150 h 322"/>
                    <a:gd name="T42" fmla="*/ 2 w 159"/>
                    <a:gd name="T43" fmla="*/ 150 h 322"/>
                    <a:gd name="T44" fmla="*/ 2 w 159"/>
                    <a:gd name="T45" fmla="*/ 149 h 322"/>
                    <a:gd name="T46" fmla="*/ 2 w 159"/>
                    <a:gd name="T47" fmla="*/ 149 h 322"/>
                    <a:gd name="T48" fmla="*/ 2 w 159"/>
                    <a:gd name="T49" fmla="*/ 149 h 322"/>
                    <a:gd name="T50" fmla="*/ 2 w 159"/>
                    <a:gd name="T51" fmla="*/ 148 h 322"/>
                    <a:gd name="T52" fmla="*/ 2 w 159"/>
                    <a:gd name="T53" fmla="*/ 148 h 322"/>
                    <a:gd name="T54" fmla="*/ 2 w 159"/>
                    <a:gd name="T55" fmla="*/ 148 h 322"/>
                    <a:gd name="T56" fmla="*/ 2 w 159"/>
                    <a:gd name="T57" fmla="*/ 147 h 322"/>
                    <a:gd name="T58" fmla="*/ 2 w 159"/>
                    <a:gd name="T59" fmla="*/ 147 h 322"/>
                    <a:gd name="T60" fmla="*/ 2 w 159"/>
                    <a:gd name="T61" fmla="*/ 147 h 322"/>
                    <a:gd name="T62" fmla="*/ 2 w 159"/>
                    <a:gd name="T63" fmla="*/ 147 h 322"/>
                    <a:gd name="T64" fmla="*/ 2 w 159"/>
                    <a:gd name="T65" fmla="*/ 147 h 322"/>
                    <a:gd name="T66" fmla="*/ 2 w 159"/>
                    <a:gd name="T67" fmla="*/ 147 h 322"/>
                    <a:gd name="T68" fmla="*/ 2 w 159"/>
                    <a:gd name="T69" fmla="*/ 146 h 322"/>
                    <a:gd name="T70" fmla="*/ 2 w 159"/>
                    <a:gd name="T71" fmla="*/ 146 h 322"/>
                    <a:gd name="T72" fmla="*/ 2 w 159"/>
                    <a:gd name="T73" fmla="*/ 146 h 322"/>
                    <a:gd name="T74" fmla="*/ 2 w 159"/>
                    <a:gd name="T75" fmla="*/ 146 h 322"/>
                    <a:gd name="T76" fmla="*/ 2 w 159"/>
                    <a:gd name="T77" fmla="*/ 146 h 322"/>
                    <a:gd name="T78" fmla="*/ 2 w 159"/>
                    <a:gd name="T79" fmla="*/ 146 h 322"/>
                    <a:gd name="T80" fmla="*/ 2 w 159"/>
                    <a:gd name="T81" fmla="*/ 145 h 322"/>
                    <a:gd name="T82" fmla="*/ 2 w 159"/>
                    <a:gd name="T83" fmla="*/ 145 h 322"/>
                    <a:gd name="T84" fmla="*/ 2 w 159"/>
                    <a:gd name="T85" fmla="*/ 145 h 322"/>
                    <a:gd name="T86" fmla="*/ 2 w 159"/>
                    <a:gd name="T87" fmla="*/ 144 h 322"/>
                    <a:gd name="T88" fmla="*/ 2 w 159"/>
                    <a:gd name="T89" fmla="*/ 144 h 322"/>
                    <a:gd name="T90" fmla="*/ 28 w 159"/>
                    <a:gd name="T91" fmla="*/ 37 h 322"/>
                    <a:gd name="T92" fmla="*/ 22 w 159"/>
                    <a:gd name="T93" fmla="*/ 48 h 322"/>
                    <a:gd name="T94" fmla="*/ 56 w 159"/>
                    <a:gd name="T95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322">
                      <a:moveTo>
                        <a:pt x="117" y="309"/>
                      </a:moveTo>
                      <a:cubicBezTo>
                        <a:pt x="118" y="310"/>
                        <a:pt x="118" y="310"/>
                        <a:pt x="119" y="310"/>
                      </a:cubicBezTo>
                      <a:cubicBezTo>
                        <a:pt x="132" y="316"/>
                        <a:pt x="146" y="320"/>
                        <a:pt x="159" y="322"/>
                      </a:cubicBezTo>
                      <a:cubicBezTo>
                        <a:pt x="157" y="322"/>
                        <a:pt x="154" y="321"/>
                        <a:pt x="151" y="321"/>
                      </a:cubicBezTo>
                      <a:cubicBezTo>
                        <a:pt x="143" y="319"/>
                        <a:pt x="135" y="316"/>
                        <a:pt x="127" y="314"/>
                      </a:cubicBezTo>
                      <a:cubicBezTo>
                        <a:pt x="124" y="312"/>
                        <a:pt x="120" y="311"/>
                        <a:pt x="117" y="309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4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2"/>
                      </a:move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50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8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8"/>
                      </a:cubicBezTo>
                      <a:moveTo>
                        <a:pt x="2" y="148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moveTo>
                        <a:pt x="2" y="147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6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4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4"/>
                      </a:cubicBezTo>
                      <a:moveTo>
                        <a:pt x="56" y="0"/>
                      </a:moveTo>
                      <a:cubicBezTo>
                        <a:pt x="45" y="11"/>
                        <a:pt x="36" y="23"/>
                        <a:pt x="28" y="37"/>
                      </a:cubicBezTo>
                      <a:cubicBezTo>
                        <a:pt x="8" y="71"/>
                        <a:pt x="0" y="108"/>
                        <a:pt x="2" y="144"/>
                      </a:cubicBezTo>
                      <a:cubicBezTo>
                        <a:pt x="0" y="112"/>
                        <a:pt x="6" y="79"/>
                        <a:pt x="22" y="48"/>
                      </a:cubicBezTo>
                      <a:cubicBezTo>
                        <a:pt x="30" y="32"/>
                        <a:pt x="40" y="18"/>
                        <a:pt x="51" y="5"/>
                      </a:cubicBezTo>
                      <a:cubicBezTo>
                        <a:pt x="53" y="4"/>
                        <a:pt x="54" y="2"/>
                        <a:pt x="56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>
                  <a:spLocks noEditPoints="1"/>
                </p:cNvSpPr>
                <p:nvPr/>
              </p:nvSpPr>
              <p:spPr bwMode="auto">
                <a:xfrm>
                  <a:off x="9385300" y="7983538"/>
                  <a:ext cx="1062038" cy="1076325"/>
                </a:xfrm>
                <a:custGeom>
                  <a:avLst/>
                  <a:gdLst>
                    <a:gd name="T0" fmla="*/ 163 w 373"/>
                    <a:gd name="T1" fmla="*/ 378 h 378"/>
                    <a:gd name="T2" fmla="*/ 359 w 373"/>
                    <a:gd name="T3" fmla="*/ 293 h 378"/>
                    <a:gd name="T4" fmla="*/ 363 w 373"/>
                    <a:gd name="T5" fmla="*/ 287 h 378"/>
                    <a:gd name="T6" fmla="*/ 365 w 373"/>
                    <a:gd name="T7" fmla="*/ 282 h 378"/>
                    <a:gd name="T8" fmla="*/ 14 w 373"/>
                    <a:gd name="T9" fmla="*/ 246 h 378"/>
                    <a:gd name="T10" fmla="*/ 14 w 373"/>
                    <a:gd name="T11" fmla="*/ 245 h 378"/>
                    <a:gd name="T12" fmla="*/ 14 w 373"/>
                    <a:gd name="T13" fmla="*/ 245 h 378"/>
                    <a:gd name="T14" fmla="*/ 14 w 373"/>
                    <a:gd name="T15" fmla="*/ 245 h 378"/>
                    <a:gd name="T16" fmla="*/ 14 w 373"/>
                    <a:gd name="T17" fmla="*/ 245 h 378"/>
                    <a:gd name="T18" fmla="*/ 14 w 373"/>
                    <a:gd name="T19" fmla="*/ 244 h 378"/>
                    <a:gd name="T20" fmla="*/ 14 w 373"/>
                    <a:gd name="T21" fmla="*/ 244 h 378"/>
                    <a:gd name="T22" fmla="*/ 14 w 373"/>
                    <a:gd name="T23" fmla="*/ 244 h 378"/>
                    <a:gd name="T24" fmla="*/ 13 w 373"/>
                    <a:gd name="T25" fmla="*/ 243 h 378"/>
                    <a:gd name="T26" fmla="*/ 13 w 373"/>
                    <a:gd name="T27" fmla="*/ 243 h 378"/>
                    <a:gd name="T28" fmla="*/ 13 w 373"/>
                    <a:gd name="T29" fmla="*/ 243 h 378"/>
                    <a:gd name="T30" fmla="*/ 13 w 373"/>
                    <a:gd name="T31" fmla="*/ 242 h 378"/>
                    <a:gd name="T32" fmla="*/ 13 w 373"/>
                    <a:gd name="T33" fmla="*/ 242 h 378"/>
                    <a:gd name="T34" fmla="*/ 13 w 373"/>
                    <a:gd name="T35" fmla="*/ 241 h 378"/>
                    <a:gd name="T36" fmla="*/ 13 w 373"/>
                    <a:gd name="T37" fmla="*/ 241 h 378"/>
                    <a:gd name="T38" fmla="*/ 13 w 373"/>
                    <a:gd name="T39" fmla="*/ 241 h 378"/>
                    <a:gd name="T40" fmla="*/ 13 w 373"/>
                    <a:gd name="T41" fmla="*/ 240 h 378"/>
                    <a:gd name="T42" fmla="*/ 373 w 373"/>
                    <a:gd name="T43" fmla="*/ 113 h 378"/>
                    <a:gd name="T44" fmla="*/ 373 w 373"/>
                    <a:gd name="T45" fmla="*/ 112 h 378"/>
                    <a:gd name="T46" fmla="*/ 373 w 373"/>
                    <a:gd name="T47" fmla="*/ 112 h 378"/>
                    <a:gd name="T48" fmla="*/ 372 w 373"/>
                    <a:gd name="T49" fmla="*/ 112 h 378"/>
                    <a:gd name="T50" fmla="*/ 372 w 373"/>
                    <a:gd name="T51" fmla="*/ 112 h 378"/>
                    <a:gd name="T52" fmla="*/ 372 w 373"/>
                    <a:gd name="T53" fmla="*/ 110 h 378"/>
                    <a:gd name="T54" fmla="*/ 372 w 373"/>
                    <a:gd name="T55" fmla="*/ 110 h 378"/>
                    <a:gd name="T56" fmla="*/ 371 w 373"/>
                    <a:gd name="T57" fmla="*/ 110 h 378"/>
                    <a:gd name="T58" fmla="*/ 371 w 373"/>
                    <a:gd name="T59" fmla="*/ 109 h 378"/>
                    <a:gd name="T60" fmla="*/ 371 w 373"/>
                    <a:gd name="T61" fmla="*/ 109 h 378"/>
                    <a:gd name="T62" fmla="*/ 371 w 373"/>
                    <a:gd name="T63" fmla="*/ 109 h 378"/>
                    <a:gd name="T64" fmla="*/ 371 w 373"/>
                    <a:gd name="T65" fmla="*/ 109 h 378"/>
                    <a:gd name="T66" fmla="*/ 371 w 373"/>
                    <a:gd name="T67" fmla="*/ 108 h 378"/>
                    <a:gd name="T68" fmla="*/ 371 w 373"/>
                    <a:gd name="T69" fmla="*/ 108 h 378"/>
                    <a:gd name="T70" fmla="*/ 371 w 373"/>
                    <a:gd name="T71" fmla="*/ 108 h 378"/>
                    <a:gd name="T72" fmla="*/ 370 w 373"/>
                    <a:gd name="T73" fmla="*/ 107 h 378"/>
                    <a:gd name="T74" fmla="*/ 370 w 373"/>
                    <a:gd name="T75" fmla="*/ 106 h 378"/>
                    <a:gd name="T76" fmla="*/ 370 w 373"/>
                    <a:gd name="T77" fmla="*/ 106 h 378"/>
                    <a:gd name="T78" fmla="*/ 370 w 373"/>
                    <a:gd name="T79" fmla="*/ 106 h 378"/>
                    <a:gd name="T80" fmla="*/ 369 w 373"/>
                    <a:gd name="T81" fmla="*/ 106 h 378"/>
                    <a:gd name="T82" fmla="*/ 369 w 373"/>
                    <a:gd name="T83" fmla="*/ 105 h 378"/>
                    <a:gd name="T84" fmla="*/ 32 w 373"/>
                    <a:gd name="T85" fmla="*/ 93 h 378"/>
                    <a:gd name="T86" fmla="*/ 60 w 373"/>
                    <a:gd name="T87" fmla="*/ 56 h 378"/>
                    <a:gd name="T88" fmla="*/ 283 w 373"/>
                    <a:gd name="T89" fmla="*/ 18 h 378"/>
                    <a:gd name="T90" fmla="*/ 369 w 373"/>
                    <a:gd name="T91" fmla="*/ 10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73" h="378">
                      <a:moveTo>
                        <a:pt x="121" y="365"/>
                      </a:moveTo>
                      <a:cubicBezTo>
                        <a:pt x="122" y="366"/>
                        <a:pt x="122" y="366"/>
                        <a:pt x="123" y="366"/>
                      </a:cubicBezTo>
                      <a:cubicBezTo>
                        <a:pt x="136" y="372"/>
                        <a:pt x="150" y="376"/>
                        <a:pt x="163" y="378"/>
                      </a:cubicBezTo>
                      <a:cubicBezTo>
                        <a:pt x="149" y="376"/>
                        <a:pt x="135" y="371"/>
                        <a:pt x="121" y="365"/>
                      </a:cubicBezTo>
                      <a:moveTo>
                        <a:pt x="365" y="282"/>
                      </a:moveTo>
                      <a:cubicBezTo>
                        <a:pt x="363" y="286"/>
                        <a:pt x="361" y="290"/>
                        <a:pt x="359" y="293"/>
                      </a:cubicBezTo>
                      <a:cubicBezTo>
                        <a:pt x="354" y="300"/>
                        <a:pt x="350" y="306"/>
                        <a:pt x="345" y="312"/>
                      </a:cubicBezTo>
                      <a:cubicBezTo>
                        <a:pt x="342" y="316"/>
                        <a:pt x="338" y="320"/>
                        <a:pt x="334" y="324"/>
                      </a:cubicBezTo>
                      <a:cubicBezTo>
                        <a:pt x="345" y="313"/>
                        <a:pt x="355" y="300"/>
                        <a:pt x="363" y="287"/>
                      </a:cubicBezTo>
                      <a:cubicBezTo>
                        <a:pt x="363" y="285"/>
                        <a:pt x="364" y="284"/>
                        <a:pt x="365" y="282"/>
                      </a:cubicBezTo>
                      <a:moveTo>
                        <a:pt x="365" y="282"/>
                      </a:moveTo>
                      <a:cubicBezTo>
                        <a:pt x="365" y="282"/>
                        <a:pt x="365" y="282"/>
                        <a:pt x="365" y="282"/>
                      </a:cubicBezTo>
                      <a:cubicBezTo>
                        <a:pt x="365" y="282"/>
                        <a:pt x="365" y="282"/>
                        <a:pt x="365" y="282"/>
                      </a:cubicBezTo>
                      <a:moveTo>
                        <a:pt x="14" y="246"/>
                      </a:moveTo>
                      <a:cubicBezTo>
                        <a:pt x="14" y="246"/>
                        <a:pt x="14" y="246"/>
                        <a:pt x="14" y="246"/>
                      </a:cubicBezTo>
                      <a:cubicBezTo>
                        <a:pt x="14" y="246"/>
                        <a:pt x="14" y="246"/>
                        <a:pt x="14" y="246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5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3"/>
                        <a:pt x="13" y="243"/>
                      </a:cubicBezTo>
                      <a:cubicBezTo>
                        <a:pt x="13" y="243"/>
                        <a:pt x="13" y="242"/>
                        <a:pt x="13" y="242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2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0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0"/>
                      </a:cubicBezTo>
                      <a:moveTo>
                        <a:pt x="13" y="240"/>
                      </a:moveTo>
                      <a:cubicBezTo>
                        <a:pt x="13" y="240"/>
                        <a:pt x="13" y="240"/>
                        <a:pt x="13" y="240"/>
                      </a:cubicBezTo>
                      <a:cubicBezTo>
                        <a:pt x="13" y="240"/>
                        <a:pt x="13" y="240"/>
                        <a:pt x="13" y="240"/>
                      </a:cubicBezTo>
                      <a:moveTo>
                        <a:pt x="373" y="113"/>
                      </a:move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0"/>
                      </a:moveTo>
                      <a:cubicBezTo>
                        <a:pt x="372" y="110"/>
                        <a:pt x="372" y="110"/>
                        <a:pt x="372" y="110"/>
                      </a:cubicBezTo>
                      <a:cubicBezTo>
                        <a:pt x="372" y="110"/>
                        <a:pt x="372" y="110"/>
                        <a:pt x="372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2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1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9"/>
                        <a:pt x="371" y="109"/>
                      </a:cubicBezTo>
                      <a:cubicBezTo>
                        <a:pt x="371" y="109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0" y="107"/>
                      </a:moveTo>
                      <a:cubicBezTo>
                        <a:pt x="370" y="107"/>
                        <a:pt x="370" y="107"/>
                        <a:pt x="371" y="108"/>
                      </a:cubicBezTo>
                      <a:cubicBezTo>
                        <a:pt x="370" y="107"/>
                        <a:pt x="370" y="107"/>
                        <a:pt x="370" y="107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7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69" y="106"/>
                      </a:moveTo>
                      <a:cubicBezTo>
                        <a:pt x="369" y="106"/>
                        <a:pt x="370" y="106"/>
                        <a:pt x="370" y="106"/>
                      </a:cubicBezTo>
                      <a:cubicBezTo>
                        <a:pt x="370" y="106"/>
                        <a:pt x="369" y="106"/>
                        <a:pt x="369" y="106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6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5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60" y="56"/>
                      </a:moveTo>
                      <a:cubicBezTo>
                        <a:pt x="49" y="67"/>
                        <a:pt x="40" y="79"/>
                        <a:pt x="32" y="93"/>
                      </a:cubicBezTo>
                      <a:cubicBezTo>
                        <a:pt x="5" y="140"/>
                        <a:pt x="0" y="192"/>
                        <a:pt x="13" y="240"/>
                      </a:cubicBezTo>
                      <a:cubicBezTo>
                        <a:pt x="1" y="196"/>
                        <a:pt x="4" y="148"/>
                        <a:pt x="26" y="104"/>
                      </a:cubicBezTo>
                      <a:cubicBezTo>
                        <a:pt x="35" y="86"/>
                        <a:pt x="47" y="70"/>
                        <a:pt x="60" y="56"/>
                      </a:cubicBezTo>
                      <a:moveTo>
                        <a:pt x="226" y="0"/>
                      </a:moveTo>
                      <a:cubicBezTo>
                        <a:pt x="245" y="3"/>
                        <a:pt x="264" y="9"/>
                        <a:pt x="282" y="18"/>
                      </a:cubicBezTo>
                      <a:cubicBezTo>
                        <a:pt x="283" y="18"/>
                        <a:pt x="283" y="18"/>
                        <a:pt x="283" y="18"/>
                      </a:cubicBezTo>
                      <a:cubicBezTo>
                        <a:pt x="293" y="23"/>
                        <a:pt x="302" y="29"/>
                        <a:pt x="311" y="35"/>
                      </a:cubicBezTo>
                      <a:cubicBezTo>
                        <a:pt x="330" y="49"/>
                        <a:pt x="345" y="66"/>
                        <a:pt x="357" y="84"/>
                      </a:cubicBezTo>
                      <a:cubicBezTo>
                        <a:pt x="362" y="91"/>
                        <a:pt x="366" y="98"/>
                        <a:pt x="369" y="105"/>
                      </a:cubicBezTo>
                      <a:cubicBezTo>
                        <a:pt x="350" y="65"/>
                        <a:pt x="316" y="32"/>
                        <a:pt x="272" y="13"/>
                      </a:cubicBezTo>
                      <a:cubicBezTo>
                        <a:pt x="257" y="7"/>
                        <a:pt x="242" y="3"/>
                        <a:pt x="226" y="0"/>
                      </a:cubicBezTo>
                    </a:path>
                  </a:pathLst>
                </a:custGeom>
                <a:solidFill>
                  <a:srgbClr val="9B9D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 bwMode="auto">
                <a:xfrm>
                  <a:off x="9809163" y="8080375"/>
                  <a:ext cx="196850" cy="180975"/>
                </a:xfrm>
                <a:custGeom>
                  <a:avLst/>
                  <a:gdLst>
                    <a:gd name="T0" fmla="*/ 62 w 69"/>
                    <a:gd name="T1" fmla="*/ 19 h 64"/>
                    <a:gd name="T2" fmla="*/ 63 w 69"/>
                    <a:gd name="T3" fmla="*/ 23 h 64"/>
                    <a:gd name="T4" fmla="*/ 48 w 69"/>
                    <a:gd name="T5" fmla="*/ 59 h 64"/>
                    <a:gd name="T6" fmla="*/ 48 w 69"/>
                    <a:gd name="T7" fmla="*/ 59 h 64"/>
                    <a:gd name="T8" fmla="*/ 12 w 69"/>
                    <a:gd name="T9" fmla="*/ 48 h 64"/>
                    <a:gd name="T10" fmla="*/ 11 w 69"/>
                    <a:gd name="T11" fmla="*/ 45 h 64"/>
                    <a:gd name="T12" fmla="*/ 31 w 69"/>
                    <a:gd name="T13" fmla="*/ 2 h 64"/>
                    <a:gd name="T14" fmla="*/ 33 w 69"/>
                    <a:gd name="T15" fmla="*/ 2 h 64"/>
                    <a:gd name="T16" fmla="*/ 62 w 69"/>
                    <a:gd name="T17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64">
                      <a:moveTo>
                        <a:pt x="62" y="19"/>
                      </a:moveTo>
                      <a:cubicBezTo>
                        <a:pt x="62" y="20"/>
                        <a:pt x="63" y="21"/>
                        <a:pt x="63" y="23"/>
                      </a:cubicBezTo>
                      <a:cubicBezTo>
                        <a:pt x="69" y="37"/>
                        <a:pt x="62" y="53"/>
                        <a:pt x="48" y="59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35" y="64"/>
                        <a:pt x="20" y="59"/>
                        <a:pt x="12" y="48"/>
                      </a:cubicBezTo>
                      <a:cubicBezTo>
                        <a:pt x="12" y="47"/>
                        <a:pt x="11" y="46"/>
                        <a:pt x="11" y="45"/>
                      </a:cubicBezTo>
                      <a:cubicBezTo>
                        <a:pt x="0" y="27"/>
                        <a:pt x="11" y="4"/>
                        <a:pt x="31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46" y="0"/>
                        <a:pt x="57" y="8"/>
                        <a:pt x="62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 bwMode="auto">
                <a:xfrm>
                  <a:off x="9504363" y="8178800"/>
                  <a:ext cx="319088" cy="447675"/>
                </a:xfrm>
                <a:custGeom>
                  <a:avLst/>
                  <a:gdLst>
                    <a:gd name="T0" fmla="*/ 87 w 112"/>
                    <a:gd name="T1" fmla="*/ 13 h 157"/>
                    <a:gd name="T2" fmla="*/ 103 w 112"/>
                    <a:gd name="T3" fmla="*/ 31 h 157"/>
                    <a:gd name="T4" fmla="*/ 105 w 112"/>
                    <a:gd name="T5" fmla="*/ 66 h 157"/>
                    <a:gd name="T6" fmla="*/ 91 w 112"/>
                    <a:gd name="T7" fmla="*/ 88 h 157"/>
                    <a:gd name="T8" fmla="*/ 76 w 112"/>
                    <a:gd name="T9" fmla="*/ 133 h 157"/>
                    <a:gd name="T10" fmla="*/ 47 w 112"/>
                    <a:gd name="T11" fmla="*/ 156 h 157"/>
                    <a:gd name="T12" fmla="*/ 25 w 112"/>
                    <a:gd name="T13" fmla="*/ 153 h 157"/>
                    <a:gd name="T14" fmla="*/ 1 w 112"/>
                    <a:gd name="T15" fmla="*/ 126 h 157"/>
                    <a:gd name="T16" fmla="*/ 17 w 112"/>
                    <a:gd name="T17" fmla="*/ 51 h 157"/>
                    <a:gd name="T18" fmla="*/ 46 w 112"/>
                    <a:gd name="T19" fmla="*/ 11 h 157"/>
                    <a:gd name="T20" fmla="*/ 87 w 112"/>
                    <a:gd name="T21" fmla="*/ 1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57">
                      <a:moveTo>
                        <a:pt x="87" y="13"/>
                      </a:moveTo>
                      <a:cubicBezTo>
                        <a:pt x="93" y="19"/>
                        <a:pt x="98" y="25"/>
                        <a:pt x="103" y="31"/>
                      </a:cubicBezTo>
                      <a:cubicBezTo>
                        <a:pt x="112" y="41"/>
                        <a:pt x="112" y="55"/>
                        <a:pt x="105" y="66"/>
                      </a:cubicBezTo>
                      <a:cubicBezTo>
                        <a:pt x="100" y="73"/>
                        <a:pt x="95" y="80"/>
                        <a:pt x="91" y="88"/>
                      </a:cubicBezTo>
                      <a:cubicBezTo>
                        <a:pt x="84" y="103"/>
                        <a:pt x="79" y="118"/>
                        <a:pt x="76" y="133"/>
                      </a:cubicBezTo>
                      <a:cubicBezTo>
                        <a:pt x="74" y="147"/>
                        <a:pt x="61" y="157"/>
                        <a:pt x="47" y="156"/>
                      </a:cubicBezTo>
                      <a:cubicBezTo>
                        <a:pt x="40" y="155"/>
                        <a:pt x="32" y="155"/>
                        <a:pt x="25" y="153"/>
                      </a:cubicBezTo>
                      <a:cubicBezTo>
                        <a:pt x="11" y="151"/>
                        <a:pt x="1" y="140"/>
                        <a:pt x="1" y="126"/>
                      </a:cubicBezTo>
                      <a:cubicBezTo>
                        <a:pt x="0" y="101"/>
                        <a:pt x="5" y="75"/>
                        <a:pt x="17" y="51"/>
                      </a:cubicBezTo>
                      <a:cubicBezTo>
                        <a:pt x="25" y="36"/>
                        <a:pt x="35" y="23"/>
                        <a:pt x="46" y="11"/>
                      </a:cubicBezTo>
                      <a:cubicBezTo>
                        <a:pt x="58" y="0"/>
                        <a:pt x="77" y="0"/>
                        <a:pt x="87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045368" y="122716"/>
              <a:ext cx="1741487" cy="747712"/>
              <a:chOff x="8430182" y="-1140871"/>
              <a:chExt cx="1741487" cy="747712"/>
            </a:xfrm>
          </p:grpSpPr>
          <p:sp>
            <p:nvSpPr>
              <p:cNvPr id="25" name="任意多边形: 形状 24"/>
              <p:cNvSpPr/>
              <p:nvPr/>
            </p:nvSpPr>
            <p:spPr bwMode="auto">
              <a:xfrm>
                <a:off x="8520669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 bwMode="auto">
              <a:xfrm>
                <a:off x="8831819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9138207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9449357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9755744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8430182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8741332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9047719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9357282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9665257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33087" y="5668484"/>
              <a:ext cx="1300405" cy="865196"/>
              <a:chOff x="12161838" y="2838450"/>
              <a:chExt cx="1579563" cy="1050926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12487276" y="3159126"/>
                <a:ext cx="1254125" cy="730250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2404726" y="3081338"/>
                <a:ext cx="1255713" cy="72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 bwMode="auto">
              <a:xfrm>
                <a:off x="12404726" y="3081338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>
                <a:off x="12404726" y="3081338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12292013" y="2963863"/>
                <a:ext cx="1255713" cy="728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12292013" y="2963863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4" y="135"/>
                      <a:pt x="144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96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12292013" y="2963863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3" y="118"/>
                      <a:pt x="145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12161838" y="2838451"/>
                <a:ext cx="1258888" cy="723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2161838" y="2838450"/>
                <a:ext cx="1258888" cy="549275"/>
              </a:xfrm>
              <a:custGeom>
                <a:avLst/>
                <a:gdLst>
                  <a:gd name="T0" fmla="*/ 310 w 310"/>
                  <a:gd name="T1" fmla="*/ 0 h 135"/>
                  <a:gd name="T2" fmla="*/ 178 w 310"/>
                  <a:gd name="T3" fmla="*/ 123 h 135"/>
                  <a:gd name="T4" fmla="*/ 132 w 310"/>
                  <a:gd name="T5" fmla="*/ 123 h 135"/>
                  <a:gd name="T6" fmla="*/ 0 w 310"/>
                  <a:gd name="T7" fmla="*/ 0 h 135"/>
                  <a:gd name="T8" fmla="*/ 310 w 31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35">
                    <a:moveTo>
                      <a:pt x="310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2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12161838" y="2838451"/>
                <a:ext cx="1258888" cy="479425"/>
              </a:xfrm>
              <a:custGeom>
                <a:avLst/>
                <a:gdLst>
                  <a:gd name="T0" fmla="*/ 133 w 310"/>
                  <a:gd name="T1" fmla="*/ 108 h 118"/>
                  <a:gd name="T2" fmla="*/ 0 w 310"/>
                  <a:gd name="T3" fmla="*/ 0 h 118"/>
                  <a:gd name="T4" fmla="*/ 310 w 310"/>
                  <a:gd name="T5" fmla="*/ 0 h 118"/>
                  <a:gd name="T6" fmla="*/ 177 w 310"/>
                  <a:gd name="T7" fmla="*/ 108 h 118"/>
                  <a:gd name="T8" fmla="*/ 133 w 310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0399" y="1270236"/>
            <a:ext cx="5638801" cy="2339973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33040"/>
            <a:ext cx="5638800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27416"/>
            <a:ext cx="5638800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安徽省颍上第一中学</a:t>
            </a:r>
            <a:r>
              <a:rPr lang="en-US" altLang="zh-CN"/>
              <a:t> </a:t>
            </a:r>
            <a:r>
              <a:rPr lang="zh-CN" altLang="en-US"/>
              <a:t>王芳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  <a:endParaRPr 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18" name="任意多边形: 形状 17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 userDrawn="1"/>
        </p:nvSpPr>
        <p:spPr>
          <a:xfrm>
            <a:off x="8327472" y="531854"/>
            <a:ext cx="2519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汉仪粗圆简" panose="02010600000101010101" charset="-122"/>
                <a:ea typeface="汉仪粗圆简" panose="02010600000101010101" charset="-122"/>
                <a:cs typeface="汉仪粗圆简" panose="02010600000101010101" charset="-122"/>
              </a:rPr>
              <a:t>第三单元 智能小区我揭秘</a:t>
            </a:r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  <a:latin typeface="汉仪粗圆简" panose="02010600000101010101" charset="-122"/>
              <a:ea typeface="汉仪粗圆简" panose="02010600000101010101" charset="-122"/>
              <a:cs typeface="汉仪粗圆简" panose="02010600000101010101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518623" y="575669"/>
            <a:ext cx="2316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solidFill>
                  <a:schemeClr val="tx1"/>
                </a:solidFill>
                <a:latin typeface="汉仪粗圆简" panose="02010600000101010101" charset="-122"/>
                <a:ea typeface="汉仪粗圆简" panose="02010600000101010101" charset="-122"/>
                <a:cs typeface="汉仪粗圆简" panose="02010600000101010101" charset="-122"/>
              </a:rPr>
              <a:t>第</a:t>
            </a:r>
            <a:r>
              <a:rPr lang="en-US" altLang="zh-CN" dirty="0">
                <a:solidFill>
                  <a:schemeClr val="tx1"/>
                </a:solidFill>
                <a:latin typeface="汉仪粗圆简" panose="02010600000101010101" charset="-122"/>
                <a:ea typeface="汉仪粗圆简" panose="02010600000101010101" charset="-122"/>
                <a:cs typeface="汉仪粗圆简" panose="02010600000101010101" charset="-122"/>
              </a:rPr>
              <a:t>11</a:t>
            </a:r>
            <a:r>
              <a:rPr lang="zh-CN" altLang="en-US" dirty="0">
                <a:solidFill>
                  <a:schemeClr val="tx1"/>
                </a:solidFill>
                <a:latin typeface="汉仪粗圆简" panose="02010600000101010101" charset="-122"/>
                <a:ea typeface="汉仪粗圆简" panose="02010600000101010101" charset="-122"/>
                <a:cs typeface="汉仪粗圆简" panose="02010600000101010101" charset="-122"/>
              </a:rPr>
              <a:t>课 控制道闸自升降</a:t>
            </a:r>
            <a:endParaRPr lang="zh-CN" altLang="en-US" dirty="0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cs typeface="汉仪粗圆简" panose="0201060000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3556000" cy="6858000"/>
            <a:chOff x="0" y="0"/>
            <a:chExt cx="3556000" cy="6858000"/>
          </a:xfrm>
        </p:grpSpPr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1500189"/>
            <a:ext cx="2519061" cy="864515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Agenda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3839860" y="1500189"/>
            <a:ext cx="7679039" cy="4278311"/>
          </a:xfrm>
        </p:spPr>
        <p:txBody>
          <a:bodyPr numCol="1"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1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90947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9532874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9710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519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汉仪粗圆简" panose="02010600000101010101" charset="-122"/>
                <a:ea typeface="汉仪粗圆简" panose="02010600000101010101" charset="-122"/>
                <a:cs typeface="汉仪粗圆简" panose="02010600000101010101" charset="-122"/>
              </a:rPr>
              <a:t>第三单元 智能小区我揭秘</a:t>
            </a:r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  <a:latin typeface="汉仪粗圆简" panose="02010600000101010101" charset="-122"/>
              <a:ea typeface="汉仪粗圆简" panose="02010600000101010101" charset="-122"/>
              <a:cs typeface="汉仪粗圆简" panose="02010600000101010101" charset="-122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80523" y="6410049"/>
            <a:ext cx="2316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汉仪粗圆简" panose="02010600000101010101" charset="-122"/>
                <a:ea typeface="汉仪粗圆简" panose="02010600000101010101" charset="-122"/>
                <a:cs typeface="汉仪粗圆简" panose="02010600000101010101" charset="-122"/>
              </a:rPr>
              <a:t>第</a:t>
            </a:r>
            <a:r>
              <a:rPr lang="en-US" altLang="zh-CN" dirty="0">
                <a:latin typeface="汉仪粗圆简" panose="02010600000101010101" charset="-122"/>
                <a:ea typeface="汉仪粗圆简" panose="02010600000101010101" charset="-122"/>
                <a:cs typeface="汉仪粗圆简" panose="02010600000101010101" charset="-122"/>
              </a:rPr>
              <a:t>11</a:t>
            </a:r>
            <a:r>
              <a:rPr lang="zh-CN" altLang="en-US" dirty="0">
                <a:latin typeface="汉仪粗圆简" panose="02010600000101010101" charset="-122"/>
                <a:ea typeface="汉仪粗圆简" panose="02010600000101010101" charset="-122"/>
                <a:cs typeface="汉仪粗圆简" panose="02010600000101010101" charset="-122"/>
              </a:rPr>
              <a:t>课 控制道闸自升降</a:t>
            </a:r>
            <a:endParaRPr lang="zh-CN" altLang="en-US" dirty="0">
              <a:latin typeface="汉仪粗圆简" panose="02010600000101010101" charset="-122"/>
              <a:ea typeface="汉仪粗圆简" panose="02010600000101010101" charset="-122"/>
              <a:cs typeface="汉仪粗圆简" panose="02010600000101010101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480523" y="6410049"/>
            <a:ext cx="23241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b="1" dirty="0">
                <a:latin typeface="汉仪粗圆简" panose="02010600000101010101" charset="-122"/>
                <a:ea typeface="汉仪粗圆简" panose="02010600000101010101" charset="-122"/>
              </a:rPr>
              <a:t>第11课 </a:t>
            </a:r>
            <a:r>
              <a:rPr lang="zh-CN" altLang="en-US" b="1" dirty="0">
                <a:latin typeface="汉仪粗圆简" panose="02010600000101010101" charset="-122"/>
                <a:ea typeface="汉仪粗圆简" panose="02010600000101010101" charset="-122"/>
                <a:sym typeface="华康行楷体 W5" panose="03000509000000000000" charset="-122"/>
              </a:rPr>
              <a:t>控制道闸自升降</a:t>
            </a:r>
            <a:endParaRPr lang="zh-CN" altLang="en-US" b="1" dirty="0">
              <a:latin typeface="汉仪粗圆简" panose="02010600000101010101" charset="-122"/>
              <a:ea typeface="汉仪粗圆简" panose="02010600000101010101" charset="-122"/>
              <a:sym typeface="华康行楷体 W5" panose="03000509000000000000" charset="-122"/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9205677" y="6410049"/>
            <a:ext cx="2519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汉仪粗圆简" panose="02010600000101010101" charset="-122"/>
                <a:ea typeface="汉仪粗圆简" panose="02010600000101010101" charset="-122"/>
                <a:cs typeface="汉仪粗圆简" panose="02010600000101010101" charset="-122"/>
              </a:rPr>
              <a:t>第三单元 智能小区我揭秘</a:t>
            </a:r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  <a:latin typeface="汉仪粗圆简" panose="02010600000101010101" charset="-122"/>
              <a:ea typeface="汉仪粗圆简" panose="02010600000101010101" charset="-122"/>
              <a:cs typeface="汉仪粗圆简" panose="0201060000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7001" y="406400"/>
            <a:ext cx="11617999" cy="5856748"/>
            <a:chOff x="404813" y="406400"/>
            <a:chExt cx="11431754" cy="6045200"/>
          </a:xfrm>
        </p:grpSpPr>
        <p:sp>
          <p:nvSpPr>
            <p:cNvPr id="28" name="任意多边形: 形状 27"/>
            <p:cNvSpPr/>
            <p:nvPr/>
          </p:nvSpPr>
          <p:spPr bwMode="auto">
            <a:xfrm>
              <a:off x="404813" y="406400"/>
              <a:ext cx="11431754" cy="630238"/>
            </a:xfrm>
            <a:custGeom>
              <a:avLst/>
              <a:gdLst>
                <a:gd name="T0" fmla="*/ 1775 w 1775"/>
                <a:gd name="T1" fmla="*/ 45 h 102"/>
                <a:gd name="T2" fmla="*/ 1730 w 1775"/>
                <a:gd name="T3" fmla="*/ 0 h 102"/>
                <a:gd name="T4" fmla="*/ 45 w 1775"/>
                <a:gd name="T5" fmla="*/ 0 h 102"/>
                <a:gd name="T6" fmla="*/ 0 w 1775"/>
                <a:gd name="T7" fmla="*/ 45 h 102"/>
                <a:gd name="T8" fmla="*/ 0 w 1775"/>
                <a:gd name="T9" fmla="*/ 102 h 102"/>
                <a:gd name="T10" fmla="*/ 1775 w 1775"/>
                <a:gd name="T11" fmla="*/ 102 h 102"/>
                <a:gd name="T12" fmla="*/ 1775 w 1775"/>
                <a:gd name="T1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102">
                  <a:moveTo>
                    <a:pt x="1775" y="45"/>
                  </a:moveTo>
                  <a:cubicBezTo>
                    <a:pt x="1775" y="20"/>
                    <a:pt x="1755" y="0"/>
                    <a:pt x="17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775" y="102"/>
                    <a:pt x="1775" y="102"/>
                    <a:pt x="1775" y="102"/>
                  </a:cubicBezTo>
                  <a:lnTo>
                    <a:pt x="177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404813" y="1036638"/>
              <a:ext cx="11431754" cy="5414962"/>
            </a:xfrm>
            <a:custGeom>
              <a:avLst/>
              <a:gdLst>
                <a:gd name="T0" fmla="*/ 0 w 1775"/>
                <a:gd name="T1" fmla="*/ 0 h 806"/>
                <a:gd name="T2" fmla="*/ 0 w 1775"/>
                <a:gd name="T3" fmla="*/ 761 h 806"/>
                <a:gd name="T4" fmla="*/ 45 w 1775"/>
                <a:gd name="T5" fmla="*/ 806 h 806"/>
                <a:gd name="T6" fmla="*/ 1730 w 1775"/>
                <a:gd name="T7" fmla="*/ 806 h 806"/>
                <a:gd name="T8" fmla="*/ 1775 w 1775"/>
                <a:gd name="T9" fmla="*/ 761 h 806"/>
                <a:gd name="T10" fmla="*/ 1775 w 1775"/>
                <a:gd name="T11" fmla="*/ 0 h 806"/>
                <a:gd name="T12" fmla="*/ 0 w 1775"/>
                <a:gd name="T1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806">
                  <a:moveTo>
                    <a:pt x="0" y="0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6"/>
                    <a:pt x="20" y="806"/>
                    <a:pt x="45" y="806"/>
                  </a:cubicBezTo>
                  <a:cubicBezTo>
                    <a:pt x="1730" y="806"/>
                    <a:pt x="1730" y="806"/>
                    <a:pt x="1730" y="806"/>
                  </a:cubicBezTo>
                  <a:cubicBezTo>
                    <a:pt x="1755" y="806"/>
                    <a:pt x="1775" y="786"/>
                    <a:pt x="1775" y="761"/>
                  </a:cubicBezTo>
                  <a:cubicBezTo>
                    <a:pt x="1775" y="0"/>
                    <a:pt x="1775" y="0"/>
                    <a:pt x="17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jpeg"/><Relationship Id="rId8" Type="http://schemas.openxmlformats.org/officeDocument/2006/relationships/image" Target="../media/image37.svg"/><Relationship Id="rId7" Type="http://schemas.openxmlformats.org/officeDocument/2006/relationships/image" Target="../media/image36.jpeg"/><Relationship Id="rId6" Type="http://schemas.openxmlformats.org/officeDocument/2006/relationships/image" Target="../media/image35.svg"/><Relationship Id="rId5" Type="http://schemas.openxmlformats.org/officeDocument/2006/relationships/image" Target="../media/image34.jpeg"/><Relationship Id="rId41" Type="http://schemas.openxmlformats.org/officeDocument/2006/relationships/notesSlide" Target="../notesSlides/notesSlide7.xml"/><Relationship Id="rId40" Type="http://schemas.openxmlformats.org/officeDocument/2006/relationships/slideLayout" Target="../slideLayouts/slideLayout10.xml"/><Relationship Id="rId4" Type="http://schemas.openxmlformats.org/officeDocument/2006/relationships/image" Target="../media/image33.svg"/><Relationship Id="rId39" Type="http://schemas.openxmlformats.org/officeDocument/2006/relationships/image" Target="../media/image18.png"/><Relationship Id="rId38" Type="http://schemas.openxmlformats.org/officeDocument/2006/relationships/slide" Target="slide15.xml"/><Relationship Id="rId37" Type="http://schemas.openxmlformats.org/officeDocument/2006/relationships/image" Target="../media/image17.png"/><Relationship Id="rId36" Type="http://schemas.openxmlformats.org/officeDocument/2006/relationships/slide" Target="slide12.xml"/><Relationship Id="rId35" Type="http://schemas.openxmlformats.org/officeDocument/2006/relationships/image" Target="../media/image16.png"/><Relationship Id="rId34" Type="http://schemas.openxmlformats.org/officeDocument/2006/relationships/slide" Target="slide3.xml"/><Relationship Id="rId33" Type="http://schemas.openxmlformats.org/officeDocument/2006/relationships/image" Target="../media/image15.png"/><Relationship Id="rId32" Type="http://schemas.openxmlformats.org/officeDocument/2006/relationships/slide" Target="slide7.xml"/><Relationship Id="rId31" Type="http://schemas.openxmlformats.org/officeDocument/2006/relationships/image" Target="../media/image57.svg"/><Relationship Id="rId30" Type="http://schemas.openxmlformats.org/officeDocument/2006/relationships/image" Target="../media/image56.jpeg"/><Relationship Id="rId3" Type="http://schemas.openxmlformats.org/officeDocument/2006/relationships/image" Target="../media/image32.jpeg"/><Relationship Id="rId29" Type="http://schemas.openxmlformats.org/officeDocument/2006/relationships/image" Target="../media/image55.svg"/><Relationship Id="rId28" Type="http://schemas.openxmlformats.org/officeDocument/2006/relationships/image" Target="../media/image54.jpeg"/><Relationship Id="rId27" Type="http://schemas.openxmlformats.org/officeDocument/2006/relationships/image" Target="../media/image53.svg"/><Relationship Id="rId26" Type="http://schemas.openxmlformats.org/officeDocument/2006/relationships/image" Target="../media/image52.jpeg"/><Relationship Id="rId25" Type="http://schemas.openxmlformats.org/officeDocument/2006/relationships/image" Target="../media/image51.svg"/><Relationship Id="rId24" Type="http://schemas.openxmlformats.org/officeDocument/2006/relationships/image" Target="../media/image50.jpeg"/><Relationship Id="rId23" Type="http://schemas.openxmlformats.org/officeDocument/2006/relationships/image" Target="../media/image49.svg"/><Relationship Id="rId22" Type="http://schemas.openxmlformats.org/officeDocument/2006/relationships/image" Target="../media/image48.jpeg"/><Relationship Id="rId21" Type="http://schemas.openxmlformats.org/officeDocument/2006/relationships/image" Target="../media/image47.svg"/><Relationship Id="rId20" Type="http://schemas.openxmlformats.org/officeDocument/2006/relationships/image" Target="../media/image46.jpeg"/><Relationship Id="rId2" Type="http://schemas.openxmlformats.org/officeDocument/2006/relationships/image" Target="../media/image31.svg"/><Relationship Id="rId19" Type="http://schemas.openxmlformats.org/officeDocument/2006/relationships/image" Target="../media/image59.jpeg"/><Relationship Id="rId18" Type="http://schemas.openxmlformats.org/officeDocument/2006/relationships/image" Target="../media/image58.jpeg"/><Relationship Id="rId17" Type="http://schemas.openxmlformats.org/officeDocument/2006/relationships/image" Target="../media/image45.png"/><Relationship Id="rId16" Type="http://schemas.openxmlformats.org/officeDocument/2006/relationships/image" Target="../media/image44.png"/><Relationship Id="rId15" Type="http://schemas.openxmlformats.org/officeDocument/2006/relationships/image" Target="../media/image43.png"/><Relationship Id="rId14" Type="http://schemas.openxmlformats.org/officeDocument/2006/relationships/image" Target="../media/image42.png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4.png"/><Relationship Id="rId10" Type="http://schemas.openxmlformats.org/officeDocument/2006/relationships/image" Target="../media/image39.svg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slide" Target="slide7.xml"/><Relationship Id="rId7" Type="http://schemas.microsoft.com/office/2007/relationships/hdphoto" Target="../media/image10.wdp"/><Relationship Id="rId6" Type="http://schemas.openxmlformats.org/officeDocument/2006/relationships/image" Target="../media/image9.png"/><Relationship Id="rId5" Type="http://schemas.openxmlformats.org/officeDocument/2006/relationships/image" Target="../media/image63.jpeg"/><Relationship Id="rId4" Type="http://schemas.openxmlformats.org/officeDocument/2006/relationships/tags" Target="../tags/tag3.xml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6" Type="http://schemas.openxmlformats.org/officeDocument/2006/relationships/slideLayout" Target="../slideLayouts/slideLayout10.xml"/><Relationship Id="rId15" Type="http://schemas.openxmlformats.org/officeDocument/2006/relationships/image" Target="../media/image18.png"/><Relationship Id="rId14" Type="http://schemas.openxmlformats.org/officeDocument/2006/relationships/slide" Target="slide15.xml"/><Relationship Id="rId13" Type="http://schemas.openxmlformats.org/officeDocument/2006/relationships/image" Target="../media/image17.png"/><Relationship Id="rId12" Type="http://schemas.openxmlformats.org/officeDocument/2006/relationships/slide" Target="slide12.xml"/><Relationship Id="rId11" Type="http://schemas.openxmlformats.org/officeDocument/2006/relationships/image" Target="../media/image16.png"/><Relationship Id="rId10" Type="http://schemas.openxmlformats.org/officeDocument/2006/relationships/slide" Target="slide3.xml"/><Relationship Id="rId1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slide" Target="slide2.xml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openxmlformats.org/officeDocument/2006/relationships/image" Target="../media/image66.jpeg"/><Relationship Id="rId3" Type="http://schemas.microsoft.com/office/2007/relationships/hdphoto" Target="../media/image65.wdp"/><Relationship Id="rId2" Type="http://schemas.openxmlformats.org/officeDocument/2006/relationships/image" Target="../media/image64.jpe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slide" Target="slide15.xml"/><Relationship Id="rId7" Type="http://schemas.openxmlformats.org/officeDocument/2006/relationships/image" Target="../media/image17.png"/><Relationship Id="rId6" Type="http://schemas.openxmlformats.org/officeDocument/2006/relationships/slide" Target="slide12.xml"/><Relationship Id="rId5" Type="http://schemas.openxmlformats.org/officeDocument/2006/relationships/image" Target="../media/image16.png"/><Relationship Id="rId4" Type="http://schemas.openxmlformats.org/officeDocument/2006/relationships/slide" Target="slide3.xml"/><Relationship Id="rId3" Type="http://schemas.openxmlformats.org/officeDocument/2006/relationships/image" Target="../media/image15.png"/><Relationship Id="rId2" Type="http://schemas.openxmlformats.org/officeDocument/2006/relationships/slide" Target="slide7.xml"/><Relationship Id="rId10" Type="http://schemas.openxmlformats.org/officeDocument/2006/relationships/slideLayout" Target="../slideLayouts/slideLayout10.xml"/><Relationship Id="rId1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slide" Target="slide15.xml"/><Relationship Id="rId7" Type="http://schemas.openxmlformats.org/officeDocument/2006/relationships/image" Target="../media/image17.png"/><Relationship Id="rId6" Type="http://schemas.openxmlformats.org/officeDocument/2006/relationships/slide" Target="slide12.xml"/><Relationship Id="rId5" Type="http://schemas.openxmlformats.org/officeDocument/2006/relationships/image" Target="../media/image16.png"/><Relationship Id="rId4" Type="http://schemas.openxmlformats.org/officeDocument/2006/relationships/slide" Target="slide3.xml"/><Relationship Id="rId3" Type="http://schemas.openxmlformats.org/officeDocument/2006/relationships/image" Target="../media/image15.png"/><Relationship Id="rId2" Type="http://schemas.openxmlformats.org/officeDocument/2006/relationships/slide" Target="slide7.xml"/><Relationship Id="rId10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microsoft.com/office/2007/relationships/hdphoto" Target="../media/image10.wdp"/><Relationship Id="rId4" Type="http://schemas.openxmlformats.org/officeDocument/2006/relationships/image" Target="../media/image9.png"/><Relationship Id="rId3" Type="http://schemas.microsoft.com/office/2007/relationships/hdphoto" Target="../media/image65.wdp"/><Relationship Id="rId2" Type="http://schemas.openxmlformats.org/officeDocument/2006/relationships/image" Target="../media/image68.jpe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" Target="slide15.xml"/><Relationship Id="rId8" Type="http://schemas.openxmlformats.org/officeDocument/2006/relationships/image" Target="../media/image17.png"/><Relationship Id="rId7" Type="http://schemas.openxmlformats.org/officeDocument/2006/relationships/slide" Target="slide12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3" Type="http://schemas.openxmlformats.org/officeDocument/2006/relationships/slide" Target="slide7.xml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10.xml"/><Relationship Id="rId10" Type="http://schemas.openxmlformats.org/officeDocument/2006/relationships/image" Target="../media/image18.png"/><Relationship Id="rId1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5.xml"/><Relationship Id="rId3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5.xml"/><Relationship Id="rId7" Type="http://schemas.openxmlformats.org/officeDocument/2006/relationships/slide" Target="slide2.xml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image" Target="../media/image16.png"/><Relationship Id="rId7" Type="http://schemas.openxmlformats.org/officeDocument/2006/relationships/slide" Target="slide3.xml"/><Relationship Id="rId6" Type="http://schemas.openxmlformats.org/officeDocument/2006/relationships/image" Target="../media/image15.png"/><Relationship Id="rId5" Type="http://schemas.openxmlformats.org/officeDocument/2006/relationships/slide" Target="slide7.xml"/><Relationship Id="rId4" Type="http://schemas.openxmlformats.org/officeDocument/2006/relationships/image" Target="../media/image14.png"/><Relationship Id="rId3" Type="http://schemas.openxmlformats.org/officeDocument/2006/relationships/image" Target="../media/image13.svg"/><Relationship Id="rId2" Type="http://schemas.openxmlformats.org/officeDocument/2006/relationships/image" Target="../media/image12.jpe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0.xml"/><Relationship Id="rId12" Type="http://schemas.openxmlformats.org/officeDocument/2006/relationships/image" Target="../media/image18.png"/><Relationship Id="rId11" Type="http://schemas.openxmlformats.org/officeDocument/2006/relationships/slide" Target="slide15.xml"/><Relationship Id="rId10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svg"/><Relationship Id="rId8" Type="http://schemas.openxmlformats.org/officeDocument/2006/relationships/image" Target="../media/image25.jpeg"/><Relationship Id="rId7" Type="http://schemas.openxmlformats.org/officeDocument/2006/relationships/image" Target="../media/image24.svg"/><Relationship Id="rId6" Type="http://schemas.openxmlformats.org/officeDocument/2006/relationships/image" Target="../media/image23.jpeg"/><Relationship Id="rId5" Type="http://schemas.openxmlformats.org/officeDocument/2006/relationships/image" Target="../media/image22.svg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tags" Target="../tags/tag2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10.xml"/><Relationship Id="rId17" Type="http://schemas.openxmlformats.org/officeDocument/2006/relationships/image" Target="../media/image18.png"/><Relationship Id="rId16" Type="http://schemas.openxmlformats.org/officeDocument/2006/relationships/slide" Target="slide15.xml"/><Relationship Id="rId15" Type="http://schemas.openxmlformats.org/officeDocument/2006/relationships/image" Target="../media/image17.png"/><Relationship Id="rId14" Type="http://schemas.openxmlformats.org/officeDocument/2006/relationships/slide" Target="slide12.xml"/><Relationship Id="rId13" Type="http://schemas.openxmlformats.org/officeDocument/2006/relationships/image" Target="../media/image16.png"/><Relationship Id="rId12" Type="http://schemas.openxmlformats.org/officeDocument/2006/relationships/slide" Target="slide3.xml"/><Relationship Id="rId11" Type="http://schemas.openxmlformats.org/officeDocument/2006/relationships/image" Target="../media/image15.png"/><Relationship Id="rId10" Type="http://schemas.openxmlformats.org/officeDocument/2006/relationships/slide" Target="slide7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7.xml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svg"/><Relationship Id="rId5" Type="http://schemas.openxmlformats.org/officeDocument/2006/relationships/image" Target="../media/image25.jpeg"/><Relationship Id="rId4" Type="http://schemas.openxmlformats.org/officeDocument/2006/relationships/image" Target="../media/image24.svg"/><Relationship Id="rId3" Type="http://schemas.openxmlformats.org/officeDocument/2006/relationships/image" Target="../media/image23.jpeg"/><Relationship Id="rId2" Type="http://schemas.openxmlformats.org/officeDocument/2006/relationships/image" Target="../media/image22.svg"/><Relationship Id="rId17" Type="http://schemas.openxmlformats.org/officeDocument/2006/relationships/slideLayout" Target="../slideLayouts/slideLayout10.xml"/><Relationship Id="rId16" Type="http://schemas.openxmlformats.org/officeDocument/2006/relationships/image" Target="../media/image18.png"/><Relationship Id="rId15" Type="http://schemas.openxmlformats.org/officeDocument/2006/relationships/slide" Target="slide15.xml"/><Relationship Id="rId14" Type="http://schemas.openxmlformats.org/officeDocument/2006/relationships/image" Target="../media/image17.png"/><Relationship Id="rId13" Type="http://schemas.openxmlformats.org/officeDocument/2006/relationships/slide" Target="slide12.xml"/><Relationship Id="rId12" Type="http://schemas.openxmlformats.org/officeDocument/2006/relationships/image" Target="../media/image16.png"/><Relationship Id="rId11" Type="http://schemas.openxmlformats.org/officeDocument/2006/relationships/slide" Target="slide3.xml"/><Relationship Id="rId10" Type="http://schemas.openxmlformats.org/officeDocument/2006/relationships/image" Target="../media/image15.pn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slide" Target="slide2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slide" Target="slide15.xml"/><Relationship Id="rId7" Type="http://schemas.openxmlformats.org/officeDocument/2006/relationships/image" Target="../media/image17.png"/><Relationship Id="rId6" Type="http://schemas.openxmlformats.org/officeDocument/2006/relationships/slide" Target="slide12.xml"/><Relationship Id="rId5" Type="http://schemas.openxmlformats.org/officeDocument/2006/relationships/image" Target="../media/image16.png"/><Relationship Id="rId4" Type="http://schemas.openxmlformats.org/officeDocument/2006/relationships/slide" Target="slide3.xml"/><Relationship Id="rId3" Type="http://schemas.openxmlformats.org/officeDocument/2006/relationships/image" Target="../media/image15.png"/><Relationship Id="rId2" Type="http://schemas.openxmlformats.org/officeDocument/2006/relationships/slide" Target="slide7.xml"/><Relationship Id="rId10" Type="http://schemas.openxmlformats.org/officeDocument/2006/relationships/slideLayout" Target="../slideLayouts/slideLayout10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svg"/><Relationship Id="rId8" Type="http://schemas.openxmlformats.org/officeDocument/2006/relationships/image" Target="../media/image36.jpeg"/><Relationship Id="rId7" Type="http://schemas.openxmlformats.org/officeDocument/2006/relationships/image" Target="../media/image35.svg"/><Relationship Id="rId6" Type="http://schemas.openxmlformats.org/officeDocument/2006/relationships/image" Target="../media/image34.jpeg"/><Relationship Id="rId5" Type="http://schemas.openxmlformats.org/officeDocument/2006/relationships/image" Target="../media/image33.svg"/><Relationship Id="rId40" Type="http://schemas.openxmlformats.org/officeDocument/2006/relationships/notesSlide" Target="../notesSlides/notesSlide6.xml"/><Relationship Id="rId4" Type="http://schemas.openxmlformats.org/officeDocument/2006/relationships/image" Target="../media/image32.jpeg"/><Relationship Id="rId39" Type="http://schemas.openxmlformats.org/officeDocument/2006/relationships/slideLayout" Target="../slideLayouts/slideLayout10.xml"/><Relationship Id="rId38" Type="http://schemas.openxmlformats.org/officeDocument/2006/relationships/image" Target="../media/image18.png"/><Relationship Id="rId37" Type="http://schemas.openxmlformats.org/officeDocument/2006/relationships/slide" Target="slide15.xml"/><Relationship Id="rId36" Type="http://schemas.openxmlformats.org/officeDocument/2006/relationships/image" Target="../media/image17.png"/><Relationship Id="rId35" Type="http://schemas.openxmlformats.org/officeDocument/2006/relationships/slide" Target="slide12.xml"/><Relationship Id="rId34" Type="http://schemas.openxmlformats.org/officeDocument/2006/relationships/image" Target="../media/image16.png"/><Relationship Id="rId33" Type="http://schemas.openxmlformats.org/officeDocument/2006/relationships/slide" Target="slide3.xml"/><Relationship Id="rId32" Type="http://schemas.openxmlformats.org/officeDocument/2006/relationships/image" Target="../media/image15.png"/><Relationship Id="rId31" Type="http://schemas.openxmlformats.org/officeDocument/2006/relationships/slide" Target="slide7.xml"/><Relationship Id="rId30" Type="http://schemas.openxmlformats.org/officeDocument/2006/relationships/image" Target="../media/image4.png"/><Relationship Id="rId3" Type="http://schemas.openxmlformats.org/officeDocument/2006/relationships/image" Target="../media/image31.svg"/><Relationship Id="rId29" Type="http://schemas.openxmlformats.org/officeDocument/2006/relationships/image" Target="../media/image57.svg"/><Relationship Id="rId28" Type="http://schemas.openxmlformats.org/officeDocument/2006/relationships/image" Target="../media/image56.jpeg"/><Relationship Id="rId27" Type="http://schemas.openxmlformats.org/officeDocument/2006/relationships/image" Target="../media/image55.svg"/><Relationship Id="rId26" Type="http://schemas.openxmlformats.org/officeDocument/2006/relationships/image" Target="../media/image54.jpeg"/><Relationship Id="rId25" Type="http://schemas.openxmlformats.org/officeDocument/2006/relationships/image" Target="../media/image53.svg"/><Relationship Id="rId24" Type="http://schemas.openxmlformats.org/officeDocument/2006/relationships/image" Target="../media/image52.jpeg"/><Relationship Id="rId23" Type="http://schemas.openxmlformats.org/officeDocument/2006/relationships/image" Target="../media/image51.svg"/><Relationship Id="rId22" Type="http://schemas.openxmlformats.org/officeDocument/2006/relationships/image" Target="../media/image50.jpeg"/><Relationship Id="rId21" Type="http://schemas.openxmlformats.org/officeDocument/2006/relationships/image" Target="../media/image49.svg"/><Relationship Id="rId20" Type="http://schemas.openxmlformats.org/officeDocument/2006/relationships/image" Target="../media/image48.jpeg"/><Relationship Id="rId2" Type="http://schemas.openxmlformats.org/officeDocument/2006/relationships/image" Target="../media/image30.jpeg"/><Relationship Id="rId19" Type="http://schemas.openxmlformats.org/officeDocument/2006/relationships/image" Target="../media/image47.svg"/><Relationship Id="rId18" Type="http://schemas.openxmlformats.org/officeDocument/2006/relationships/image" Target="../media/image46.jpeg"/><Relationship Id="rId17" Type="http://schemas.openxmlformats.org/officeDocument/2006/relationships/image" Target="../media/image45.png"/><Relationship Id="rId16" Type="http://schemas.openxmlformats.org/officeDocument/2006/relationships/image" Target="../media/image44.png"/><Relationship Id="rId15" Type="http://schemas.openxmlformats.org/officeDocument/2006/relationships/image" Target="../media/image43.png"/><Relationship Id="rId14" Type="http://schemas.openxmlformats.org/officeDocument/2006/relationships/image" Target="../media/image42.png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svg"/><Relationship Id="rId10" Type="http://schemas.openxmlformats.org/officeDocument/2006/relationships/image" Target="../media/image38.jpe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41900" y="567945"/>
            <a:ext cx="291830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智能小区我揭秘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六年级上册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21496" y="1872095"/>
            <a:ext cx="3609740" cy="373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2444115" y="3288030"/>
            <a:ext cx="4507230" cy="716915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控制系统的应用</a:t>
            </a:r>
            <a:endParaRPr lang="zh-CN" altLang="en-US" sz="3600" b="1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930960" y="1401333"/>
            <a:ext cx="281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第 </a:t>
            </a:r>
            <a:r>
              <a:rPr lang="en-US" altLang="zh-CN" sz="3200" b="1" dirty="0" smtClean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11 </a:t>
            </a:r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课 </a:t>
            </a:r>
            <a:endParaRPr lang="zh-CN" altLang="en-US" sz="3200" b="1" dirty="0">
              <a:solidFill>
                <a:srgbClr val="4B93E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265" y="2343150"/>
            <a:ext cx="3114675" cy="2379980"/>
          </a:xfrm>
          <a:prstGeom prst="rect">
            <a:avLst/>
          </a:prstGeom>
        </p:spPr>
      </p:pic>
      <p:sp>
        <p:nvSpPr>
          <p:cNvPr id="6" name="标题 4"/>
          <p:cNvSpPr>
            <a:spLocks noGrp="1"/>
          </p:cNvSpPr>
          <p:nvPr/>
        </p:nvSpPr>
        <p:spPr>
          <a:xfrm>
            <a:off x="846830" y="1173125"/>
            <a:ext cx="6104386" cy="211506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ln w="1905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>
                <a:sym typeface="+mn-ea"/>
              </a:rPr>
              <a:t>控制</a:t>
            </a:r>
            <a:r>
              <a:rPr lang="zh-CN" altLang="en-US" sz="5400" dirty="0"/>
              <a:t>道闸自升降</a:t>
            </a:r>
            <a:endParaRPr lang="zh-CN" altLang="en-US" sz="5400" dirty="0"/>
          </a:p>
        </p:txBody>
      </p:sp>
      <p:sp>
        <p:nvSpPr>
          <p:cNvPr id="8" name="PA_圆角矩形 31"/>
          <p:cNvSpPr/>
          <p:nvPr>
            <p:custDataLst>
              <p:tags r:id="rId3"/>
            </p:custDataLst>
          </p:nvPr>
        </p:nvSpPr>
        <p:spPr>
          <a:xfrm>
            <a:off x="6533515" y="5079365"/>
            <a:ext cx="3438525" cy="373380"/>
          </a:xfrm>
          <a:prstGeom prst="roundRect">
            <a:avLst/>
          </a:prstGeom>
          <a:solidFill>
            <a:srgbClr val="4B93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安徽省颍上第一中学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芳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55469" y="1858711"/>
            <a:ext cx="923544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231F20"/>
                </a:solidFill>
                <a:latin typeface="NKKHJC+SimSun"/>
              </a:rPr>
              <a:t> </a:t>
            </a:r>
            <a:endParaRPr lang="en-US" altLang="zh-CN" dirty="0" smtClean="0">
              <a:solidFill>
                <a:srgbClr val="231F20"/>
              </a:solidFill>
              <a:latin typeface="NKKHJC+SimSun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97125" y="1687195"/>
            <a:ext cx="6990080" cy="922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dirty="0" smtClean="0">
                <a:solidFill>
                  <a:srgbClr val="231F20"/>
                </a:solidFill>
                <a:latin typeface="NKKHJC+SimSun"/>
                <a:sym typeface="+mn-ea"/>
              </a:rPr>
              <a:t>   </a:t>
            </a:r>
            <a:endParaRPr lang="zh-CN" altLang="en-US" dirty="0" smtClean="0">
              <a:solidFill>
                <a:srgbClr val="231F20"/>
              </a:solidFill>
              <a:latin typeface="NKKHJC+SimSun"/>
              <a:sym typeface="+mn-ea"/>
            </a:endParaRPr>
          </a:p>
          <a:p>
            <a:r>
              <a:rPr lang="en-US" altLang="zh-CN" dirty="0" smtClean="0">
                <a:solidFill>
                  <a:srgbClr val="231F20"/>
                </a:solidFill>
                <a:latin typeface="NKKHJC+SimSun"/>
                <a:sym typeface="+mn-ea"/>
              </a:rPr>
              <a:t>    </a:t>
            </a:r>
            <a:r>
              <a:rPr lang="zh-CN" altLang="en-US" dirty="0" smtClean="0">
                <a:solidFill>
                  <a:srgbClr val="231F20"/>
                </a:solidFill>
                <a:latin typeface="NKKHJC+SimSun"/>
                <a:sym typeface="+mn-ea"/>
              </a:rPr>
              <a:t>选择感兴趣的道闸控制系统，完成</a:t>
            </a:r>
            <a:r>
              <a:rPr lang="zh-CN" altLang="en-US" dirty="0" smtClean="0">
                <a:solidFill>
                  <a:srgbClr val="231F20"/>
                </a:solidFill>
                <a:latin typeface="NKKHJC+SimSun"/>
                <a:sym typeface="+mn-ea"/>
              </a:rPr>
              <a:t>下面</a:t>
            </a:r>
            <a:r>
              <a:rPr lang="zh-CN" altLang="en-US" dirty="0" smtClean="0">
                <a:solidFill>
                  <a:srgbClr val="231F20"/>
                </a:solidFill>
                <a:latin typeface="NKKHJC+SimSun"/>
                <a:sym typeface="+mn-ea"/>
              </a:rPr>
              <a:t>对应的程序半成品，并将小组设置的参数填写在横线上。</a:t>
            </a:r>
            <a:endParaRPr lang="zh-CN" altLang="en-US" dirty="0"/>
          </a:p>
        </p:txBody>
      </p:sp>
      <p:grpSp>
        <p:nvGrpSpPr>
          <p:cNvPr id="70" name="组合 69"/>
          <p:cNvGrpSpPr/>
          <p:nvPr/>
        </p:nvGrpSpPr>
        <p:grpSpPr>
          <a:xfrm rot="0">
            <a:off x="6454140" y="2550160"/>
            <a:ext cx="5038725" cy="3150235"/>
            <a:chOff x="5543" y="3399"/>
            <a:chExt cx="7388" cy="3989"/>
          </a:xfrm>
        </p:grpSpPr>
        <p:pic>
          <p:nvPicPr>
            <p:cNvPr id="71" name="图片 70" descr="资源 45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440" y="3490"/>
              <a:ext cx="1303" cy="946"/>
            </a:xfrm>
            <a:prstGeom prst="rect">
              <a:avLst/>
            </a:prstGeom>
          </p:spPr>
        </p:pic>
        <p:pic>
          <p:nvPicPr>
            <p:cNvPr id="72" name="图片 71" descr="资源 48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71" y="6464"/>
              <a:ext cx="954" cy="830"/>
            </a:xfrm>
            <a:prstGeom prst="rect">
              <a:avLst/>
            </a:prstGeom>
          </p:spPr>
        </p:pic>
        <p:pic>
          <p:nvPicPr>
            <p:cNvPr id="73" name="图片 72" descr="资源 51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360000">
              <a:off x="12251" y="5062"/>
              <a:ext cx="737" cy="622"/>
            </a:xfrm>
            <a:prstGeom prst="rect">
              <a:avLst/>
            </a:prstGeom>
          </p:spPr>
        </p:pic>
        <p:pic>
          <p:nvPicPr>
            <p:cNvPr id="75" name="图片 74" descr="资源 55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7280000">
              <a:off x="5669" y="5117"/>
              <a:ext cx="529" cy="782"/>
            </a:xfrm>
            <a:prstGeom prst="rect">
              <a:avLst/>
            </a:prstGeom>
          </p:spPr>
        </p:pic>
        <p:pic>
          <p:nvPicPr>
            <p:cNvPr id="78" name="图片 77" descr="资源 56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00" y="3575"/>
              <a:ext cx="1013" cy="253"/>
            </a:xfrm>
            <a:prstGeom prst="rect">
              <a:avLst/>
            </a:prstGeom>
          </p:spPr>
        </p:pic>
        <p:sp>
          <p:nvSpPr>
            <p:cNvPr id="79" name="任意多边形: 形状 109"/>
            <p:cNvSpPr/>
            <p:nvPr/>
          </p:nvSpPr>
          <p:spPr>
            <a:xfrm>
              <a:off x="6023" y="3594"/>
              <a:ext cx="2282" cy="538"/>
            </a:xfrm>
            <a:custGeom>
              <a:avLst/>
              <a:gdLst>
                <a:gd name="connsiteX0" fmla="*/ 18495 w 1542502"/>
                <a:gd name="connsiteY0" fmla="*/ 363882 h 363882"/>
                <a:gd name="connsiteX1" fmla="*/ 5160 w 1542502"/>
                <a:gd name="connsiteY1" fmla="*/ 352452 h 363882"/>
                <a:gd name="connsiteX2" fmla="*/ 55643 w 1542502"/>
                <a:gd name="connsiteY2" fmla="*/ 125757 h 363882"/>
                <a:gd name="connsiteX3" fmla="*/ 168990 w 1542502"/>
                <a:gd name="connsiteY3" fmla="*/ 100992 h 363882"/>
                <a:gd name="connsiteX4" fmla="*/ 297578 w 1542502"/>
                <a:gd name="connsiteY4" fmla="*/ 153380 h 363882"/>
                <a:gd name="connsiteX5" fmla="*/ 398543 w 1542502"/>
                <a:gd name="connsiteY5" fmla="*/ 155285 h 363882"/>
                <a:gd name="connsiteX6" fmla="*/ 654765 w 1542502"/>
                <a:gd name="connsiteY6" fmla="*/ 41937 h 363882"/>
                <a:gd name="connsiteX7" fmla="*/ 938610 w 1542502"/>
                <a:gd name="connsiteY7" fmla="*/ 30507 h 363882"/>
                <a:gd name="connsiteX8" fmla="*/ 1266270 w 1542502"/>
                <a:gd name="connsiteY8" fmla="*/ 106707 h 363882"/>
                <a:gd name="connsiteX9" fmla="*/ 1524398 w 1542502"/>
                <a:gd name="connsiteY9" fmla="*/ 176240 h 363882"/>
                <a:gd name="connsiteX10" fmla="*/ 1541543 w 1542502"/>
                <a:gd name="connsiteY10" fmla="*/ 183860 h 363882"/>
                <a:gd name="connsiteX11" fmla="*/ 1533923 w 1542502"/>
                <a:gd name="connsiteY11" fmla="*/ 201005 h 363882"/>
                <a:gd name="connsiteX12" fmla="*/ 1243410 w 1542502"/>
                <a:gd name="connsiteY12" fmla="*/ 120042 h 363882"/>
                <a:gd name="connsiteX13" fmla="*/ 948135 w 1542502"/>
                <a:gd name="connsiteY13" fmla="*/ 55272 h 363882"/>
                <a:gd name="connsiteX14" fmla="*/ 645240 w 1542502"/>
                <a:gd name="connsiteY14" fmla="*/ 66702 h 363882"/>
                <a:gd name="connsiteX15" fmla="*/ 419498 w 1542502"/>
                <a:gd name="connsiteY15" fmla="*/ 173382 h 363882"/>
                <a:gd name="connsiteX16" fmla="*/ 285195 w 1542502"/>
                <a:gd name="connsiteY16" fmla="*/ 177192 h 363882"/>
                <a:gd name="connsiteX17" fmla="*/ 163275 w 1542502"/>
                <a:gd name="connsiteY17" fmla="*/ 126710 h 363882"/>
                <a:gd name="connsiteX18" fmla="*/ 74693 w 1542502"/>
                <a:gd name="connsiteY18" fmla="*/ 144807 h 363882"/>
                <a:gd name="connsiteX19" fmla="*/ 32783 w 1542502"/>
                <a:gd name="connsiteY19" fmla="*/ 346737 h 363882"/>
                <a:gd name="connsiteX20" fmla="*/ 22305 w 1542502"/>
                <a:gd name="connsiteY20" fmla="*/ 362930 h 363882"/>
                <a:gd name="connsiteX21" fmla="*/ 18495 w 1542502"/>
                <a:gd name="connsiteY21" fmla="*/ 363882 h 36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2502" h="363882">
                  <a:moveTo>
                    <a:pt x="18495" y="363882"/>
                  </a:moveTo>
                  <a:cubicBezTo>
                    <a:pt x="11828" y="363882"/>
                    <a:pt x="6113" y="359120"/>
                    <a:pt x="5160" y="352452"/>
                  </a:cubicBezTo>
                  <a:cubicBezTo>
                    <a:pt x="-6270" y="293397"/>
                    <a:pt x="-2460" y="180050"/>
                    <a:pt x="55643" y="125757"/>
                  </a:cubicBezTo>
                  <a:cubicBezTo>
                    <a:pt x="85170" y="98135"/>
                    <a:pt x="124223" y="89562"/>
                    <a:pt x="168990" y="100992"/>
                  </a:cubicBezTo>
                  <a:cubicBezTo>
                    <a:pt x="225188" y="115280"/>
                    <a:pt x="265193" y="136235"/>
                    <a:pt x="297578" y="153380"/>
                  </a:cubicBezTo>
                  <a:cubicBezTo>
                    <a:pt x="350918" y="181955"/>
                    <a:pt x="369968" y="189575"/>
                    <a:pt x="398543" y="155285"/>
                  </a:cubicBezTo>
                  <a:cubicBezTo>
                    <a:pt x="486173" y="53367"/>
                    <a:pt x="556658" y="1932"/>
                    <a:pt x="654765" y="41937"/>
                  </a:cubicBezTo>
                  <a:cubicBezTo>
                    <a:pt x="732870" y="74322"/>
                    <a:pt x="795735" y="80990"/>
                    <a:pt x="938610" y="30507"/>
                  </a:cubicBezTo>
                  <a:cubicBezTo>
                    <a:pt x="1102440" y="-26643"/>
                    <a:pt x="1196738" y="-4735"/>
                    <a:pt x="1266270" y="106707"/>
                  </a:cubicBezTo>
                  <a:cubicBezTo>
                    <a:pt x="1326278" y="203862"/>
                    <a:pt x="1401525" y="224817"/>
                    <a:pt x="1524398" y="176240"/>
                  </a:cubicBezTo>
                  <a:cubicBezTo>
                    <a:pt x="1531065" y="173382"/>
                    <a:pt x="1539638" y="177192"/>
                    <a:pt x="1541543" y="183860"/>
                  </a:cubicBezTo>
                  <a:cubicBezTo>
                    <a:pt x="1544400" y="190527"/>
                    <a:pt x="1540590" y="199100"/>
                    <a:pt x="1533923" y="201005"/>
                  </a:cubicBezTo>
                  <a:cubicBezTo>
                    <a:pt x="1398668" y="254345"/>
                    <a:pt x="1311038" y="230532"/>
                    <a:pt x="1243410" y="120042"/>
                  </a:cubicBezTo>
                  <a:cubicBezTo>
                    <a:pt x="1181498" y="20030"/>
                    <a:pt x="1098630" y="1932"/>
                    <a:pt x="948135" y="55272"/>
                  </a:cubicBezTo>
                  <a:cubicBezTo>
                    <a:pt x="797640" y="108612"/>
                    <a:pt x="730965" y="100992"/>
                    <a:pt x="645240" y="66702"/>
                  </a:cubicBezTo>
                  <a:cubicBezTo>
                    <a:pt x="569993" y="38127"/>
                    <a:pt x="513795" y="64797"/>
                    <a:pt x="419498" y="173382"/>
                  </a:cubicBezTo>
                  <a:cubicBezTo>
                    <a:pt x="374730" y="224817"/>
                    <a:pt x="335678" y="203862"/>
                    <a:pt x="285195" y="177192"/>
                  </a:cubicBezTo>
                  <a:cubicBezTo>
                    <a:pt x="254715" y="161000"/>
                    <a:pt x="215663" y="140045"/>
                    <a:pt x="163275" y="126710"/>
                  </a:cubicBezTo>
                  <a:cubicBezTo>
                    <a:pt x="127080" y="117185"/>
                    <a:pt x="96600" y="123852"/>
                    <a:pt x="74693" y="144807"/>
                  </a:cubicBezTo>
                  <a:cubicBezTo>
                    <a:pt x="27068" y="189575"/>
                    <a:pt x="21353" y="289587"/>
                    <a:pt x="32783" y="346737"/>
                  </a:cubicBezTo>
                  <a:cubicBezTo>
                    <a:pt x="33735" y="354357"/>
                    <a:pt x="28973" y="361025"/>
                    <a:pt x="22305" y="362930"/>
                  </a:cubicBezTo>
                  <a:cubicBezTo>
                    <a:pt x="20400" y="363882"/>
                    <a:pt x="19448" y="363882"/>
                    <a:pt x="18495" y="36388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任意多边形: 形状 110"/>
            <p:cNvSpPr/>
            <p:nvPr/>
          </p:nvSpPr>
          <p:spPr>
            <a:xfrm rot="300000">
              <a:off x="11414" y="6521"/>
              <a:ext cx="1339" cy="867"/>
            </a:xfrm>
            <a:custGeom>
              <a:avLst/>
              <a:gdLst>
                <a:gd name="connsiteX0" fmla="*/ 495633 w 904741"/>
                <a:gd name="connsiteY0" fmla="*/ 586273 h 586272"/>
                <a:gd name="connsiteX1" fmla="*/ 338471 w 904741"/>
                <a:gd name="connsiteY1" fmla="*/ 523408 h 586272"/>
                <a:gd name="connsiteX2" fmla="*/ 19383 w 904741"/>
                <a:gd name="connsiteY2" fmla="*/ 524360 h 586272"/>
                <a:gd name="connsiteX3" fmla="*/ 1286 w 904741"/>
                <a:gd name="connsiteY3" fmla="*/ 518646 h 586272"/>
                <a:gd name="connsiteX4" fmla="*/ 7001 w 904741"/>
                <a:gd name="connsiteY4" fmla="*/ 500548 h 586272"/>
                <a:gd name="connsiteX5" fmla="*/ 354664 w 904741"/>
                <a:gd name="connsiteY5" fmla="*/ 501500 h 586272"/>
                <a:gd name="connsiteX6" fmla="*/ 521351 w 904741"/>
                <a:gd name="connsiteY6" fmla="*/ 555793 h 586272"/>
                <a:gd name="connsiteX7" fmla="*/ 578501 w 904741"/>
                <a:gd name="connsiteY7" fmla="*/ 505310 h 586272"/>
                <a:gd name="connsiteX8" fmla="*/ 755666 w 904741"/>
                <a:gd name="connsiteY8" fmla="*/ 362435 h 586272"/>
                <a:gd name="connsiteX9" fmla="*/ 869966 w 904741"/>
                <a:gd name="connsiteY9" fmla="*/ 321478 h 586272"/>
                <a:gd name="connsiteX10" fmla="*/ 864251 w 904741"/>
                <a:gd name="connsiteY10" fmla="*/ 252898 h 586272"/>
                <a:gd name="connsiteX11" fmla="*/ 861394 w 904741"/>
                <a:gd name="connsiteY11" fmla="*/ 62398 h 586272"/>
                <a:gd name="connsiteX12" fmla="*/ 878539 w 904741"/>
                <a:gd name="connsiteY12" fmla="*/ 10010 h 586272"/>
                <a:gd name="connsiteX13" fmla="*/ 894731 w 904741"/>
                <a:gd name="connsiteY13" fmla="*/ 485 h 586272"/>
                <a:gd name="connsiteX14" fmla="*/ 904256 w 904741"/>
                <a:gd name="connsiteY14" fmla="*/ 16678 h 586272"/>
                <a:gd name="connsiteX15" fmla="*/ 887111 w 904741"/>
                <a:gd name="connsiteY15" fmla="*/ 70970 h 586272"/>
                <a:gd name="connsiteX16" fmla="*/ 889016 w 904741"/>
                <a:gd name="connsiteY16" fmla="*/ 241468 h 586272"/>
                <a:gd name="connsiteX17" fmla="*/ 892826 w 904741"/>
                <a:gd name="connsiteY17" fmla="*/ 334813 h 586272"/>
                <a:gd name="connsiteX18" fmla="*/ 758523 w 904741"/>
                <a:gd name="connsiteY18" fmla="*/ 389105 h 586272"/>
                <a:gd name="connsiteX19" fmla="*/ 603266 w 904741"/>
                <a:gd name="connsiteY19" fmla="*/ 515788 h 586272"/>
                <a:gd name="connsiteX20" fmla="*/ 528018 w 904741"/>
                <a:gd name="connsiteY20" fmla="*/ 581510 h 586272"/>
                <a:gd name="connsiteX21" fmla="*/ 495633 w 904741"/>
                <a:gd name="connsiteY21" fmla="*/ 586273 h 5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4741" h="586272">
                  <a:moveTo>
                    <a:pt x="495633" y="586273"/>
                  </a:moveTo>
                  <a:cubicBezTo>
                    <a:pt x="448008" y="586273"/>
                    <a:pt x="391811" y="564365"/>
                    <a:pt x="338471" y="523408"/>
                  </a:cubicBezTo>
                  <a:cubicBezTo>
                    <a:pt x="256556" y="460543"/>
                    <a:pt x="116539" y="476735"/>
                    <a:pt x="19383" y="524360"/>
                  </a:cubicBezTo>
                  <a:cubicBezTo>
                    <a:pt x="12716" y="527218"/>
                    <a:pt x="4143" y="525313"/>
                    <a:pt x="1286" y="518646"/>
                  </a:cubicBezTo>
                  <a:cubicBezTo>
                    <a:pt x="-1572" y="511978"/>
                    <a:pt x="333" y="503405"/>
                    <a:pt x="7001" y="500548"/>
                  </a:cubicBezTo>
                  <a:cubicBezTo>
                    <a:pt x="107966" y="450065"/>
                    <a:pt x="259414" y="429110"/>
                    <a:pt x="354664" y="501500"/>
                  </a:cubicBezTo>
                  <a:cubicBezTo>
                    <a:pt x="412766" y="546268"/>
                    <a:pt x="476583" y="567223"/>
                    <a:pt x="521351" y="555793"/>
                  </a:cubicBezTo>
                  <a:cubicBezTo>
                    <a:pt x="547068" y="549125"/>
                    <a:pt x="566118" y="531981"/>
                    <a:pt x="578501" y="505310"/>
                  </a:cubicBezTo>
                  <a:cubicBezTo>
                    <a:pt x="619458" y="413871"/>
                    <a:pt x="670894" y="372913"/>
                    <a:pt x="755666" y="362435"/>
                  </a:cubicBezTo>
                  <a:cubicBezTo>
                    <a:pt x="796623" y="357673"/>
                    <a:pt x="852821" y="351005"/>
                    <a:pt x="869966" y="321478"/>
                  </a:cubicBezTo>
                  <a:cubicBezTo>
                    <a:pt x="879491" y="305285"/>
                    <a:pt x="877586" y="282425"/>
                    <a:pt x="864251" y="252898"/>
                  </a:cubicBezTo>
                  <a:cubicBezTo>
                    <a:pt x="826151" y="164315"/>
                    <a:pt x="841391" y="119548"/>
                    <a:pt x="861394" y="62398"/>
                  </a:cubicBezTo>
                  <a:cubicBezTo>
                    <a:pt x="867108" y="46205"/>
                    <a:pt x="872823" y="29060"/>
                    <a:pt x="878539" y="10010"/>
                  </a:cubicBezTo>
                  <a:cubicBezTo>
                    <a:pt x="880444" y="2390"/>
                    <a:pt x="888064" y="-1420"/>
                    <a:pt x="894731" y="485"/>
                  </a:cubicBezTo>
                  <a:cubicBezTo>
                    <a:pt x="902351" y="2390"/>
                    <a:pt x="906161" y="10010"/>
                    <a:pt x="904256" y="16678"/>
                  </a:cubicBezTo>
                  <a:cubicBezTo>
                    <a:pt x="898541" y="37633"/>
                    <a:pt x="891873" y="55730"/>
                    <a:pt x="887111" y="70970"/>
                  </a:cubicBezTo>
                  <a:cubicBezTo>
                    <a:pt x="868061" y="126215"/>
                    <a:pt x="855678" y="162410"/>
                    <a:pt x="889016" y="241468"/>
                  </a:cubicBezTo>
                  <a:cubicBezTo>
                    <a:pt x="905208" y="279568"/>
                    <a:pt x="907114" y="311000"/>
                    <a:pt x="892826" y="334813"/>
                  </a:cubicBezTo>
                  <a:cubicBezTo>
                    <a:pt x="869014" y="375771"/>
                    <a:pt x="808053" y="383390"/>
                    <a:pt x="758523" y="389105"/>
                  </a:cubicBezTo>
                  <a:cubicBezTo>
                    <a:pt x="695658" y="396725"/>
                    <a:pt x="646128" y="420538"/>
                    <a:pt x="603266" y="515788"/>
                  </a:cubicBezTo>
                  <a:cubicBezTo>
                    <a:pt x="588026" y="550078"/>
                    <a:pt x="562308" y="572938"/>
                    <a:pt x="528018" y="581510"/>
                  </a:cubicBezTo>
                  <a:cubicBezTo>
                    <a:pt x="518493" y="584368"/>
                    <a:pt x="507064" y="586273"/>
                    <a:pt x="495633" y="58627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112"/>
            <p:cNvSpPr/>
            <p:nvPr/>
          </p:nvSpPr>
          <p:spPr>
            <a:xfrm>
              <a:off x="7293" y="3399"/>
              <a:ext cx="1278" cy="331"/>
            </a:xfrm>
            <a:custGeom>
              <a:avLst/>
              <a:gdLst>
                <a:gd name="connsiteX0" fmla="*/ 850424 w 863796"/>
                <a:gd name="connsiteY0" fmla="*/ 224019 h 224018"/>
                <a:gd name="connsiteX1" fmla="*/ 838994 w 863796"/>
                <a:gd name="connsiteY1" fmla="*/ 217351 h 224018"/>
                <a:gd name="connsiteX2" fmla="*/ 781844 w 863796"/>
                <a:gd name="connsiteY2" fmla="*/ 156391 h 224018"/>
                <a:gd name="connsiteX3" fmla="*/ 704692 w 863796"/>
                <a:gd name="connsiteY3" fmla="*/ 186871 h 224018"/>
                <a:gd name="connsiteX4" fmla="*/ 611347 w 863796"/>
                <a:gd name="connsiteY4" fmla="*/ 218304 h 224018"/>
                <a:gd name="connsiteX5" fmla="*/ 385604 w 863796"/>
                <a:gd name="connsiteY5" fmla="*/ 108766 h 224018"/>
                <a:gd name="connsiteX6" fmla="*/ 21749 w 863796"/>
                <a:gd name="connsiteY6" fmla="*/ 89716 h 224018"/>
                <a:gd name="connsiteX7" fmla="*/ 2699 w 863796"/>
                <a:gd name="connsiteY7" fmla="*/ 86859 h 224018"/>
                <a:gd name="connsiteX8" fmla="*/ 5557 w 863796"/>
                <a:gd name="connsiteY8" fmla="*/ 67809 h 224018"/>
                <a:gd name="connsiteX9" fmla="*/ 400844 w 863796"/>
                <a:gd name="connsiteY9" fmla="*/ 87811 h 224018"/>
                <a:gd name="connsiteX10" fmla="*/ 688499 w 863796"/>
                <a:gd name="connsiteY10" fmla="*/ 164964 h 224018"/>
                <a:gd name="connsiteX11" fmla="*/ 786607 w 863796"/>
                <a:gd name="connsiteY11" fmla="*/ 130674 h 224018"/>
                <a:gd name="connsiteX12" fmla="*/ 861854 w 863796"/>
                <a:gd name="connsiteY12" fmla="*/ 204016 h 224018"/>
                <a:gd name="connsiteX13" fmla="*/ 857092 w 863796"/>
                <a:gd name="connsiteY13" fmla="*/ 222114 h 224018"/>
                <a:gd name="connsiteX14" fmla="*/ 850424 w 863796"/>
                <a:gd name="connsiteY14" fmla="*/ 224019 h 22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3796" h="224018">
                  <a:moveTo>
                    <a:pt x="850424" y="224019"/>
                  </a:moveTo>
                  <a:cubicBezTo>
                    <a:pt x="845662" y="224019"/>
                    <a:pt x="841852" y="222114"/>
                    <a:pt x="838994" y="217351"/>
                  </a:cubicBezTo>
                  <a:cubicBezTo>
                    <a:pt x="819944" y="185919"/>
                    <a:pt x="802799" y="161154"/>
                    <a:pt x="781844" y="156391"/>
                  </a:cubicBezTo>
                  <a:cubicBezTo>
                    <a:pt x="763747" y="152581"/>
                    <a:pt x="738982" y="162106"/>
                    <a:pt x="704692" y="186871"/>
                  </a:cubicBezTo>
                  <a:cubicBezTo>
                    <a:pt x="674212" y="208779"/>
                    <a:pt x="642779" y="218304"/>
                    <a:pt x="611347" y="218304"/>
                  </a:cubicBezTo>
                  <a:cubicBezTo>
                    <a:pt x="543719" y="218304"/>
                    <a:pt x="471329" y="175441"/>
                    <a:pt x="385604" y="108766"/>
                  </a:cubicBezTo>
                  <a:cubicBezTo>
                    <a:pt x="251302" y="4944"/>
                    <a:pt x="142717" y="-771"/>
                    <a:pt x="21749" y="89716"/>
                  </a:cubicBezTo>
                  <a:cubicBezTo>
                    <a:pt x="16034" y="94479"/>
                    <a:pt x="7462" y="92574"/>
                    <a:pt x="2699" y="86859"/>
                  </a:cubicBezTo>
                  <a:cubicBezTo>
                    <a:pt x="-2063" y="81144"/>
                    <a:pt x="-158" y="72571"/>
                    <a:pt x="5557" y="67809"/>
                  </a:cubicBezTo>
                  <a:cubicBezTo>
                    <a:pt x="135097" y="-28394"/>
                    <a:pt x="257017" y="-22679"/>
                    <a:pt x="400844" y="87811"/>
                  </a:cubicBezTo>
                  <a:cubicBezTo>
                    <a:pt x="520859" y="180204"/>
                    <a:pt x="606584" y="223066"/>
                    <a:pt x="688499" y="164964"/>
                  </a:cubicBezTo>
                  <a:cubicBezTo>
                    <a:pt x="730409" y="135436"/>
                    <a:pt x="760889" y="124959"/>
                    <a:pt x="786607" y="130674"/>
                  </a:cubicBezTo>
                  <a:cubicBezTo>
                    <a:pt x="818992" y="137341"/>
                    <a:pt x="838994" y="166869"/>
                    <a:pt x="861854" y="204016"/>
                  </a:cubicBezTo>
                  <a:cubicBezTo>
                    <a:pt x="865664" y="210684"/>
                    <a:pt x="863759" y="218304"/>
                    <a:pt x="857092" y="222114"/>
                  </a:cubicBezTo>
                  <a:cubicBezTo>
                    <a:pt x="855187" y="224019"/>
                    <a:pt x="853282" y="224019"/>
                    <a:pt x="850424" y="22401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" name="任意多边形: 形状 113"/>
            <p:cNvSpPr/>
            <p:nvPr/>
          </p:nvSpPr>
          <p:spPr>
            <a:xfrm>
              <a:off x="10377" y="3594"/>
              <a:ext cx="1190" cy="214"/>
            </a:xfrm>
            <a:custGeom>
              <a:avLst/>
              <a:gdLst>
                <a:gd name="connsiteX0" fmla="*/ 392534 w 804205"/>
                <a:gd name="connsiteY0" fmla="*/ 144536 h 144536"/>
                <a:gd name="connsiteX1" fmla="*/ 231562 w 804205"/>
                <a:gd name="connsiteY1" fmla="*/ 94054 h 144536"/>
                <a:gd name="connsiteX2" fmla="*/ 15344 w 804205"/>
                <a:gd name="connsiteY2" fmla="*/ 29284 h 144536"/>
                <a:gd name="connsiteX3" fmla="*/ 104 w 804205"/>
                <a:gd name="connsiteY3" fmla="*/ 16901 h 144536"/>
                <a:gd name="connsiteX4" fmla="*/ 12487 w 804205"/>
                <a:gd name="connsiteY4" fmla="*/ 1661 h 144536"/>
                <a:gd name="connsiteX5" fmla="*/ 247754 w 804205"/>
                <a:gd name="connsiteY5" fmla="*/ 72146 h 144536"/>
                <a:gd name="connsiteX6" fmla="*/ 470639 w 804205"/>
                <a:gd name="connsiteY6" fmla="*/ 106436 h 144536"/>
                <a:gd name="connsiteX7" fmla="*/ 599226 w 804205"/>
                <a:gd name="connsiteY7" fmla="*/ 55001 h 144536"/>
                <a:gd name="connsiteX8" fmla="*/ 799251 w 804205"/>
                <a:gd name="connsiteY8" fmla="*/ 36904 h 144536"/>
                <a:gd name="connsiteX9" fmla="*/ 801156 w 804205"/>
                <a:gd name="connsiteY9" fmla="*/ 55954 h 144536"/>
                <a:gd name="connsiteX10" fmla="*/ 782106 w 804205"/>
                <a:gd name="connsiteY10" fmla="*/ 57859 h 144536"/>
                <a:gd name="connsiteX11" fmla="*/ 611609 w 804205"/>
                <a:gd name="connsiteY11" fmla="*/ 79766 h 144536"/>
                <a:gd name="connsiteX12" fmla="*/ 478259 w 804205"/>
                <a:gd name="connsiteY12" fmla="*/ 133106 h 144536"/>
                <a:gd name="connsiteX13" fmla="*/ 392534 w 804205"/>
                <a:gd name="connsiteY13" fmla="*/ 144536 h 14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4205" h="144536">
                  <a:moveTo>
                    <a:pt x="392534" y="144536"/>
                  </a:moveTo>
                  <a:cubicBezTo>
                    <a:pt x="333479" y="144536"/>
                    <a:pt x="276329" y="127391"/>
                    <a:pt x="231562" y="94054"/>
                  </a:cubicBezTo>
                  <a:cubicBezTo>
                    <a:pt x="162981" y="43571"/>
                    <a:pt x="88687" y="20711"/>
                    <a:pt x="15344" y="29284"/>
                  </a:cubicBezTo>
                  <a:cubicBezTo>
                    <a:pt x="7724" y="30236"/>
                    <a:pt x="1056" y="24521"/>
                    <a:pt x="104" y="16901"/>
                  </a:cubicBezTo>
                  <a:cubicBezTo>
                    <a:pt x="-849" y="9281"/>
                    <a:pt x="4866" y="2614"/>
                    <a:pt x="12487" y="1661"/>
                  </a:cubicBezTo>
                  <a:cubicBezTo>
                    <a:pt x="92496" y="-6911"/>
                    <a:pt x="173459" y="17854"/>
                    <a:pt x="247754" y="72146"/>
                  </a:cubicBezTo>
                  <a:cubicBezTo>
                    <a:pt x="307762" y="116914"/>
                    <a:pt x="390629" y="129296"/>
                    <a:pt x="470639" y="106436"/>
                  </a:cubicBezTo>
                  <a:cubicBezTo>
                    <a:pt x="518264" y="93101"/>
                    <a:pt x="561126" y="72146"/>
                    <a:pt x="599226" y="55001"/>
                  </a:cubicBezTo>
                  <a:cubicBezTo>
                    <a:pt x="675426" y="18806"/>
                    <a:pt x="741149" y="-11674"/>
                    <a:pt x="799251" y="36904"/>
                  </a:cubicBezTo>
                  <a:cubicBezTo>
                    <a:pt x="804966" y="41666"/>
                    <a:pt x="805919" y="50239"/>
                    <a:pt x="801156" y="55954"/>
                  </a:cubicBezTo>
                  <a:cubicBezTo>
                    <a:pt x="796394" y="61669"/>
                    <a:pt x="787822" y="62621"/>
                    <a:pt x="782106" y="57859"/>
                  </a:cubicBezTo>
                  <a:cubicBezTo>
                    <a:pt x="737339" y="19759"/>
                    <a:pt x="683999" y="45476"/>
                    <a:pt x="611609" y="79766"/>
                  </a:cubicBezTo>
                  <a:cubicBezTo>
                    <a:pt x="572556" y="97864"/>
                    <a:pt x="528741" y="118819"/>
                    <a:pt x="478259" y="133106"/>
                  </a:cubicBezTo>
                  <a:cubicBezTo>
                    <a:pt x="448731" y="139774"/>
                    <a:pt x="420156" y="144536"/>
                    <a:pt x="392534" y="1445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4" name="任意多边形: 形状 114"/>
            <p:cNvSpPr/>
            <p:nvPr/>
          </p:nvSpPr>
          <p:spPr>
            <a:xfrm rot="21240000">
              <a:off x="12685" y="4145"/>
              <a:ext cx="185" cy="739"/>
            </a:xfrm>
            <a:custGeom>
              <a:avLst/>
              <a:gdLst>
                <a:gd name="connsiteX0" fmla="*/ 13372 w 124851"/>
                <a:gd name="connsiteY0" fmla="*/ 499147 h 499146"/>
                <a:gd name="connsiteX1" fmla="*/ 6704 w 124851"/>
                <a:gd name="connsiteY1" fmla="*/ 497242 h 499146"/>
                <a:gd name="connsiteX2" fmla="*/ 1942 w 124851"/>
                <a:gd name="connsiteY2" fmla="*/ 479144 h 499146"/>
                <a:gd name="connsiteX3" fmla="*/ 26707 w 124851"/>
                <a:gd name="connsiteY3" fmla="*/ 297217 h 499146"/>
                <a:gd name="connsiteX4" fmla="*/ 81000 w 124851"/>
                <a:gd name="connsiteY4" fmla="*/ 35279 h 499146"/>
                <a:gd name="connsiteX5" fmla="*/ 99097 w 124851"/>
                <a:gd name="connsiteY5" fmla="*/ 6704 h 499146"/>
                <a:gd name="connsiteX6" fmla="*/ 118147 w 124851"/>
                <a:gd name="connsiteY6" fmla="*/ 1942 h 499146"/>
                <a:gd name="connsiteX7" fmla="*/ 122909 w 124851"/>
                <a:gd name="connsiteY7" fmla="*/ 20992 h 499146"/>
                <a:gd name="connsiteX8" fmla="*/ 103859 w 124851"/>
                <a:gd name="connsiteY8" fmla="*/ 50519 h 499146"/>
                <a:gd name="connsiteX9" fmla="*/ 53377 w 124851"/>
                <a:gd name="connsiteY9" fmla="*/ 289597 h 499146"/>
                <a:gd name="connsiteX10" fmla="*/ 26707 w 124851"/>
                <a:gd name="connsiteY10" fmla="*/ 492479 h 499146"/>
                <a:gd name="connsiteX11" fmla="*/ 13372 w 124851"/>
                <a:gd name="connsiteY11" fmla="*/ 499147 h 4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851" h="499146">
                  <a:moveTo>
                    <a:pt x="13372" y="499147"/>
                  </a:moveTo>
                  <a:cubicBezTo>
                    <a:pt x="11467" y="499147"/>
                    <a:pt x="8609" y="498194"/>
                    <a:pt x="6704" y="497242"/>
                  </a:cubicBezTo>
                  <a:cubicBezTo>
                    <a:pt x="37" y="493432"/>
                    <a:pt x="-1868" y="484859"/>
                    <a:pt x="1942" y="479144"/>
                  </a:cubicBezTo>
                  <a:cubicBezTo>
                    <a:pt x="16229" y="455332"/>
                    <a:pt x="53377" y="392467"/>
                    <a:pt x="26707" y="297217"/>
                  </a:cubicBezTo>
                  <a:cubicBezTo>
                    <a:pt x="-9488" y="170534"/>
                    <a:pt x="40994" y="95287"/>
                    <a:pt x="81000" y="35279"/>
                  </a:cubicBezTo>
                  <a:cubicBezTo>
                    <a:pt x="87667" y="25754"/>
                    <a:pt x="93382" y="16229"/>
                    <a:pt x="99097" y="6704"/>
                  </a:cubicBezTo>
                  <a:cubicBezTo>
                    <a:pt x="102907" y="37"/>
                    <a:pt x="111479" y="-1868"/>
                    <a:pt x="118147" y="1942"/>
                  </a:cubicBezTo>
                  <a:cubicBezTo>
                    <a:pt x="124814" y="5752"/>
                    <a:pt x="126719" y="14324"/>
                    <a:pt x="122909" y="20992"/>
                  </a:cubicBezTo>
                  <a:cubicBezTo>
                    <a:pt x="117194" y="30517"/>
                    <a:pt x="110527" y="40042"/>
                    <a:pt x="103859" y="50519"/>
                  </a:cubicBezTo>
                  <a:cubicBezTo>
                    <a:pt x="64807" y="108622"/>
                    <a:pt x="20039" y="175297"/>
                    <a:pt x="53377" y="289597"/>
                  </a:cubicBezTo>
                  <a:cubicBezTo>
                    <a:pt x="83857" y="395324"/>
                    <a:pt x="40042" y="468667"/>
                    <a:pt x="26707" y="492479"/>
                  </a:cubicBezTo>
                  <a:cubicBezTo>
                    <a:pt x="22897" y="496289"/>
                    <a:pt x="18134" y="499147"/>
                    <a:pt x="13372" y="4991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5" name="任意多边形: 形状 117"/>
            <p:cNvSpPr/>
            <p:nvPr/>
          </p:nvSpPr>
          <p:spPr>
            <a:xfrm flipH="1">
              <a:off x="5874" y="5894"/>
              <a:ext cx="118" cy="521"/>
            </a:xfrm>
            <a:custGeom>
              <a:avLst/>
              <a:gdLst>
                <a:gd name="connsiteX0" fmla="*/ 13527 w 79688"/>
                <a:gd name="connsiteY0" fmla="*/ 352455 h 352454"/>
                <a:gd name="connsiteX1" fmla="*/ 3049 w 79688"/>
                <a:gd name="connsiteY1" fmla="*/ 347692 h 352454"/>
                <a:gd name="connsiteX2" fmla="*/ 4954 w 79688"/>
                <a:gd name="connsiteY2" fmla="*/ 328642 h 352454"/>
                <a:gd name="connsiteX3" fmla="*/ 11622 w 79688"/>
                <a:gd name="connsiteY3" fmla="*/ 322927 h 352454"/>
                <a:gd name="connsiteX4" fmla="*/ 44959 w 79688"/>
                <a:gd name="connsiteY4" fmla="*/ 205770 h 352454"/>
                <a:gd name="connsiteX5" fmla="*/ 47817 w 79688"/>
                <a:gd name="connsiteY5" fmla="*/ 4792 h 352454"/>
                <a:gd name="connsiteX6" fmla="*/ 66867 w 79688"/>
                <a:gd name="connsiteY6" fmla="*/ 3840 h 352454"/>
                <a:gd name="connsiteX7" fmla="*/ 67819 w 79688"/>
                <a:gd name="connsiteY7" fmla="*/ 22890 h 352454"/>
                <a:gd name="connsiteX8" fmla="*/ 70677 w 79688"/>
                <a:gd name="connsiteY8" fmla="*/ 198150 h 352454"/>
                <a:gd name="connsiteX9" fmla="*/ 28767 w 79688"/>
                <a:gd name="connsiteY9" fmla="*/ 343882 h 352454"/>
                <a:gd name="connsiteX10" fmla="*/ 22099 w 79688"/>
                <a:gd name="connsiteY10" fmla="*/ 349597 h 352454"/>
                <a:gd name="connsiteX11" fmla="*/ 13527 w 79688"/>
                <a:gd name="connsiteY11" fmla="*/ 352455 h 35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688" h="352454">
                  <a:moveTo>
                    <a:pt x="13527" y="352455"/>
                  </a:moveTo>
                  <a:cubicBezTo>
                    <a:pt x="9717" y="352455"/>
                    <a:pt x="5907" y="350550"/>
                    <a:pt x="3049" y="347692"/>
                  </a:cubicBezTo>
                  <a:cubicBezTo>
                    <a:pt x="-1713" y="341977"/>
                    <a:pt x="-761" y="333405"/>
                    <a:pt x="4954" y="328642"/>
                  </a:cubicBezTo>
                  <a:cubicBezTo>
                    <a:pt x="6859" y="326737"/>
                    <a:pt x="9717" y="324832"/>
                    <a:pt x="11622" y="322927"/>
                  </a:cubicBezTo>
                  <a:cubicBezTo>
                    <a:pt x="41149" y="298162"/>
                    <a:pt x="66867" y="277207"/>
                    <a:pt x="44959" y="205770"/>
                  </a:cubicBezTo>
                  <a:cubicBezTo>
                    <a:pt x="14479" y="103852"/>
                    <a:pt x="15432" y="41940"/>
                    <a:pt x="47817" y="4792"/>
                  </a:cubicBezTo>
                  <a:cubicBezTo>
                    <a:pt x="52579" y="-923"/>
                    <a:pt x="61152" y="-1875"/>
                    <a:pt x="66867" y="3840"/>
                  </a:cubicBezTo>
                  <a:cubicBezTo>
                    <a:pt x="72582" y="8602"/>
                    <a:pt x="73534" y="17175"/>
                    <a:pt x="67819" y="22890"/>
                  </a:cubicBezTo>
                  <a:cubicBezTo>
                    <a:pt x="43054" y="51465"/>
                    <a:pt x="44007" y="107662"/>
                    <a:pt x="70677" y="198150"/>
                  </a:cubicBezTo>
                  <a:cubicBezTo>
                    <a:pt x="97347" y="286732"/>
                    <a:pt x="59247" y="319117"/>
                    <a:pt x="28767" y="343882"/>
                  </a:cubicBezTo>
                  <a:cubicBezTo>
                    <a:pt x="26862" y="345787"/>
                    <a:pt x="24957" y="347692"/>
                    <a:pt x="22099" y="349597"/>
                  </a:cubicBezTo>
                  <a:cubicBezTo>
                    <a:pt x="19242" y="350550"/>
                    <a:pt x="16384" y="352455"/>
                    <a:pt x="13527" y="35245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任意多边形: 形状 120"/>
            <p:cNvSpPr/>
            <p:nvPr/>
          </p:nvSpPr>
          <p:spPr>
            <a:xfrm>
              <a:off x="5955" y="3490"/>
              <a:ext cx="645" cy="181"/>
            </a:xfrm>
            <a:custGeom>
              <a:avLst/>
              <a:gdLst>
                <a:gd name="connsiteX0" fmla="*/ 325762 w 435903"/>
                <a:gd name="connsiteY0" fmla="*/ 122446 h 122445"/>
                <a:gd name="connsiteX1" fmla="*/ 203842 w 435903"/>
                <a:gd name="connsiteY1" fmla="*/ 65296 h 122445"/>
                <a:gd name="connsiteX2" fmla="*/ 82875 w 435903"/>
                <a:gd name="connsiteY2" fmla="*/ 30053 h 122445"/>
                <a:gd name="connsiteX3" fmla="*/ 25725 w 435903"/>
                <a:gd name="connsiteY3" fmla="*/ 72916 h 122445"/>
                <a:gd name="connsiteX4" fmla="*/ 8580 w 435903"/>
                <a:gd name="connsiteY4" fmla="*/ 80536 h 122445"/>
                <a:gd name="connsiteX5" fmla="*/ 960 w 435903"/>
                <a:gd name="connsiteY5" fmla="*/ 63391 h 122445"/>
                <a:gd name="connsiteX6" fmla="*/ 76207 w 435903"/>
                <a:gd name="connsiteY6" fmla="*/ 4336 h 122445"/>
                <a:gd name="connsiteX7" fmla="*/ 220987 w 435903"/>
                <a:gd name="connsiteY7" fmla="*/ 45293 h 122445"/>
                <a:gd name="connsiteX8" fmla="*/ 412440 w 435903"/>
                <a:gd name="connsiteY8" fmla="*/ 46246 h 122445"/>
                <a:gd name="connsiteX9" fmla="*/ 431490 w 435903"/>
                <a:gd name="connsiteY9" fmla="*/ 45293 h 122445"/>
                <a:gd name="connsiteX10" fmla="*/ 432442 w 435903"/>
                <a:gd name="connsiteY10" fmla="*/ 64343 h 122445"/>
                <a:gd name="connsiteX11" fmla="*/ 325762 w 435903"/>
                <a:gd name="connsiteY11" fmla="*/ 122446 h 12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903" h="122445">
                  <a:moveTo>
                    <a:pt x="325762" y="122446"/>
                  </a:moveTo>
                  <a:cubicBezTo>
                    <a:pt x="288615" y="122446"/>
                    <a:pt x="248610" y="103396"/>
                    <a:pt x="203842" y="65296"/>
                  </a:cubicBezTo>
                  <a:cubicBezTo>
                    <a:pt x="154312" y="23386"/>
                    <a:pt x="110497" y="23386"/>
                    <a:pt x="82875" y="30053"/>
                  </a:cubicBezTo>
                  <a:cubicBezTo>
                    <a:pt x="53347" y="37673"/>
                    <a:pt x="31440" y="57676"/>
                    <a:pt x="25725" y="72916"/>
                  </a:cubicBezTo>
                  <a:cubicBezTo>
                    <a:pt x="22867" y="79583"/>
                    <a:pt x="15247" y="83393"/>
                    <a:pt x="8580" y="80536"/>
                  </a:cubicBezTo>
                  <a:cubicBezTo>
                    <a:pt x="1912" y="77678"/>
                    <a:pt x="-1898" y="70058"/>
                    <a:pt x="960" y="63391"/>
                  </a:cubicBezTo>
                  <a:cubicBezTo>
                    <a:pt x="8580" y="42436"/>
                    <a:pt x="35250" y="14813"/>
                    <a:pt x="76207" y="4336"/>
                  </a:cubicBezTo>
                  <a:cubicBezTo>
                    <a:pt x="123832" y="-8047"/>
                    <a:pt x="175267" y="6241"/>
                    <a:pt x="220987" y="45293"/>
                  </a:cubicBezTo>
                  <a:cubicBezTo>
                    <a:pt x="318142" y="127208"/>
                    <a:pt x="370530" y="93871"/>
                    <a:pt x="412440" y="46246"/>
                  </a:cubicBezTo>
                  <a:cubicBezTo>
                    <a:pt x="417202" y="40531"/>
                    <a:pt x="425775" y="40531"/>
                    <a:pt x="431490" y="45293"/>
                  </a:cubicBezTo>
                  <a:cubicBezTo>
                    <a:pt x="437205" y="50056"/>
                    <a:pt x="437205" y="58628"/>
                    <a:pt x="432442" y="64343"/>
                  </a:cubicBezTo>
                  <a:cubicBezTo>
                    <a:pt x="399105" y="103396"/>
                    <a:pt x="363862" y="122446"/>
                    <a:pt x="325762" y="1224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6" name="任意多边形: 形状 120"/>
            <p:cNvSpPr/>
            <p:nvPr/>
          </p:nvSpPr>
          <p:spPr>
            <a:xfrm>
              <a:off x="10042" y="3730"/>
              <a:ext cx="645" cy="181"/>
            </a:xfrm>
            <a:custGeom>
              <a:avLst/>
              <a:gdLst>
                <a:gd name="connsiteX0" fmla="*/ 325762 w 435903"/>
                <a:gd name="connsiteY0" fmla="*/ 122446 h 122445"/>
                <a:gd name="connsiteX1" fmla="*/ 203842 w 435903"/>
                <a:gd name="connsiteY1" fmla="*/ 65296 h 122445"/>
                <a:gd name="connsiteX2" fmla="*/ 82875 w 435903"/>
                <a:gd name="connsiteY2" fmla="*/ 30053 h 122445"/>
                <a:gd name="connsiteX3" fmla="*/ 25725 w 435903"/>
                <a:gd name="connsiteY3" fmla="*/ 72916 h 122445"/>
                <a:gd name="connsiteX4" fmla="*/ 8580 w 435903"/>
                <a:gd name="connsiteY4" fmla="*/ 80536 h 122445"/>
                <a:gd name="connsiteX5" fmla="*/ 960 w 435903"/>
                <a:gd name="connsiteY5" fmla="*/ 63391 h 122445"/>
                <a:gd name="connsiteX6" fmla="*/ 76207 w 435903"/>
                <a:gd name="connsiteY6" fmla="*/ 4336 h 122445"/>
                <a:gd name="connsiteX7" fmla="*/ 220987 w 435903"/>
                <a:gd name="connsiteY7" fmla="*/ 45293 h 122445"/>
                <a:gd name="connsiteX8" fmla="*/ 412440 w 435903"/>
                <a:gd name="connsiteY8" fmla="*/ 46246 h 122445"/>
                <a:gd name="connsiteX9" fmla="*/ 431490 w 435903"/>
                <a:gd name="connsiteY9" fmla="*/ 45293 h 122445"/>
                <a:gd name="connsiteX10" fmla="*/ 432442 w 435903"/>
                <a:gd name="connsiteY10" fmla="*/ 64343 h 122445"/>
                <a:gd name="connsiteX11" fmla="*/ 325762 w 435903"/>
                <a:gd name="connsiteY11" fmla="*/ 122446 h 12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903" h="122445">
                  <a:moveTo>
                    <a:pt x="325762" y="122446"/>
                  </a:moveTo>
                  <a:cubicBezTo>
                    <a:pt x="288615" y="122446"/>
                    <a:pt x="248610" y="103396"/>
                    <a:pt x="203842" y="65296"/>
                  </a:cubicBezTo>
                  <a:cubicBezTo>
                    <a:pt x="154312" y="23386"/>
                    <a:pt x="110497" y="23386"/>
                    <a:pt x="82875" y="30053"/>
                  </a:cubicBezTo>
                  <a:cubicBezTo>
                    <a:pt x="53347" y="37673"/>
                    <a:pt x="31440" y="57676"/>
                    <a:pt x="25725" y="72916"/>
                  </a:cubicBezTo>
                  <a:cubicBezTo>
                    <a:pt x="22867" y="79583"/>
                    <a:pt x="15247" y="83393"/>
                    <a:pt x="8580" y="80536"/>
                  </a:cubicBezTo>
                  <a:cubicBezTo>
                    <a:pt x="1912" y="77678"/>
                    <a:pt x="-1898" y="70058"/>
                    <a:pt x="960" y="63391"/>
                  </a:cubicBezTo>
                  <a:cubicBezTo>
                    <a:pt x="8580" y="42436"/>
                    <a:pt x="35250" y="14813"/>
                    <a:pt x="76207" y="4336"/>
                  </a:cubicBezTo>
                  <a:cubicBezTo>
                    <a:pt x="123832" y="-8047"/>
                    <a:pt x="175267" y="6241"/>
                    <a:pt x="220987" y="45293"/>
                  </a:cubicBezTo>
                  <a:cubicBezTo>
                    <a:pt x="318142" y="127208"/>
                    <a:pt x="370530" y="93871"/>
                    <a:pt x="412440" y="46246"/>
                  </a:cubicBezTo>
                  <a:cubicBezTo>
                    <a:pt x="417202" y="40531"/>
                    <a:pt x="425775" y="40531"/>
                    <a:pt x="431490" y="45293"/>
                  </a:cubicBezTo>
                  <a:cubicBezTo>
                    <a:pt x="437205" y="50056"/>
                    <a:pt x="437205" y="58628"/>
                    <a:pt x="432442" y="64343"/>
                  </a:cubicBezTo>
                  <a:cubicBezTo>
                    <a:pt x="399105" y="103396"/>
                    <a:pt x="363862" y="122446"/>
                    <a:pt x="325762" y="1224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7" name="任意多边形: 形状 113"/>
            <p:cNvSpPr/>
            <p:nvPr/>
          </p:nvSpPr>
          <p:spPr>
            <a:xfrm>
              <a:off x="10073" y="7079"/>
              <a:ext cx="1190" cy="214"/>
            </a:xfrm>
            <a:custGeom>
              <a:avLst/>
              <a:gdLst>
                <a:gd name="connsiteX0" fmla="*/ 392534 w 804205"/>
                <a:gd name="connsiteY0" fmla="*/ 144536 h 144536"/>
                <a:gd name="connsiteX1" fmla="*/ 231562 w 804205"/>
                <a:gd name="connsiteY1" fmla="*/ 94054 h 144536"/>
                <a:gd name="connsiteX2" fmla="*/ 15344 w 804205"/>
                <a:gd name="connsiteY2" fmla="*/ 29284 h 144536"/>
                <a:gd name="connsiteX3" fmla="*/ 104 w 804205"/>
                <a:gd name="connsiteY3" fmla="*/ 16901 h 144536"/>
                <a:gd name="connsiteX4" fmla="*/ 12487 w 804205"/>
                <a:gd name="connsiteY4" fmla="*/ 1661 h 144536"/>
                <a:gd name="connsiteX5" fmla="*/ 247754 w 804205"/>
                <a:gd name="connsiteY5" fmla="*/ 72146 h 144536"/>
                <a:gd name="connsiteX6" fmla="*/ 470639 w 804205"/>
                <a:gd name="connsiteY6" fmla="*/ 106436 h 144536"/>
                <a:gd name="connsiteX7" fmla="*/ 599226 w 804205"/>
                <a:gd name="connsiteY7" fmla="*/ 55001 h 144536"/>
                <a:gd name="connsiteX8" fmla="*/ 799251 w 804205"/>
                <a:gd name="connsiteY8" fmla="*/ 36904 h 144536"/>
                <a:gd name="connsiteX9" fmla="*/ 801156 w 804205"/>
                <a:gd name="connsiteY9" fmla="*/ 55954 h 144536"/>
                <a:gd name="connsiteX10" fmla="*/ 782106 w 804205"/>
                <a:gd name="connsiteY10" fmla="*/ 57859 h 144536"/>
                <a:gd name="connsiteX11" fmla="*/ 611609 w 804205"/>
                <a:gd name="connsiteY11" fmla="*/ 79766 h 144536"/>
                <a:gd name="connsiteX12" fmla="*/ 478259 w 804205"/>
                <a:gd name="connsiteY12" fmla="*/ 133106 h 144536"/>
                <a:gd name="connsiteX13" fmla="*/ 392534 w 804205"/>
                <a:gd name="connsiteY13" fmla="*/ 144536 h 14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4205" h="144536">
                  <a:moveTo>
                    <a:pt x="392534" y="144536"/>
                  </a:moveTo>
                  <a:cubicBezTo>
                    <a:pt x="333479" y="144536"/>
                    <a:pt x="276329" y="127391"/>
                    <a:pt x="231562" y="94054"/>
                  </a:cubicBezTo>
                  <a:cubicBezTo>
                    <a:pt x="162981" y="43571"/>
                    <a:pt x="88687" y="20711"/>
                    <a:pt x="15344" y="29284"/>
                  </a:cubicBezTo>
                  <a:cubicBezTo>
                    <a:pt x="7724" y="30236"/>
                    <a:pt x="1056" y="24521"/>
                    <a:pt x="104" y="16901"/>
                  </a:cubicBezTo>
                  <a:cubicBezTo>
                    <a:pt x="-849" y="9281"/>
                    <a:pt x="4866" y="2614"/>
                    <a:pt x="12487" y="1661"/>
                  </a:cubicBezTo>
                  <a:cubicBezTo>
                    <a:pt x="92496" y="-6911"/>
                    <a:pt x="173459" y="17854"/>
                    <a:pt x="247754" y="72146"/>
                  </a:cubicBezTo>
                  <a:cubicBezTo>
                    <a:pt x="307762" y="116914"/>
                    <a:pt x="390629" y="129296"/>
                    <a:pt x="470639" y="106436"/>
                  </a:cubicBezTo>
                  <a:cubicBezTo>
                    <a:pt x="518264" y="93101"/>
                    <a:pt x="561126" y="72146"/>
                    <a:pt x="599226" y="55001"/>
                  </a:cubicBezTo>
                  <a:cubicBezTo>
                    <a:pt x="675426" y="18806"/>
                    <a:pt x="741149" y="-11674"/>
                    <a:pt x="799251" y="36904"/>
                  </a:cubicBezTo>
                  <a:cubicBezTo>
                    <a:pt x="804966" y="41666"/>
                    <a:pt x="805919" y="50239"/>
                    <a:pt x="801156" y="55954"/>
                  </a:cubicBezTo>
                  <a:cubicBezTo>
                    <a:pt x="796394" y="61669"/>
                    <a:pt x="787822" y="62621"/>
                    <a:pt x="782106" y="57859"/>
                  </a:cubicBezTo>
                  <a:cubicBezTo>
                    <a:pt x="737339" y="19759"/>
                    <a:pt x="683999" y="45476"/>
                    <a:pt x="611609" y="79766"/>
                  </a:cubicBezTo>
                  <a:cubicBezTo>
                    <a:pt x="572556" y="97864"/>
                    <a:pt x="528741" y="118819"/>
                    <a:pt x="478259" y="133106"/>
                  </a:cubicBezTo>
                  <a:cubicBezTo>
                    <a:pt x="448731" y="139774"/>
                    <a:pt x="420156" y="144536"/>
                    <a:pt x="392534" y="1445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112"/>
            <p:cNvSpPr/>
            <p:nvPr/>
          </p:nvSpPr>
          <p:spPr>
            <a:xfrm rot="15840000">
              <a:off x="5167" y="4258"/>
              <a:ext cx="1278" cy="331"/>
            </a:xfrm>
            <a:custGeom>
              <a:avLst/>
              <a:gdLst>
                <a:gd name="connsiteX0" fmla="*/ 850424 w 863796"/>
                <a:gd name="connsiteY0" fmla="*/ 224019 h 224018"/>
                <a:gd name="connsiteX1" fmla="*/ 838994 w 863796"/>
                <a:gd name="connsiteY1" fmla="*/ 217351 h 224018"/>
                <a:gd name="connsiteX2" fmla="*/ 781844 w 863796"/>
                <a:gd name="connsiteY2" fmla="*/ 156391 h 224018"/>
                <a:gd name="connsiteX3" fmla="*/ 704692 w 863796"/>
                <a:gd name="connsiteY3" fmla="*/ 186871 h 224018"/>
                <a:gd name="connsiteX4" fmla="*/ 611347 w 863796"/>
                <a:gd name="connsiteY4" fmla="*/ 218304 h 224018"/>
                <a:gd name="connsiteX5" fmla="*/ 385604 w 863796"/>
                <a:gd name="connsiteY5" fmla="*/ 108766 h 224018"/>
                <a:gd name="connsiteX6" fmla="*/ 21749 w 863796"/>
                <a:gd name="connsiteY6" fmla="*/ 89716 h 224018"/>
                <a:gd name="connsiteX7" fmla="*/ 2699 w 863796"/>
                <a:gd name="connsiteY7" fmla="*/ 86859 h 224018"/>
                <a:gd name="connsiteX8" fmla="*/ 5557 w 863796"/>
                <a:gd name="connsiteY8" fmla="*/ 67809 h 224018"/>
                <a:gd name="connsiteX9" fmla="*/ 400844 w 863796"/>
                <a:gd name="connsiteY9" fmla="*/ 87811 h 224018"/>
                <a:gd name="connsiteX10" fmla="*/ 688499 w 863796"/>
                <a:gd name="connsiteY10" fmla="*/ 164964 h 224018"/>
                <a:gd name="connsiteX11" fmla="*/ 786607 w 863796"/>
                <a:gd name="connsiteY11" fmla="*/ 130674 h 224018"/>
                <a:gd name="connsiteX12" fmla="*/ 861854 w 863796"/>
                <a:gd name="connsiteY12" fmla="*/ 204016 h 224018"/>
                <a:gd name="connsiteX13" fmla="*/ 857092 w 863796"/>
                <a:gd name="connsiteY13" fmla="*/ 222114 h 224018"/>
                <a:gd name="connsiteX14" fmla="*/ 850424 w 863796"/>
                <a:gd name="connsiteY14" fmla="*/ 224019 h 22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3796" h="224018">
                  <a:moveTo>
                    <a:pt x="850424" y="224019"/>
                  </a:moveTo>
                  <a:cubicBezTo>
                    <a:pt x="845662" y="224019"/>
                    <a:pt x="841852" y="222114"/>
                    <a:pt x="838994" y="217351"/>
                  </a:cubicBezTo>
                  <a:cubicBezTo>
                    <a:pt x="819944" y="185919"/>
                    <a:pt x="802799" y="161154"/>
                    <a:pt x="781844" y="156391"/>
                  </a:cubicBezTo>
                  <a:cubicBezTo>
                    <a:pt x="763747" y="152581"/>
                    <a:pt x="738982" y="162106"/>
                    <a:pt x="704692" y="186871"/>
                  </a:cubicBezTo>
                  <a:cubicBezTo>
                    <a:pt x="674212" y="208779"/>
                    <a:pt x="642779" y="218304"/>
                    <a:pt x="611347" y="218304"/>
                  </a:cubicBezTo>
                  <a:cubicBezTo>
                    <a:pt x="543719" y="218304"/>
                    <a:pt x="471329" y="175441"/>
                    <a:pt x="385604" y="108766"/>
                  </a:cubicBezTo>
                  <a:cubicBezTo>
                    <a:pt x="251302" y="4944"/>
                    <a:pt x="142717" y="-771"/>
                    <a:pt x="21749" y="89716"/>
                  </a:cubicBezTo>
                  <a:cubicBezTo>
                    <a:pt x="16034" y="94479"/>
                    <a:pt x="7462" y="92574"/>
                    <a:pt x="2699" y="86859"/>
                  </a:cubicBezTo>
                  <a:cubicBezTo>
                    <a:pt x="-2063" y="81144"/>
                    <a:pt x="-158" y="72571"/>
                    <a:pt x="5557" y="67809"/>
                  </a:cubicBezTo>
                  <a:cubicBezTo>
                    <a:pt x="135097" y="-28394"/>
                    <a:pt x="257017" y="-22679"/>
                    <a:pt x="400844" y="87811"/>
                  </a:cubicBezTo>
                  <a:cubicBezTo>
                    <a:pt x="520859" y="180204"/>
                    <a:pt x="606584" y="223066"/>
                    <a:pt x="688499" y="164964"/>
                  </a:cubicBezTo>
                  <a:cubicBezTo>
                    <a:pt x="730409" y="135436"/>
                    <a:pt x="760889" y="124959"/>
                    <a:pt x="786607" y="130674"/>
                  </a:cubicBezTo>
                  <a:cubicBezTo>
                    <a:pt x="818992" y="137341"/>
                    <a:pt x="838994" y="166869"/>
                    <a:pt x="861854" y="204016"/>
                  </a:cubicBezTo>
                  <a:cubicBezTo>
                    <a:pt x="865664" y="210684"/>
                    <a:pt x="863759" y="218304"/>
                    <a:pt x="857092" y="222114"/>
                  </a:cubicBezTo>
                  <a:cubicBezTo>
                    <a:pt x="855187" y="224019"/>
                    <a:pt x="853282" y="224019"/>
                    <a:pt x="850424" y="22401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113"/>
            <p:cNvSpPr/>
            <p:nvPr/>
          </p:nvSpPr>
          <p:spPr>
            <a:xfrm>
              <a:off x="6725" y="7123"/>
              <a:ext cx="1190" cy="214"/>
            </a:xfrm>
            <a:custGeom>
              <a:avLst/>
              <a:gdLst>
                <a:gd name="connsiteX0" fmla="*/ 392534 w 804205"/>
                <a:gd name="connsiteY0" fmla="*/ 144536 h 144536"/>
                <a:gd name="connsiteX1" fmla="*/ 231562 w 804205"/>
                <a:gd name="connsiteY1" fmla="*/ 94054 h 144536"/>
                <a:gd name="connsiteX2" fmla="*/ 15344 w 804205"/>
                <a:gd name="connsiteY2" fmla="*/ 29284 h 144536"/>
                <a:gd name="connsiteX3" fmla="*/ 104 w 804205"/>
                <a:gd name="connsiteY3" fmla="*/ 16901 h 144536"/>
                <a:gd name="connsiteX4" fmla="*/ 12487 w 804205"/>
                <a:gd name="connsiteY4" fmla="*/ 1661 h 144536"/>
                <a:gd name="connsiteX5" fmla="*/ 247754 w 804205"/>
                <a:gd name="connsiteY5" fmla="*/ 72146 h 144536"/>
                <a:gd name="connsiteX6" fmla="*/ 470639 w 804205"/>
                <a:gd name="connsiteY6" fmla="*/ 106436 h 144536"/>
                <a:gd name="connsiteX7" fmla="*/ 599226 w 804205"/>
                <a:gd name="connsiteY7" fmla="*/ 55001 h 144536"/>
                <a:gd name="connsiteX8" fmla="*/ 799251 w 804205"/>
                <a:gd name="connsiteY8" fmla="*/ 36904 h 144536"/>
                <a:gd name="connsiteX9" fmla="*/ 801156 w 804205"/>
                <a:gd name="connsiteY9" fmla="*/ 55954 h 144536"/>
                <a:gd name="connsiteX10" fmla="*/ 782106 w 804205"/>
                <a:gd name="connsiteY10" fmla="*/ 57859 h 144536"/>
                <a:gd name="connsiteX11" fmla="*/ 611609 w 804205"/>
                <a:gd name="connsiteY11" fmla="*/ 79766 h 144536"/>
                <a:gd name="connsiteX12" fmla="*/ 478259 w 804205"/>
                <a:gd name="connsiteY12" fmla="*/ 133106 h 144536"/>
                <a:gd name="connsiteX13" fmla="*/ 392534 w 804205"/>
                <a:gd name="connsiteY13" fmla="*/ 144536 h 14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4205" h="144536">
                  <a:moveTo>
                    <a:pt x="392534" y="144536"/>
                  </a:moveTo>
                  <a:cubicBezTo>
                    <a:pt x="333479" y="144536"/>
                    <a:pt x="276329" y="127391"/>
                    <a:pt x="231562" y="94054"/>
                  </a:cubicBezTo>
                  <a:cubicBezTo>
                    <a:pt x="162981" y="43571"/>
                    <a:pt x="88687" y="20711"/>
                    <a:pt x="15344" y="29284"/>
                  </a:cubicBezTo>
                  <a:cubicBezTo>
                    <a:pt x="7724" y="30236"/>
                    <a:pt x="1056" y="24521"/>
                    <a:pt x="104" y="16901"/>
                  </a:cubicBezTo>
                  <a:cubicBezTo>
                    <a:pt x="-849" y="9281"/>
                    <a:pt x="4866" y="2614"/>
                    <a:pt x="12487" y="1661"/>
                  </a:cubicBezTo>
                  <a:cubicBezTo>
                    <a:pt x="92496" y="-6911"/>
                    <a:pt x="173459" y="17854"/>
                    <a:pt x="247754" y="72146"/>
                  </a:cubicBezTo>
                  <a:cubicBezTo>
                    <a:pt x="307762" y="116914"/>
                    <a:pt x="390629" y="129296"/>
                    <a:pt x="470639" y="106436"/>
                  </a:cubicBezTo>
                  <a:cubicBezTo>
                    <a:pt x="518264" y="93101"/>
                    <a:pt x="561126" y="72146"/>
                    <a:pt x="599226" y="55001"/>
                  </a:cubicBezTo>
                  <a:cubicBezTo>
                    <a:pt x="675426" y="18806"/>
                    <a:pt x="741149" y="-11674"/>
                    <a:pt x="799251" y="36904"/>
                  </a:cubicBezTo>
                  <a:cubicBezTo>
                    <a:pt x="804966" y="41666"/>
                    <a:pt x="805919" y="50239"/>
                    <a:pt x="801156" y="55954"/>
                  </a:cubicBezTo>
                  <a:cubicBezTo>
                    <a:pt x="796394" y="61669"/>
                    <a:pt x="787822" y="62621"/>
                    <a:pt x="782106" y="57859"/>
                  </a:cubicBezTo>
                  <a:cubicBezTo>
                    <a:pt x="737339" y="19759"/>
                    <a:pt x="683999" y="45476"/>
                    <a:pt x="611609" y="79766"/>
                  </a:cubicBezTo>
                  <a:cubicBezTo>
                    <a:pt x="572556" y="97864"/>
                    <a:pt x="528741" y="118819"/>
                    <a:pt x="478259" y="133106"/>
                  </a:cubicBezTo>
                  <a:cubicBezTo>
                    <a:pt x="448731" y="139774"/>
                    <a:pt x="420156" y="144536"/>
                    <a:pt x="392534" y="1445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" name="任意多边形: 形状 120"/>
            <p:cNvSpPr/>
            <p:nvPr/>
          </p:nvSpPr>
          <p:spPr>
            <a:xfrm>
              <a:off x="7701" y="6942"/>
              <a:ext cx="645" cy="181"/>
            </a:xfrm>
            <a:custGeom>
              <a:avLst/>
              <a:gdLst>
                <a:gd name="connsiteX0" fmla="*/ 325762 w 435903"/>
                <a:gd name="connsiteY0" fmla="*/ 122446 h 122445"/>
                <a:gd name="connsiteX1" fmla="*/ 203842 w 435903"/>
                <a:gd name="connsiteY1" fmla="*/ 65296 h 122445"/>
                <a:gd name="connsiteX2" fmla="*/ 82875 w 435903"/>
                <a:gd name="connsiteY2" fmla="*/ 30053 h 122445"/>
                <a:gd name="connsiteX3" fmla="*/ 25725 w 435903"/>
                <a:gd name="connsiteY3" fmla="*/ 72916 h 122445"/>
                <a:gd name="connsiteX4" fmla="*/ 8580 w 435903"/>
                <a:gd name="connsiteY4" fmla="*/ 80536 h 122445"/>
                <a:gd name="connsiteX5" fmla="*/ 960 w 435903"/>
                <a:gd name="connsiteY5" fmla="*/ 63391 h 122445"/>
                <a:gd name="connsiteX6" fmla="*/ 76207 w 435903"/>
                <a:gd name="connsiteY6" fmla="*/ 4336 h 122445"/>
                <a:gd name="connsiteX7" fmla="*/ 220987 w 435903"/>
                <a:gd name="connsiteY7" fmla="*/ 45293 h 122445"/>
                <a:gd name="connsiteX8" fmla="*/ 412440 w 435903"/>
                <a:gd name="connsiteY8" fmla="*/ 46246 h 122445"/>
                <a:gd name="connsiteX9" fmla="*/ 431490 w 435903"/>
                <a:gd name="connsiteY9" fmla="*/ 45293 h 122445"/>
                <a:gd name="connsiteX10" fmla="*/ 432442 w 435903"/>
                <a:gd name="connsiteY10" fmla="*/ 64343 h 122445"/>
                <a:gd name="connsiteX11" fmla="*/ 325762 w 435903"/>
                <a:gd name="connsiteY11" fmla="*/ 122446 h 12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903" h="122445">
                  <a:moveTo>
                    <a:pt x="325762" y="122446"/>
                  </a:moveTo>
                  <a:cubicBezTo>
                    <a:pt x="288615" y="122446"/>
                    <a:pt x="248610" y="103396"/>
                    <a:pt x="203842" y="65296"/>
                  </a:cubicBezTo>
                  <a:cubicBezTo>
                    <a:pt x="154312" y="23386"/>
                    <a:pt x="110497" y="23386"/>
                    <a:pt x="82875" y="30053"/>
                  </a:cubicBezTo>
                  <a:cubicBezTo>
                    <a:pt x="53347" y="37673"/>
                    <a:pt x="31440" y="57676"/>
                    <a:pt x="25725" y="72916"/>
                  </a:cubicBezTo>
                  <a:cubicBezTo>
                    <a:pt x="22867" y="79583"/>
                    <a:pt x="15247" y="83393"/>
                    <a:pt x="8580" y="80536"/>
                  </a:cubicBezTo>
                  <a:cubicBezTo>
                    <a:pt x="1912" y="77678"/>
                    <a:pt x="-1898" y="70058"/>
                    <a:pt x="960" y="63391"/>
                  </a:cubicBezTo>
                  <a:cubicBezTo>
                    <a:pt x="8580" y="42436"/>
                    <a:pt x="35250" y="14813"/>
                    <a:pt x="76207" y="4336"/>
                  </a:cubicBezTo>
                  <a:cubicBezTo>
                    <a:pt x="123832" y="-8047"/>
                    <a:pt x="175267" y="6241"/>
                    <a:pt x="220987" y="45293"/>
                  </a:cubicBezTo>
                  <a:cubicBezTo>
                    <a:pt x="318142" y="127208"/>
                    <a:pt x="370530" y="93871"/>
                    <a:pt x="412440" y="46246"/>
                  </a:cubicBezTo>
                  <a:cubicBezTo>
                    <a:pt x="417202" y="40531"/>
                    <a:pt x="425775" y="40531"/>
                    <a:pt x="431490" y="45293"/>
                  </a:cubicBezTo>
                  <a:cubicBezTo>
                    <a:pt x="437205" y="50056"/>
                    <a:pt x="437205" y="58628"/>
                    <a:pt x="432442" y="64343"/>
                  </a:cubicBezTo>
                  <a:cubicBezTo>
                    <a:pt x="399105" y="103396"/>
                    <a:pt x="363862" y="122446"/>
                    <a:pt x="325762" y="1224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0" name="任意多边形: 形状 114"/>
            <p:cNvSpPr/>
            <p:nvPr/>
          </p:nvSpPr>
          <p:spPr>
            <a:xfrm rot="21240000">
              <a:off x="12520" y="6033"/>
              <a:ext cx="185" cy="739"/>
            </a:xfrm>
            <a:custGeom>
              <a:avLst/>
              <a:gdLst>
                <a:gd name="connsiteX0" fmla="*/ 13372 w 124851"/>
                <a:gd name="connsiteY0" fmla="*/ 499147 h 499146"/>
                <a:gd name="connsiteX1" fmla="*/ 6704 w 124851"/>
                <a:gd name="connsiteY1" fmla="*/ 497242 h 499146"/>
                <a:gd name="connsiteX2" fmla="*/ 1942 w 124851"/>
                <a:gd name="connsiteY2" fmla="*/ 479144 h 499146"/>
                <a:gd name="connsiteX3" fmla="*/ 26707 w 124851"/>
                <a:gd name="connsiteY3" fmla="*/ 297217 h 499146"/>
                <a:gd name="connsiteX4" fmla="*/ 81000 w 124851"/>
                <a:gd name="connsiteY4" fmla="*/ 35279 h 499146"/>
                <a:gd name="connsiteX5" fmla="*/ 99097 w 124851"/>
                <a:gd name="connsiteY5" fmla="*/ 6704 h 499146"/>
                <a:gd name="connsiteX6" fmla="*/ 118147 w 124851"/>
                <a:gd name="connsiteY6" fmla="*/ 1942 h 499146"/>
                <a:gd name="connsiteX7" fmla="*/ 122909 w 124851"/>
                <a:gd name="connsiteY7" fmla="*/ 20992 h 499146"/>
                <a:gd name="connsiteX8" fmla="*/ 103859 w 124851"/>
                <a:gd name="connsiteY8" fmla="*/ 50519 h 499146"/>
                <a:gd name="connsiteX9" fmla="*/ 53377 w 124851"/>
                <a:gd name="connsiteY9" fmla="*/ 289597 h 499146"/>
                <a:gd name="connsiteX10" fmla="*/ 26707 w 124851"/>
                <a:gd name="connsiteY10" fmla="*/ 492479 h 499146"/>
                <a:gd name="connsiteX11" fmla="*/ 13372 w 124851"/>
                <a:gd name="connsiteY11" fmla="*/ 499147 h 4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851" h="499146">
                  <a:moveTo>
                    <a:pt x="13372" y="499147"/>
                  </a:moveTo>
                  <a:cubicBezTo>
                    <a:pt x="11467" y="499147"/>
                    <a:pt x="8609" y="498194"/>
                    <a:pt x="6704" y="497242"/>
                  </a:cubicBezTo>
                  <a:cubicBezTo>
                    <a:pt x="37" y="493432"/>
                    <a:pt x="-1868" y="484859"/>
                    <a:pt x="1942" y="479144"/>
                  </a:cubicBezTo>
                  <a:cubicBezTo>
                    <a:pt x="16229" y="455332"/>
                    <a:pt x="53377" y="392467"/>
                    <a:pt x="26707" y="297217"/>
                  </a:cubicBezTo>
                  <a:cubicBezTo>
                    <a:pt x="-9488" y="170534"/>
                    <a:pt x="40994" y="95287"/>
                    <a:pt x="81000" y="35279"/>
                  </a:cubicBezTo>
                  <a:cubicBezTo>
                    <a:pt x="87667" y="25754"/>
                    <a:pt x="93382" y="16229"/>
                    <a:pt x="99097" y="6704"/>
                  </a:cubicBezTo>
                  <a:cubicBezTo>
                    <a:pt x="102907" y="37"/>
                    <a:pt x="111479" y="-1868"/>
                    <a:pt x="118147" y="1942"/>
                  </a:cubicBezTo>
                  <a:cubicBezTo>
                    <a:pt x="124814" y="5752"/>
                    <a:pt x="126719" y="14324"/>
                    <a:pt x="122909" y="20992"/>
                  </a:cubicBezTo>
                  <a:cubicBezTo>
                    <a:pt x="117194" y="30517"/>
                    <a:pt x="110527" y="40042"/>
                    <a:pt x="103859" y="50519"/>
                  </a:cubicBezTo>
                  <a:cubicBezTo>
                    <a:pt x="64807" y="108622"/>
                    <a:pt x="20039" y="175297"/>
                    <a:pt x="53377" y="289597"/>
                  </a:cubicBezTo>
                  <a:cubicBezTo>
                    <a:pt x="83857" y="395324"/>
                    <a:pt x="40042" y="468667"/>
                    <a:pt x="26707" y="492479"/>
                  </a:cubicBezTo>
                  <a:cubicBezTo>
                    <a:pt x="22897" y="496289"/>
                    <a:pt x="18134" y="499147"/>
                    <a:pt x="13372" y="4991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43" name="图片 142"/>
          <p:cNvPicPr>
            <a:picLocks noChangeAspect="1"/>
          </p:cNvPicPr>
          <p:nvPr/>
        </p:nvPicPr>
        <p:blipFill>
          <a:blip r:embed="rId11"/>
          <a:srcRect l="7271" t="23052" r="6198" b="17917"/>
          <a:stretch>
            <a:fillRect/>
          </a:stretch>
        </p:blipFill>
        <p:spPr>
          <a:xfrm>
            <a:off x="8256270" y="5219065"/>
            <a:ext cx="1173480" cy="800735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7385" y="3653155"/>
            <a:ext cx="525780" cy="525780"/>
          </a:xfrm>
          <a:prstGeom prst="rect">
            <a:avLst/>
          </a:prstGeom>
        </p:spPr>
      </p:pic>
      <p:pic>
        <p:nvPicPr>
          <p:cNvPr id="148" name="图片 1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31990" y="3079115"/>
            <a:ext cx="502920" cy="541020"/>
          </a:xfrm>
          <a:prstGeom prst="rect">
            <a:avLst/>
          </a:prstGeom>
        </p:spPr>
      </p:pic>
      <p:pic>
        <p:nvPicPr>
          <p:cNvPr id="149" name="图片 1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3735" y="4139565"/>
            <a:ext cx="556260" cy="586740"/>
          </a:xfrm>
          <a:prstGeom prst="rect">
            <a:avLst/>
          </a:prstGeom>
        </p:spPr>
      </p:pic>
      <p:sp>
        <p:nvSpPr>
          <p:cNvPr id="150" name="文本框 149"/>
          <p:cNvSpPr txBox="1"/>
          <p:nvPr/>
        </p:nvSpPr>
        <p:spPr>
          <a:xfrm>
            <a:off x="7463790" y="3337560"/>
            <a:ext cx="1558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————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7463790" y="3818255"/>
            <a:ext cx="1558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————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7463790" y="4298950"/>
            <a:ext cx="1558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————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3" name="图片 1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59850" y="3003550"/>
            <a:ext cx="548640" cy="670560"/>
          </a:xfrm>
          <a:prstGeom prst="rect">
            <a:avLst/>
          </a:prstGeom>
        </p:spPr>
      </p:pic>
      <p:pic>
        <p:nvPicPr>
          <p:cNvPr id="154" name="图片 1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1435" y="3725545"/>
            <a:ext cx="548640" cy="480060"/>
          </a:xfrm>
          <a:prstGeom prst="rect">
            <a:avLst/>
          </a:prstGeom>
        </p:spPr>
      </p:pic>
      <p:pic>
        <p:nvPicPr>
          <p:cNvPr id="155" name="图片 1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19540" y="4161155"/>
            <a:ext cx="495300" cy="624840"/>
          </a:xfrm>
          <a:prstGeom prst="rect">
            <a:avLst/>
          </a:prstGeom>
        </p:spPr>
      </p:pic>
      <p:sp>
        <p:nvSpPr>
          <p:cNvPr id="156" name="文本框 155"/>
          <p:cNvSpPr txBox="1"/>
          <p:nvPr/>
        </p:nvSpPr>
        <p:spPr>
          <a:xfrm>
            <a:off x="9429115" y="3346450"/>
            <a:ext cx="1558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————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9429115" y="3827145"/>
            <a:ext cx="1558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————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9429115" y="4307840"/>
            <a:ext cx="1558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————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8"/>
          <a:srcRect l="6790" t="18269" b="7799"/>
          <a:stretch>
            <a:fillRect/>
          </a:stretch>
        </p:blipFill>
        <p:spPr>
          <a:xfrm>
            <a:off x="9019540" y="4760595"/>
            <a:ext cx="575310" cy="439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29115" y="4848860"/>
            <a:ext cx="1558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————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3" name="图片 -2147482607" descr="IMG_25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37995" y="2608580"/>
            <a:ext cx="4553585" cy="3063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7" name="组合 166"/>
          <p:cNvGrpSpPr/>
          <p:nvPr/>
        </p:nvGrpSpPr>
        <p:grpSpPr>
          <a:xfrm>
            <a:off x="4608830" y="1389380"/>
            <a:ext cx="2618105" cy="415290"/>
            <a:chOff x="6179" y="1941"/>
            <a:chExt cx="4123" cy="654"/>
          </a:xfrm>
        </p:grpSpPr>
        <p:sp>
          <p:nvSpPr>
            <p:cNvPr id="168" name="矩形 167"/>
            <p:cNvSpPr/>
            <p:nvPr/>
          </p:nvSpPr>
          <p:spPr>
            <a:xfrm>
              <a:off x="6814" y="1967"/>
              <a:ext cx="3488" cy="628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2000">
                  <a:solidFill>
                    <a:schemeClr val="accent1">
                      <a:lumMod val="75000"/>
                    </a:schemeClr>
                  </a:solidFill>
                  <a:sym typeface="+mn-ea"/>
                </a:rPr>
                <a:t>编程控制道闸升降</a:t>
              </a:r>
              <a:endPara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兰亭黑_GBK" panose="02000000000000000000" charset="-122"/>
                <a:sym typeface="+mn-ea"/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>
              <a:off x="6179" y="1949"/>
              <a:ext cx="635" cy="597"/>
            </a:xfrm>
            <a:prstGeom prst="ellipse">
              <a:avLst/>
            </a:prstGeom>
            <a:solidFill>
              <a:srgbClr val="4B93E8"/>
            </a:solidFill>
            <a:ln>
              <a:solidFill>
                <a:srgbClr val="4B93E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6218" y="1941"/>
              <a:ext cx="69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/>
                <a:t>2</a:t>
              </a:r>
              <a:endParaRPr lang="en-US" altLang="zh-CN" sz="2000" b="1"/>
            </a:p>
          </p:txBody>
        </p:sp>
      </p:grpSp>
      <p:grpSp>
        <p:nvGrpSpPr>
          <p:cNvPr id="4" name="组合 3" descr="7b0a202020202274657874626f78223a2022220a7d0a"/>
          <p:cNvGrpSpPr/>
          <p:nvPr/>
        </p:nvGrpSpPr>
        <p:grpSpPr>
          <a:xfrm>
            <a:off x="1200785" y="1513840"/>
            <a:ext cx="1477010" cy="662305"/>
            <a:chOff x="4683" y="2157"/>
            <a:chExt cx="11130" cy="5213"/>
          </a:xfrm>
        </p:grpSpPr>
        <p:pic>
          <p:nvPicPr>
            <p:cNvPr id="5" name="图片 4" descr="竖版-简约风总结汇报黄色便签纸-汉仪晓波敦黑W-第一版 (2)"/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5400000">
              <a:off x="7829" y="-614"/>
              <a:ext cx="4838" cy="1113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6" name="图片 5" descr="竖版-简约风总结汇报黄色便签纸-汉仪晓波敦黑W-第一版 (3)"/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636" y="2252"/>
              <a:ext cx="885" cy="28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8" name="图片 7" descr="竖版-简约风总结汇报黄色便签纸-汉仪晓波敦黑W-第一版 (4)"/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832" y="2312"/>
              <a:ext cx="180" cy="16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9" name="图片 8" descr="竖版-简约风总结汇报黄色便签纸-汉仪晓波敦黑W-第一版 (5)"/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656" y="3234"/>
              <a:ext cx="375" cy="3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10" name="图片 9" descr="竖版-简约风总结汇报黄色便签纸-汉仪晓波敦黑W-第一版 (7)"/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5636" y="6881"/>
              <a:ext cx="225" cy="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11" name="图片 10" descr="竖版-简约风总结汇报黄色便签纸-汉仪晓波敦黑W-第一版 (1)"/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 rot="5400000">
              <a:off x="12850" y="4094"/>
              <a:ext cx="4725" cy="851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sp>
          <p:nvSpPr>
            <p:cNvPr id="14" name="文本框 13"/>
            <p:cNvSpPr txBox="1"/>
            <p:nvPr/>
          </p:nvSpPr>
          <p:spPr>
            <a:xfrm>
              <a:off x="4741" y="3311"/>
              <a:ext cx="10904" cy="2884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p>
              <a:pPr algn="ctr"/>
              <a:r>
                <a:rPr lang="zh-CN" altLang="en-US" sz="2000" b="1" spc="300">
                  <a:solidFill>
                    <a:schemeClr val="tx1"/>
                  </a:solidFill>
                  <a:uFillTx/>
                  <a:latin typeface="汉仪夏日体W" panose="00020600040101010101" charset="-122"/>
                  <a:ea typeface="汉仪夏日体W" panose="00020600040101010101" charset="-122"/>
                </a:rPr>
                <a:t>小组合作</a:t>
              </a:r>
              <a:endParaRPr lang="zh-CN" altLang="en-US" sz="2000" b="1" spc="300">
                <a:solidFill>
                  <a:schemeClr val="tx1"/>
                </a:solidFill>
                <a:uFillTx/>
                <a:latin typeface="汉仪夏日体W" panose="00020600040101010101" charset="-122"/>
                <a:ea typeface="汉仪夏日体W" panose="00020600040101010101" charset="-122"/>
              </a:endParaRPr>
            </a:p>
          </p:txBody>
        </p:sp>
      </p:grpSp>
      <p:sp>
        <p:nvSpPr>
          <p:cNvPr id="159" name="文本框 158"/>
          <p:cNvSpPr txBox="1"/>
          <p:nvPr/>
        </p:nvSpPr>
        <p:spPr>
          <a:xfrm>
            <a:off x="2878455" y="55714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自动道闸</a:t>
            </a:r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控制系统</a:t>
            </a:r>
            <a:endParaRPr lang="zh-CN" altLang="en-US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同侧圆角矩形 16"/>
          <p:cNvSpPr/>
          <p:nvPr/>
        </p:nvSpPr>
        <p:spPr>
          <a:xfrm>
            <a:off x="5656580" y="500380"/>
            <a:ext cx="1668780" cy="48768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同侧圆角矩形 2"/>
          <p:cNvSpPr/>
          <p:nvPr/>
        </p:nvSpPr>
        <p:spPr>
          <a:xfrm>
            <a:off x="3921125" y="612140"/>
            <a:ext cx="1656080" cy="40386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同侧圆角矩形 17"/>
          <p:cNvSpPr/>
          <p:nvPr/>
        </p:nvSpPr>
        <p:spPr>
          <a:xfrm>
            <a:off x="73921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同侧圆角矩形 18"/>
          <p:cNvSpPr/>
          <p:nvPr/>
        </p:nvSpPr>
        <p:spPr>
          <a:xfrm>
            <a:off x="91277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21" y="453111"/>
            <a:ext cx="1956986" cy="682811"/>
          </a:xfrm>
          <a:prstGeom prst="rect">
            <a:avLst/>
          </a:prstGeom>
        </p:spPr>
      </p:pic>
      <p:pic>
        <p:nvPicPr>
          <p:cNvPr id="20" name="图片 19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0" y="545465"/>
            <a:ext cx="1931670" cy="673735"/>
          </a:xfrm>
          <a:prstGeom prst="rect">
            <a:avLst/>
          </a:prstGeom>
        </p:spPr>
      </p:pic>
      <p:pic>
        <p:nvPicPr>
          <p:cNvPr id="25" name="图片 24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75" y="525529"/>
            <a:ext cx="1956986" cy="682811"/>
          </a:xfrm>
          <a:prstGeom prst="rect">
            <a:avLst/>
          </a:prstGeom>
        </p:spPr>
      </p:pic>
      <p:pic>
        <p:nvPicPr>
          <p:cNvPr id="26" name="图片 25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44" y="498054"/>
            <a:ext cx="2005758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 descr="7b0a202020202274657874626f78223a2022220a7d0a"/>
          <p:cNvGrpSpPr/>
          <p:nvPr/>
        </p:nvGrpSpPr>
        <p:grpSpPr>
          <a:xfrm>
            <a:off x="4609465" y="1944370"/>
            <a:ext cx="7096125" cy="3663950"/>
            <a:chOff x="3116" y="3964"/>
            <a:chExt cx="10989" cy="4809"/>
          </a:xfrm>
        </p:grpSpPr>
        <p:pic>
          <p:nvPicPr>
            <p:cNvPr id="24" name="图片 23" descr="资源 3@3x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538" y="7564"/>
              <a:ext cx="462" cy="456"/>
            </a:xfrm>
            <a:prstGeom prst="rect">
              <a:avLst/>
            </a:prstGeom>
            <a:noFill/>
          </p:spPr>
        </p:pic>
        <p:pic>
          <p:nvPicPr>
            <p:cNvPr id="25" name="图片 24" descr="资源 4@3x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75" y="7477"/>
              <a:ext cx="543" cy="543"/>
            </a:xfrm>
            <a:prstGeom prst="rect">
              <a:avLst/>
            </a:prstGeom>
            <a:noFill/>
          </p:spPr>
        </p:pic>
        <p:pic>
          <p:nvPicPr>
            <p:cNvPr id="26" name="图片 25" descr="资源 3@3x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801" y="7564"/>
              <a:ext cx="462" cy="456"/>
            </a:xfrm>
            <a:prstGeom prst="rect">
              <a:avLst/>
            </a:prstGeom>
            <a:noFill/>
          </p:spPr>
        </p:pic>
        <p:pic>
          <p:nvPicPr>
            <p:cNvPr id="27" name="图片 26" descr="资源 4@3x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83" y="7477"/>
              <a:ext cx="543" cy="543"/>
            </a:xfrm>
            <a:prstGeom prst="rect">
              <a:avLst/>
            </a:prstGeom>
            <a:noFill/>
          </p:spPr>
        </p:pic>
        <p:pic>
          <p:nvPicPr>
            <p:cNvPr id="22" name="图片 21" descr="文本框SVG样机-横版_复制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" y="3964"/>
              <a:ext cx="10989" cy="4809"/>
            </a:xfrm>
            <a:prstGeom prst="rect">
              <a:avLst/>
            </a:prstGeom>
          </p:spPr>
        </p:pic>
      </p:grpSp>
      <p:sp>
        <p:nvSpPr>
          <p:cNvPr id="13" name="任意多边形: 形状 5"/>
          <p:cNvSpPr/>
          <p:nvPr/>
        </p:nvSpPr>
        <p:spPr>
          <a:xfrm>
            <a:off x="4904740" y="3563620"/>
            <a:ext cx="6655435" cy="1899285"/>
          </a:xfrm>
          <a:custGeom>
            <a:avLst/>
            <a:gdLst>
              <a:gd name="connsiteX0" fmla="*/ 11725275 w 12192000"/>
              <a:gd name="connsiteY0" fmla="*/ 0 h 4362450"/>
              <a:gd name="connsiteX1" fmla="*/ 12192000 w 12192000"/>
              <a:gd name="connsiteY1" fmla="*/ 15056 h 4362450"/>
              <a:gd name="connsiteX2" fmla="*/ 12192000 w 12192000"/>
              <a:gd name="connsiteY2" fmla="*/ 4362450 h 4362450"/>
              <a:gd name="connsiteX3" fmla="*/ 0 w 12192000"/>
              <a:gd name="connsiteY3" fmla="*/ 4362450 h 4362450"/>
              <a:gd name="connsiteX4" fmla="*/ 0 w 12192000"/>
              <a:gd name="connsiteY4" fmla="*/ 3352800 h 4362450"/>
              <a:gd name="connsiteX5" fmla="*/ 295275 w 12192000"/>
              <a:gd name="connsiteY5" fmla="*/ 3352800 h 4362450"/>
              <a:gd name="connsiteX6" fmla="*/ 1571625 w 12192000"/>
              <a:gd name="connsiteY6" fmla="*/ 3067050 h 4362450"/>
              <a:gd name="connsiteX7" fmla="*/ 4210050 w 12192000"/>
              <a:gd name="connsiteY7" fmla="*/ 2124075 h 4362450"/>
              <a:gd name="connsiteX8" fmla="*/ 7248525 w 12192000"/>
              <a:gd name="connsiteY8" fmla="*/ 933450 h 4362450"/>
              <a:gd name="connsiteX9" fmla="*/ 8743950 w 12192000"/>
              <a:gd name="connsiteY9" fmla="*/ 438150 h 4362450"/>
              <a:gd name="connsiteX10" fmla="*/ 10572750 w 12192000"/>
              <a:gd name="connsiteY10" fmla="*/ 47625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362450">
                <a:moveTo>
                  <a:pt x="11725275" y="0"/>
                </a:moveTo>
                <a:lnTo>
                  <a:pt x="12192000" y="15056"/>
                </a:lnTo>
                <a:lnTo>
                  <a:pt x="12192000" y="4362450"/>
                </a:lnTo>
                <a:lnTo>
                  <a:pt x="0" y="4362450"/>
                </a:lnTo>
                <a:lnTo>
                  <a:pt x="0" y="3352800"/>
                </a:lnTo>
                <a:lnTo>
                  <a:pt x="295275" y="3352800"/>
                </a:lnTo>
                <a:lnTo>
                  <a:pt x="1571625" y="3067050"/>
                </a:lnTo>
                <a:lnTo>
                  <a:pt x="4210050" y="2124075"/>
                </a:lnTo>
                <a:lnTo>
                  <a:pt x="7248525" y="933450"/>
                </a:lnTo>
                <a:lnTo>
                  <a:pt x="8743950" y="438150"/>
                </a:lnTo>
                <a:lnTo>
                  <a:pt x="10572750" y="47625"/>
                </a:lnTo>
                <a:close/>
              </a:path>
            </a:pathLst>
          </a:custGeom>
          <a:gradFill>
            <a:gsLst>
              <a:gs pos="10000">
                <a:schemeClr val="accent1">
                  <a:alpha val="30000"/>
                </a:schemeClr>
              </a:gs>
              <a:gs pos="90000">
                <a:schemeClr val="accent1">
                  <a:lumMod val="20000"/>
                  <a:lumOff val="80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814509" y="2353945"/>
          <a:ext cx="6654800" cy="3126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945"/>
                <a:gridCol w="4935855"/>
              </a:tblGrid>
              <a:tr h="864870">
                <a:tc>
                  <a:txBody>
                    <a:bodyPr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汉仪雅酷黑 85W" panose="020B0904020202020204" charset="-122"/>
                          <a:ea typeface="汉仪雅酷黑 85W" panose="020B0904020202020204" charset="-122"/>
                          <a:sym typeface="汉仪雅酷黑 85W" panose="020B0904020202020204" charset="-122"/>
                        </a:rPr>
                        <a:t>项目实施过程中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汉仪雅酷黑 85W" panose="020B0904020202020204" charset="-122"/>
                        <a:ea typeface="汉仪雅酷黑 85W" panose="020B0904020202020204" charset="-122"/>
                        <a:sym typeface="汉仪雅酷黑 85W" panose="020B0904020202020204" charset="-122"/>
                      </a:endParaRPr>
                    </a:p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汉仪雅酷黑 85W" panose="020B0904020202020204" charset="-122"/>
                        <a:ea typeface="汉仪雅酷黑 85W" panose="020B0904020202020204" charset="-122"/>
                        <a:sym typeface="汉仪雅酷黑 85W" panose="020B0904020202020204" charset="-122"/>
                      </a:endParaRPr>
                    </a:p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汉仪雅酷黑 85W" panose="020B0904020202020204" charset="-122"/>
                          <a:ea typeface="汉仪雅酷黑 85W" panose="020B0904020202020204" charset="-122"/>
                          <a:sym typeface="汉仪雅酷黑 85W" panose="020B0904020202020204" charset="-122"/>
                        </a:rPr>
                        <a:t>遇到的问题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汉仪雅酷黑 85W" panose="020B0904020202020204" charset="-122"/>
                        <a:ea typeface="汉仪雅酷黑 85W" panose="020B0904020202020204" charset="-122"/>
                        <a:sym typeface="汉仪雅酷黑 85W" panose="020B0904020202020204" charset="-122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93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汉仪雅酷黑 85W" panose="020B0904020202020204" charset="-122"/>
                          <a:ea typeface="汉仪雅酷黑 85W" panose="020B0904020202020204" charset="-122"/>
                          <a:sym typeface="汉仪雅酷黑 85W" panose="020B0904020202020204" charset="-122"/>
                        </a:rPr>
                        <a:t>你的解决方案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汉仪雅酷黑 85W" panose="020B0904020202020204" charset="-122"/>
                        <a:ea typeface="汉仪雅酷黑 85W" panose="020B0904020202020204" charset="-122"/>
                        <a:sym typeface="汉仪雅酷黑 85W" panose="020B0904020202020204" charset="-122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93E8"/>
                    </a:solidFill>
                  </a:tcPr>
                </a:tc>
              </a:tr>
              <a:tr h="72263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tabLst>
                          <a:tab pos="269875" algn="l"/>
                        </a:tabLst>
                      </a:pP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汉仪雅酷黑 85W" panose="020B0904020202020204" charset="-122"/>
                        <a:ea typeface="汉仪雅酷黑 85W" panose="020B0904020202020204" charset="-122"/>
                        <a:sym typeface="汉仪雅酷黑 85W" panose="020B0904020202020204" charset="-122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269875" algn="l">
                        <a:lnSpc>
                          <a:spcPts val="2000"/>
                        </a:lnSpc>
                        <a:tabLst>
                          <a:tab pos="269875" algn="l"/>
                        </a:tabLst>
                      </a:pP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汉仪雅酷黑 85W" panose="020B0904020202020204" charset="-122"/>
                        <a:ea typeface="汉仪雅酷黑 85W" panose="020B0904020202020204" charset="-122"/>
                        <a:sym typeface="汉仪雅酷黑 85W" panose="020B0904020202020204" charset="-122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5035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tabLst>
                          <a:tab pos="269875" algn="l"/>
                        </a:tabLst>
                      </a:pP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汉仪雅酷黑 85W" panose="020B0904020202020204" charset="-122"/>
                        <a:ea typeface="汉仪雅酷黑 85W" panose="020B0904020202020204" charset="-122"/>
                        <a:sym typeface="汉仪雅酷黑 85W" panose="020B0904020202020204" charset="-122"/>
                      </a:endParaRPr>
                    </a:p>
                  </a:txBody>
                  <a:tcPr marL="49712" marR="49712" marT="24856" marB="248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汉仪雅酷黑 85W" panose="020B0904020202020204" charset="-122"/>
                        <a:ea typeface="汉仪雅酷黑 85W" panose="020B0904020202020204" charset="-122"/>
                        <a:sym typeface="汉仪雅酷黑 85W" panose="020B0904020202020204" charset="-122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4205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tabLst>
                          <a:tab pos="269875" algn="l"/>
                        </a:tabLst>
                      </a:pP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汉仪雅酷黑 85W" panose="020B0904020202020204" charset="-122"/>
                        <a:ea typeface="汉仪雅酷黑 85W" panose="020B0904020202020204" charset="-122"/>
                        <a:sym typeface="汉仪雅酷黑 85W" panose="020B0904020202020204" charset="-122"/>
                      </a:endParaRPr>
                    </a:p>
                  </a:txBody>
                  <a:tcPr marL="49712" marR="49712" marT="24856" marB="248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汉仪雅酷黑 85W" panose="020B0904020202020204" charset="-122"/>
                        <a:ea typeface="汉仪雅酷黑 85W" panose="020B0904020202020204" charset="-122"/>
                        <a:sym typeface="汉仪雅酷黑 85W" panose="020B0904020202020204" charset="-122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6" t="33697" r="33407" b="47636"/>
          <a:stretch>
            <a:fillRect/>
          </a:stretch>
        </p:blipFill>
        <p:spPr>
          <a:xfrm flipH="1">
            <a:off x="1536065" y="2792095"/>
            <a:ext cx="2870835" cy="194881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374900" y="3171825"/>
            <a:ext cx="1685925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填写右表，</a:t>
            </a:r>
            <a:r>
              <a:rPr lang="en-US" altLang="zh-CN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分享项目实施中遇到的问题及解决方案</a:t>
            </a:r>
            <a:r>
              <a:rPr lang="zh-CN" altLang="en-US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4608830" y="1389380"/>
            <a:ext cx="3126105" cy="415290"/>
            <a:chOff x="6179" y="1941"/>
            <a:chExt cx="4923" cy="654"/>
          </a:xfrm>
        </p:grpSpPr>
        <p:sp>
          <p:nvSpPr>
            <p:cNvPr id="168" name="矩形 167"/>
            <p:cNvSpPr/>
            <p:nvPr/>
          </p:nvSpPr>
          <p:spPr>
            <a:xfrm>
              <a:off x="6814" y="1967"/>
              <a:ext cx="4288" cy="628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2000">
                  <a:solidFill>
                    <a:schemeClr val="accent1">
                      <a:lumMod val="75000"/>
                    </a:schemeClr>
                  </a:solidFill>
                  <a:sym typeface="+mn-ea"/>
                </a:rPr>
                <a:t>小组展示、交流、评价</a:t>
              </a:r>
              <a:endPara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兰亭黑_GBK" panose="02000000000000000000" charset="-122"/>
                <a:sym typeface="+mn-ea"/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>
              <a:off x="6179" y="1949"/>
              <a:ext cx="635" cy="597"/>
            </a:xfrm>
            <a:prstGeom prst="ellipse">
              <a:avLst/>
            </a:prstGeom>
            <a:solidFill>
              <a:srgbClr val="4B93E8"/>
            </a:solidFill>
            <a:ln>
              <a:solidFill>
                <a:srgbClr val="4B93E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6218" y="1941"/>
              <a:ext cx="69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/>
                <a:t>3</a:t>
              </a:r>
              <a:endParaRPr lang="en-US" altLang="zh-CN" sz="2000" b="1"/>
            </a:p>
          </p:txBody>
        </p:sp>
      </p:grpSp>
      <p:pic>
        <p:nvPicPr>
          <p:cNvPr id="117" name="图片 1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37211" flipH="1">
            <a:off x="755650" y="4961255"/>
            <a:ext cx="887095" cy="1375410"/>
          </a:xfrm>
          <a:prstGeom prst="rect">
            <a:avLst/>
          </a:prstGeom>
        </p:spPr>
      </p:pic>
      <p:sp>
        <p:nvSpPr>
          <p:cNvPr id="15" name="同侧圆角矩形 16"/>
          <p:cNvSpPr/>
          <p:nvPr/>
        </p:nvSpPr>
        <p:spPr>
          <a:xfrm>
            <a:off x="5656580" y="500380"/>
            <a:ext cx="1668780" cy="48768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同侧圆角矩形 2"/>
          <p:cNvSpPr/>
          <p:nvPr/>
        </p:nvSpPr>
        <p:spPr>
          <a:xfrm>
            <a:off x="3921125" y="612140"/>
            <a:ext cx="1656080" cy="40386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同侧圆角矩形 17"/>
          <p:cNvSpPr/>
          <p:nvPr/>
        </p:nvSpPr>
        <p:spPr>
          <a:xfrm>
            <a:off x="73921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同侧圆角矩形 18"/>
          <p:cNvSpPr/>
          <p:nvPr/>
        </p:nvSpPr>
        <p:spPr>
          <a:xfrm>
            <a:off x="91277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21" y="453111"/>
            <a:ext cx="1956986" cy="682811"/>
          </a:xfrm>
          <a:prstGeom prst="rect">
            <a:avLst/>
          </a:prstGeom>
        </p:spPr>
      </p:pic>
      <p:pic>
        <p:nvPicPr>
          <p:cNvPr id="20" name="图片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0" y="545465"/>
            <a:ext cx="1931670" cy="673735"/>
          </a:xfrm>
          <a:prstGeom prst="rect">
            <a:avLst/>
          </a:prstGeom>
        </p:spPr>
      </p:pic>
      <p:pic>
        <p:nvPicPr>
          <p:cNvPr id="4" name="图片 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75" y="525529"/>
            <a:ext cx="1956986" cy="682811"/>
          </a:xfrm>
          <a:prstGeom prst="rect">
            <a:avLst/>
          </a:prstGeom>
        </p:spPr>
      </p:pic>
      <p:pic>
        <p:nvPicPr>
          <p:cNvPr id="5" name="图片 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44" y="498054"/>
            <a:ext cx="2005758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948363" y="3307021"/>
            <a:ext cx="4039986" cy="174567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r="52578" b="45583"/>
          <a:stretch>
            <a:fillRect/>
          </a:stretch>
        </p:blipFill>
        <p:spPr>
          <a:xfrm rot="10800000" flipV="1">
            <a:off x="4503321" y="773002"/>
            <a:ext cx="3383279" cy="1995354"/>
          </a:xfrm>
          <a:prstGeom prst="rect">
            <a:avLst/>
          </a:prstGeom>
        </p:spPr>
      </p:pic>
      <p:sp>
        <p:nvSpPr>
          <p:cNvPr id="115" name="文本框 114"/>
          <p:cNvSpPr txBox="1"/>
          <p:nvPr/>
        </p:nvSpPr>
        <p:spPr>
          <a:xfrm>
            <a:off x="5378976" y="1285121"/>
            <a:ext cx="1745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rPr>
              <a:t>收获园</a:t>
            </a:r>
            <a:endParaRPr lang="zh-CN" alt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7219239" y="3653405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归纳道闸控制系统的工作过程。</a:t>
            </a:r>
            <a:endParaRPr lang="zh-CN" altLang="en-US" sz="24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" y="2557780"/>
            <a:ext cx="5320030" cy="5320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10491470" y="4979670"/>
            <a:ext cx="793115" cy="1229360"/>
          </a:xfrm>
          <a:prstGeom prst="rect">
            <a:avLst/>
          </a:prstGeom>
        </p:spPr>
      </p:pic>
      <p:sp>
        <p:nvSpPr>
          <p:cNvPr id="4" name="矩形 3">
            <a:hlinkClick r:id="rId7" action="ppaction://hlinksldjump"/>
          </p:cNvPr>
          <p:cNvSpPr/>
          <p:nvPr/>
        </p:nvSpPr>
        <p:spPr>
          <a:xfrm>
            <a:off x="347980" y="5648325"/>
            <a:ext cx="1151890" cy="59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6804660" y="5518785"/>
            <a:ext cx="308610" cy="422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3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29" name="流程图: 可选过程 28"/>
          <p:cNvSpPr/>
          <p:nvPr/>
        </p:nvSpPr>
        <p:spPr>
          <a:xfrm>
            <a:off x="8216265" y="3143885"/>
            <a:ext cx="1804035" cy="896620"/>
          </a:xfrm>
          <a:prstGeom prst="flowChartAlternateProcess">
            <a:avLst/>
          </a:prstGeom>
          <a:noFill/>
          <a:ln w="28575">
            <a:solidFill>
              <a:srgbClr val="FFC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流程图: 可选过程 27"/>
          <p:cNvSpPr/>
          <p:nvPr/>
        </p:nvSpPr>
        <p:spPr>
          <a:xfrm>
            <a:off x="5554345" y="3143885"/>
            <a:ext cx="1804035" cy="896620"/>
          </a:xfrm>
          <a:prstGeom prst="flowChartAlternateProcess">
            <a:avLst/>
          </a:prstGeom>
          <a:noFill/>
          <a:ln w="28575">
            <a:solidFill>
              <a:srgbClr val="6CCBA4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59032" y="1993534"/>
            <a:ext cx="799130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1175" fontAlgn="auto"/>
            <a:r>
              <a:rPr lang="zh-CN" altLang="en-US" dirty="0" smtClean="0">
                <a:solidFill>
                  <a:srgbClr val="231F20"/>
                </a:solidFill>
                <a:latin typeface="NKKHJC+SimSun"/>
              </a:rPr>
              <a:t>回顾手动和自动控制道闸升降的过程，将正确的序号填在括号里，将控制环节与控制过程配对，归纳道闸控制系统的工作过程。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292860" y="3833495"/>
            <a:ext cx="2453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控制环节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92860" y="3310255"/>
            <a:ext cx="1577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控制过程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5079365" y="543655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圆角矩形 11"/>
          <p:cNvSpPr/>
          <p:nvPr/>
        </p:nvSpPr>
        <p:spPr>
          <a:xfrm>
            <a:off x="5855335" y="3787775"/>
            <a:ext cx="1202055" cy="466090"/>
          </a:xfrm>
          <a:prstGeom prst="roundRect">
            <a:avLst/>
          </a:prstGeom>
          <a:solidFill>
            <a:srgbClr val="6CCBA4"/>
          </a:solidFill>
          <a:ln>
            <a:solidFill>
              <a:srgbClr val="6CCBA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仿宋" panose="02010609060101010101" pitchFamily="49" charset="-122"/>
                <a:ea typeface="仿宋" panose="02010609060101010101" pitchFamily="49" charset="-122"/>
              </a:rPr>
              <a:t>计算</a:t>
            </a:r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2" name="流程图: 可选过程 21"/>
          <p:cNvSpPr/>
          <p:nvPr/>
        </p:nvSpPr>
        <p:spPr>
          <a:xfrm>
            <a:off x="2706370" y="3143885"/>
            <a:ext cx="1804035" cy="896620"/>
          </a:xfrm>
          <a:prstGeom prst="flowChartAlternateProcess">
            <a:avLst/>
          </a:prstGeom>
          <a:noFill/>
          <a:ln w="28575"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3027045" y="3787775"/>
            <a:ext cx="1202055" cy="46609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仿宋" panose="02010609060101010101" pitchFamily="49" charset="-122"/>
                <a:ea typeface="仿宋" panose="02010609060101010101" pitchFamily="49" charset="-122"/>
              </a:rPr>
              <a:t>输入</a:t>
            </a:r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8559800" y="3787775"/>
            <a:ext cx="1202055" cy="46609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仿宋" panose="02010609060101010101" pitchFamily="49" charset="-122"/>
                <a:ea typeface="仿宋" panose="02010609060101010101" pitchFamily="49" charset="-122"/>
              </a:rPr>
              <a:t>输出</a:t>
            </a:r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" name="下弧形箭头 25"/>
          <p:cNvSpPr/>
          <p:nvPr/>
        </p:nvSpPr>
        <p:spPr>
          <a:xfrm>
            <a:off x="6752590" y="4309110"/>
            <a:ext cx="2379345" cy="728345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下弧形箭头 26"/>
          <p:cNvSpPr/>
          <p:nvPr/>
        </p:nvSpPr>
        <p:spPr>
          <a:xfrm>
            <a:off x="3796665" y="4309110"/>
            <a:ext cx="2379345" cy="728345"/>
          </a:xfrm>
          <a:prstGeom prst="curvedUpArrow">
            <a:avLst/>
          </a:prstGeom>
          <a:solidFill>
            <a:srgbClr val="56A283"/>
          </a:solidFill>
          <a:ln>
            <a:solidFill>
              <a:srgbClr val="6CCBA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8" name="组合 77" descr="7b0a202020202274657874626f78223a2022220a7d0a"/>
          <p:cNvGrpSpPr/>
          <p:nvPr/>
        </p:nvGrpSpPr>
        <p:grpSpPr>
          <a:xfrm>
            <a:off x="2927350" y="5352415"/>
            <a:ext cx="6866890" cy="730885"/>
            <a:chOff x="5370" y="3510"/>
            <a:chExt cx="8461" cy="3780"/>
          </a:xfrm>
        </p:grpSpPr>
        <p:sp>
          <p:nvSpPr>
            <p:cNvPr id="79" name="矩形 78"/>
            <p:cNvSpPr/>
            <p:nvPr/>
          </p:nvSpPr>
          <p:spPr>
            <a:xfrm>
              <a:off x="5720" y="3832"/>
              <a:ext cx="7761" cy="313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5370" y="3510"/>
              <a:ext cx="227" cy="22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5596" y="3616"/>
              <a:ext cx="794" cy="0"/>
            </a:xfrm>
            <a:prstGeom prst="line">
              <a:avLst/>
            </a:prstGeom>
            <a:ln w="25400" cmpd="sng">
              <a:solidFill>
                <a:srgbClr val="C0C0C0"/>
              </a:solidFill>
              <a:prstDash val="sysDash"/>
              <a:round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任意多边形 81"/>
            <p:cNvSpPr/>
            <p:nvPr/>
          </p:nvSpPr>
          <p:spPr>
            <a:xfrm>
              <a:off x="6390" y="3616"/>
              <a:ext cx="7275" cy="1372"/>
            </a:xfrm>
            <a:custGeom>
              <a:avLst/>
              <a:gdLst>
                <a:gd name="connisteX0" fmla="*/ 0 w 5389880"/>
                <a:gd name="connsiteY0" fmla="*/ 0 h 2423795"/>
                <a:gd name="connisteX1" fmla="*/ 5389880 w 5389880"/>
                <a:gd name="connsiteY1" fmla="*/ 0 h 2423795"/>
                <a:gd name="connisteX2" fmla="*/ 5389880 w 5389880"/>
                <a:gd name="connsiteY2" fmla="*/ 2423795 h 24237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389880" h="2423795">
                  <a:moveTo>
                    <a:pt x="0" y="0"/>
                  </a:moveTo>
                  <a:lnTo>
                    <a:pt x="5389880" y="0"/>
                  </a:lnTo>
                  <a:lnTo>
                    <a:pt x="5389880" y="2423795"/>
                  </a:lnTo>
                </a:path>
              </a:pathLst>
            </a:custGeom>
            <a:noFill/>
            <a:ln w="254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rot="10800000">
              <a:off x="5522" y="5696"/>
              <a:ext cx="7347" cy="1481"/>
            </a:xfrm>
            <a:custGeom>
              <a:avLst/>
              <a:gdLst>
                <a:gd name="connisteX0" fmla="*/ 0 w 5389880"/>
                <a:gd name="connsiteY0" fmla="*/ 0 h 2423795"/>
                <a:gd name="connisteX1" fmla="*/ 5389880 w 5389880"/>
                <a:gd name="connsiteY1" fmla="*/ 0 h 2423795"/>
                <a:gd name="connisteX2" fmla="*/ 5389880 w 5389880"/>
                <a:gd name="connsiteY2" fmla="*/ 2423795 h 24237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389880" h="2423795">
                  <a:moveTo>
                    <a:pt x="0" y="0"/>
                  </a:moveTo>
                  <a:lnTo>
                    <a:pt x="5389880" y="0"/>
                  </a:lnTo>
                  <a:lnTo>
                    <a:pt x="5389880" y="2423795"/>
                  </a:lnTo>
                </a:path>
              </a:pathLst>
            </a:custGeom>
            <a:noFill/>
            <a:ln w="254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12914" y="7177"/>
              <a:ext cx="763" cy="0"/>
            </a:xfrm>
            <a:prstGeom prst="line">
              <a:avLst/>
            </a:prstGeom>
            <a:ln w="25400" cmpd="sng">
              <a:solidFill>
                <a:srgbClr val="C0C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椭圆 84"/>
            <p:cNvSpPr/>
            <p:nvPr/>
          </p:nvSpPr>
          <p:spPr>
            <a:xfrm>
              <a:off x="13604" y="7063"/>
              <a:ext cx="227" cy="22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6" name="文本框 95"/>
          <p:cNvSpPr txBox="1"/>
          <p:nvPr/>
        </p:nvSpPr>
        <p:spPr>
          <a:xfrm>
            <a:off x="3455035" y="5518785"/>
            <a:ext cx="308610" cy="422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1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90" name="任意多边形: 形状 151"/>
          <p:cNvSpPr/>
          <p:nvPr/>
        </p:nvSpPr>
        <p:spPr>
          <a:xfrm>
            <a:off x="9022715" y="5113655"/>
            <a:ext cx="381000" cy="483870"/>
          </a:xfrm>
          <a:custGeom>
            <a:avLst/>
            <a:gdLst>
              <a:gd name="connsiteX0" fmla="*/ 287487 w 415557"/>
              <a:gd name="connsiteY0" fmla="*/ 653420 h 653420"/>
              <a:gd name="connsiteX1" fmla="*/ 184744 w 415557"/>
              <a:gd name="connsiteY1" fmla="*/ 587921 h 653420"/>
              <a:gd name="connsiteX2" fmla="*/ 4942 w 415557"/>
              <a:gd name="connsiteY2" fmla="*/ 123006 h 653420"/>
              <a:gd name="connsiteX3" fmla="*/ 65304 w 415557"/>
              <a:gd name="connsiteY3" fmla="*/ 7419 h 653420"/>
              <a:gd name="connsiteX4" fmla="*/ 137225 w 415557"/>
              <a:gd name="connsiteY4" fmla="*/ 6135 h 653420"/>
              <a:gd name="connsiteX5" fmla="*/ 187312 w 415557"/>
              <a:gd name="connsiteY5" fmla="*/ 53654 h 653420"/>
              <a:gd name="connsiteX6" fmla="*/ 228410 w 415557"/>
              <a:gd name="connsiteY6" fmla="*/ 162819 h 653420"/>
              <a:gd name="connsiteX7" fmla="*/ 193734 w 415557"/>
              <a:gd name="connsiteY7" fmla="*/ 162819 h 653420"/>
              <a:gd name="connsiteX8" fmla="*/ 157773 w 415557"/>
              <a:gd name="connsiteY8" fmla="*/ 63928 h 653420"/>
              <a:gd name="connsiteX9" fmla="*/ 126950 w 415557"/>
              <a:gd name="connsiteY9" fmla="*/ 35674 h 653420"/>
              <a:gd name="connsiteX10" fmla="*/ 76863 w 415557"/>
              <a:gd name="connsiteY10" fmla="*/ 36958 h 653420"/>
              <a:gd name="connsiteX11" fmla="*/ 35765 w 415557"/>
              <a:gd name="connsiteY11" fmla="*/ 111447 h 653420"/>
              <a:gd name="connsiteX12" fmla="*/ 214282 w 415557"/>
              <a:gd name="connsiteY12" fmla="*/ 577647 h 653420"/>
              <a:gd name="connsiteX13" fmla="*/ 323448 w 415557"/>
              <a:gd name="connsiteY13" fmla="*/ 616176 h 653420"/>
              <a:gd name="connsiteX14" fmla="*/ 379957 w 415557"/>
              <a:gd name="connsiteY14" fmla="*/ 514716 h 653420"/>
              <a:gd name="connsiteX15" fmla="*/ 205292 w 415557"/>
              <a:gd name="connsiteY15" fmla="*/ 57507 h 653420"/>
              <a:gd name="connsiteX16" fmla="*/ 234831 w 415557"/>
              <a:gd name="connsiteY16" fmla="*/ 45948 h 653420"/>
              <a:gd name="connsiteX17" fmla="*/ 409495 w 415557"/>
              <a:gd name="connsiteY17" fmla="*/ 501873 h 653420"/>
              <a:gd name="connsiteX18" fmla="*/ 335006 w 415557"/>
              <a:gd name="connsiteY18" fmla="*/ 644430 h 653420"/>
              <a:gd name="connsiteX19" fmla="*/ 287487 w 415557"/>
              <a:gd name="connsiteY19" fmla="*/ 653420 h 65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5557" h="653420">
                <a:moveTo>
                  <a:pt x="287487" y="653420"/>
                </a:moveTo>
                <a:cubicBezTo>
                  <a:pt x="241253" y="653420"/>
                  <a:pt x="200155" y="629019"/>
                  <a:pt x="184744" y="587921"/>
                </a:cubicBezTo>
                <a:lnTo>
                  <a:pt x="4942" y="123006"/>
                </a:lnTo>
                <a:cubicBezTo>
                  <a:pt x="-11754" y="78055"/>
                  <a:pt x="15216" y="26683"/>
                  <a:pt x="65304" y="7419"/>
                </a:cubicBezTo>
                <a:cubicBezTo>
                  <a:pt x="89706" y="-1571"/>
                  <a:pt x="115392" y="-2855"/>
                  <a:pt x="137225" y="6135"/>
                </a:cubicBezTo>
                <a:cubicBezTo>
                  <a:pt x="160342" y="15125"/>
                  <a:pt x="178322" y="31821"/>
                  <a:pt x="187312" y="53654"/>
                </a:cubicBezTo>
                <a:lnTo>
                  <a:pt x="228410" y="162819"/>
                </a:lnTo>
                <a:lnTo>
                  <a:pt x="193734" y="162819"/>
                </a:lnTo>
                <a:lnTo>
                  <a:pt x="157773" y="63928"/>
                </a:lnTo>
                <a:cubicBezTo>
                  <a:pt x="152636" y="51085"/>
                  <a:pt x="141077" y="40811"/>
                  <a:pt x="126950" y="35674"/>
                </a:cubicBezTo>
                <a:cubicBezTo>
                  <a:pt x="111539" y="30536"/>
                  <a:pt x="93558" y="30536"/>
                  <a:pt x="76863" y="36958"/>
                </a:cubicBezTo>
                <a:cubicBezTo>
                  <a:pt x="43471" y="49801"/>
                  <a:pt x="24206" y="83193"/>
                  <a:pt x="35765" y="111447"/>
                </a:cubicBezTo>
                <a:lnTo>
                  <a:pt x="214282" y="577647"/>
                </a:lnTo>
                <a:cubicBezTo>
                  <a:pt x="228410" y="616176"/>
                  <a:pt x="278497" y="632872"/>
                  <a:pt x="323448" y="616176"/>
                </a:cubicBezTo>
                <a:cubicBezTo>
                  <a:pt x="369682" y="598196"/>
                  <a:pt x="394084" y="553245"/>
                  <a:pt x="379957" y="514716"/>
                </a:cubicBezTo>
                <a:lnTo>
                  <a:pt x="205292" y="57507"/>
                </a:lnTo>
                <a:lnTo>
                  <a:pt x="234831" y="45948"/>
                </a:lnTo>
                <a:lnTo>
                  <a:pt x="409495" y="501873"/>
                </a:lnTo>
                <a:cubicBezTo>
                  <a:pt x="430044" y="557098"/>
                  <a:pt x="396652" y="621313"/>
                  <a:pt x="335006" y="644430"/>
                </a:cubicBezTo>
                <a:cubicBezTo>
                  <a:pt x="318310" y="650852"/>
                  <a:pt x="302899" y="653420"/>
                  <a:pt x="287487" y="653420"/>
                </a:cubicBezTo>
                <a:close/>
              </a:path>
            </a:pathLst>
          </a:custGeom>
          <a:solidFill>
            <a:srgbClr val="007BD4"/>
          </a:solidFill>
          <a:ln w="12829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3471545" y="5556250"/>
            <a:ext cx="285750" cy="278765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3703955" y="55060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sym typeface="+mn-ea"/>
              </a:rPr>
              <a:t>程序控制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5205095" y="5556250"/>
            <a:ext cx="285750" cy="278765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4963795" y="5510530"/>
            <a:ext cx="2049780" cy="422910"/>
            <a:chOff x="8480" y="8834"/>
            <a:chExt cx="3228" cy="666"/>
          </a:xfrm>
        </p:grpSpPr>
        <p:sp>
          <p:nvSpPr>
            <p:cNvPr id="103" name="文本框 102"/>
            <p:cNvSpPr txBox="1"/>
            <p:nvPr/>
          </p:nvSpPr>
          <p:spPr>
            <a:xfrm>
              <a:off x="8480" y="8856"/>
              <a:ext cx="322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>
                  <a:solidFill>
                    <a:schemeClr val="bg1"/>
                  </a:solidFill>
                  <a:sym typeface="+mn-ea"/>
                </a:rPr>
                <a:t>舵机工作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8834" y="8834"/>
              <a:ext cx="486" cy="6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>
                  <a:solidFill>
                    <a:schemeClr val="bg1"/>
                  </a:solidFill>
                </a:rPr>
                <a:t>2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</p:grpSp>
      <p:sp>
        <p:nvSpPr>
          <p:cNvPr id="106" name="椭圆 105"/>
          <p:cNvSpPr/>
          <p:nvPr/>
        </p:nvSpPr>
        <p:spPr>
          <a:xfrm>
            <a:off x="6821170" y="5559425"/>
            <a:ext cx="285750" cy="278765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文本框 109"/>
          <p:cNvSpPr txBox="1"/>
          <p:nvPr/>
        </p:nvSpPr>
        <p:spPr>
          <a:xfrm>
            <a:off x="7038975" y="5518785"/>
            <a:ext cx="20497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  <a:sym typeface="+mn-ea"/>
              </a:rPr>
              <a:t>按键或传感器工作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6804660" y="5527040"/>
            <a:ext cx="308610" cy="422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3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5829300" y="3319780"/>
            <a:ext cx="2134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（</a:t>
            </a:r>
            <a:r>
              <a:rPr lang="en-US" altLang="zh-CN">
                <a:solidFill>
                  <a:schemeClr val="bg1"/>
                </a:solidFill>
              </a:rPr>
              <a:t>          </a:t>
            </a:r>
            <a:r>
              <a:rPr lang="zh-CN" altLang="en-US">
                <a:solidFill>
                  <a:schemeClr val="bg1"/>
                </a:solidFill>
              </a:rPr>
              <a:t>）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2978150" y="3319780"/>
            <a:ext cx="2134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（</a:t>
            </a:r>
            <a:r>
              <a:rPr lang="en-US" altLang="zh-CN">
                <a:solidFill>
                  <a:schemeClr val="bg1"/>
                </a:solidFill>
              </a:rPr>
              <a:t>          </a:t>
            </a:r>
            <a:r>
              <a:rPr lang="zh-CN" altLang="en-US">
                <a:solidFill>
                  <a:schemeClr val="bg1"/>
                </a:solidFill>
              </a:rPr>
              <a:t>）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8529955" y="3319780"/>
            <a:ext cx="2134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（</a:t>
            </a:r>
            <a:r>
              <a:rPr lang="en-US" altLang="zh-CN">
                <a:solidFill>
                  <a:schemeClr val="bg1"/>
                </a:solidFill>
              </a:rPr>
              <a:t>          </a:t>
            </a:r>
            <a:r>
              <a:rPr lang="zh-CN" altLang="en-US">
                <a:solidFill>
                  <a:schemeClr val="bg1"/>
                </a:solidFill>
              </a:rPr>
              <a:t>）</a:t>
            </a: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4608830" y="1389380"/>
            <a:ext cx="3380105" cy="415290"/>
            <a:chOff x="6179" y="1941"/>
            <a:chExt cx="5323" cy="654"/>
          </a:xfrm>
        </p:grpSpPr>
        <p:sp>
          <p:nvSpPr>
            <p:cNvPr id="124" name="矩形 123"/>
            <p:cNvSpPr/>
            <p:nvPr/>
          </p:nvSpPr>
          <p:spPr>
            <a:xfrm>
              <a:off x="6814" y="1967"/>
              <a:ext cx="4688" cy="628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2000">
                  <a:solidFill>
                    <a:schemeClr val="accent1">
                      <a:lumMod val="75000"/>
                    </a:schemeClr>
                  </a:solidFill>
                  <a:sym typeface="+mn-ea"/>
                </a:rPr>
                <a:t>控制环节与控制过程连线</a:t>
              </a:r>
              <a:endParaRPr lang="zh-CN" altLang="en-US" sz="2000">
                <a:solidFill>
                  <a:schemeClr val="accent1">
                    <a:lumMod val="75000"/>
                  </a:schemeClr>
                </a:solidFill>
                <a:sym typeface="+mn-ea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6179" y="1949"/>
              <a:ext cx="635" cy="597"/>
            </a:xfrm>
            <a:prstGeom prst="ellipse">
              <a:avLst/>
            </a:prstGeom>
            <a:solidFill>
              <a:srgbClr val="4B93E8"/>
            </a:solidFill>
            <a:ln>
              <a:solidFill>
                <a:srgbClr val="4B93E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6218" y="1941"/>
              <a:ext cx="69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/>
                <a:t>1</a:t>
              </a:r>
              <a:endParaRPr lang="en-US" altLang="zh-CN" sz="2000" b="1"/>
            </a:p>
          </p:txBody>
        </p:sp>
      </p:grpSp>
      <p:sp>
        <p:nvSpPr>
          <p:cNvPr id="3" name="同侧圆角矩形 16"/>
          <p:cNvSpPr/>
          <p:nvPr/>
        </p:nvSpPr>
        <p:spPr>
          <a:xfrm>
            <a:off x="5668645" y="612775"/>
            <a:ext cx="1656715" cy="375285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同侧圆角矩形 2"/>
          <p:cNvSpPr/>
          <p:nvPr/>
        </p:nvSpPr>
        <p:spPr>
          <a:xfrm>
            <a:off x="3921125" y="612140"/>
            <a:ext cx="1656080" cy="40386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同侧圆角矩形 17"/>
          <p:cNvSpPr/>
          <p:nvPr/>
        </p:nvSpPr>
        <p:spPr>
          <a:xfrm>
            <a:off x="7392035" y="497840"/>
            <a:ext cx="1657985" cy="48641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同侧圆角矩形 18"/>
          <p:cNvSpPr/>
          <p:nvPr/>
        </p:nvSpPr>
        <p:spPr>
          <a:xfrm>
            <a:off x="91277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91" y="536296"/>
            <a:ext cx="1956986" cy="682811"/>
          </a:xfrm>
          <a:prstGeom prst="rect">
            <a:avLst/>
          </a:prstGeom>
        </p:spPr>
      </p:pic>
      <p:pic>
        <p:nvPicPr>
          <p:cNvPr id="20" name="图片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0" y="545465"/>
            <a:ext cx="1931670" cy="673735"/>
          </a:xfrm>
          <a:prstGeom prst="rect">
            <a:avLst/>
          </a:prstGeom>
        </p:spPr>
      </p:pic>
      <p:pic>
        <p:nvPicPr>
          <p:cNvPr id="6" name="图片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95" y="446789"/>
            <a:ext cx="1956986" cy="682811"/>
          </a:xfrm>
          <a:prstGeom prst="rect">
            <a:avLst/>
          </a:prstGeom>
        </p:spPr>
      </p:pic>
      <p:pic>
        <p:nvPicPr>
          <p:cNvPr id="7" name="图片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44" y="498054"/>
            <a:ext cx="2005758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5"/>
          <p:cNvSpPr/>
          <p:nvPr/>
        </p:nvSpPr>
        <p:spPr>
          <a:xfrm>
            <a:off x="1347470" y="2351405"/>
            <a:ext cx="8989060" cy="3610610"/>
          </a:xfrm>
          <a:custGeom>
            <a:avLst/>
            <a:gdLst>
              <a:gd name="connsiteX0" fmla="*/ 11725275 w 12192000"/>
              <a:gd name="connsiteY0" fmla="*/ 0 h 4362450"/>
              <a:gd name="connsiteX1" fmla="*/ 12192000 w 12192000"/>
              <a:gd name="connsiteY1" fmla="*/ 15056 h 4362450"/>
              <a:gd name="connsiteX2" fmla="*/ 12192000 w 12192000"/>
              <a:gd name="connsiteY2" fmla="*/ 4362450 h 4362450"/>
              <a:gd name="connsiteX3" fmla="*/ 0 w 12192000"/>
              <a:gd name="connsiteY3" fmla="*/ 4362450 h 4362450"/>
              <a:gd name="connsiteX4" fmla="*/ 0 w 12192000"/>
              <a:gd name="connsiteY4" fmla="*/ 3352800 h 4362450"/>
              <a:gd name="connsiteX5" fmla="*/ 295275 w 12192000"/>
              <a:gd name="connsiteY5" fmla="*/ 3352800 h 4362450"/>
              <a:gd name="connsiteX6" fmla="*/ 1571625 w 12192000"/>
              <a:gd name="connsiteY6" fmla="*/ 3067050 h 4362450"/>
              <a:gd name="connsiteX7" fmla="*/ 4210050 w 12192000"/>
              <a:gd name="connsiteY7" fmla="*/ 2124075 h 4362450"/>
              <a:gd name="connsiteX8" fmla="*/ 7248525 w 12192000"/>
              <a:gd name="connsiteY8" fmla="*/ 933450 h 4362450"/>
              <a:gd name="connsiteX9" fmla="*/ 8743950 w 12192000"/>
              <a:gd name="connsiteY9" fmla="*/ 438150 h 4362450"/>
              <a:gd name="connsiteX10" fmla="*/ 10572750 w 12192000"/>
              <a:gd name="connsiteY10" fmla="*/ 47625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362450">
                <a:moveTo>
                  <a:pt x="11725275" y="0"/>
                </a:moveTo>
                <a:lnTo>
                  <a:pt x="12192000" y="15056"/>
                </a:lnTo>
                <a:lnTo>
                  <a:pt x="12192000" y="4362450"/>
                </a:lnTo>
                <a:lnTo>
                  <a:pt x="0" y="4362450"/>
                </a:lnTo>
                <a:lnTo>
                  <a:pt x="0" y="3352800"/>
                </a:lnTo>
                <a:lnTo>
                  <a:pt x="295275" y="3352800"/>
                </a:lnTo>
                <a:lnTo>
                  <a:pt x="1571625" y="3067050"/>
                </a:lnTo>
                <a:lnTo>
                  <a:pt x="4210050" y="2124075"/>
                </a:lnTo>
                <a:lnTo>
                  <a:pt x="7248525" y="933450"/>
                </a:lnTo>
                <a:lnTo>
                  <a:pt x="8743950" y="438150"/>
                </a:lnTo>
                <a:lnTo>
                  <a:pt x="10572750" y="47625"/>
                </a:lnTo>
                <a:close/>
              </a:path>
            </a:pathLst>
          </a:custGeom>
          <a:gradFill>
            <a:gsLst>
              <a:gs pos="10000">
                <a:schemeClr val="accent1">
                  <a:alpha val="30000"/>
                </a:schemeClr>
              </a:gs>
              <a:gs pos="90000">
                <a:schemeClr val="accent1">
                  <a:lumMod val="20000"/>
                  <a:lumOff val="80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47470" y="1896745"/>
          <a:ext cx="8989060" cy="4065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635"/>
                <a:gridCol w="4915535"/>
                <a:gridCol w="2040890"/>
              </a:tblGrid>
              <a:tr h="527050">
                <a:tc>
                  <a:txBody>
                    <a:bodyPr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评价要素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93E8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评价内容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93E8"/>
                    </a:solidFill>
                  </a:tcPr>
                </a:tc>
                <a:tc hMerge="1"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93E8"/>
                    </a:solidFill>
                  </a:tcPr>
                </a:tc>
              </a:tr>
              <a:tr h="513080">
                <a:tc rowSpan="3"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solidFill>
                            <a:sysClr val="windowText" lastClr="000000"/>
                          </a:solidFill>
                          <a:effectLst/>
                          <a:latin typeface="+mn-ea"/>
                        </a:rPr>
                        <a:t>项目成果</a:t>
                      </a:r>
                      <a:endParaRPr lang="zh-CN" sz="1800" b="0" kern="100" dirty="0">
                        <a:solidFill>
                          <a:sysClr val="windowText" lastClr="000000"/>
                        </a:solidFill>
                        <a:effectLst/>
                        <a:latin typeface="+mn-ea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269875" algn="l">
                        <a:lnSpc>
                          <a:spcPts val="200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完成了道闸控制系统的硬件搭建。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☆☆☆☆☆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3565">
                <a:tc vMerge="1">
                  <a:tcPr marL="49712" marR="49712" marT="24856" marB="248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完善了手动道闸</a:t>
                      </a: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sym typeface="+mn-ea"/>
                        </a:rPr>
                        <a:t>控制系统</a:t>
                      </a: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程序代码，并调试成功。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☆☆☆☆☆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930">
                <a:tc vMerge="1">
                  <a:tcPr/>
                </a:tc>
                <a:tc>
                  <a:txBody>
                    <a:bodyPr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sym typeface="+mn-ea"/>
                        </a:rPr>
                        <a:t>完善了自动道闸</a:t>
                      </a: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sym typeface="+mn-ea"/>
                        </a:rPr>
                        <a:t>控制系统</a:t>
                      </a: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sym typeface="+mn-ea"/>
                        </a:rPr>
                        <a:t>程序代码，并调试成功。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☆☆☆☆☆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605">
                <a:tc rowSpan="2"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solidFill>
                            <a:sysClr val="windowText" lastClr="000000"/>
                          </a:solidFill>
                          <a:effectLst/>
                          <a:latin typeface="+mj-ea"/>
                          <a:ea typeface="+mj-ea"/>
                        </a:rPr>
                        <a:t>素养目标</a:t>
                      </a:r>
                      <a:endParaRPr lang="zh-CN" sz="1800" b="0" kern="100" dirty="0"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写出控制系统的三个典型环节：</a:t>
                      </a:r>
                      <a:r>
                        <a:rPr lang="en-US" alt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  <a:sym typeface="+mn-ea"/>
                        </a:rPr>
                        <a:t>________</a:t>
                      </a:r>
                      <a:r>
                        <a:rPr lang="zh-CN" alt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  <a:sym typeface="+mn-ea"/>
                        </a:rPr>
                        <a:t>、</a:t>
                      </a:r>
                      <a:r>
                        <a:rPr lang="en-US" alt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  <a:sym typeface="+mn-ea"/>
                        </a:rPr>
                        <a:t>________</a:t>
                      </a:r>
                      <a:r>
                        <a:rPr lang="zh-CN" alt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  <a:sym typeface="+mn-ea"/>
                        </a:rPr>
                        <a:t>、</a:t>
                      </a:r>
                      <a:r>
                        <a:rPr lang="en-US" alt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  <a:sym typeface="+mn-ea"/>
                        </a:rPr>
                        <a:t>________</a:t>
                      </a:r>
                      <a:r>
                        <a:rPr lang="zh-CN" alt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  <a:sym typeface="+mn-ea"/>
                        </a:rPr>
                        <a:t>。</a:t>
                      </a:r>
                      <a:endParaRPr lang="zh-CN" altLang="en-US" sz="1800" kern="100" dirty="0">
                        <a:solidFill>
                          <a:sysClr val="windowText" lastClr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仿宋" panose="02010609060101010101" pitchFamily="49" charset="-122"/>
                      </a:endParaRPr>
                    </a:p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仿宋" panose="02010609060101010101" pitchFamily="49" charset="-122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9040">
                <a:tc vMerge="1">
                  <a:tcPr/>
                </a:tc>
                <a:tc gridSpan="2">
                  <a:txBody>
                    <a:bodyPr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描述计算机解决问题的基本过程：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altLang="zh-CN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________________________________________________________</a:t>
                      </a:r>
                      <a:r>
                        <a:rPr lang="zh-CN" alt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。</a:t>
                      </a:r>
                      <a:endParaRPr lang="zh-CN" altLang="en-US" sz="1800" kern="100" dirty="0">
                        <a:solidFill>
                          <a:sysClr val="windowText" lastClr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37080" marR="37080" marT="61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23" name="组合 122"/>
          <p:cNvGrpSpPr/>
          <p:nvPr/>
        </p:nvGrpSpPr>
        <p:grpSpPr>
          <a:xfrm>
            <a:off x="4608830" y="1389380"/>
            <a:ext cx="2364105" cy="415290"/>
            <a:chOff x="6179" y="1941"/>
            <a:chExt cx="3723" cy="654"/>
          </a:xfrm>
        </p:grpSpPr>
        <p:sp>
          <p:nvSpPr>
            <p:cNvPr id="124" name="矩形 123"/>
            <p:cNvSpPr/>
            <p:nvPr/>
          </p:nvSpPr>
          <p:spPr>
            <a:xfrm>
              <a:off x="6814" y="1967"/>
              <a:ext cx="3088" cy="628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2000">
                  <a:solidFill>
                    <a:schemeClr val="accent1">
                      <a:lumMod val="75000"/>
                    </a:schemeClr>
                  </a:solidFill>
                  <a:sym typeface="+mn-ea"/>
                </a:rPr>
                <a:t>收获与自我评价</a:t>
              </a:r>
              <a:endParaRPr lang="zh-CN" altLang="en-US" sz="2000">
                <a:solidFill>
                  <a:schemeClr val="accent1">
                    <a:lumMod val="75000"/>
                  </a:schemeClr>
                </a:solidFill>
                <a:sym typeface="+mn-ea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6179" y="1949"/>
              <a:ext cx="635" cy="597"/>
            </a:xfrm>
            <a:prstGeom prst="ellipse">
              <a:avLst/>
            </a:prstGeom>
            <a:solidFill>
              <a:srgbClr val="4B93E8"/>
            </a:solidFill>
            <a:ln>
              <a:solidFill>
                <a:srgbClr val="4B93E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6218" y="1941"/>
              <a:ext cx="69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/>
                <a:t>2</a:t>
              </a:r>
              <a:endParaRPr lang="en-US" altLang="zh-CN" sz="2000" b="1"/>
            </a:p>
          </p:txBody>
        </p:sp>
      </p:grpSp>
      <p:sp>
        <p:nvSpPr>
          <p:cNvPr id="3" name="同侧圆角矩形 16"/>
          <p:cNvSpPr/>
          <p:nvPr/>
        </p:nvSpPr>
        <p:spPr>
          <a:xfrm>
            <a:off x="5668645" y="612775"/>
            <a:ext cx="1656715" cy="375285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同侧圆角矩形 2"/>
          <p:cNvSpPr/>
          <p:nvPr/>
        </p:nvSpPr>
        <p:spPr>
          <a:xfrm>
            <a:off x="3921125" y="612140"/>
            <a:ext cx="1656080" cy="40386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同侧圆角矩形 17"/>
          <p:cNvSpPr/>
          <p:nvPr/>
        </p:nvSpPr>
        <p:spPr>
          <a:xfrm>
            <a:off x="7392035" y="497840"/>
            <a:ext cx="1657985" cy="48641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同侧圆角矩形 18"/>
          <p:cNvSpPr/>
          <p:nvPr/>
        </p:nvSpPr>
        <p:spPr>
          <a:xfrm>
            <a:off x="91277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91" y="536296"/>
            <a:ext cx="1956986" cy="682811"/>
          </a:xfrm>
          <a:prstGeom prst="rect">
            <a:avLst/>
          </a:prstGeom>
        </p:spPr>
      </p:pic>
      <p:pic>
        <p:nvPicPr>
          <p:cNvPr id="20" name="图片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0" y="545465"/>
            <a:ext cx="1931670" cy="673735"/>
          </a:xfrm>
          <a:prstGeom prst="rect">
            <a:avLst/>
          </a:prstGeom>
        </p:spPr>
      </p:pic>
      <p:pic>
        <p:nvPicPr>
          <p:cNvPr id="6" name="图片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95" y="446789"/>
            <a:ext cx="1956986" cy="682811"/>
          </a:xfrm>
          <a:prstGeom prst="rect">
            <a:avLst/>
          </a:prstGeom>
        </p:spPr>
      </p:pic>
      <p:pic>
        <p:nvPicPr>
          <p:cNvPr id="7" name="图片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44" y="498054"/>
            <a:ext cx="2005758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 flipH="1">
            <a:off x="1859915" y="3180715"/>
            <a:ext cx="4491990" cy="1941195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t="57357" r="51144" b="476"/>
          <a:stretch>
            <a:fillRect/>
          </a:stretch>
        </p:blipFill>
        <p:spPr>
          <a:xfrm rot="11326911" flipV="1">
            <a:off x="4351378" y="865980"/>
            <a:ext cx="3485210" cy="1546166"/>
          </a:xfrm>
          <a:prstGeom prst="rect">
            <a:avLst/>
          </a:prstGeom>
        </p:spPr>
      </p:pic>
      <p:sp>
        <p:nvSpPr>
          <p:cNvPr id="115" name="文本框 114"/>
          <p:cNvSpPr txBox="1"/>
          <p:nvPr/>
        </p:nvSpPr>
        <p:spPr>
          <a:xfrm>
            <a:off x="5237424" y="1285120"/>
            <a:ext cx="1745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rPr>
              <a:t>挑战台</a:t>
            </a:r>
            <a:endParaRPr lang="zh-CN" altLang="en-US" sz="4000" b="1" dirty="0"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2364105" y="3724275"/>
            <a:ext cx="3763645" cy="603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优化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模拟的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道闸控制系统。</a:t>
            </a:r>
            <a:endParaRPr lang="zh-CN" altLang="en-US" sz="2400" dirty="0" smtClean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02935" y="3297863"/>
            <a:ext cx="1925800" cy="2160998"/>
            <a:chOff x="1058145" y="2257433"/>
            <a:chExt cx="2950963" cy="3431632"/>
          </a:xfrm>
        </p:grpSpPr>
        <p:sp>
          <p:nvSpPr>
            <p:cNvPr id="11" name="任意多边形: 形状 10"/>
            <p:cNvSpPr/>
            <p:nvPr/>
          </p:nvSpPr>
          <p:spPr bwMode="auto">
            <a:xfrm rot="2413841">
              <a:off x="3113102" y="4004312"/>
              <a:ext cx="896006" cy="1587464"/>
            </a:xfrm>
            <a:custGeom>
              <a:avLst/>
              <a:gdLst>
                <a:gd name="T0" fmla="*/ 0 w 170"/>
                <a:gd name="T1" fmla="*/ 0 h 301"/>
                <a:gd name="T2" fmla="*/ 6 w 170"/>
                <a:gd name="T3" fmla="*/ 23 h 301"/>
                <a:gd name="T4" fmla="*/ 137 w 170"/>
                <a:gd name="T5" fmla="*/ 157 h 301"/>
                <a:gd name="T6" fmla="*/ 29 w 170"/>
                <a:gd name="T7" fmla="*/ 281 h 301"/>
                <a:gd name="T8" fmla="*/ 36 w 170"/>
                <a:gd name="T9" fmla="*/ 301 h 301"/>
                <a:gd name="T10" fmla="*/ 170 w 170"/>
                <a:gd name="T11" fmla="*/ 157 h 301"/>
                <a:gd name="T12" fmla="*/ 0 w 170"/>
                <a:gd name="T1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301">
                  <a:moveTo>
                    <a:pt x="0" y="0"/>
                  </a:moveTo>
                  <a:cubicBezTo>
                    <a:pt x="2" y="8"/>
                    <a:pt x="4" y="15"/>
                    <a:pt x="6" y="23"/>
                  </a:cubicBezTo>
                  <a:cubicBezTo>
                    <a:pt x="85" y="52"/>
                    <a:pt x="137" y="101"/>
                    <a:pt x="137" y="157"/>
                  </a:cubicBezTo>
                  <a:cubicBezTo>
                    <a:pt x="137" y="207"/>
                    <a:pt x="95" y="252"/>
                    <a:pt x="29" y="281"/>
                  </a:cubicBezTo>
                  <a:cubicBezTo>
                    <a:pt x="32" y="288"/>
                    <a:pt x="34" y="295"/>
                    <a:pt x="36" y="301"/>
                  </a:cubicBezTo>
                  <a:cubicBezTo>
                    <a:pt x="118" y="269"/>
                    <a:pt x="170" y="216"/>
                    <a:pt x="170" y="157"/>
                  </a:cubicBezTo>
                  <a:cubicBezTo>
                    <a:pt x="170" y="90"/>
                    <a:pt x="102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en-US" dirty="0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 rot="2413841">
              <a:off x="2915951" y="2726793"/>
              <a:ext cx="869325" cy="2216669"/>
            </a:xfrm>
            <a:custGeom>
              <a:avLst/>
              <a:gdLst>
                <a:gd name="T0" fmla="*/ 2 w 165"/>
                <a:gd name="T1" fmla="*/ 2 h 420"/>
                <a:gd name="T2" fmla="*/ 2 w 165"/>
                <a:gd name="T3" fmla="*/ 2 h 420"/>
                <a:gd name="T4" fmla="*/ 3 w 165"/>
                <a:gd name="T5" fmla="*/ 4 h 420"/>
                <a:gd name="T6" fmla="*/ 3 w 165"/>
                <a:gd name="T7" fmla="*/ 4 h 420"/>
                <a:gd name="T8" fmla="*/ 5 w 165"/>
                <a:gd name="T9" fmla="*/ 6 h 420"/>
                <a:gd name="T10" fmla="*/ 5 w 165"/>
                <a:gd name="T11" fmla="*/ 6 h 420"/>
                <a:gd name="T12" fmla="*/ 7 w 165"/>
                <a:gd name="T13" fmla="*/ 8 h 420"/>
                <a:gd name="T14" fmla="*/ 7 w 165"/>
                <a:gd name="T15" fmla="*/ 8 h 420"/>
                <a:gd name="T16" fmla="*/ 32 w 165"/>
                <a:gd name="T17" fmla="*/ 45 h 420"/>
                <a:gd name="T18" fmla="*/ 147 w 165"/>
                <a:gd name="T19" fmla="*/ 330 h 420"/>
                <a:gd name="T20" fmla="*/ 142 w 165"/>
                <a:gd name="T21" fmla="*/ 399 h 420"/>
                <a:gd name="T22" fmla="*/ 142 w 165"/>
                <a:gd name="T23" fmla="*/ 399 h 420"/>
                <a:gd name="T24" fmla="*/ 146 w 165"/>
                <a:gd name="T25" fmla="*/ 404 h 420"/>
                <a:gd name="T26" fmla="*/ 147 w 165"/>
                <a:gd name="T27" fmla="*/ 404 h 420"/>
                <a:gd name="T28" fmla="*/ 150 w 165"/>
                <a:gd name="T29" fmla="*/ 409 h 420"/>
                <a:gd name="T30" fmla="*/ 151 w 165"/>
                <a:gd name="T31" fmla="*/ 409 h 420"/>
                <a:gd name="T32" fmla="*/ 158 w 165"/>
                <a:gd name="T33" fmla="*/ 420 h 420"/>
                <a:gd name="T34" fmla="*/ 165 w 165"/>
                <a:gd name="T35" fmla="*/ 330 h 420"/>
                <a:gd name="T36" fmla="*/ 0 w 165"/>
                <a:gd name="T37" fmla="*/ 0 h 420"/>
                <a:gd name="T38" fmla="*/ 2 w 165"/>
                <a:gd name="T39" fmla="*/ 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5" h="42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4" y="17"/>
                    <a:pt x="23" y="29"/>
                    <a:pt x="32" y="45"/>
                  </a:cubicBezTo>
                  <a:cubicBezTo>
                    <a:pt x="98" y="82"/>
                    <a:pt x="147" y="196"/>
                    <a:pt x="147" y="330"/>
                  </a:cubicBezTo>
                  <a:cubicBezTo>
                    <a:pt x="147" y="354"/>
                    <a:pt x="145" y="377"/>
                    <a:pt x="142" y="399"/>
                  </a:cubicBezTo>
                  <a:cubicBezTo>
                    <a:pt x="142" y="399"/>
                    <a:pt x="142" y="399"/>
                    <a:pt x="142" y="399"/>
                  </a:cubicBezTo>
                  <a:cubicBezTo>
                    <a:pt x="144" y="400"/>
                    <a:pt x="145" y="402"/>
                    <a:pt x="146" y="404"/>
                  </a:cubicBezTo>
                  <a:cubicBezTo>
                    <a:pt x="147" y="404"/>
                    <a:pt x="147" y="404"/>
                    <a:pt x="147" y="404"/>
                  </a:cubicBezTo>
                  <a:cubicBezTo>
                    <a:pt x="148" y="406"/>
                    <a:pt x="149" y="407"/>
                    <a:pt x="150" y="409"/>
                  </a:cubicBezTo>
                  <a:cubicBezTo>
                    <a:pt x="150" y="409"/>
                    <a:pt x="150" y="409"/>
                    <a:pt x="151" y="409"/>
                  </a:cubicBezTo>
                  <a:cubicBezTo>
                    <a:pt x="153" y="413"/>
                    <a:pt x="156" y="416"/>
                    <a:pt x="158" y="420"/>
                  </a:cubicBezTo>
                  <a:cubicBezTo>
                    <a:pt x="162" y="391"/>
                    <a:pt x="165" y="361"/>
                    <a:pt x="165" y="330"/>
                  </a:cubicBezTo>
                  <a:cubicBezTo>
                    <a:pt x="165" y="156"/>
                    <a:pt x="92" y="14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58145" y="2257433"/>
              <a:ext cx="2616918" cy="3431632"/>
              <a:chOff x="1058145" y="2433415"/>
              <a:chExt cx="2616918" cy="3431632"/>
            </a:xfrm>
          </p:grpSpPr>
          <p:sp>
            <p:nvSpPr>
              <p:cNvPr id="14" name="任意多边形: 形状 13"/>
              <p:cNvSpPr/>
              <p:nvPr/>
            </p:nvSpPr>
            <p:spPr bwMode="auto">
              <a:xfrm rot="2413841">
                <a:off x="3426049" y="3844364"/>
                <a:ext cx="249014" cy="153410"/>
              </a:xfrm>
              <a:custGeom>
                <a:avLst/>
                <a:gdLst>
                  <a:gd name="T0" fmla="*/ 4 w 47"/>
                  <a:gd name="T1" fmla="*/ 19 h 29"/>
                  <a:gd name="T2" fmla="*/ 47 w 47"/>
                  <a:gd name="T3" fmla="*/ 29 h 29"/>
                  <a:gd name="T4" fmla="*/ 40 w 47"/>
                  <a:gd name="T5" fmla="*/ 7 h 29"/>
                  <a:gd name="T6" fmla="*/ 0 w 47"/>
                  <a:gd name="T7" fmla="*/ 0 h 29"/>
                  <a:gd name="T8" fmla="*/ 4 w 47"/>
                  <a:gd name="T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9">
                    <a:moveTo>
                      <a:pt x="4" y="19"/>
                    </a:moveTo>
                    <a:cubicBezTo>
                      <a:pt x="19" y="22"/>
                      <a:pt x="34" y="25"/>
                      <a:pt x="47" y="29"/>
                    </a:cubicBezTo>
                    <a:cubicBezTo>
                      <a:pt x="45" y="22"/>
                      <a:pt x="43" y="14"/>
                      <a:pt x="40" y="7"/>
                    </a:cubicBezTo>
                    <a:cubicBezTo>
                      <a:pt x="27" y="4"/>
                      <a:pt x="14" y="2"/>
                      <a:pt x="0" y="0"/>
                    </a:cubicBezTo>
                    <a:cubicBezTo>
                      <a:pt x="1" y="6"/>
                      <a:pt x="3" y="12"/>
                      <a:pt x="4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p>
                <a:endParaRPr lang="en-US"/>
              </a:p>
            </p:txBody>
          </p:sp>
          <p:sp>
            <p:nvSpPr>
              <p:cNvPr id="15" name="任意多边形: 形状 14"/>
              <p:cNvSpPr/>
              <p:nvPr/>
            </p:nvSpPr>
            <p:spPr bwMode="auto">
              <a:xfrm rot="2413841">
                <a:off x="1114948" y="2551682"/>
                <a:ext cx="1260633" cy="1667504"/>
              </a:xfrm>
              <a:custGeom>
                <a:avLst/>
                <a:gdLst>
                  <a:gd name="T0" fmla="*/ 141 w 239"/>
                  <a:gd name="T1" fmla="*/ 296 h 316"/>
                  <a:gd name="T2" fmla="*/ 33 w 239"/>
                  <a:gd name="T3" fmla="*/ 172 h 316"/>
                  <a:gd name="T4" fmla="*/ 235 w 239"/>
                  <a:gd name="T5" fmla="*/ 19 h 316"/>
                  <a:gd name="T6" fmla="*/ 239 w 239"/>
                  <a:gd name="T7" fmla="*/ 0 h 316"/>
                  <a:gd name="T8" fmla="*/ 0 w 239"/>
                  <a:gd name="T9" fmla="*/ 172 h 316"/>
                  <a:gd name="T10" fmla="*/ 134 w 239"/>
                  <a:gd name="T11" fmla="*/ 316 h 316"/>
                  <a:gd name="T12" fmla="*/ 141 w 239"/>
                  <a:gd name="T13" fmla="*/ 296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9" h="316">
                    <a:moveTo>
                      <a:pt x="141" y="296"/>
                    </a:moveTo>
                    <a:cubicBezTo>
                      <a:pt x="75" y="267"/>
                      <a:pt x="33" y="222"/>
                      <a:pt x="33" y="172"/>
                    </a:cubicBezTo>
                    <a:cubicBezTo>
                      <a:pt x="33" y="101"/>
                      <a:pt x="117" y="41"/>
                      <a:pt x="235" y="19"/>
                    </a:cubicBezTo>
                    <a:cubicBezTo>
                      <a:pt x="236" y="12"/>
                      <a:pt x="238" y="6"/>
                      <a:pt x="239" y="0"/>
                    </a:cubicBezTo>
                    <a:cubicBezTo>
                      <a:pt x="101" y="21"/>
                      <a:pt x="0" y="90"/>
                      <a:pt x="0" y="172"/>
                    </a:cubicBezTo>
                    <a:cubicBezTo>
                      <a:pt x="0" y="231"/>
                      <a:pt x="52" y="284"/>
                      <a:pt x="134" y="316"/>
                    </a:cubicBezTo>
                    <a:cubicBezTo>
                      <a:pt x="136" y="310"/>
                      <a:pt x="138" y="303"/>
                      <a:pt x="141" y="2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endParaRPr lang="en-US"/>
              </a:p>
            </p:txBody>
          </p:sp>
          <p:sp>
            <p:nvSpPr>
              <p:cNvPr id="16" name="任意多边形: 形状 15"/>
              <p:cNvSpPr/>
              <p:nvPr/>
            </p:nvSpPr>
            <p:spPr bwMode="auto">
              <a:xfrm rot="2413841">
                <a:off x="2663833" y="2433415"/>
                <a:ext cx="749265" cy="891559"/>
              </a:xfrm>
              <a:custGeom>
                <a:avLst/>
                <a:gdLst>
                  <a:gd name="T0" fmla="*/ 110 w 142"/>
                  <a:gd name="T1" fmla="*/ 45 h 169"/>
                  <a:gd name="T2" fmla="*/ 142 w 142"/>
                  <a:gd name="T3" fmla="*/ 0 h 169"/>
                  <a:gd name="T4" fmla="*/ 0 w 142"/>
                  <a:gd name="T5" fmla="*/ 169 h 169"/>
                  <a:gd name="T6" fmla="*/ 23 w 142"/>
                  <a:gd name="T7" fmla="*/ 163 h 169"/>
                  <a:gd name="T8" fmla="*/ 110 w 142"/>
                  <a:gd name="T9" fmla="*/ 45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69">
                    <a:moveTo>
                      <a:pt x="110" y="45"/>
                    </a:moveTo>
                    <a:cubicBezTo>
                      <a:pt x="122" y="24"/>
                      <a:pt x="133" y="10"/>
                      <a:pt x="142" y="0"/>
                    </a:cubicBezTo>
                    <a:cubicBezTo>
                      <a:pt x="81" y="9"/>
                      <a:pt x="28" y="75"/>
                      <a:pt x="0" y="169"/>
                    </a:cubicBezTo>
                    <a:cubicBezTo>
                      <a:pt x="8" y="167"/>
                      <a:pt x="15" y="165"/>
                      <a:pt x="23" y="163"/>
                    </a:cubicBezTo>
                    <a:cubicBezTo>
                      <a:pt x="44" y="107"/>
                      <a:pt x="74" y="65"/>
                      <a:pt x="110" y="4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endParaRPr lang="en-US"/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 rot="2413841">
                <a:off x="1058145" y="4481449"/>
                <a:ext cx="533601" cy="760382"/>
              </a:xfrm>
              <a:custGeom>
                <a:avLst/>
                <a:gdLst>
                  <a:gd name="T0" fmla="*/ 64 w 101"/>
                  <a:gd name="T1" fmla="*/ 82 h 144"/>
                  <a:gd name="T2" fmla="*/ 13 w 101"/>
                  <a:gd name="T3" fmla="*/ 0 h 144"/>
                  <a:gd name="T4" fmla="*/ 0 w 101"/>
                  <a:gd name="T5" fmla="*/ 23 h 144"/>
                  <a:gd name="T6" fmla="*/ 101 w 101"/>
                  <a:gd name="T7" fmla="*/ 144 h 144"/>
                  <a:gd name="T8" fmla="*/ 92 w 101"/>
                  <a:gd name="T9" fmla="*/ 123 h 144"/>
                  <a:gd name="T10" fmla="*/ 64 w 101"/>
                  <a:gd name="T11" fmla="*/ 8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44">
                    <a:moveTo>
                      <a:pt x="64" y="82"/>
                    </a:moveTo>
                    <a:cubicBezTo>
                      <a:pt x="44" y="62"/>
                      <a:pt x="26" y="34"/>
                      <a:pt x="13" y="0"/>
                    </a:cubicBezTo>
                    <a:cubicBezTo>
                      <a:pt x="6" y="6"/>
                      <a:pt x="2" y="13"/>
                      <a:pt x="0" y="23"/>
                    </a:cubicBezTo>
                    <a:cubicBezTo>
                      <a:pt x="24" y="83"/>
                      <a:pt x="60" y="126"/>
                      <a:pt x="101" y="144"/>
                    </a:cubicBezTo>
                    <a:cubicBezTo>
                      <a:pt x="98" y="137"/>
                      <a:pt x="94" y="130"/>
                      <a:pt x="92" y="123"/>
                    </a:cubicBezTo>
                    <a:cubicBezTo>
                      <a:pt x="79" y="113"/>
                      <a:pt x="69" y="99"/>
                      <a:pt x="64" y="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/>
            </p:nvSpPr>
            <p:spPr bwMode="auto">
              <a:xfrm rot="2413841">
                <a:off x="1883762" y="2910374"/>
                <a:ext cx="195654" cy="1207273"/>
              </a:xfrm>
              <a:custGeom>
                <a:avLst/>
                <a:gdLst>
                  <a:gd name="T0" fmla="*/ 23 w 37"/>
                  <a:gd name="T1" fmla="*/ 208 h 229"/>
                  <a:gd name="T2" fmla="*/ 18 w 37"/>
                  <a:gd name="T3" fmla="*/ 139 h 229"/>
                  <a:gd name="T4" fmla="*/ 37 w 37"/>
                  <a:gd name="T5" fmla="*/ 0 h 229"/>
                  <a:gd name="T6" fmla="*/ 15 w 37"/>
                  <a:gd name="T7" fmla="*/ 7 h 229"/>
                  <a:gd name="T8" fmla="*/ 0 w 37"/>
                  <a:gd name="T9" fmla="*/ 139 h 229"/>
                  <a:gd name="T10" fmla="*/ 7 w 37"/>
                  <a:gd name="T11" fmla="*/ 229 h 229"/>
                  <a:gd name="T12" fmla="*/ 23 w 37"/>
                  <a:gd name="T13" fmla="*/ 20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29">
                    <a:moveTo>
                      <a:pt x="23" y="208"/>
                    </a:moveTo>
                    <a:cubicBezTo>
                      <a:pt x="20" y="186"/>
                      <a:pt x="18" y="163"/>
                      <a:pt x="18" y="139"/>
                    </a:cubicBezTo>
                    <a:cubicBezTo>
                      <a:pt x="18" y="89"/>
                      <a:pt x="25" y="41"/>
                      <a:pt x="37" y="0"/>
                    </a:cubicBezTo>
                    <a:cubicBezTo>
                      <a:pt x="30" y="2"/>
                      <a:pt x="22" y="4"/>
                      <a:pt x="15" y="7"/>
                    </a:cubicBezTo>
                    <a:cubicBezTo>
                      <a:pt x="6" y="48"/>
                      <a:pt x="0" y="92"/>
                      <a:pt x="0" y="139"/>
                    </a:cubicBezTo>
                    <a:cubicBezTo>
                      <a:pt x="0" y="170"/>
                      <a:pt x="3" y="200"/>
                      <a:pt x="7" y="229"/>
                    </a:cubicBezTo>
                    <a:cubicBezTo>
                      <a:pt x="12" y="222"/>
                      <a:pt x="17" y="214"/>
                      <a:pt x="23" y="20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 rot="2413841">
                <a:off x="1794820" y="5104665"/>
                <a:ext cx="533601" cy="760382"/>
              </a:xfrm>
              <a:custGeom>
                <a:avLst/>
                <a:gdLst>
                  <a:gd name="T0" fmla="*/ 88 w 101"/>
                  <a:gd name="T1" fmla="*/ 0 h 144"/>
                  <a:gd name="T2" fmla="*/ 37 w 101"/>
                  <a:gd name="T3" fmla="*/ 82 h 144"/>
                  <a:gd name="T4" fmla="*/ 9 w 101"/>
                  <a:gd name="T5" fmla="*/ 123 h 144"/>
                  <a:gd name="T6" fmla="*/ 0 w 101"/>
                  <a:gd name="T7" fmla="*/ 144 h 144"/>
                  <a:gd name="T8" fmla="*/ 101 w 101"/>
                  <a:gd name="T9" fmla="*/ 23 h 144"/>
                  <a:gd name="T10" fmla="*/ 88 w 101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44">
                    <a:moveTo>
                      <a:pt x="88" y="0"/>
                    </a:moveTo>
                    <a:cubicBezTo>
                      <a:pt x="75" y="34"/>
                      <a:pt x="57" y="62"/>
                      <a:pt x="37" y="82"/>
                    </a:cubicBezTo>
                    <a:cubicBezTo>
                      <a:pt x="32" y="99"/>
                      <a:pt x="22" y="113"/>
                      <a:pt x="9" y="123"/>
                    </a:cubicBezTo>
                    <a:cubicBezTo>
                      <a:pt x="7" y="130"/>
                      <a:pt x="3" y="137"/>
                      <a:pt x="0" y="144"/>
                    </a:cubicBezTo>
                    <a:cubicBezTo>
                      <a:pt x="41" y="126"/>
                      <a:pt x="77" y="83"/>
                      <a:pt x="101" y="23"/>
                    </a:cubicBezTo>
                    <a:cubicBezTo>
                      <a:pt x="99" y="13"/>
                      <a:pt x="95" y="6"/>
                      <a:pt x="88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endParaRPr lang="en-US"/>
              </a:p>
            </p:txBody>
          </p:sp>
          <p:sp>
            <p:nvSpPr>
              <p:cNvPr id="20" name="椭圆 19"/>
              <p:cNvSpPr/>
              <p:nvPr/>
            </p:nvSpPr>
            <p:spPr bwMode="auto">
              <a:xfrm rot="2413841">
                <a:off x="1590769" y="4698306"/>
                <a:ext cx="546941" cy="54916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62500" lnSpcReduction="20000"/>
              </a:bodyPr>
              <a:p>
                <a:endParaRPr lang="en-US"/>
              </a:p>
            </p:txBody>
          </p:sp>
          <p:sp>
            <p:nvSpPr>
              <p:cNvPr id="21" name="椭圆 20"/>
              <p:cNvSpPr/>
              <p:nvPr/>
            </p:nvSpPr>
            <p:spPr bwMode="auto">
              <a:xfrm rot="2413841">
                <a:off x="1579441" y="4733236"/>
                <a:ext cx="444668" cy="6269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85000" lnSpcReduction="20000"/>
              </a:bodyPr>
              <a:p>
                <a:endParaRPr lang="en-US"/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 rot="2413841">
                <a:off x="1575764" y="4763263"/>
                <a:ext cx="326831" cy="71146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p>
                <a:endParaRPr lang="en-US" dirty="0"/>
              </a:p>
            </p:txBody>
          </p:sp>
          <p:sp>
            <p:nvSpPr>
              <p:cNvPr id="23" name="椭圆 22"/>
              <p:cNvSpPr/>
              <p:nvPr/>
            </p:nvSpPr>
            <p:spPr bwMode="auto">
              <a:xfrm rot="2413841">
                <a:off x="1569986" y="4793554"/>
                <a:ext cx="222334" cy="79150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lnSpcReduction="10000"/>
              </a:bodyPr>
              <a:p>
                <a:endParaRPr lang="en-US"/>
              </a:p>
            </p:txBody>
          </p:sp>
          <p:sp>
            <p:nvSpPr>
              <p:cNvPr id="24" name="椭圆 23"/>
              <p:cNvSpPr/>
              <p:nvPr/>
            </p:nvSpPr>
            <p:spPr bwMode="auto">
              <a:xfrm rot="2413841">
                <a:off x="1564610" y="4828220"/>
                <a:ext cx="106720" cy="87154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endParaRPr lang="en-US"/>
              </a:p>
            </p:txBody>
          </p:sp>
          <p:sp>
            <p:nvSpPr>
              <p:cNvPr id="25" name="任意多边形: 形状 24"/>
              <p:cNvSpPr/>
              <p:nvPr/>
            </p:nvSpPr>
            <p:spPr bwMode="auto">
              <a:xfrm rot="2413841">
                <a:off x="1483942" y="3932586"/>
                <a:ext cx="1656387" cy="1018289"/>
              </a:xfrm>
              <a:custGeom>
                <a:avLst/>
                <a:gdLst>
                  <a:gd name="T0" fmla="*/ 157 w 314"/>
                  <a:gd name="T1" fmla="*/ 108 h 193"/>
                  <a:gd name="T2" fmla="*/ 310 w 314"/>
                  <a:gd name="T3" fmla="*/ 193 h 193"/>
                  <a:gd name="T4" fmla="*/ 314 w 314"/>
                  <a:gd name="T5" fmla="*/ 157 h 193"/>
                  <a:gd name="T6" fmla="*/ 157 w 314"/>
                  <a:gd name="T7" fmla="*/ 0 h 193"/>
                  <a:gd name="T8" fmla="*/ 0 w 314"/>
                  <a:gd name="T9" fmla="*/ 157 h 193"/>
                  <a:gd name="T10" fmla="*/ 4 w 314"/>
                  <a:gd name="T11" fmla="*/ 193 h 193"/>
                  <a:gd name="T12" fmla="*/ 157 w 314"/>
                  <a:gd name="T13" fmla="*/ 10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" h="193">
                    <a:moveTo>
                      <a:pt x="157" y="108"/>
                    </a:moveTo>
                    <a:cubicBezTo>
                      <a:pt x="231" y="108"/>
                      <a:pt x="294" y="124"/>
                      <a:pt x="310" y="193"/>
                    </a:cubicBezTo>
                    <a:cubicBezTo>
                      <a:pt x="313" y="182"/>
                      <a:pt x="314" y="170"/>
                      <a:pt x="314" y="157"/>
                    </a:cubicBezTo>
                    <a:cubicBezTo>
                      <a:pt x="314" y="71"/>
                      <a:pt x="244" y="0"/>
                      <a:pt x="157" y="0"/>
                    </a:cubicBezTo>
                    <a:cubicBezTo>
                      <a:pt x="70" y="0"/>
                      <a:pt x="0" y="71"/>
                      <a:pt x="0" y="157"/>
                    </a:cubicBezTo>
                    <a:cubicBezTo>
                      <a:pt x="0" y="170"/>
                      <a:pt x="1" y="182"/>
                      <a:pt x="4" y="193"/>
                    </a:cubicBezTo>
                    <a:cubicBezTo>
                      <a:pt x="20" y="124"/>
                      <a:pt x="83" y="108"/>
                      <a:pt x="157" y="10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endParaRPr lang="en-US"/>
              </a:p>
            </p:txBody>
          </p:sp>
          <p:sp>
            <p:nvSpPr>
              <p:cNvPr id="26" name="任意多边形: 形状 25"/>
              <p:cNvSpPr/>
              <p:nvPr/>
            </p:nvSpPr>
            <p:spPr bwMode="auto">
              <a:xfrm rot="2413841">
                <a:off x="2312066" y="2739939"/>
                <a:ext cx="996056" cy="2236679"/>
              </a:xfrm>
              <a:custGeom>
                <a:avLst/>
                <a:gdLst>
                  <a:gd name="T0" fmla="*/ 155 w 189"/>
                  <a:gd name="T1" fmla="*/ 424 h 424"/>
                  <a:gd name="T2" fmla="*/ 177 w 189"/>
                  <a:gd name="T3" fmla="*/ 207 h 424"/>
                  <a:gd name="T4" fmla="*/ 94 w 189"/>
                  <a:gd name="T5" fmla="*/ 0 h 424"/>
                  <a:gd name="T6" fmla="*/ 94 w 189"/>
                  <a:gd name="T7" fmla="*/ 0 h 424"/>
                  <a:gd name="T8" fmla="*/ 94 w 189"/>
                  <a:gd name="T9" fmla="*/ 0 h 424"/>
                  <a:gd name="T10" fmla="*/ 94 w 189"/>
                  <a:gd name="T11" fmla="*/ 0 h 424"/>
                  <a:gd name="T12" fmla="*/ 94 w 189"/>
                  <a:gd name="T13" fmla="*/ 0 h 424"/>
                  <a:gd name="T14" fmla="*/ 11 w 189"/>
                  <a:gd name="T15" fmla="*/ 207 h 424"/>
                  <a:gd name="T16" fmla="*/ 33 w 189"/>
                  <a:gd name="T17" fmla="*/ 424 h 424"/>
                  <a:gd name="T18" fmla="*/ 94 w 189"/>
                  <a:gd name="T19" fmla="*/ 417 h 424"/>
                  <a:gd name="T20" fmla="*/ 155 w 189"/>
                  <a:gd name="T21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" h="424">
                    <a:moveTo>
                      <a:pt x="155" y="424"/>
                    </a:moveTo>
                    <a:cubicBezTo>
                      <a:pt x="155" y="424"/>
                      <a:pt x="189" y="341"/>
                      <a:pt x="177" y="207"/>
                    </a:cubicBezTo>
                    <a:cubicBezTo>
                      <a:pt x="164" y="55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24" y="55"/>
                      <a:pt x="11" y="207"/>
                    </a:cubicBezTo>
                    <a:cubicBezTo>
                      <a:pt x="0" y="341"/>
                      <a:pt x="33" y="424"/>
                      <a:pt x="33" y="424"/>
                    </a:cubicBezTo>
                    <a:cubicBezTo>
                      <a:pt x="33" y="424"/>
                      <a:pt x="42" y="417"/>
                      <a:pt x="94" y="417"/>
                    </a:cubicBezTo>
                    <a:cubicBezTo>
                      <a:pt x="146" y="417"/>
                      <a:pt x="155" y="424"/>
                      <a:pt x="155" y="42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endParaRPr lang="en-US"/>
              </a:p>
            </p:txBody>
          </p:sp>
          <p:sp>
            <p:nvSpPr>
              <p:cNvPr id="27" name="椭圆 26"/>
              <p:cNvSpPr/>
              <p:nvPr/>
            </p:nvSpPr>
            <p:spPr bwMode="auto">
              <a:xfrm rot="2413841">
                <a:off x="2770323" y="3802191"/>
                <a:ext cx="93380" cy="889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p>
                <a:endParaRPr lang="en-US"/>
              </a:p>
            </p:txBody>
          </p:sp>
          <p:sp>
            <p:nvSpPr>
              <p:cNvPr id="28" name="椭圆 27"/>
              <p:cNvSpPr/>
              <p:nvPr/>
            </p:nvSpPr>
            <p:spPr bwMode="auto">
              <a:xfrm rot="2413841">
                <a:off x="2648264" y="3946471"/>
                <a:ext cx="93380" cy="889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p>
                <a:endParaRPr lang="en-US"/>
              </a:p>
            </p:txBody>
          </p:sp>
          <p:sp>
            <p:nvSpPr>
              <p:cNvPr id="29" name="椭圆 28"/>
              <p:cNvSpPr/>
              <p:nvPr/>
            </p:nvSpPr>
            <p:spPr bwMode="auto">
              <a:xfrm rot="2413841">
                <a:off x="2524770" y="4092448"/>
                <a:ext cx="93380" cy="889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p>
                <a:endParaRPr lang="en-US"/>
              </a:p>
            </p:txBody>
          </p:sp>
          <p:sp>
            <p:nvSpPr>
              <p:cNvPr id="30" name="椭圆 29"/>
              <p:cNvSpPr/>
              <p:nvPr/>
            </p:nvSpPr>
            <p:spPr bwMode="auto">
              <a:xfrm rot="2413841">
                <a:off x="2402712" y="4236728"/>
                <a:ext cx="93380" cy="889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p>
                <a:endParaRPr lang="en-US"/>
              </a:p>
            </p:txBody>
          </p:sp>
          <p:sp>
            <p:nvSpPr>
              <p:cNvPr id="31" name="椭圆 30"/>
              <p:cNvSpPr/>
              <p:nvPr/>
            </p:nvSpPr>
            <p:spPr bwMode="auto">
              <a:xfrm rot="2413841">
                <a:off x="2279935" y="4380745"/>
                <a:ext cx="93380" cy="9115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p>
                <a:endParaRPr lang="en-US"/>
              </a:p>
            </p:txBody>
          </p:sp>
          <p:sp>
            <p:nvSpPr>
              <p:cNvPr id="32" name="椭圆 31"/>
              <p:cNvSpPr/>
              <p:nvPr/>
            </p:nvSpPr>
            <p:spPr bwMode="auto">
              <a:xfrm rot="2413841">
                <a:off x="2966202" y="3370214"/>
                <a:ext cx="377968" cy="1534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p>
                <a:endParaRPr lang="en-US"/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9469147" y="2127333"/>
            <a:ext cx="182500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 smtClean="0">
                <a:solidFill>
                  <a:schemeClr val="bg1"/>
                </a:solidFill>
              </a:rPr>
              <a:t>本组制作的道闸仿真系统还能进行怎样的优化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37211" flipH="1">
            <a:off x="1589405" y="4921250"/>
            <a:ext cx="887095" cy="1375410"/>
          </a:xfrm>
          <a:prstGeom prst="rect">
            <a:avLst/>
          </a:prstGeom>
        </p:spPr>
      </p:pic>
      <p:sp>
        <p:nvSpPr>
          <p:cNvPr id="2" name="矩形 1">
            <a:hlinkClick r:id="rId6" action="ppaction://hlinksldjump"/>
          </p:cNvPr>
          <p:cNvSpPr/>
          <p:nvPr/>
        </p:nvSpPr>
        <p:spPr>
          <a:xfrm>
            <a:off x="347980" y="5648325"/>
            <a:ext cx="1151890" cy="59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70677" y="3087298"/>
            <a:ext cx="468519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indent="511175" fontAlgn="auto"/>
            <a:r>
              <a:rPr lang="zh-CN" altLang="en-US" sz="2400" dirty="0" smtClean="0">
                <a:solidFill>
                  <a:srgbClr val="231F20"/>
                </a:solidFill>
                <a:latin typeface="NKKHJC+SimSun"/>
              </a:rPr>
              <a:t> </a:t>
            </a:r>
            <a:r>
              <a:rPr lang="zh-CN" altLang="en-US" sz="2400" dirty="0">
                <a:solidFill>
                  <a:srgbClr val="231F20"/>
                </a:solidFill>
                <a:latin typeface="NKKHJC+SimSun"/>
              </a:rPr>
              <a:t>尝试设计一款具有车牌识别功能的道闸控制系统</a:t>
            </a:r>
            <a:r>
              <a:rPr lang="zh-CN" altLang="en-US" sz="2400" dirty="0" smtClean="0">
                <a:solidFill>
                  <a:srgbClr val="231F20"/>
                </a:solidFill>
                <a:latin typeface="NKKHJC+SimSun"/>
              </a:rPr>
              <a:t>。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087" y="4697766"/>
            <a:ext cx="1676400" cy="16764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492926" y="1254474"/>
            <a:ext cx="2897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小小设计师</a:t>
            </a:r>
            <a:endParaRPr lang="zh-CN" altLang="en-US" sz="4000" b="1" dirty="0"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43" name="图片 142"/>
          <p:cNvPicPr>
            <a:picLocks noChangeAspect="1"/>
          </p:cNvPicPr>
          <p:nvPr/>
        </p:nvPicPr>
        <p:blipFill>
          <a:blip r:embed="rId2"/>
          <a:srcRect l="7271" t="23835" r="6198" b="17917"/>
          <a:stretch>
            <a:fillRect/>
          </a:stretch>
        </p:blipFill>
        <p:spPr>
          <a:xfrm>
            <a:off x="1459230" y="2751455"/>
            <a:ext cx="3368675" cy="2268220"/>
          </a:xfrm>
          <a:prstGeom prst="rect">
            <a:avLst/>
          </a:prstGeom>
        </p:spPr>
      </p:pic>
      <p:sp>
        <p:nvSpPr>
          <p:cNvPr id="3" name="同侧圆角矩形 16"/>
          <p:cNvSpPr/>
          <p:nvPr/>
        </p:nvSpPr>
        <p:spPr>
          <a:xfrm>
            <a:off x="5611495" y="612775"/>
            <a:ext cx="1656715" cy="375285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同侧圆角矩形 2"/>
          <p:cNvSpPr/>
          <p:nvPr/>
        </p:nvSpPr>
        <p:spPr>
          <a:xfrm>
            <a:off x="3921125" y="612140"/>
            <a:ext cx="1656080" cy="40386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同侧圆角矩形 17"/>
          <p:cNvSpPr/>
          <p:nvPr/>
        </p:nvSpPr>
        <p:spPr>
          <a:xfrm>
            <a:off x="7324725" y="612140"/>
            <a:ext cx="1725295" cy="37211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同侧圆角矩形 18"/>
          <p:cNvSpPr/>
          <p:nvPr/>
        </p:nvSpPr>
        <p:spPr>
          <a:xfrm>
            <a:off x="9127490" y="498475"/>
            <a:ext cx="1607185" cy="49276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6" y="536296"/>
            <a:ext cx="1956986" cy="682811"/>
          </a:xfrm>
          <a:prstGeom prst="rect">
            <a:avLst/>
          </a:prstGeom>
        </p:spPr>
      </p:pic>
      <p:pic>
        <p:nvPicPr>
          <p:cNvPr id="20" name="图片 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0" y="545465"/>
            <a:ext cx="1931670" cy="673735"/>
          </a:xfrm>
          <a:prstGeom prst="rect">
            <a:avLst/>
          </a:prstGeom>
        </p:spPr>
      </p:pic>
      <p:pic>
        <p:nvPicPr>
          <p:cNvPr id="6" name="图片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05" y="523624"/>
            <a:ext cx="1956986" cy="682811"/>
          </a:xfrm>
          <a:prstGeom prst="rect">
            <a:avLst/>
          </a:prstGeom>
        </p:spPr>
      </p:pic>
      <p:pic>
        <p:nvPicPr>
          <p:cNvPr id="7" name="图片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119" y="423124"/>
            <a:ext cx="2005758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1094740" y="2772410"/>
            <a:ext cx="6495415" cy="1878330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schemeClr val="accent1"/>
                </a:solidFill>
              </a:rPr>
              <a:t>用道闸控制</a:t>
            </a:r>
            <a:br>
              <a:rPr lang="en-US" altLang="zh-CN" sz="4800" dirty="0">
                <a:solidFill>
                  <a:schemeClr val="accent1"/>
                </a:solidFill>
              </a:rPr>
            </a:br>
            <a:r>
              <a:rPr lang="zh-CN" altLang="en-US" sz="4800" dirty="0">
                <a:solidFill>
                  <a:schemeClr val="accent1"/>
                </a:solidFill>
              </a:rPr>
              <a:t>打开控制系统的大门！</a:t>
            </a:r>
            <a:endParaRPr lang="zh-CN" altLang="en-US" sz="4800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0824" y="1786880"/>
            <a:ext cx="456070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控制</a:t>
            </a: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道闸</a:t>
            </a: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自升降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41900" y="567945"/>
            <a:ext cx="291830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单元  智能小区我揭秘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六年级上册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139064" y="2174293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717101" y="4027754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664751" y="1451361"/>
            <a:ext cx="295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活动导航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  <p:sp>
        <p:nvSpPr>
          <p:cNvPr id="20" name="同侧圆角矩形 19"/>
          <p:cNvSpPr/>
          <p:nvPr/>
        </p:nvSpPr>
        <p:spPr>
          <a:xfrm>
            <a:off x="1525641" y="1766969"/>
            <a:ext cx="1155469" cy="515389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hlinkClick r:id="rId1" action="ppaction://hlinksldjump"/>
          </p:cNvPr>
          <p:cNvSpPr txBox="1"/>
          <p:nvPr/>
        </p:nvSpPr>
        <p:spPr>
          <a:xfrm>
            <a:off x="1525640" y="1790190"/>
            <a:ext cx="115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rPr>
              <a:t>准备间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30" name="同侧圆角矩形 29"/>
          <p:cNvSpPr/>
          <p:nvPr/>
        </p:nvSpPr>
        <p:spPr>
          <a:xfrm>
            <a:off x="4100651" y="3620431"/>
            <a:ext cx="1155469" cy="515389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hlinkClick r:id="rId2" action="ppaction://hlinksldjump"/>
          </p:cNvPr>
          <p:cNvSpPr txBox="1"/>
          <p:nvPr/>
        </p:nvSpPr>
        <p:spPr>
          <a:xfrm>
            <a:off x="4086860" y="3617595"/>
            <a:ext cx="1169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rPr>
              <a:t>活动室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833902" y="3494592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同侧圆角矩形 33"/>
          <p:cNvSpPr/>
          <p:nvPr/>
        </p:nvSpPr>
        <p:spPr>
          <a:xfrm>
            <a:off x="7217452" y="3087269"/>
            <a:ext cx="1155469" cy="51538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hlinkClick r:id="rId3" action="ppaction://hlinksldjump"/>
          </p:cNvPr>
          <p:cNvSpPr txBox="1"/>
          <p:nvPr/>
        </p:nvSpPr>
        <p:spPr>
          <a:xfrm>
            <a:off x="7203818" y="3084212"/>
            <a:ext cx="115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rPr>
              <a:t>收获园</a:t>
            </a:r>
            <a:endParaRPr lang="zh-CN" alt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398851" y="1931490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同侧圆角矩形 36"/>
          <p:cNvSpPr/>
          <p:nvPr/>
        </p:nvSpPr>
        <p:spPr>
          <a:xfrm>
            <a:off x="9782401" y="1524167"/>
            <a:ext cx="1155469" cy="515389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hlinkClick r:id="rId4" action="ppaction://hlinksldjump"/>
          </p:cNvPr>
          <p:cNvSpPr txBox="1"/>
          <p:nvPr/>
        </p:nvSpPr>
        <p:spPr>
          <a:xfrm>
            <a:off x="9768767" y="1521110"/>
            <a:ext cx="115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rPr>
              <a:t>挑战台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174212" y="2427644"/>
            <a:ext cx="182500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认识手动、自动道闸控制系统的关键功能部件。</a:t>
            </a:r>
            <a:endParaRPr lang="zh-CN" sz="1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17323" y="4294750"/>
            <a:ext cx="182500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1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设计制作道闸控制系统仿真模型。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884289" y="3795070"/>
            <a:ext cx="182500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       </a:t>
            </a:r>
            <a:r>
              <a:rPr lang="zh-CN" altLang="en-US" sz="1600" dirty="0">
                <a:solidFill>
                  <a:schemeClr val="bg1"/>
                </a:solidFill>
              </a:rPr>
              <a:t>归纳道闸控制系统的工作过程。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469147" y="2174323"/>
            <a:ext cx="182500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       </a:t>
            </a:r>
            <a:r>
              <a:rPr lang="zh-CN" altLang="en-US" sz="1600" dirty="0" smtClean="0">
                <a:solidFill>
                  <a:schemeClr val="bg1"/>
                </a:solidFill>
              </a:rPr>
              <a:t>优化</a:t>
            </a:r>
            <a:r>
              <a:rPr lang="zh-CN" altLang="en-US" sz="1600" dirty="0" smtClean="0">
                <a:solidFill>
                  <a:schemeClr val="bg1"/>
                </a:solidFill>
                <a:sym typeface="+mn-ea"/>
              </a:rPr>
              <a:t>模拟</a:t>
            </a:r>
            <a:r>
              <a:rPr lang="zh-CN" altLang="en-US" sz="1600" dirty="0" smtClean="0">
                <a:solidFill>
                  <a:schemeClr val="bg1"/>
                </a:solidFill>
              </a:rPr>
              <a:t>道闸控制系统。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2678287" y="3740515"/>
            <a:ext cx="917387" cy="91738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5703545" y="4156155"/>
            <a:ext cx="917387" cy="91738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8942353" y="3283887"/>
            <a:ext cx="917387" cy="917387"/>
          </a:xfrm>
          <a:prstGeom prst="rect">
            <a:avLst/>
          </a:prstGeom>
        </p:spPr>
      </p:pic>
      <p:pic>
        <p:nvPicPr>
          <p:cNvPr id="143" name="图片 14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271" t="24159" r="6198" b="17917"/>
          <a:stretch>
            <a:fillRect/>
          </a:stretch>
        </p:blipFill>
        <p:spPr>
          <a:xfrm>
            <a:off x="9782175" y="4878070"/>
            <a:ext cx="1934845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5820410" y="2696845"/>
            <a:ext cx="4573270" cy="1976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5" b="54174"/>
          <a:stretch>
            <a:fillRect/>
          </a:stretch>
        </p:blipFill>
        <p:spPr>
          <a:xfrm>
            <a:off x="4665983" y="1089827"/>
            <a:ext cx="3369882" cy="16803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03357" y="1585237"/>
            <a:ext cx="1745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rPr>
              <a:t>准备间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15075" y="2997200"/>
            <a:ext cx="3756025" cy="876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认识手动、自动道闸控制系统的关键功能部件。</a:t>
            </a:r>
            <a:endParaRPr lang="zh-CN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54075" y="2861345"/>
            <a:ext cx="3665998" cy="2655086"/>
            <a:chOff x="6435407" y="1726552"/>
            <a:chExt cx="5027572" cy="3853631"/>
          </a:xfrm>
        </p:grpSpPr>
        <p:sp>
          <p:nvSpPr>
            <p:cNvPr id="10" name="任意多边形: 形状 2"/>
            <p:cNvSpPr/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6"/>
            <p:cNvSpPr/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: 形状 210"/>
            <p:cNvSpPr/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: 形状 211"/>
            <p:cNvSpPr/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: 形状 222"/>
            <p:cNvSpPr/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: 形状 223"/>
            <p:cNvSpPr/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224"/>
            <p:cNvSpPr/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225"/>
            <p:cNvSpPr/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35" name="矩形 34"/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矩形 36"/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231"/>
              <p:cNvSpPr/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232"/>
              <p:cNvSpPr/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矩形 40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矩形 41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矩形 42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矩形 45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矩形 50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矩形 53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矩形 54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矩形 55"/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矩形 56"/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矩形 58"/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矩形 59"/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椭圆 60"/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任意多边形: 形状 255"/>
              <p:cNvSpPr/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任意多边形: 形状 256"/>
              <p:cNvSpPr/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任意多边形: 形状 257"/>
              <p:cNvSpPr/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任意多边形: 形状 258"/>
              <p:cNvSpPr/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任意多边形: 形状 259"/>
              <p:cNvSpPr/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任意多边形: 形状 260"/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任意多边形: 形状 261"/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任意多边形: 形状 262"/>
              <p:cNvSpPr/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任意多边形: 形状 263"/>
              <p:cNvSpPr/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任意多边形: 形状 264"/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任意多边形: 形状 265"/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任意多边形: 形状 266"/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任意多边形: 形状 267"/>
              <p:cNvSpPr/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任意多边形: 形状 268"/>
              <p:cNvSpPr/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任意多边形: 形状 269"/>
              <p:cNvSpPr/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任意多边形: 形状 270"/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任意多边形: 形状 271"/>
              <p:cNvSpPr/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矩形 78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矩形 79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矩形 80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81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矩形 82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矩形 83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任意多边形: 形状 278"/>
              <p:cNvSpPr/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任意多边形: 形状 279"/>
              <p:cNvSpPr/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任意多边形: 形状 280"/>
              <p:cNvSpPr/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任意多边形: 形状 281"/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任意多边形: 形状 282"/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任意多边形: 形状 283"/>
              <p:cNvSpPr/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任意多边形: 形状 284"/>
              <p:cNvSpPr/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93" name="任意多边形: 形状 286"/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任意多边形: 形状 287"/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95" name="图片 9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10491470" y="4979670"/>
            <a:ext cx="793115" cy="1229360"/>
          </a:xfrm>
          <a:prstGeom prst="rect">
            <a:avLst/>
          </a:prstGeom>
        </p:spPr>
      </p:pic>
      <p:sp>
        <p:nvSpPr>
          <p:cNvPr id="2" name="矩形 1">
            <a:hlinkClick r:id="rId7" action="ppaction://hlinksldjump"/>
          </p:cNvPr>
          <p:cNvSpPr/>
          <p:nvPr/>
        </p:nvSpPr>
        <p:spPr>
          <a:xfrm>
            <a:off x="347980" y="5648325"/>
            <a:ext cx="1151890" cy="59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同侧圆角矩形 16"/>
          <p:cNvSpPr/>
          <p:nvPr/>
        </p:nvSpPr>
        <p:spPr>
          <a:xfrm>
            <a:off x="5675536" y="634366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同侧圆角矩形 2"/>
          <p:cNvSpPr/>
          <p:nvPr/>
        </p:nvSpPr>
        <p:spPr>
          <a:xfrm>
            <a:off x="3939886" y="559763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同侧圆角矩形 17"/>
          <p:cNvSpPr/>
          <p:nvPr/>
        </p:nvSpPr>
        <p:spPr>
          <a:xfrm>
            <a:off x="7411186" y="630498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同侧圆角矩形 18"/>
          <p:cNvSpPr/>
          <p:nvPr/>
        </p:nvSpPr>
        <p:spPr>
          <a:xfrm>
            <a:off x="9146837" y="637230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 flipH="1">
            <a:off x="755015" y="1971040"/>
            <a:ext cx="3467735" cy="181102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请三位同学上台，分别扮演道闸控制系统的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手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模拟体验道闸的工作过程。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30090" y="2252345"/>
            <a:ext cx="7049770" cy="3086100"/>
            <a:chOff x="6742" y="4639"/>
            <a:chExt cx="11102" cy="4860"/>
          </a:xfrm>
        </p:grpSpPr>
        <p:grpSp>
          <p:nvGrpSpPr>
            <p:cNvPr id="320" name="组合 319"/>
            <p:cNvGrpSpPr/>
            <p:nvPr/>
          </p:nvGrpSpPr>
          <p:grpSpPr>
            <a:xfrm rot="0">
              <a:off x="6742" y="4639"/>
              <a:ext cx="11102" cy="4860"/>
              <a:chOff x="3500437" y="2181225"/>
              <a:chExt cx="5192240" cy="2492692"/>
            </a:xfrm>
          </p:grpSpPr>
          <p:grpSp>
            <p:nvGrpSpPr>
              <p:cNvPr id="134" name="图形 132"/>
              <p:cNvGrpSpPr/>
              <p:nvPr/>
            </p:nvGrpSpPr>
            <p:grpSpPr>
              <a:xfrm>
                <a:off x="7917179" y="3385185"/>
                <a:ext cx="775498" cy="1288732"/>
                <a:chOff x="7917179" y="3385185"/>
                <a:chExt cx="775498" cy="1288732"/>
              </a:xfrm>
            </p:grpSpPr>
            <p:grpSp>
              <p:nvGrpSpPr>
                <p:cNvPr id="135" name="图形 132"/>
                <p:cNvGrpSpPr/>
                <p:nvPr/>
              </p:nvGrpSpPr>
              <p:grpSpPr>
                <a:xfrm>
                  <a:off x="7917179" y="3385185"/>
                  <a:ext cx="775498" cy="1288732"/>
                  <a:chOff x="7917179" y="3385185"/>
                  <a:chExt cx="775498" cy="1288732"/>
                </a:xfrm>
              </p:grpSpPr>
              <p:sp>
                <p:nvSpPr>
                  <p:cNvPr id="136" name="图形 132"/>
                  <p:cNvSpPr/>
                  <p:nvPr/>
                </p:nvSpPr>
                <p:spPr>
                  <a:xfrm>
                    <a:off x="8206022" y="4132897"/>
                    <a:ext cx="180739" cy="97648"/>
                  </a:xfrm>
                  <a:custGeom>
                    <a:avLst/>
                    <a:gdLst>
                      <a:gd name="connsiteX0" fmla="*/ 83584 w 180739"/>
                      <a:gd name="connsiteY0" fmla="*/ 0 h 97648"/>
                      <a:gd name="connsiteX1" fmla="*/ 33102 w 180739"/>
                      <a:gd name="connsiteY1" fmla="*/ 78105 h 97648"/>
                      <a:gd name="connsiteX2" fmla="*/ 180740 w 180739"/>
                      <a:gd name="connsiteY2" fmla="*/ 51435 h 97648"/>
                      <a:gd name="connsiteX3" fmla="*/ 174072 w 180739"/>
                      <a:gd name="connsiteY3" fmla="*/ 1905 h 97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0739" h="97648">
                        <a:moveTo>
                          <a:pt x="83584" y="0"/>
                        </a:moveTo>
                        <a:cubicBezTo>
                          <a:pt x="83584" y="0"/>
                          <a:pt x="-64053" y="21908"/>
                          <a:pt x="33102" y="78105"/>
                        </a:cubicBezTo>
                        <a:cubicBezTo>
                          <a:pt x="130257" y="134303"/>
                          <a:pt x="180740" y="51435"/>
                          <a:pt x="180740" y="51435"/>
                        </a:cubicBezTo>
                        <a:lnTo>
                          <a:pt x="174072" y="1905"/>
                        </a:lnTo>
                      </a:path>
                    </a:pathLst>
                  </a:custGeom>
                  <a:solidFill>
                    <a:srgbClr val="B338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7" name="图形 132"/>
                  <p:cNvSpPr/>
                  <p:nvPr/>
                </p:nvSpPr>
                <p:spPr>
                  <a:xfrm>
                    <a:off x="8020570" y="4571171"/>
                    <a:ext cx="109401" cy="80718"/>
                  </a:xfrm>
                  <a:custGeom>
                    <a:avLst/>
                    <a:gdLst>
                      <a:gd name="connsiteX0" fmla="*/ 109017 w 109401"/>
                      <a:gd name="connsiteY0" fmla="*/ 29404 h 80718"/>
                      <a:gd name="connsiteX1" fmla="*/ 4242 w 109401"/>
                      <a:gd name="connsiteY1" fmla="*/ 20831 h 80718"/>
                      <a:gd name="connsiteX2" fmla="*/ 109017 w 109401"/>
                      <a:gd name="connsiteY2" fmla="*/ 29404 h 80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9401" h="80718">
                        <a:moveTo>
                          <a:pt x="109017" y="29404"/>
                        </a:moveTo>
                        <a:cubicBezTo>
                          <a:pt x="109017" y="29404"/>
                          <a:pt x="-25286" y="-30604"/>
                          <a:pt x="4242" y="20831"/>
                        </a:cubicBezTo>
                        <a:cubicBezTo>
                          <a:pt x="33769" y="72266"/>
                          <a:pt x="115684" y="120844"/>
                          <a:pt x="109017" y="29404"/>
                        </a:cubicBezTo>
                        <a:close/>
                      </a:path>
                    </a:pathLst>
                  </a:custGeom>
                  <a:solidFill>
                    <a:srgbClr val="006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grpSp>
                <p:nvGrpSpPr>
                  <p:cNvPr id="138" name="图形 132"/>
                  <p:cNvGrpSpPr/>
                  <p:nvPr/>
                </p:nvGrpSpPr>
                <p:grpSpPr>
                  <a:xfrm>
                    <a:off x="7917179" y="4553902"/>
                    <a:ext cx="155257" cy="120015"/>
                    <a:chOff x="7917179" y="4553902"/>
                    <a:chExt cx="155257" cy="120015"/>
                  </a:xfrm>
                </p:grpSpPr>
                <p:sp>
                  <p:nvSpPr>
                    <p:cNvPr id="139" name="图形 132"/>
                    <p:cNvSpPr/>
                    <p:nvPr/>
                  </p:nvSpPr>
                  <p:spPr>
                    <a:xfrm>
                      <a:off x="8017192" y="4553902"/>
                      <a:ext cx="55244" cy="72390"/>
                    </a:xfrm>
                    <a:custGeom>
                      <a:avLst/>
                      <a:gdLst>
                        <a:gd name="connsiteX0" fmla="*/ 55245 w 55244"/>
                        <a:gd name="connsiteY0" fmla="*/ 27622 h 72390"/>
                        <a:gd name="connsiteX1" fmla="*/ 31432 w 55244"/>
                        <a:gd name="connsiteY1" fmla="*/ 72390 h 72390"/>
                        <a:gd name="connsiteX2" fmla="*/ 0 w 55244"/>
                        <a:gd name="connsiteY2" fmla="*/ 46672 h 72390"/>
                        <a:gd name="connsiteX3" fmla="*/ 20955 w 55244"/>
                        <a:gd name="connsiteY3" fmla="*/ 0 h 723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244" h="72390">
                          <a:moveTo>
                            <a:pt x="55245" y="27622"/>
                          </a:moveTo>
                          <a:lnTo>
                            <a:pt x="31432" y="72390"/>
                          </a:lnTo>
                          <a:lnTo>
                            <a:pt x="0" y="46672"/>
                          </a:lnTo>
                          <a:lnTo>
                            <a:pt x="20955" y="0"/>
                          </a:lnTo>
                          <a:close/>
                        </a:path>
                      </a:pathLst>
                    </a:custGeom>
                    <a:solidFill>
                      <a:srgbClr val="FFDBC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40" name="图形 132"/>
                    <p:cNvSpPr/>
                    <p:nvPr/>
                  </p:nvSpPr>
                  <p:spPr>
                    <a:xfrm>
                      <a:off x="8017192" y="4578667"/>
                      <a:ext cx="45719" cy="47625"/>
                    </a:xfrm>
                    <a:custGeom>
                      <a:avLst/>
                      <a:gdLst>
                        <a:gd name="connsiteX0" fmla="*/ 45720 w 45719"/>
                        <a:gd name="connsiteY0" fmla="*/ 20003 h 47625"/>
                        <a:gd name="connsiteX1" fmla="*/ 9525 w 45719"/>
                        <a:gd name="connsiteY1" fmla="*/ 0 h 47625"/>
                        <a:gd name="connsiteX2" fmla="*/ 0 w 45719"/>
                        <a:gd name="connsiteY2" fmla="*/ 21908 h 47625"/>
                        <a:gd name="connsiteX3" fmla="*/ 31432 w 45719"/>
                        <a:gd name="connsiteY3" fmla="*/ 47625 h 4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5719" h="47625">
                          <a:moveTo>
                            <a:pt x="45720" y="20003"/>
                          </a:moveTo>
                          <a:lnTo>
                            <a:pt x="9525" y="0"/>
                          </a:lnTo>
                          <a:lnTo>
                            <a:pt x="0" y="21908"/>
                          </a:lnTo>
                          <a:lnTo>
                            <a:pt x="31432" y="4762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41" name="图形 132"/>
                    <p:cNvSpPr/>
                    <p:nvPr/>
                  </p:nvSpPr>
                  <p:spPr>
                    <a:xfrm>
                      <a:off x="8025764" y="4586287"/>
                      <a:ext cx="31432" cy="26670"/>
                    </a:xfrm>
                    <a:custGeom>
                      <a:avLst/>
                      <a:gdLst>
                        <a:gd name="connsiteX0" fmla="*/ 31432 w 31432"/>
                        <a:gd name="connsiteY0" fmla="*/ 17145 h 26670"/>
                        <a:gd name="connsiteX1" fmla="*/ 0 w 31432"/>
                        <a:gd name="connsiteY1" fmla="*/ 0 h 26670"/>
                        <a:gd name="connsiteX2" fmla="*/ 25717 w 31432"/>
                        <a:gd name="connsiteY2" fmla="*/ 26670 h 26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1432" h="26670">
                          <a:moveTo>
                            <a:pt x="31432" y="17145"/>
                          </a:moveTo>
                          <a:lnTo>
                            <a:pt x="0" y="0"/>
                          </a:lnTo>
                          <a:lnTo>
                            <a:pt x="25717" y="26670"/>
                          </a:lnTo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42" name="图形 132"/>
                    <p:cNvSpPr/>
                    <p:nvPr/>
                  </p:nvSpPr>
                  <p:spPr>
                    <a:xfrm>
                      <a:off x="7917179" y="4589918"/>
                      <a:ext cx="131444" cy="83998"/>
                    </a:xfrm>
                    <a:custGeom>
                      <a:avLst/>
                      <a:gdLst>
                        <a:gd name="connsiteX0" fmla="*/ 131445 w 131444"/>
                        <a:gd name="connsiteY0" fmla="*/ 36374 h 83998"/>
                        <a:gd name="connsiteX1" fmla="*/ 112395 w 131444"/>
                        <a:gd name="connsiteY1" fmla="*/ 83999 h 83998"/>
                        <a:gd name="connsiteX2" fmla="*/ 86677 w 131444"/>
                        <a:gd name="connsiteY2" fmla="*/ 78284 h 83998"/>
                        <a:gd name="connsiteX3" fmla="*/ 76200 w 131444"/>
                        <a:gd name="connsiteY3" fmla="*/ 69711 h 83998"/>
                        <a:gd name="connsiteX4" fmla="*/ 0 w 131444"/>
                        <a:gd name="connsiteY4" fmla="*/ 21134 h 83998"/>
                        <a:gd name="connsiteX5" fmla="*/ 10477 w 131444"/>
                        <a:gd name="connsiteY5" fmla="*/ 179 h 83998"/>
                        <a:gd name="connsiteX6" fmla="*/ 42863 w 131444"/>
                        <a:gd name="connsiteY6" fmla="*/ 8751 h 83998"/>
                        <a:gd name="connsiteX7" fmla="*/ 82867 w 131444"/>
                        <a:gd name="connsiteY7" fmla="*/ 19229 h 83998"/>
                        <a:gd name="connsiteX8" fmla="*/ 100965 w 131444"/>
                        <a:gd name="connsiteY8" fmla="*/ 11609 h 83998"/>
                        <a:gd name="connsiteX9" fmla="*/ 131445 w 131444"/>
                        <a:gd name="connsiteY9" fmla="*/ 36374 h 83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31444" h="83998">
                          <a:moveTo>
                            <a:pt x="131445" y="36374"/>
                          </a:moveTo>
                          <a:lnTo>
                            <a:pt x="112395" y="83999"/>
                          </a:lnTo>
                          <a:cubicBezTo>
                            <a:pt x="112395" y="83999"/>
                            <a:pt x="86677" y="79236"/>
                            <a:pt x="86677" y="78284"/>
                          </a:cubicBezTo>
                          <a:cubicBezTo>
                            <a:pt x="86677" y="77331"/>
                            <a:pt x="78105" y="70664"/>
                            <a:pt x="76200" y="69711"/>
                          </a:cubicBezTo>
                          <a:cubicBezTo>
                            <a:pt x="74295" y="68759"/>
                            <a:pt x="0" y="22086"/>
                            <a:pt x="0" y="21134"/>
                          </a:cubicBezTo>
                          <a:cubicBezTo>
                            <a:pt x="0" y="20181"/>
                            <a:pt x="8572" y="1131"/>
                            <a:pt x="10477" y="179"/>
                          </a:cubicBezTo>
                          <a:cubicBezTo>
                            <a:pt x="12382" y="-774"/>
                            <a:pt x="26670" y="2084"/>
                            <a:pt x="42863" y="8751"/>
                          </a:cubicBezTo>
                          <a:cubicBezTo>
                            <a:pt x="59055" y="15419"/>
                            <a:pt x="77152" y="18276"/>
                            <a:pt x="82867" y="19229"/>
                          </a:cubicBezTo>
                          <a:cubicBezTo>
                            <a:pt x="88582" y="20181"/>
                            <a:pt x="100965" y="11609"/>
                            <a:pt x="100965" y="11609"/>
                          </a:cubicBezTo>
                          <a:lnTo>
                            <a:pt x="131445" y="36374"/>
                          </a:lnTo>
                          <a:close/>
                        </a:path>
                      </a:pathLst>
                    </a:custGeom>
                    <a:solidFill>
                      <a:srgbClr val="FFCD5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43" name="图形 132"/>
                    <p:cNvSpPr/>
                    <p:nvPr/>
                  </p:nvSpPr>
                  <p:spPr>
                    <a:xfrm>
                      <a:off x="8003856" y="4604384"/>
                      <a:ext cx="13960" cy="25479"/>
                    </a:xfrm>
                    <a:custGeom>
                      <a:avLst/>
                      <a:gdLst>
                        <a:gd name="connsiteX0" fmla="*/ 4763 w 13960"/>
                        <a:gd name="connsiteY0" fmla="*/ 0 h 25479"/>
                        <a:gd name="connsiteX1" fmla="*/ 12383 w 13960"/>
                        <a:gd name="connsiteY1" fmla="*/ 13335 h 25479"/>
                        <a:gd name="connsiteX2" fmla="*/ 13335 w 13960"/>
                        <a:gd name="connsiteY2" fmla="*/ 24765 h 25479"/>
                        <a:gd name="connsiteX3" fmla="*/ 10478 w 13960"/>
                        <a:gd name="connsiteY3" fmla="*/ 24765 h 25479"/>
                        <a:gd name="connsiteX4" fmla="*/ 8573 w 13960"/>
                        <a:gd name="connsiteY4" fmla="*/ 16193 h 25479"/>
                        <a:gd name="connsiteX5" fmla="*/ 0 w 13960"/>
                        <a:gd name="connsiteY5" fmla="*/ 2858 h 25479"/>
                        <a:gd name="connsiteX6" fmla="*/ 4763 w 13960"/>
                        <a:gd name="connsiteY6" fmla="*/ 0 h 25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960" h="25479">
                          <a:moveTo>
                            <a:pt x="4763" y="0"/>
                          </a:moveTo>
                          <a:cubicBezTo>
                            <a:pt x="4763" y="0"/>
                            <a:pt x="10478" y="10478"/>
                            <a:pt x="12383" y="13335"/>
                          </a:cubicBezTo>
                          <a:cubicBezTo>
                            <a:pt x="14288" y="16193"/>
                            <a:pt x="14288" y="23813"/>
                            <a:pt x="13335" y="24765"/>
                          </a:cubicBezTo>
                          <a:cubicBezTo>
                            <a:pt x="12383" y="25718"/>
                            <a:pt x="11430" y="25718"/>
                            <a:pt x="10478" y="24765"/>
                          </a:cubicBezTo>
                          <a:cubicBezTo>
                            <a:pt x="9525" y="23813"/>
                            <a:pt x="8573" y="18097"/>
                            <a:pt x="8573" y="16193"/>
                          </a:cubicBezTo>
                          <a:cubicBezTo>
                            <a:pt x="7620" y="14288"/>
                            <a:pt x="0" y="2858"/>
                            <a:pt x="0" y="2858"/>
                          </a:cubicBezTo>
                          <a:lnTo>
                            <a:pt x="476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44" name="图形 132"/>
                    <p:cNvSpPr/>
                    <p:nvPr/>
                  </p:nvSpPr>
                  <p:spPr>
                    <a:xfrm>
                      <a:off x="7992427" y="4607242"/>
                      <a:ext cx="13096" cy="23126"/>
                    </a:xfrm>
                    <a:custGeom>
                      <a:avLst/>
                      <a:gdLst>
                        <a:gd name="connsiteX0" fmla="*/ 7620 w 13096"/>
                        <a:gd name="connsiteY0" fmla="*/ 953 h 23126"/>
                        <a:gd name="connsiteX1" fmla="*/ 12382 w 13096"/>
                        <a:gd name="connsiteY1" fmla="*/ 11430 h 23126"/>
                        <a:gd name="connsiteX2" fmla="*/ 12382 w 13096"/>
                        <a:gd name="connsiteY2" fmla="*/ 21908 h 23126"/>
                        <a:gd name="connsiteX3" fmla="*/ 9525 w 13096"/>
                        <a:gd name="connsiteY3" fmla="*/ 22860 h 23126"/>
                        <a:gd name="connsiteX4" fmla="*/ 7620 w 13096"/>
                        <a:gd name="connsiteY4" fmla="*/ 12383 h 23126"/>
                        <a:gd name="connsiteX5" fmla="*/ 0 w 13096"/>
                        <a:gd name="connsiteY5" fmla="*/ 0 h 23126"/>
                        <a:gd name="connsiteX6" fmla="*/ 7620 w 13096"/>
                        <a:gd name="connsiteY6" fmla="*/ 953 h 231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096" h="23126">
                          <a:moveTo>
                            <a:pt x="7620" y="953"/>
                          </a:moveTo>
                          <a:cubicBezTo>
                            <a:pt x="7620" y="953"/>
                            <a:pt x="12382" y="10478"/>
                            <a:pt x="12382" y="11430"/>
                          </a:cubicBezTo>
                          <a:cubicBezTo>
                            <a:pt x="13335" y="12383"/>
                            <a:pt x="13335" y="21908"/>
                            <a:pt x="12382" y="21908"/>
                          </a:cubicBezTo>
                          <a:cubicBezTo>
                            <a:pt x="12382" y="21908"/>
                            <a:pt x="9525" y="23813"/>
                            <a:pt x="9525" y="22860"/>
                          </a:cubicBezTo>
                          <a:cubicBezTo>
                            <a:pt x="9525" y="21908"/>
                            <a:pt x="8572" y="13335"/>
                            <a:pt x="7620" y="12383"/>
                          </a:cubicBezTo>
                          <a:cubicBezTo>
                            <a:pt x="7620" y="11430"/>
                            <a:pt x="0" y="0"/>
                            <a:pt x="0" y="0"/>
                          </a:cubicBezTo>
                          <a:lnTo>
                            <a:pt x="7620" y="95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45" name="图形 132"/>
                  <p:cNvGrpSpPr/>
                  <p:nvPr/>
                </p:nvGrpSpPr>
                <p:grpSpPr>
                  <a:xfrm>
                    <a:off x="8541067" y="4174493"/>
                    <a:ext cx="151611" cy="117471"/>
                    <a:chOff x="8541067" y="4174493"/>
                    <a:chExt cx="151611" cy="117471"/>
                  </a:xfrm>
                </p:grpSpPr>
                <p:sp>
                  <p:nvSpPr>
                    <p:cNvPr id="146" name="图形 132"/>
                    <p:cNvSpPr/>
                    <p:nvPr/>
                  </p:nvSpPr>
                  <p:spPr>
                    <a:xfrm>
                      <a:off x="8541067" y="4204334"/>
                      <a:ext cx="58102" cy="69532"/>
                    </a:xfrm>
                    <a:custGeom>
                      <a:avLst/>
                      <a:gdLst>
                        <a:gd name="connsiteX0" fmla="*/ 0 w 58102"/>
                        <a:gd name="connsiteY0" fmla="*/ 29528 h 69532"/>
                        <a:gd name="connsiteX1" fmla="*/ 40957 w 58102"/>
                        <a:gd name="connsiteY1" fmla="*/ 0 h 69532"/>
                        <a:gd name="connsiteX2" fmla="*/ 58102 w 58102"/>
                        <a:gd name="connsiteY2" fmla="*/ 37148 h 69532"/>
                        <a:gd name="connsiteX3" fmla="*/ 17145 w 58102"/>
                        <a:gd name="connsiteY3" fmla="*/ 69533 h 69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8102" h="69532">
                          <a:moveTo>
                            <a:pt x="0" y="29528"/>
                          </a:moveTo>
                          <a:lnTo>
                            <a:pt x="40957" y="0"/>
                          </a:lnTo>
                          <a:lnTo>
                            <a:pt x="58102" y="37148"/>
                          </a:lnTo>
                          <a:lnTo>
                            <a:pt x="17145" y="69533"/>
                          </a:lnTo>
                          <a:close/>
                        </a:path>
                      </a:pathLst>
                    </a:custGeom>
                    <a:solidFill>
                      <a:srgbClr val="FFDBC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47" name="图形 132"/>
                    <p:cNvSpPr/>
                    <p:nvPr/>
                  </p:nvSpPr>
                  <p:spPr>
                    <a:xfrm>
                      <a:off x="8557259" y="4204334"/>
                      <a:ext cx="41909" cy="52387"/>
                    </a:xfrm>
                    <a:custGeom>
                      <a:avLst/>
                      <a:gdLst>
                        <a:gd name="connsiteX0" fmla="*/ 0 w 41909"/>
                        <a:gd name="connsiteY0" fmla="*/ 18098 h 52387"/>
                        <a:gd name="connsiteX1" fmla="*/ 22860 w 41909"/>
                        <a:gd name="connsiteY1" fmla="*/ 52388 h 52387"/>
                        <a:gd name="connsiteX2" fmla="*/ 41910 w 41909"/>
                        <a:gd name="connsiteY2" fmla="*/ 37148 h 52387"/>
                        <a:gd name="connsiteX3" fmla="*/ 24765 w 41909"/>
                        <a:gd name="connsiteY3" fmla="*/ 0 h 52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909" h="52387">
                          <a:moveTo>
                            <a:pt x="0" y="18098"/>
                          </a:moveTo>
                          <a:lnTo>
                            <a:pt x="22860" y="52388"/>
                          </a:lnTo>
                          <a:lnTo>
                            <a:pt x="41910" y="37148"/>
                          </a:lnTo>
                          <a:lnTo>
                            <a:pt x="24765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48" name="图形 132"/>
                    <p:cNvSpPr/>
                    <p:nvPr/>
                  </p:nvSpPr>
                  <p:spPr>
                    <a:xfrm>
                      <a:off x="8563926" y="4214812"/>
                      <a:ext cx="20955" cy="35242"/>
                    </a:xfrm>
                    <a:custGeom>
                      <a:avLst/>
                      <a:gdLst>
                        <a:gd name="connsiteX0" fmla="*/ 0 w 20955"/>
                        <a:gd name="connsiteY0" fmla="*/ 5715 h 35242"/>
                        <a:gd name="connsiteX1" fmla="*/ 20955 w 20955"/>
                        <a:gd name="connsiteY1" fmla="*/ 35242 h 35242"/>
                        <a:gd name="connsiteX2" fmla="*/ 9525 w 20955"/>
                        <a:gd name="connsiteY2" fmla="*/ 0 h 352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955" h="35242">
                          <a:moveTo>
                            <a:pt x="0" y="5715"/>
                          </a:moveTo>
                          <a:lnTo>
                            <a:pt x="20955" y="35242"/>
                          </a:lnTo>
                          <a:lnTo>
                            <a:pt x="9525" y="0"/>
                          </a:lnTo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49" name="图形 132"/>
                    <p:cNvSpPr/>
                    <p:nvPr/>
                  </p:nvSpPr>
                  <p:spPr>
                    <a:xfrm>
                      <a:off x="8582024" y="4174493"/>
                      <a:ext cx="110653" cy="117471"/>
                    </a:xfrm>
                    <a:custGeom>
                      <a:avLst/>
                      <a:gdLst>
                        <a:gd name="connsiteX0" fmla="*/ 0 w 110653"/>
                        <a:gd name="connsiteY0" fmla="*/ 29842 h 117471"/>
                        <a:gd name="connsiteX1" fmla="*/ 19050 w 110653"/>
                        <a:gd name="connsiteY1" fmla="*/ 13649 h 117471"/>
                        <a:gd name="connsiteX2" fmla="*/ 46673 w 110653"/>
                        <a:gd name="connsiteY2" fmla="*/ 4124 h 117471"/>
                        <a:gd name="connsiteX3" fmla="*/ 93345 w 110653"/>
                        <a:gd name="connsiteY3" fmla="*/ 66037 h 117471"/>
                        <a:gd name="connsiteX4" fmla="*/ 110490 w 110653"/>
                        <a:gd name="connsiteY4" fmla="*/ 101279 h 117471"/>
                        <a:gd name="connsiteX5" fmla="*/ 92393 w 110653"/>
                        <a:gd name="connsiteY5" fmla="*/ 117472 h 117471"/>
                        <a:gd name="connsiteX6" fmla="*/ 67627 w 110653"/>
                        <a:gd name="connsiteY6" fmla="*/ 95564 h 117471"/>
                        <a:gd name="connsiteX7" fmla="*/ 37148 w 110653"/>
                        <a:gd name="connsiteY7" fmla="*/ 67942 h 117471"/>
                        <a:gd name="connsiteX8" fmla="*/ 18098 w 110653"/>
                        <a:gd name="connsiteY8" fmla="*/ 66989 h 117471"/>
                        <a:gd name="connsiteX9" fmla="*/ 0 w 110653"/>
                        <a:gd name="connsiteY9" fmla="*/ 29842 h 1174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0653" h="117471">
                          <a:moveTo>
                            <a:pt x="0" y="29842"/>
                          </a:moveTo>
                          <a:cubicBezTo>
                            <a:pt x="6668" y="24127"/>
                            <a:pt x="12382" y="18412"/>
                            <a:pt x="19050" y="13649"/>
                          </a:cubicBezTo>
                          <a:cubicBezTo>
                            <a:pt x="31432" y="3172"/>
                            <a:pt x="34290" y="-5401"/>
                            <a:pt x="46673" y="4124"/>
                          </a:cubicBezTo>
                          <a:cubicBezTo>
                            <a:pt x="67627" y="20317"/>
                            <a:pt x="80963" y="44129"/>
                            <a:pt x="93345" y="66037"/>
                          </a:cubicBezTo>
                          <a:cubicBezTo>
                            <a:pt x="97155" y="72704"/>
                            <a:pt x="112395" y="93659"/>
                            <a:pt x="110490" y="101279"/>
                          </a:cubicBezTo>
                          <a:cubicBezTo>
                            <a:pt x="109538" y="105089"/>
                            <a:pt x="96202" y="117472"/>
                            <a:pt x="92393" y="117472"/>
                          </a:cubicBezTo>
                          <a:cubicBezTo>
                            <a:pt x="90488" y="117472"/>
                            <a:pt x="78105" y="108899"/>
                            <a:pt x="67627" y="95564"/>
                          </a:cubicBezTo>
                          <a:cubicBezTo>
                            <a:pt x="56198" y="82229"/>
                            <a:pt x="41910" y="71752"/>
                            <a:pt x="37148" y="67942"/>
                          </a:cubicBezTo>
                          <a:cubicBezTo>
                            <a:pt x="32385" y="65084"/>
                            <a:pt x="18098" y="66989"/>
                            <a:pt x="18098" y="66989"/>
                          </a:cubicBezTo>
                          <a:cubicBezTo>
                            <a:pt x="18098" y="66989"/>
                            <a:pt x="0" y="29842"/>
                            <a:pt x="0" y="29842"/>
                          </a:cubicBezTo>
                          <a:close/>
                        </a:path>
                      </a:pathLst>
                    </a:custGeom>
                    <a:solidFill>
                      <a:srgbClr val="FFCD5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50" name="图形 132"/>
                  <p:cNvSpPr/>
                  <p:nvPr/>
                </p:nvSpPr>
                <p:spPr>
                  <a:xfrm>
                    <a:off x="8021954" y="4182427"/>
                    <a:ext cx="310514" cy="467677"/>
                  </a:xfrm>
                  <a:custGeom>
                    <a:avLst/>
                    <a:gdLst>
                      <a:gd name="connsiteX0" fmla="*/ 307657 w 310514"/>
                      <a:gd name="connsiteY0" fmla="*/ 169545 h 467677"/>
                      <a:gd name="connsiteX1" fmla="*/ 98107 w 310514"/>
                      <a:gd name="connsiteY1" fmla="*/ 467678 h 467677"/>
                      <a:gd name="connsiteX2" fmla="*/ 91440 w 310514"/>
                      <a:gd name="connsiteY2" fmla="*/ 431482 h 467677"/>
                      <a:gd name="connsiteX3" fmla="*/ 0 w 310514"/>
                      <a:gd name="connsiteY3" fmla="*/ 390525 h 467677"/>
                      <a:gd name="connsiteX4" fmla="*/ 0 w 310514"/>
                      <a:gd name="connsiteY4" fmla="*/ 388620 h 467677"/>
                      <a:gd name="connsiteX5" fmla="*/ 227647 w 310514"/>
                      <a:gd name="connsiteY5" fmla="*/ 0 h 467677"/>
                      <a:gd name="connsiteX6" fmla="*/ 310515 w 310514"/>
                      <a:gd name="connsiteY6" fmla="*/ 54292 h 467677"/>
                      <a:gd name="connsiteX7" fmla="*/ 307657 w 310514"/>
                      <a:gd name="connsiteY7" fmla="*/ 169545 h 46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0514" h="467677">
                        <a:moveTo>
                          <a:pt x="307657" y="169545"/>
                        </a:moveTo>
                        <a:cubicBezTo>
                          <a:pt x="238125" y="268605"/>
                          <a:pt x="167640" y="368617"/>
                          <a:pt x="98107" y="467678"/>
                        </a:cubicBezTo>
                        <a:cubicBezTo>
                          <a:pt x="100013" y="448628"/>
                          <a:pt x="95250" y="437197"/>
                          <a:pt x="91440" y="431482"/>
                        </a:cubicBezTo>
                        <a:cubicBezTo>
                          <a:pt x="68580" y="398145"/>
                          <a:pt x="952" y="405765"/>
                          <a:pt x="0" y="390525"/>
                        </a:cubicBezTo>
                        <a:cubicBezTo>
                          <a:pt x="0" y="389572"/>
                          <a:pt x="0" y="388620"/>
                          <a:pt x="0" y="388620"/>
                        </a:cubicBezTo>
                        <a:cubicBezTo>
                          <a:pt x="76200" y="259080"/>
                          <a:pt x="152400" y="129540"/>
                          <a:pt x="227647" y="0"/>
                        </a:cubicBezTo>
                        <a:lnTo>
                          <a:pt x="310515" y="54292"/>
                        </a:lnTo>
                        <a:lnTo>
                          <a:pt x="307657" y="169545"/>
                        </a:lnTo>
                        <a:close/>
                      </a:path>
                    </a:pathLst>
                  </a:custGeom>
                  <a:solidFill>
                    <a:srgbClr val="329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1" name="图形 132"/>
                  <p:cNvSpPr/>
                  <p:nvPr/>
                </p:nvSpPr>
                <p:spPr>
                  <a:xfrm>
                    <a:off x="8239124" y="4170045"/>
                    <a:ext cx="374332" cy="307397"/>
                  </a:xfrm>
                  <a:custGeom>
                    <a:avLst/>
                    <a:gdLst>
                      <a:gd name="connsiteX0" fmla="*/ 60007 w 374332"/>
                      <a:gd name="connsiteY0" fmla="*/ 120015 h 307397"/>
                      <a:gd name="connsiteX1" fmla="*/ 62865 w 374332"/>
                      <a:gd name="connsiteY1" fmla="*/ 153352 h 307397"/>
                      <a:gd name="connsiteX2" fmla="*/ 134303 w 374332"/>
                      <a:gd name="connsiteY2" fmla="*/ 305752 h 307397"/>
                      <a:gd name="connsiteX3" fmla="*/ 345757 w 374332"/>
                      <a:gd name="connsiteY3" fmla="*/ 173355 h 307397"/>
                      <a:gd name="connsiteX4" fmla="*/ 373380 w 374332"/>
                      <a:gd name="connsiteY4" fmla="*/ 149542 h 307397"/>
                      <a:gd name="connsiteX5" fmla="*/ 374332 w 374332"/>
                      <a:gd name="connsiteY5" fmla="*/ 138113 h 307397"/>
                      <a:gd name="connsiteX6" fmla="*/ 324802 w 374332"/>
                      <a:gd name="connsiteY6" fmla="*/ 45720 h 307397"/>
                      <a:gd name="connsiteX7" fmla="*/ 202882 w 374332"/>
                      <a:gd name="connsiteY7" fmla="*/ 140970 h 307397"/>
                      <a:gd name="connsiteX8" fmla="*/ 184785 w 374332"/>
                      <a:gd name="connsiteY8" fmla="*/ 0 h 307397"/>
                      <a:gd name="connsiteX9" fmla="*/ 0 w 374332"/>
                      <a:gd name="connsiteY9" fmla="*/ 27622 h 307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4332" h="307397">
                        <a:moveTo>
                          <a:pt x="60007" y="120015"/>
                        </a:moveTo>
                        <a:cubicBezTo>
                          <a:pt x="60007" y="123825"/>
                          <a:pt x="60960" y="136208"/>
                          <a:pt x="62865" y="153352"/>
                        </a:cubicBezTo>
                        <a:cubicBezTo>
                          <a:pt x="68580" y="203835"/>
                          <a:pt x="86678" y="292417"/>
                          <a:pt x="134303" y="305752"/>
                        </a:cubicBezTo>
                        <a:cubicBezTo>
                          <a:pt x="176213" y="317183"/>
                          <a:pt x="233363" y="268605"/>
                          <a:pt x="345757" y="173355"/>
                        </a:cubicBezTo>
                        <a:cubicBezTo>
                          <a:pt x="357188" y="163830"/>
                          <a:pt x="366713" y="155258"/>
                          <a:pt x="373380" y="149542"/>
                        </a:cubicBezTo>
                        <a:cubicBezTo>
                          <a:pt x="373380" y="145733"/>
                          <a:pt x="374332" y="141922"/>
                          <a:pt x="374332" y="138113"/>
                        </a:cubicBezTo>
                        <a:cubicBezTo>
                          <a:pt x="374332" y="94297"/>
                          <a:pt x="341948" y="60960"/>
                          <a:pt x="324802" y="45720"/>
                        </a:cubicBezTo>
                        <a:cubicBezTo>
                          <a:pt x="283845" y="77152"/>
                          <a:pt x="242888" y="109538"/>
                          <a:pt x="202882" y="140970"/>
                        </a:cubicBezTo>
                        <a:cubicBezTo>
                          <a:pt x="197168" y="94297"/>
                          <a:pt x="190500" y="46672"/>
                          <a:pt x="184785" y="0"/>
                        </a:cubicBezTo>
                        <a:cubicBezTo>
                          <a:pt x="184785" y="0"/>
                          <a:pt x="77153" y="34290"/>
                          <a:pt x="0" y="27622"/>
                        </a:cubicBezTo>
                      </a:path>
                    </a:pathLst>
                  </a:custGeom>
                  <a:solidFill>
                    <a:srgbClr val="329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2" name="图形 132"/>
                  <p:cNvSpPr/>
                  <p:nvPr/>
                </p:nvSpPr>
                <p:spPr>
                  <a:xfrm>
                    <a:off x="8238171" y="4097664"/>
                    <a:ext cx="177641" cy="116431"/>
                  </a:xfrm>
                  <a:custGeom>
                    <a:avLst/>
                    <a:gdLst>
                      <a:gd name="connsiteX0" fmla="*/ 20955 w 177641"/>
                      <a:gd name="connsiteY0" fmla="*/ 1895 h 116431"/>
                      <a:gd name="connsiteX1" fmla="*/ 16193 w 177641"/>
                      <a:gd name="connsiteY1" fmla="*/ 59998 h 116431"/>
                      <a:gd name="connsiteX2" fmla="*/ 0 w 177641"/>
                      <a:gd name="connsiteY2" fmla="*/ 103813 h 116431"/>
                      <a:gd name="connsiteX3" fmla="*/ 172403 w 177641"/>
                      <a:gd name="connsiteY3" fmla="*/ 86668 h 116431"/>
                      <a:gd name="connsiteX4" fmla="*/ 171450 w 177641"/>
                      <a:gd name="connsiteY4" fmla="*/ 43805 h 116431"/>
                      <a:gd name="connsiteX5" fmla="*/ 82868 w 177641"/>
                      <a:gd name="connsiteY5" fmla="*/ 35233 h 116431"/>
                      <a:gd name="connsiteX6" fmla="*/ 20955 w 177641"/>
                      <a:gd name="connsiteY6" fmla="*/ 1895 h 116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7641" h="116431">
                        <a:moveTo>
                          <a:pt x="20955" y="1895"/>
                        </a:moveTo>
                        <a:cubicBezTo>
                          <a:pt x="12383" y="7610"/>
                          <a:pt x="21908" y="27613"/>
                          <a:pt x="16193" y="59998"/>
                        </a:cubicBezTo>
                        <a:cubicBezTo>
                          <a:pt x="12383" y="79048"/>
                          <a:pt x="4763" y="94288"/>
                          <a:pt x="0" y="103813"/>
                        </a:cubicBezTo>
                        <a:cubicBezTo>
                          <a:pt x="85725" y="124768"/>
                          <a:pt x="155258" y="120005"/>
                          <a:pt x="172403" y="86668"/>
                        </a:cubicBezTo>
                        <a:cubicBezTo>
                          <a:pt x="179070" y="75238"/>
                          <a:pt x="180022" y="57140"/>
                          <a:pt x="171450" y="43805"/>
                        </a:cubicBezTo>
                        <a:cubicBezTo>
                          <a:pt x="158115" y="24755"/>
                          <a:pt x="122872" y="19040"/>
                          <a:pt x="82868" y="35233"/>
                        </a:cubicBezTo>
                        <a:cubicBezTo>
                          <a:pt x="40958" y="-962"/>
                          <a:pt x="26670" y="-2867"/>
                          <a:pt x="20955" y="1895"/>
                        </a:cubicBezTo>
                        <a:close/>
                      </a:path>
                    </a:pathLst>
                  </a:custGeom>
                  <a:solidFill>
                    <a:srgbClr val="FFDBC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3" name="图形 132"/>
                  <p:cNvSpPr/>
                  <p:nvPr/>
                </p:nvSpPr>
                <p:spPr>
                  <a:xfrm>
                    <a:off x="8237219" y="4170045"/>
                    <a:ext cx="190500" cy="64836"/>
                  </a:xfrm>
                  <a:custGeom>
                    <a:avLst/>
                    <a:gdLst>
                      <a:gd name="connsiteX0" fmla="*/ 185738 w 190500"/>
                      <a:gd name="connsiteY0" fmla="*/ 0 h 64836"/>
                      <a:gd name="connsiteX1" fmla="*/ 152400 w 190500"/>
                      <a:gd name="connsiteY1" fmla="*/ 26670 h 64836"/>
                      <a:gd name="connsiteX2" fmla="*/ 88583 w 190500"/>
                      <a:gd name="connsiteY2" fmla="*/ 43815 h 64836"/>
                      <a:gd name="connsiteX3" fmla="*/ 2858 w 190500"/>
                      <a:gd name="connsiteY3" fmla="*/ 28575 h 64836"/>
                      <a:gd name="connsiteX4" fmla="*/ 2858 w 190500"/>
                      <a:gd name="connsiteY4" fmla="*/ 28575 h 64836"/>
                      <a:gd name="connsiteX5" fmla="*/ 0 w 190500"/>
                      <a:gd name="connsiteY5" fmla="*/ 32385 h 64836"/>
                      <a:gd name="connsiteX6" fmla="*/ 23813 w 190500"/>
                      <a:gd name="connsiteY6" fmla="*/ 52388 h 64836"/>
                      <a:gd name="connsiteX7" fmla="*/ 84773 w 190500"/>
                      <a:gd name="connsiteY7" fmla="*/ 64770 h 64836"/>
                      <a:gd name="connsiteX8" fmla="*/ 190500 w 190500"/>
                      <a:gd name="connsiteY8" fmla="*/ 37147 h 64836"/>
                      <a:gd name="connsiteX9" fmla="*/ 185738 w 190500"/>
                      <a:gd name="connsiteY9" fmla="*/ 0 h 64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90500" h="64836">
                        <a:moveTo>
                          <a:pt x="185738" y="0"/>
                        </a:moveTo>
                        <a:cubicBezTo>
                          <a:pt x="179070" y="7620"/>
                          <a:pt x="167640" y="18097"/>
                          <a:pt x="152400" y="26670"/>
                        </a:cubicBezTo>
                        <a:cubicBezTo>
                          <a:pt x="145732" y="30480"/>
                          <a:pt x="121920" y="42863"/>
                          <a:pt x="88583" y="43815"/>
                        </a:cubicBezTo>
                        <a:cubicBezTo>
                          <a:pt x="45720" y="45720"/>
                          <a:pt x="2858" y="28575"/>
                          <a:pt x="2858" y="28575"/>
                        </a:cubicBezTo>
                        <a:lnTo>
                          <a:pt x="2858" y="28575"/>
                        </a:lnTo>
                        <a:cubicBezTo>
                          <a:pt x="1905" y="29527"/>
                          <a:pt x="953" y="30480"/>
                          <a:pt x="0" y="32385"/>
                        </a:cubicBezTo>
                        <a:cubicBezTo>
                          <a:pt x="4763" y="38100"/>
                          <a:pt x="12383" y="45720"/>
                          <a:pt x="23813" y="52388"/>
                        </a:cubicBezTo>
                        <a:cubicBezTo>
                          <a:pt x="30480" y="56197"/>
                          <a:pt x="48578" y="65722"/>
                          <a:pt x="84773" y="64770"/>
                        </a:cubicBezTo>
                        <a:cubicBezTo>
                          <a:pt x="129540" y="63817"/>
                          <a:pt x="167640" y="48577"/>
                          <a:pt x="190500" y="37147"/>
                        </a:cubicBezTo>
                        <a:cubicBezTo>
                          <a:pt x="188595" y="24765"/>
                          <a:pt x="186690" y="12383"/>
                          <a:pt x="185738" y="0"/>
                        </a:cubicBezTo>
                        <a:close/>
                      </a:path>
                    </a:pathLst>
                  </a:custGeom>
                  <a:solidFill>
                    <a:srgbClr val="329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4" name="图形 132"/>
                  <p:cNvSpPr/>
                  <p:nvPr/>
                </p:nvSpPr>
                <p:spPr>
                  <a:xfrm>
                    <a:off x="8170544" y="3823334"/>
                    <a:ext cx="320040" cy="383432"/>
                  </a:xfrm>
                  <a:custGeom>
                    <a:avLst/>
                    <a:gdLst>
                      <a:gd name="connsiteX0" fmla="*/ 109538 w 320040"/>
                      <a:gd name="connsiteY0" fmla="*/ 53340 h 383432"/>
                      <a:gd name="connsiteX1" fmla="*/ 66675 w 320040"/>
                      <a:gd name="connsiteY1" fmla="*/ 61913 h 383432"/>
                      <a:gd name="connsiteX2" fmla="*/ 0 w 320040"/>
                      <a:gd name="connsiteY2" fmla="*/ 112395 h 383432"/>
                      <a:gd name="connsiteX3" fmla="*/ 40005 w 320040"/>
                      <a:gd name="connsiteY3" fmla="*/ 204788 h 383432"/>
                      <a:gd name="connsiteX4" fmla="*/ 76200 w 320040"/>
                      <a:gd name="connsiteY4" fmla="*/ 179070 h 383432"/>
                      <a:gd name="connsiteX5" fmla="*/ 38100 w 320040"/>
                      <a:gd name="connsiteY5" fmla="*/ 342900 h 383432"/>
                      <a:gd name="connsiteX6" fmla="*/ 99060 w 320040"/>
                      <a:gd name="connsiteY6" fmla="*/ 347663 h 383432"/>
                      <a:gd name="connsiteX7" fmla="*/ 182880 w 320040"/>
                      <a:gd name="connsiteY7" fmla="*/ 381953 h 383432"/>
                      <a:gd name="connsiteX8" fmla="*/ 276225 w 320040"/>
                      <a:gd name="connsiteY8" fmla="*/ 356235 h 383432"/>
                      <a:gd name="connsiteX9" fmla="*/ 261938 w 320040"/>
                      <a:gd name="connsiteY9" fmla="*/ 140018 h 383432"/>
                      <a:gd name="connsiteX10" fmla="*/ 320040 w 320040"/>
                      <a:gd name="connsiteY10" fmla="*/ 57150 h 383432"/>
                      <a:gd name="connsiteX11" fmla="*/ 268605 w 320040"/>
                      <a:gd name="connsiteY11" fmla="*/ 0 h 383432"/>
                      <a:gd name="connsiteX12" fmla="*/ 223838 w 320040"/>
                      <a:gd name="connsiteY12" fmla="*/ 43815 h 383432"/>
                      <a:gd name="connsiteX13" fmla="*/ 187643 w 320040"/>
                      <a:gd name="connsiteY13" fmla="*/ 48578 h 383432"/>
                      <a:gd name="connsiteX14" fmla="*/ 109538 w 320040"/>
                      <a:gd name="connsiteY14" fmla="*/ 53340 h 383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20040" h="383432">
                        <a:moveTo>
                          <a:pt x="109538" y="53340"/>
                        </a:moveTo>
                        <a:cubicBezTo>
                          <a:pt x="109538" y="53340"/>
                          <a:pt x="87630" y="50483"/>
                          <a:pt x="66675" y="61913"/>
                        </a:cubicBezTo>
                        <a:cubicBezTo>
                          <a:pt x="46673" y="73343"/>
                          <a:pt x="0" y="112395"/>
                          <a:pt x="0" y="112395"/>
                        </a:cubicBezTo>
                        <a:lnTo>
                          <a:pt x="40005" y="204788"/>
                        </a:lnTo>
                        <a:lnTo>
                          <a:pt x="76200" y="179070"/>
                        </a:lnTo>
                        <a:cubicBezTo>
                          <a:pt x="63818" y="233363"/>
                          <a:pt x="50483" y="288608"/>
                          <a:pt x="38100" y="342900"/>
                        </a:cubicBezTo>
                        <a:cubicBezTo>
                          <a:pt x="52388" y="341948"/>
                          <a:pt x="74295" y="341948"/>
                          <a:pt x="99060" y="347663"/>
                        </a:cubicBezTo>
                        <a:cubicBezTo>
                          <a:pt x="140018" y="358140"/>
                          <a:pt x="153353" y="376238"/>
                          <a:pt x="182880" y="381953"/>
                        </a:cubicBezTo>
                        <a:cubicBezTo>
                          <a:pt x="202883" y="385763"/>
                          <a:pt x="233363" y="383858"/>
                          <a:pt x="276225" y="356235"/>
                        </a:cubicBezTo>
                        <a:cubicBezTo>
                          <a:pt x="271463" y="283845"/>
                          <a:pt x="266700" y="212408"/>
                          <a:pt x="261938" y="140018"/>
                        </a:cubicBezTo>
                        <a:lnTo>
                          <a:pt x="320040" y="57150"/>
                        </a:lnTo>
                        <a:lnTo>
                          <a:pt x="268605" y="0"/>
                        </a:lnTo>
                        <a:cubicBezTo>
                          <a:pt x="268605" y="0"/>
                          <a:pt x="225743" y="42863"/>
                          <a:pt x="223838" y="43815"/>
                        </a:cubicBezTo>
                        <a:cubicBezTo>
                          <a:pt x="221932" y="43815"/>
                          <a:pt x="187643" y="48578"/>
                          <a:pt x="187643" y="48578"/>
                        </a:cubicBezTo>
                        <a:lnTo>
                          <a:pt x="109538" y="53340"/>
                        </a:lnTo>
                        <a:close/>
                      </a:path>
                    </a:pathLst>
                  </a:custGeom>
                  <a:solidFill>
                    <a:srgbClr val="FF503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5" name="图形 132"/>
                  <p:cNvSpPr/>
                  <p:nvPr/>
                </p:nvSpPr>
                <p:spPr>
                  <a:xfrm>
                    <a:off x="8180069" y="3948112"/>
                    <a:ext cx="49530" cy="83820"/>
                  </a:xfrm>
                  <a:custGeom>
                    <a:avLst/>
                    <a:gdLst>
                      <a:gd name="connsiteX0" fmla="*/ 36195 w 49530"/>
                      <a:gd name="connsiteY0" fmla="*/ 83820 h 83820"/>
                      <a:gd name="connsiteX1" fmla="*/ 49530 w 49530"/>
                      <a:gd name="connsiteY1" fmla="*/ 71438 h 83820"/>
                      <a:gd name="connsiteX2" fmla="*/ 14288 w 49530"/>
                      <a:gd name="connsiteY2" fmla="*/ 0 h 83820"/>
                      <a:gd name="connsiteX3" fmla="*/ 0 w 49530"/>
                      <a:gd name="connsiteY3" fmla="*/ 12383 h 83820"/>
                      <a:gd name="connsiteX4" fmla="*/ 31433 w 49530"/>
                      <a:gd name="connsiteY4" fmla="*/ 82867 h 83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530" h="83820">
                        <a:moveTo>
                          <a:pt x="36195" y="83820"/>
                        </a:moveTo>
                        <a:lnTo>
                          <a:pt x="49530" y="71438"/>
                        </a:lnTo>
                        <a:lnTo>
                          <a:pt x="14288" y="0"/>
                        </a:lnTo>
                        <a:lnTo>
                          <a:pt x="0" y="12383"/>
                        </a:lnTo>
                        <a:lnTo>
                          <a:pt x="31433" y="82867"/>
                        </a:lnTo>
                      </a:path>
                    </a:pathLst>
                  </a:custGeom>
                  <a:solidFill>
                    <a:srgbClr val="FFFFFF"/>
                  </a:solidFill>
                  <a:ln w="2381" cap="flat">
                    <a:solidFill>
                      <a:srgbClr val="C9CACA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6" name="图形 132"/>
                  <p:cNvSpPr/>
                  <p:nvPr/>
                </p:nvSpPr>
                <p:spPr>
                  <a:xfrm>
                    <a:off x="8266746" y="3868102"/>
                    <a:ext cx="118109" cy="51434"/>
                  </a:xfrm>
                  <a:custGeom>
                    <a:avLst/>
                    <a:gdLst>
                      <a:gd name="connsiteX0" fmla="*/ 953 w 118109"/>
                      <a:gd name="connsiteY0" fmla="*/ 9525 h 51434"/>
                      <a:gd name="connsiteX1" fmla="*/ 23813 w 118109"/>
                      <a:gd name="connsiteY1" fmla="*/ 43815 h 51434"/>
                      <a:gd name="connsiteX2" fmla="*/ 30480 w 118109"/>
                      <a:gd name="connsiteY2" fmla="*/ 47625 h 51434"/>
                      <a:gd name="connsiteX3" fmla="*/ 35243 w 118109"/>
                      <a:gd name="connsiteY3" fmla="*/ 49530 h 51434"/>
                      <a:gd name="connsiteX4" fmla="*/ 41910 w 118109"/>
                      <a:gd name="connsiteY4" fmla="*/ 51435 h 51434"/>
                      <a:gd name="connsiteX5" fmla="*/ 42863 w 118109"/>
                      <a:gd name="connsiteY5" fmla="*/ 51435 h 51434"/>
                      <a:gd name="connsiteX6" fmla="*/ 43815 w 118109"/>
                      <a:gd name="connsiteY6" fmla="*/ 51435 h 51434"/>
                      <a:gd name="connsiteX7" fmla="*/ 51435 w 118109"/>
                      <a:gd name="connsiteY7" fmla="*/ 51435 h 51434"/>
                      <a:gd name="connsiteX8" fmla="*/ 53340 w 118109"/>
                      <a:gd name="connsiteY8" fmla="*/ 51435 h 51434"/>
                      <a:gd name="connsiteX9" fmla="*/ 55245 w 118109"/>
                      <a:gd name="connsiteY9" fmla="*/ 50482 h 51434"/>
                      <a:gd name="connsiteX10" fmla="*/ 61913 w 118109"/>
                      <a:gd name="connsiteY10" fmla="*/ 48577 h 51434"/>
                      <a:gd name="connsiteX11" fmla="*/ 67628 w 118109"/>
                      <a:gd name="connsiteY11" fmla="*/ 46672 h 51434"/>
                      <a:gd name="connsiteX12" fmla="*/ 90488 w 118109"/>
                      <a:gd name="connsiteY12" fmla="*/ 30480 h 51434"/>
                      <a:gd name="connsiteX13" fmla="*/ 118110 w 118109"/>
                      <a:gd name="connsiteY13" fmla="*/ 0 h 51434"/>
                      <a:gd name="connsiteX14" fmla="*/ 89535 w 118109"/>
                      <a:gd name="connsiteY14" fmla="*/ 3810 h 51434"/>
                      <a:gd name="connsiteX15" fmla="*/ 12383 w 118109"/>
                      <a:gd name="connsiteY15" fmla="*/ 8572 h 51434"/>
                      <a:gd name="connsiteX16" fmla="*/ 0 w 118109"/>
                      <a:gd name="connsiteY16" fmla="*/ 8572 h 51434"/>
                      <a:gd name="connsiteX17" fmla="*/ 953 w 118109"/>
                      <a:gd name="connsiteY17" fmla="*/ 9525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8109" h="51434">
                        <a:moveTo>
                          <a:pt x="953" y="9525"/>
                        </a:moveTo>
                        <a:cubicBezTo>
                          <a:pt x="3810" y="22860"/>
                          <a:pt x="12383" y="36195"/>
                          <a:pt x="23813" y="43815"/>
                        </a:cubicBezTo>
                        <a:cubicBezTo>
                          <a:pt x="25718" y="45720"/>
                          <a:pt x="28575" y="46672"/>
                          <a:pt x="30480" y="47625"/>
                        </a:cubicBezTo>
                        <a:cubicBezTo>
                          <a:pt x="31433" y="47625"/>
                          <a:pt x="36195" y="49530"/>
                          <a:pt x="35243" y="49530"/>
                        </a:cubicBezTo>
                        <a:cubicBezTo>
                          <a:pt x="37147" y="50482"/>
                          <a:pt x="40005" y="50482"/>
                          <a:pt x="41910" y="51435"/>
                        </a:cubicBezTo>
                        <a:cubicBezTo>
                          <a:pt x="42863" y="51435"/>
                          <a:pt x="42863" y="51435"/>
                          <a:pt x="42863" y="51435"/>
                        </a:cubicBezTo>
                        <a:cubicBezTo>
                          <a:pt x="42863" y="51435"/>
                          <a:pt x="43815" y="51435"/>
                          <a:pt x="43815" y="51435"/>
                        </a:cubicBezTo>
                        <a:cubicBezTo>
                          <a:pt x="46672" y="51435"/>
                          <a:pt x="49530" y="51435"/>
                          <a:pt x="51435" y="51435"/>
                        </a:cubicBezTo>
                        <a:cubicBezTo>
                          <a:pt x="52388" y="51435"/>
                          <a:pt x="53340" y="51435"/>
                          <a:pt x="53340" y="51435"/>
                        </a:cubicBezTo>
                        <a:cubicBezTo>
                          <a:pt x="53340" y="51435"/>
                          <a:pt x="54293" y="51435"/>
                          <a:pt x="55245" y="50482"/>
                        </a:cubicBezTo>
                        <a:cubicBezTo>
                          <a:pt x="57150" y="49530"/>
                          <a:pt x="60008" y="49530"/>
                          <a:pt x="61913" y="48577"/>
                        </a:cubicBezTo>
                        <a:cubicBezTo>
                          <a:pt x="62865" y="48577"/>
                          <a:pt x="67628" y="45720"/>
                          <a:pt x="67628" y="46672"/>
                        </a:cubicBezTo>
                        <a:cubicBezTo>
                          <a:pt x="76200" y="41910"/>
                          <a:pt x="84772" y="36195"/>
                          <a:pt x="90488" y="30480"/>
                        </a:cubicBezTo>
                        <a:cubicBezTo>
                          <a:pt x="100965" y="20955"/>
                          <a:pt x="109538" y="10477"/>
                          <a:pt x="118110" y="0"/>
                        </a:cubicBezTo>
                        <a:cubicBezTo>
                          <a:pt x="107633" y="1905"/>
                          <a:pt x="89535" y="3810"/>
                          <a:pt x="89535" y="3810"/>
                        </a:cubicBezTo>
                        <a:lnTo>
                          <a:pt x="12383" y="8572"/>
                        </a:lnTo>
                        <a:cubicBezTo>
                          <a:pt x="12383" y="8572"/>
                          <a:pt x="7620" y="7620"/>
                          <a:pt x="0" y="8572"/>
                        </a:cubicBezTo>
                        <a:cubicBezTo>
                          <a:pt x="953" y="8572"/>
                          <a:pt x="953" y="9525"/>
                          <a:pt x="953" y="95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flat">
                    <a:solidFill>
                      <a:srgbClr val="C9CACA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7" name="图形 132"/>
                  <p:cNvSpPr/>
                  <p:nvPr/>
                </p:nvSpPr>
                <p:spPr>
                  <a:xfrm>
                    <a:off x="8037194" y="3986212"/>
                    <a:ext cx="90487" cy="89534"/>
                  </a:xfrm>
                  <a:custGeom>
                    <a:avLst/>
                    <a:gdLst>
                      <a:gd name="connsiteX0" fmla="*/ 15240 w 90487"/>
                      <a:gd name="connsiteY0" fmla="*/ 89535 h 89534"/>
                      <a:gd name="connsiteX1" fmla="*/ 90488 w 90487"/>
                      <a:gd name="connsiteY1" fmla="*/ 63817 h 89534"/>
                      <a:gd name="connsiteX2" fmla="*/ 84773 w 90487"/>
                      <a:gd name="connsiteY2" fmla="*/ 0 h 89534"/>
                      <a:gd name="connsiteX3" fmla="*/ 0 w 90487"/>
                      <a:gd name="connsiteY3" fmla="*/ 70485 h 89534"/>
                      <a:gd name="connsiteX4" fmla="*/ 15240 w 90487"/>
                      <a:gd name="connsiteY4" fmla="*/ 89535 h 89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487" h="89534">
                        <a:moveTo>
                          <a:pt x="15240" y="89535"/>
                        </a:moveTo>
                        <a:lnTo>
                          <a:pt x="90488" y="63817"/>
                        </a:lnTo>
                        <a:cubicBezTo>
                          <a:pt x="87630" y="42863"/>
                          <a:pt x="86678" y="20955"/>
                          <a:pt x="84773" y="0"/>
                        </a:cubicBezTo>
                        <a:cubicBezTo>
                          <a:pt x="61913" y="19050"/>
                          <a:pt x="29528" y="45720"/>
                          <a:pt x="0" y="70485"/>
                        </a:cubicBezTo>
                        <a:cubicBezTo>
                          <a:pt x="4763" y="77153"/>
                          <a:pt x="10478" y="82867"/>
                          <a:pt x="15240" y="89535"/>
                        </a:cubicBezTo>
                        <a:close/>
                      </a:path>
                    </a:pathLst>
                  </a:custGeom>
                  <a:solidFill>
                    <a:srgbClr val="FFDBC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8" name="图形 132"/>
                  <p:cNvSpPr/>
                  <p:nvPr/>
                </p:nvSpPr>
                <p:spPr>
                  <a:xfrm>
                    <a:off x="8125777" y="3950970"/>
                    <a:ext cx="83819" cy="116204"/>
                  </a:xfrm>
                  <a:custGeom>
                    <a:avLst/>
                    <a:gdLst>
                      <a:gd name="connsiteX0" fmla="*/ 29528 w 83819"/>
                      <a:gd name="connsiteY0" fmla="*/ 28575 h 116204"/>
                      <a:gd name="connsiteX1" fmla="*/ 0 w 83819"/>
                      <a:gd name="connsiteY1" fmla="*/ 116205 h 116204"/>
                      <a:gd name="connsiteX2" fmla="*/ 83820 w 83819"/>
                      <a:gd name="connsiteY2" fmla="*/ 74295 h 116204"/>
                      <a:gd name="connsiteX3" fmla="*/ 51435 w 83819"/>
                      <a:gd name="connsiteY3" fmla="*/ 952 h 116204"/>
                      <a:gd name="connsiteX4" fmla="*/ 51435 w 83819"/>
                      <a:gd name="connsiteY4" fmla="*/ 0 h 116204"/>
                      <a:gd name="connsiteX5" fmla="*/ 30480 w 83819"/>
                      <a:gd name="connsiteY5" fmla="*/ 12383 h 116204"/>
                      <a:gd name="connsiteX6" fmla="*/ 29528 w 83819"/>
                      <a:gd name="connsiteY6" fmla="*/ 28575 h 116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3819" h="116204">
                        <a:moveTo>
                          <a:pt x="29528" y="28575"/>
                        </a:moveTo>
                        <a:cubicBezTo>
                          <a:pt x="18097" y="57150"/>
                          <a:pt x="9525" y="86677"/>
                          <a:pt x="0" y="116205"/>
                        </a:cubicBezTo>
                        <a:cubicBezTo>
                          <a:pt x="25717" y="104775"/>
                          <a:pt x="83820" y="74295"/>
                          <a:pt x="83820" y="74295"/>
                        </a:cubicBezTo>
                        <a:lnTo>
                          <a:pt x="51435" y="952"/>
                        </a:lnTo>
                        <a:lnTo>
                          <a:pt x="51435" y="0"/>
                        </a:lnTo>
                        <a:lnTo>
                          <a:pt x="30480" y="12383"/>
                        </a:lnTo>
                        <a:cubicBezTo>
                          <a:pt x="31432" y="17145"/>
                          <a:pt x="31432" y="22860"/>
                          <a:pt x="29528" y="28575"/>
                        </a:cubicBezTo>
                        <a:close/>
                      </a:path>
                    </a:pathLst>
                  </a:custGeom>
                  <a:solidFill>
                    <a:srgbClr val="FFDBC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9" name="图形 132"/>
                  <p:cNvSpPr/>
                  <p:nvPr/>
                </p:nvSpPr>
                <p:spPr>
                  <a:xfrm>
                    <a:off x="8176259" y="3951922"/>
                    <a:ext cx="32384" cy="86677"/>
                  </a:xfrm>
                  <a:custGeom>
                    <a:avLst/>
                    <a:gdLst>
                      <a:gd name="connsiteX0" fmla="*/ 0 w 32384"/>
                      <a:gd name="connsiteY0" fmla="*/ 0 h 86677"/>
                      <a:gd name="connsiteX1" fmla="*/ 7620 w 32384"/>
                      <a:gd name="connsiteY1" fmla="*/ 86678 h 86677"/>
                      <a:gd name="connsiteX2" fmla="*/ 32385 w 32384"/>
                      <a:gd name="connsiteY2" fmla="*/ 73343 h 86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384" h="86677">
                        <a:moveTo>
                          <a:pt x="0" y="0"/>
                        </a:moveTo>
                        <a:lnTo>
                          <a:pt x="7620" y="86678"/>
                        </a:lnTo>
                        <a:lnTo>
                          <a:pt x="32385" y="73343"/>
                        </a:lnTo>
                        <a:close/>
                      </a:path>
                    </a:pathLst>
                  </a:custGeom>
                  <a:solidFill>
                    <a:srgbClr val="FFDBC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grpSp>
                <p:nvGrpSpPr>
                  <p:cNvPr id="160" name="图形 132"/>
                  <p:cNvGrpSpPr/>
                  <p:nvPr/>
                </p:nvGrpSpPr>
                <p:grpSpPr>
                  <a:xfrm>
                    <a:off x="8014559" y="3385185"/>
                    <a:ext cx="518887" cy="785357"/>
                    <a:chOff x="8014559" y="3385185"/>
                    <a:chExt cx="518887" cy="785357"/>
                  </a:xfrm>
                </p:grpSpPr>
                <p:sp>
                  <p:nvSpPr>
                    <p:cNvPr id="161" name="图形 132"/>
                    <p:cNvSpPr/>
                    <p:nvPr/>
                  </p:nvSpPr>
                  <p:spPr>
                    <a:xfrm>
                      <a:off x="8418194" y="3385185"/>
                      <a:ext cx="115252" cy="145732"/>
                    </a:xfrm>
                    <a:custGeom>
                      <a:avLst/>
                      <a:gdLst>
                        <a:gd name="connsiteX0" fmla="*/ 115253 w 115252"/>
                        <a:gd name="connsiteY0" fmla="*/ 0 h 145732"/>
                        <a:gd name="connsiteX1" fmla="*/ 85725 w 115252"/>
                        <a:gd name="connsiteY1" fmla="*/ 110490 h 145732"/>
                        <a:gd name="connsiteX2" fmla="*/ 54293 w 115252"/>
                        <a:gd name="connsiteY2" fmla="*/ 120968 h 145732"/>
                        <a:gd name="connsiteX3" fmla="*/ 37148 w 115252"/>
                        <a:gd name="connsiteY3" fmla="*/ 145732 h 145732"/>
                        <a:gd name="connsiteX4" fmla="*/ 20003 w 115252"/>
                        <a:gd name="connsiteY4" fmla="*/ 129540 h 145732"/>
                        <a:gd name="connsiteX5" fmla="*/ 20003 w 115252"/>
                        <a:gd name="connsiteY5" fmla="*/ 129540 h 145732"/>
                        <a:gd name="connsiteX6" fmla="*/ 0 w 115252"/>
                        <a:gd name="connsiteY6" fmla="*/ 119062 h 145732"/>
                        <a:gd name="connsiteX7" fmla="*/ 18098 w 115252"/>
                        <a:gd name="connsiteY7" fmla="*/ 94298 h 145732"/>
                        <a:gd name="connsiteX8" fmla="*/ 18098 w 115252"/>
                        <a:gd name="connsiteY8" fmla="*/ 60960 h 145732"/>
                        <a:gd name="connsiteX9" fmla="*/ 113348 w 115252"/>
                        <a:gd name="connsiteY9" fmla="*/ 0 h 145732"/>
                        <a:gd name="connsiteX10" fmla="*/ 115253 w 115252"/>
                        <a:gd name="connsiteY10" fmla="*/ 0 h 145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15252" h="145732">
                          <a:moveTo>
                            <a:pt x="115253" y="0"/>
                          </a:moveTo>
                          <a:cubicBezTo>
                            <a:pt x="115253" y="0"/>
                            <a:pt x="103823" y="97155"/>
                            <a:pt x="85725" y="110490"/>
                          </a:cubicBezTo>
                          <a:cubicBezTo>
                            <a:pt x="67628" y="122873"/>
                            <a:pt x="54293" y="120968"/>
                            <a:pt x="54293" y="120968"/>
                          </a:cubicBezTo>
                          <a:lnTo>
                            <a:pt x="37148" y="145732"/>
                          </a:lnTo>
                          <a:lnTo>
                            <a:pt x="20003" y="129540"/>
                          </a:lnTo>
                          <a:lnTo>
                            <a:pt x="20003" y="129540"/>
                          </a:lnTo>
                          <a:lnTo>
                            <a:pt x="0" y="119062"/>
                          </a:lnTo>
                          <a:lnTo>
                            <a:pt x="18098" y="94298"/>
                          </a:lnTo>
                          <a:cubicBezTo>
                            <a:pt x="18098" y="94298"/>
                            <a:pt x="11430" y="81915"/>
                            <a:pt x="18098" y="60960"/>
                          </a:cubicBezTo>
                          <a:cubicBezTo>
                            <a:pt x="23813" y="40005"/>
                            <a:pt x="113348" y="0"/>
                            <a:pt x="113348" y="0"/>
                          </a:cubicBezTo>
                          <a:lnTo>
                            <a:pt x="115253" y="0"/>
                          </a:lnTo>
                          <a:close/>
                        </a:path>
                      </a:pathLst>
                    </a:custGeom>
                    <a:solidFill>
                      <a:srgbClr val="FFEB9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62" name="图形 132"/>
                    <p:cNvSpPr/>
                    <p:nvPr/>
                  </p:nvSpPr>
                  <p:spPr>
                    <a:xfrm>
                      <a:off x="8430576" y="3442334"/>
                      <a:ext cx="41910" cy="67627"/>
                    </a:xfrm>
                    <a:custGeom>
                      <a:avLst/>
                      <a:gdLst>
                        <a:gd name="connsiteX0" fmla="*/ 0 w 41910"/>
                        <a:gd name="connsiteY0" fmla="*/ 43815 h 67627"/>
                        <a:gd name="connsiteX1" fmla="*/ 35243 w 41910"/>
                        <a:gd name="connsiteY1" fmla="*/ 65723 h 67627"/>
                        <a:gd name="connsiteX2" fmla="*/ 37148 w 41910"/>
                        <a:gd name="connsiteY2" fmla="*/ 66675 h 67627"/>
                        <a:gd name="connsiteX3" fmla="*/ 37148 w 41910"/>
                        <a:gd name="connsiteY3" fmla="*/ 66675 h 67627"/>
                        <a:gd name="connsiteX4" fmla="*/ 40005 w 41910"/>
                        <a:gd name="connsiteY4" fmla="*/ 67628 h 67627"/>
                        <a:gd name="connsiteX5" fmla="*/ 41910 w 41910"/>
                        <a:gd name="connsiteY5" fmla="*/ 64770 h 67627"/>
                        <a:gd name="connsiteX6" fmla="*/ 23813 w 41910"/>
                        <a:gd name="connsiteY6" fmla="*/ 51435 h 67627"/>
                        <a:gd name="connsiteX7" fmla="*/ 14288 w 41910"/>
                        <a:gd name="connsiteY7" fmla="*/ 37148 h 67627"/>
                        <a:gd name="connsiteX8" fmla="*/ 7620 w 41910"/>
                        <a:gd name="connsiteY8" fmla="*/ 20955 h 67627"/>
                        <a:gd name="connsiteX9" fmla="*/ 6668 w 41910"/>
                        <a:gd name="connsiteY9" fmla="*/ 0 h 67627"/>
                        <a:gd name="connsiteX10" fmla="*/ 4763 w 41910"/>
                        <a:gd name="connsiteY10" fmla="*/ 4763 h 67627"/>
                        <a:gd name="connsiteX11" fmla="*/ 4763 w 41910"/>
                        <a:gd name="connsiteY11" fmla="*/ 38100 h 67627"/>
                        <a:gd name="connsiteX12" fmla="*/ 0 w 41910"/>
                        <a:gd name="connsiteY12" fmla="*/ 43815 h 67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1910" h="67627">
                          <a:moveTo>
                            <a:pt x="0" y="43815"/>
                          </a:moveTo>
                          <a:cubicBezTo>
                            <a:pt x="12383" y="50483"/>
                            <a:pt x="23813" y="58103"/>
                            <a:pt x="35243" y="65723"/>
                          </a:cubicBezTo>
                          <a:cubicBezTo>
                            <a:pt x="36195" y="65723"/>
                            <a:pt x="36195" y="66675"/>
                            <a:pt x="37148" y="66675"/>
                          </a:cubicBezTo>
                          <a:cubicBezTo>
                            <a:pt x="37148" y="66675"/>
                            <a:pt x="37148" y="66675"/>
                            <a:pt x="37148" y="66675"/>
                          </a:cubicBezTo>
                          <a:cubicBezTo>
                            <a:pt x="38100" y="66675"/>
                            <a:pt x="39053" y="67628"/>
                            <a:pt x="40005" y="67628"/>
                          </a:cubicBezTo>
                          <a:lnTo>
                            <a:pt x="41910" y="64770"/>
                          </a:lnTo>
                          <a:cubicBezTo>
                            <a:pt x="35243" y="61913"/>
                            <a:pt x="28575" y="57150"/>
                            <a:pt x="23813" y="51435"/>
                          </a:cubicBezTo>
                          <a:cubicBezTo>
                            <a:pt x="20003" y="47625"/>
                            <a:pt x="16193" y="41910"/>
                            <a:pt x="14288" y="37148"/>
                          </a:cubicBezTo>
                          <a:cubicBezTo>
                            <a:pt x="11430" y="32385"/>
                            <a:pt x="9525" y="26670"/>
                            <a:pt x="7620" y="20955"/>
                          </a:cubicBezTo>
                          <a:cubicBezTo>
                            <a:pt x="6668" y="14288"/>
                            <a:pt x="5715" y="7620"/>
                            <a:pt x="6668" y="0"/>
                          </a:cubicBezTo>
                          <a:cubicBezTo>
                            <a:pt x="5715" y="1905"/>
                            <a:pt x="4763" y="2858"/>
                            <a:pt x="4763" y="4763"/>
                          </a:cubicBezTo>
                          <a:cubicBezTo>
                            <a:pt x="-952" y="25718"/>
                            <a:pt x="4763" y="38100"/>
                            <a:pt x="4763" y="38100"/>
                          </a:cubicBezTo>
                          <a:lnTo>
                            <a:pt x="0" y="43815"/>
                          </a:lnTo>
                          <a:close/>
                        </a:path>
                      </a:pathLst>
                    </a:custGeom>
                    <a:solidFill>
                      <a:srgbClr val="FFEB9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63" name="图形 132"/>
                    <p:cNvSpPr/>
                    <p:nvPr/>
                  </p:nvSpPr>
                  <p:spPr>
                    <a:xfrm>
                      <a:off x="8470906" y="3385185"/>
                      <a:ext cx="60635" cy="81229"/>
                    </a:xfrm>
                    <a:custGeom>
                      <a:avLst/>
                      <a:gdLst>
                        <a:gd name="connsiteX0" fmla="*/ 58731 w 60635"/>
                        <a:gd name="connsiteY0" fmla="*/ 4763 h 81229"/>
                        <a:gd name="connsiteX1" fmla="*/ 22536 w 60635"/>
                        <a:gd name="connsiteY1" fmla="*/ 60960 h 81229"/>
                        <a:gd name="connsiteX2" fmla="*/ 12058 w 60635"/>
                        <a:gd name="connsiteY2" fmla="*/ 80962 h 81229"/>
                        <a:gd name="connsiteX3" fmla="*/ 5391 w 60635"/>
                        <a:gd name="connsiteY3" fmla="*/ 80010 h 81229"/>
                        <a:gd name="connsiteX4" fmla="*/ 628 w 60635"/>
                        <a:gd name="connsiteY4" fmla="*/ 76200 h 81229"/>
                        <a:gd name="connsiteX5" fmla="*/ 3486 w 60635"/>
                        <a:gd name="connsiteY5" fmla="*/ 64770 h 81229"/>
                        <a:gd name="connsiteX6" fmla="*/ 18725 w 60635"/>
                        <a:gd name="connsiteY6" fmla="*/ 58102 h 81229"/>
                        <a:gd name="connsiteX7" fmla="*/ 17773 w 60635"/>
                        <a:gd name="connsiteY7" fmla="*/ 58102 h 81229"/>
                        <a:gd name="connsiteX8" fmla="*/ 60636 w 60635"/>
                        <a:gd name="connsiteY8" fmla="*/ 0 h 81229"/>
                        <a:gd name="connsiteX9" fmla="*/ 58731 w 60635"/>
                        <a:gd name="connsiteY9" fmla="*/ 4763 h 81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0635" h="81229">
                          <a:moveTo>
                            <a:pt x="58731" y="4763"/>
                          </a:moveTo>
                          <a:cubicBezTo>
                            <a:pt x="46348" y="23812"/>
                            <a:pt x="34918" y="41910"/>
                            <a:pt x="22536" y="60960"/>
                          </a:cubicBezTo>
                          <a:cubicBezTo>
                            <a:pt x="21583" y="72390"/>
                            <a:pt x="16820" y="80010"/>
                            <a:pt x="12058" y="80962"/>
                          </a:cubicBezTo>
                          <a:cubicBezTo>
                            <a:pt x="9200" y="81915"/>
                            <a:pt x="5391" y="80010"/>
                            <a:pt x="5391" y="80010"/>
                          </a:cubicBezTo>
                          <a:cubicBezTo>
                            <a:pt x="4438" y="80010"/>
                            <a:pt x="1581" y="78105"/>
                            <a:pt x="628" y="76200"/>
                          </a:cubicBezTo>
                          <a:cubicBezTo>
                            <a:pt x="-1277" y="72390"/>
                            <a:pt x="1581" y="67627"/>
                            <a:pt x="3486" y="64770"/>
                          </a:cubicBezTo>
                          <a:cubicBezTo>
                            <a:pt x="9200" y="59055"/>
                            <a:pt x="18725" y="58102"/>
                            <a:pt x="18725" y="58102"/>
                          </a:cubicBezTo>
                          <a:cubicBezTo>
                            <a:pt x="18725" y="58102"/>
                            <a:pt x="18725" y="58102"/>
                            <a:pt x="17773" y="58102"/>
                          </a:cubicBezTo>
                          <a:cubicBezTo>
                            <a:pt x="32061" y="39052"/>
                            <a:pt x="46348" y="20002"/>
                            <a:pt x="60636" y="0"/>
                          </a:cubicBezTo>
                          <a:cubicBezTo>
                            <a:pt x="60636" y="952"/>
                            <a:pt x="59683" y="2857"/>
                            <a:pt x="58731" y="4763"/>
                          </a:cubicBezTo>
                          <a:close/>
                        </a:path>
                      </a:pathLst>
                    </a:custGeom>
                    <a:solidFill>
                      <a:srgbClr val="FFEB9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64" name="图形 132"/>
                    <p:cNvSpPr/>
                    <p:nvPr/>
                  </p:nvSpPr>
                  <p:spPr>
                    <a:xfrm>
                      <a:off x="8014559" y="3503529"/>
                      <a:ext cx="447775" cy="663849"/>
                    </a:xfrm>
                    <a:custGeom>
                      <a:avLst/>
                      <a:gdLst>
                        <a:gd name="connsiteX0" fmla="*/ 341723 w 447775"/>
                        <a:gd name="connsiteY0" fmla="*/ 48343 h 663849"/>
                        <a:gd name="connsiteX1" fmla="*/ 1680 w 447775"/>
                        <a:gd name="connsiteY1" fmla="*/ 635083 h 663849"/>
                        <a:gd name="connsiteX2" fmla="*/ 8348 w 447775"/>
                        <a:gd name="connsiteY2" fmla="*/ 655085 h 663849"/>
                        <a:gd name="connsiteX3" fmla="*/ 16920 w 447775"/>
                        <a:gd name="connsiteY3" fmla="*/ 660800 h 663849"/>
                        <a:gd name="connsiteX4" fmla="*/ 37875 w 447775"/>
                        <a:gd name="connsiteY4" fmla="*/ 658895 h 663849"/>
                        <a:gd name="connsiteX5" fmla="*/ 426495 w 447775"/>
                        <a:gd name="connsiteY5" fmla="*/ 102635 h 663849"/>
                        <a:gd name="connsiteX6" fmla="*/ 436020 w 447775"/>
                        <a:gd name="connsiteY6" fmla="*/ 16910 h 663849"/>
                        <a:gd name="connsiteX7" fmla="*/ 414113 w 447775"/>
                        <a:gd name="connsiteY7" fmla="*/ 3575 h 663849"/>
                        <a:gd name="connsiteX8" fmla="*/ 341723 w 447775"/>
                        <a:gd name="connsiteY8" fmla="*/ 48343 h 6638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7775" h="663849">
                          <a:moveTo>
                            <a:pt x="341723" y="48343"/>
                          </a:moveTo>
                          <a:lnTo>
                            <a:pt x="1680" y="635083"/>
                          </a:lnTo>
                          <a:cubicBezTo>
                            <a:pt x="-2130" y="641750"/>
                            <a:pt x="728" y="650323"/>
                            <a:pt x="8348" y="655085"/>
                          </a:cubicBezTo>
                          <a:lnTo>
                            <a:pt x="16920" y="660800"/>
                          </a:lnTo>
                          <a:cubicBezTo>
                            <a:pt x="24540" y="665563"/>
                            <a:pt x="34065" y="664610"/>
                            <a:pt x="37875" y="658895"/>
                          </a:cubicBezTo>
                          <a:lnTo>
                            <a:pt x="426495" y="102635"/>
                          </a:lnTo>
                          <a:cubicBezTo>
                            <a:pt x="450308" y="68345"/>
                            <a:pt x="455070" y="29293"/>
                            <a:pt x="436020" y="16910"/>
                          </a:cubicBezTo>
                          <a:lnTo>
                            <a:pt x="414113" y="3575"/>
                          </a:lnTo>
                          <a:cubicBezTo>
                            <a:pt x="396015" y="-8807"/>
                            <a:pt x="362678" y="12148"/>
                            <a:pt x="341723" y="48343"/>
                          </a:cubicBezTo>
                          <a:close/>
                        </a:path>
                      </a:pathLst>
                    </a:custGeom>
                    <a:solidFill>
                      <a:srgbClr val="1E96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65" name="图形 132"/>
                    <p:cNvSpPr/>
                    <p:nvPr/>
                  </p:nvSpPr>
                  <p:spPr>
                    <a:xfrm>
                      <a:off x="8301037" y="3506203"/>
                      <a:ext cx="130496" cy="177113"/>
                    </a:xfrm>
                    <a:custGeom>
                      <a:avLst/>
                      <a:gdLst>
                        <a:gd name="connsiteX0" fmla="*/ 130493 w 130496"/>
                        <a:gd name="connsiteY0" fmla="*/ 11379 h 177113"/>
                        <a:gd name="connsiteX1" fmla="*/ 102870 w 130496"/>
                        <a:gd name="connsiteY1" fmla="*/ 44716 h 177113"/>
                        <a:gd name="connsiteX2" fmla="*/ 67628 w 130496"/>
                        <a:gd name="connsiteY2" fmla="*/ 104724 h 177113"/>
                        <a:gd name="connsiteX3" fmla="*/ 80010 w 130496"/>
                        <a:gd name="connsiteY3" fmla="*/ 69481 h 177113"/>
                        <a:gd name="connsiteX4" fmla="*/ 92393 w 130496"/>
                        <a:gd name="connsiteY4" fmla="*/ 46621 h 177113"/>
                        <a:gd name="connsiteX5" fmla="*/ 41910 w 130496"/>
                        <a:gd name="connsiteY5" fmla="*/ 115201 h 177113"/>
                        <a:gd name="connsiteX6" fmla="*/ 19050 w 130496"/>
                        <a:gd name="connsiteY6" fmla="*/ 152349 h 177113"/>
                        <a:gd name="connsiteX7" fmla="*/ 0 w 130496"/>
                        <a:gd name="connsiteY7" fmla="*/ 177114 h 177113"/>
                        <a:gd name="connsiteX8" fmla="*/ 44768 w 130496"/>
                        <a:gd name="connsiteY8" fmla="*/ 89484 h 177113"/>
                        <a:gd name="connsiteX9" fmla="*/ 89535 w 130496"/>
                        <a:gd name="connsiteY9" fmla="*/ 16141 h 177113"/>
                        <a:gd name="connsiteX10" fmla="*/ 117157 w 130496"/>
                        <a:gd name="connsiteY10" fmla="*/ 2806 h 177113"/>
                        <a:gd name="connsiteX11" fmla="*/ 97155 w 130496"/>
                        <a:gd name="connsiteY11" fmla="*/ 8521 h 177113"/>
                        <a:gd name="connsiteX12" fmla="*/ 130493 w 130496"/>
                        <a:gd name="connsiteY12" fmla="*/ 11379 h 177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30496" h="177113">
                          <a:moveTo>
                            <a:pt x="130493" y="11379"/>
                          </a:moveTo>
                          <a:cubicBezTo>
                            <a:pt x="130493" y="11379"/>
                            <a:pt x="131445" y="5664"/>
                            <a:pt x="102870" y="44716"/>
                          </a:cubicBezTo>
                          <a:cubicBezTo>
                            <a:pt x="74295" y="84721"/>
                            <a:pt x="67628" y="104724"/>
                            <a:pt x="67628" y="104724"/>
                          </a:cubicBezTo>
                          <a:cubicBezTo>
                            <a:pt x="69532" y="96151"/>
                            <a:pt x="73343" y="83769"/>
                            <a:pt x="80010" y="69481"/>
                          </a:cubicBezTo>
                          <a:cubicBezTo>
                            <a:pt x="86677" y="56146"/>
                            <a:pt x="92393" y="47574"/>
                            <a:pt x="92393" y="46621"/>
                          </a:cubicBezTo>
                          <a:cubicBezTo>
                            <a:pt x="92393" y="46621"/>
                            <a:pt x="81915" y="59004"/>
                            <a:pt x="41910" y="115201"/>
                          </a:cubicBezTo>
                          <a:cubicBezTo>
                            <a:pt x="36195" y="126631"/>
                            <a:pt x="28575" y="139014"/>
                            <a:pt x="19050" y="152349"/>
                          </a:cubicBezTo>
                          <a:cubicBezTo>
                            <a:pt x="12382" y="161874"/>
                            <a:pt x="5715" y="169494"/>
                            <a:pt x="0" y="177114"/>
                          </a:cubicBezTo>
                          <a:cubicBezTo>
                            <a:pt x="20003" y="132346"/>
                            <a:pt x="26670" y="119964"/>
                            <a:pt x="44768" y="89484"/>
                          </a:cubicBezTo>
                          <a:cubicBezTo>
                            <a:pt x="61913" y="56146"/>
                            <a:pt x="68580" y="32334"/>
                            <a:pt x="89535" y="16141"/>
                          </a:cubicBezTo>
                          <a:cubicBezTo>
                            <a:pt x="97155" y="10426"/>
                            <a:pt x="109538" y="2806"/>
                            <a:pt x="117157" y="2806"/>
                          </a:cubicBezTo>
                          <a:cubicBezTo>
                            <a:pt x="102870" y="4711"/>
                            <a:pt x="97155" y="8521"/>
                            <a:pt x="97155" y="8521"/>
                          </a:cubicBezTo>
                          <a:cubicBezTo>
                            <a:pt x="97155" y="8521"/>
                            <a:pt x="105727" y="-12434"/>
                            <a:pt x="130493" y="11379"/>
                          </a:cubicBezTo>
                          <a:close/>
                        </a:path>
                      </a:pathLst>
                    </a:custGeom>
                    <a:solidFill>
                      <a:srgbClr val="47FFE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66" name="图形 132"/>
                    <p:cNvSpPr/>
                    <p:nvPr/>
                  </p:nvSpPr>
                  <p:spPr>
                    <a:xfrm>
                      <a:off x="8328659" y="3524250"/>
                      <a:ext cx="131835" cy="232409"/>
                    </a:xfrm>
                    <a:custGeom>
                      <a:avLst/>
                      <a:gdLst>
                        <a:gd name="connsiteX0" fmla="*/ 121920 w 131835"/>
                        <a:gd name="connsiteY0" fmla="*/ 0 h 232409"/>
                        <a:gd name="connsiteX1" fmla="*/ 127635 w 131835"/>
                        <a:gd name="connsiteY1" fmla="*/ 20955 h 232409"/>
                        <a:gd name="connsiteX2" fmla="*/ 118110 w 131835"/>
                        <a:gd name="connsiteY2" fmla="*/ 33338 h 232409"/>
                        <a:gd name="connsiteX3" fmla="*/ 124778 w 131835"/>
                        <a:gd name="connsiteY3" fmla="*/ 41910 h 232409"/>
                        <a:gd name="connsiteX4" fmla="*/ 0 w 131835"/>
                        <a:gd name="connsiteY4" fmla="*/ 232410 h 232409"/>
                        <a:gd name="connsiteX5" fmla="*/ 131445 w 131835"/>
                        <a:gd name="connsiteY5" fmla="*/ 34290 h 232409"/>
                        <a:gd name="connsiteX6" fmla="*/ 121920 w 131835"/>
                        <a:gd name="connsiteY6" fmla="*/ 0 h 2324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1835" h="232409">
                          <a:moveTo>
                            <a:pt x="121920" y="0"/>
                          </a:moveTo>
                          <a:cubicBezTo>
                            <a:pt x="121920" y="0"/>
                            <a:pt x="127635" y="10478"/>
                            <a:pt x="127635" y="20955"/>
                          </a:cubicBezTo>
                          <a:cubicBezTo>
                            <a:pt x="125730" y="17145"/>
                            <a:pt x="119063" y="20955"/>
                            <a:pt x="118110" y="33338"/>
                          </a:cubicBezTo>
                          <a:cubicBezTo>
                            <a:pt x="117158" y="45720"/>
                            <a:pt x="124778" y="41910"/>
                            <a:pt x="124778" y="41910"/>
                          </a:cubicBezTo>
                          <a:cubicBezTo>
                            <a:pt x="124778" y="41910"/>
                            <a:pt x="12383" y="216217"/>
                            <a:pt x="0" y="232410"/>
                          </a:cubicBezTo>
                          <a:cubicBezTo>
                            <a:pt x="19050" y="215265"/>
                            <a:pt x="130492" y="46672"/>
                            <a:pt x="131445" y="34290"/>
                          </a:cubicBezTo>
                          <a:cubicBezTo>
                            <a:pt x="132397" y="22860"/>
                            <a:pt x="132397" y="14288"/>
                            <a:pt x="121920" y="0"/>
                          </a:cubicBezTo>
                          <a:close/>
                        </a:path>
                      </a:pathLst>
                    </a:custGeom>
                    <a:solidFill>
                      <a:srgbClr val="63FA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67" name="图形 132"/>
                    <p:cNvSpPr/>
                    <p:nvPr/>
                  </p:nvSpPr>
                  <p:spPr>
                    <a:xfrm>
                      <a:off x="8020784" y="3870959"/>
                      <a:ext cx="163094" cy="276225"/>
                    </a:xfrm>
                    <a:custGeom>
                      <a:avLst/>
                      <a:gdLst>
                        <a:gd name="connsiteX0" fmla="*/ 4980 w 163094"/>
                        <a:gd name="connsiteY0" fmla="*/ 276225 h 276225"/>
                        <a:gd name="connsiteX1" fmla="*/ 6884 w 163094"/>
                        <a:gd name="connsiteY1" fmla="*/ 254318 h 276225"/>
                        <a:gd name="connsiteX2" fmla="*/ 104040 w 163094"/>
                        <a:gd name="connsiteY2" fmla="*/ 99060 h 276225"/>
                        <a:gd name="connsiteX3" fmla="*/ 163095 w 163094"/>
                        <a:gd name="connsiteY3" fmla="*/ 0 h 276225"/>
                        <a:gd name="connsiteX4" fmla="*/ 4980 w 163094"/>
                        <a:gd name="connsiteY4" fmla="*/ 276225 h 276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3094" h="276225">
                          <a:moveTo>
                            <a:pt x="4980" y="276225"/>
                          </a:moveTo>
                          <a:cubicBezTo>
                            <a:pt x="4980" y="276225"/>
                            <a:pt x="-7403" y="275273"/>
                            <a:pt x="6884" y="254318"/>
                          </a:cubicBezTo>
                          <a:cubicBezTo>
                            <a:pt x="21172" y="232410"/>
                            <a:pt x="104040" y="99060"/>
                            <a:pt x="104040" y="99060"/>
                          </a:cubicBezTo>
                          <a:cubicBezTo>
                            <a:pt x="124042" y="65723"/>
                            <a:pt x="143092" y="33338"/>
                            <a:pt x="163095" y="0"/>
                          </a:cubicBezTo>
                          <a:cubicBezTo>
                            <a:pt x="110707" y="91440"/>
                            <a:pt x="58320" y="183833"/>
                            <a:pt x="4980" y="276225"/>
                          </a:cubicBezTo>
                          <a:close/>
                        </a:path>
                      </a:pathLst>
                    </a:custGeom>
                    <a:solidFill>
                      <a:srgbClr val="47FFE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68" name="图形 132"/>
                    <p:cNvSpPr/>
                    <p:nvPr/>
                  </p:nvSpPr>
                  <p:spPr>
                    <a:xfrm>
                      <a:off x="8066721" y="3840479"/>
                      <a:ext cx="201930" cy="299085"/>
                    </a:xfrm>
                    <a:custGeom>
                      <a:avLst/>
                      <a:gdLst>
                        <a:gd name="connsiteX0" fmla="*/ 100013 w 201930"/>
                        <a:gd name="connsiteY0" fmla="*/ 140970 h 299085"/>
                        <a:gd name="connsiteX1" fmla="*/ 0 w 201930"/>
                        <a:gd name="connsiteY1" fmla="*/ 299085 h 299085"/>
                        <a:gd name="connsiteX2" fmla="*/ 201930 w 201930"/>
                        <a:gd name="connsiteY2" fmla="*/ 0 h 299085"/>
                        <a:gd name="connsiteX3" fmla="*/ 100013 w 201930"/>
                        <a:gd name="connsiteY3" fmla="*/ 140970 h 2990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1930" h="299085">
                          <a:moveTo>
                            <a:pt x="100013" y="140970"/>
                          </a:moveTo>
                          <a:cubicBezTo>
                            <a:pt x="63818" y="193358"/>
                            <a:pt x="35243" y="245745"/>
                            <a:pt x="0" y="299085"/>
                          </a:cubicBezTo>
                          <a:cubicBezTo>
                            <a:pt x="69533" y="200978"/>
                            <a:pt x="134303" y="99060"/>
                            <a:pt x="201930" y="0"/>
                          </a:cubicBezTo>
                          <a:cubicBezTo>
                            <a:pt x="169545" y="46673"/>
                            <a:pt x="131445" y="94298"/>
                            <a:pt x="100013" y="140970"/>
                          </a:cubicBezTo>
                          <a:close/>
                        </a:path>
                      </a:pathLst>
                    </a:custGeom>
                    <a:solidFill>
                      <a:srgbClr val="63FA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69" name="图形 132"/>
                    <p:cNvSpPr/>
                    <p:nvPr/>
                  </p:nvSpPr>
                  <p:spPr>
                    <a:xfrm>
                      <a:off x="8299131" y="3640454"/>
                      <a:ext cx="84442" cy="56197"/>
                    </a:xfrm>
                    <a:custGeom>
                      <a:avLst/>
                      <a:gdLst>
                        <a:gd name="connsiteX0" fmla="*/ 10478 w 84442"/>
                        <a:gd name="connsiteY0" fmla="*/ 0 h 56197"/>
                        <a:gd name="connsiteX1" fmla="*/ 1905 w 84442"/>
                        <a:gd name="connsiteY1" fmla="*/ 5715 h 56197"/>
                        <a:gd name="connsiteX2" fmla="*/ 0 w 84442"/>
                        <a:gd name="connsiteY2" fmla="*/ 12383 h 56197"/>
                        <a:gd name="connsiteX3" fmla="*/ 37148 w 84442"/>
                        <a:gd name="connsiteY3" fmla="*/ 40958 h 56197"/>
                        <a:gd name="connsiteX4" fmla="*/ 77153 w 84442"/>
                        <a:gd name="connsiteY4" fmla="*/ 56198 h 56197"/>
                        <a:gd name="connsiteX5" fmla="*/ 82868 w 84442"/>
                        <a:gd name="connsiteY5" fmla="*/ 51435 h 56197"/>
                        <a:gd name="connsiteX6" fmla="*/ 83820 w 84442"/>
                        <a:gd name="connsiteY6" fmla="*/ 40958 h 56197"/>
                        <a:gd name="connsiteX7" fmla="*/ 77153 w 84442"/>
                        <a:gd name="connsiteY7" fmla="*/ 39053 h 56197"/>
                        <a:gd name="connsiteX8" fmla="*/ 65723 w 84442"/>
                        <a:gd name="connsiteY8" fmla="*/ 35242 h 56197"/>
                        <a:gd name="connsiteX9" fmla="*/ 49530 w 84442"/>
                        <a:gd name="connsiteY9" fmla="*/ 27623 h 56197"/>
                        <a:gd name="connsiteX10" fmla="*/ 10478 w 84442"/>
                        <a:gd name="connsiteY10" fmla="*/ 0 h 56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4442" h="56197">
                          <a:moveTo>
                            <a:pt x="10478" y="0"/>
                          </a:moveTo>
                          <a:cubicBezTo>
                            <a:pt x="9525" y="0"/>
                            <a:pt x="4763" y="1905"/>
                            <a:pt x="1905" y="5715"/>
                          </a:cubicBezTo>
                          <a:cubicBezTo>
                            <a:pt x="0" y="8573"/>
                            <a:pt x="0" y="11430"/>
                            <a:pt x="0" y="12383"/>
                          </a:cubicBezTo>
                          <a:cubicBezTo>
                            <a:pt x="7620" y="20955"/>
                            <a:pt x="20003" y="31433"/>
                            <a:pt x="37148" y="40958"/>
                          </a:cubicBezTo>
                          <a:cubicBezTo>
                            <a:pt x="52388" y="49530"/>
                            <a:pt x="66675" y="53340"/>
                            <a:pt x="77153" y="56198"/>
                          </a:cubicBezTo>
                          <a:cubicBezTo>
                            <a:pt x="78105" y="56198"/>
                            <a:pt x="80963" y="54292"/>
                            <a:pt x="82868" y="51435"/>
                          </a:cubicBezTo>
                          <a:cubicBezTo>
                            <a:pt x="85725" y="46673"/>
                            <a:pt x="83820" y="41910"/>
                            <a:pt x="83820" y="40958"/>
                          </a:cubicBezTo>
                          <a:cubicBezTo>
                            <a:pt x="81915" y="40958"/>
                            <a:pt x="80010" y="40005"/>
                            <a:pt x="77153" y="39053"/>
                          </a:cubicBezTo>
                          <a:cubicBezTo>
                            <a:pt x="75248" y="38100"/>
                            <a:pt x="69533" y="37148"/>
                            <a:pt x="65723" y="35242"/>
                          </a:cubicBezTo>
                          <a:cubicBezTo>
                            <a:pt x="60960" y="33338"/>
                            <a:pt x="55245" y="30480"/>
                            <a:pt x="49530" y="27623"/>
                          </a:cubicBezTo>
                          <a:cubicBezTo>
                            <a:pt x="31433" y="19050"/>
                            <a:pt x="18098" y="7620"/>
                            <a:pt x="10478" y="0"/>
                          </a:cubicBezTo>
                          <a:close/>
                        </a:path>
                      </a:pathLst>
                    </a:custGeom>
                    <a:solidFill>
                      <a:srgbClr val="47FFE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70" name="图形 132"/>
                    <p:cNvSpPr/>
                    <p:nvPr/>
                  </p:nvSpPr>
                  <p:spPr>
                    <a:xfrm>
                      <a:off x="8299131" y="3629977"/>
                      <a:ext cx="93967" cy="63817"/>
                    </a:xfrm>
                    <a:custGeom>
                      <a:avLst/>
                      <a:gdLst>
                        <a:gd name="connsiteX0" fmla="*/ 11430 w 93967"/>
                        <a:gd name="connsiteY0" fmla="*/ 0 h 63817"/>
                        <a:gd name="connsiteX1" fmla="*/ 1905 w 93967"/>
                        <a:gd name="connsiteY1" fmla="*/ 6667 h 63817"/>
                        <a:gd name="connsiteX2" fmla="*/ 0 w 93967"/>
                        <a:gd name="connsiteY2" fmla="*/ 14288 h 63817"/>
                        <a:gd name="connsiteX3" fmla="*/ 41910 w 93967"/>
                        <a:gd name="connsiteY3" fmla="*/ 46672 h 63817"/>
                        <a:gd name="connsiteX4" fmla="*/ 86678 w 93967"/>
                        <a:gd name="connsiteY4" fmla="*/ 63817 h 63817"/>
                        <a:gd name="connsiteX5" fmla="*/ 92393 w 93967"/>
                        <a:gd name="connsiteY5" fmla="*/ 59055 h 63817"/>
                        <a:gd name="connsiteX6" fmla="*/ 93345 w 93967"/>
                        <a:gd name="connsiteY6" fmla="*/ 47625 h 63817"/>
                        <a:gd name="connsiteX7" fmla="*/ 85725 w 93967"/>
                        <a:gd name="connsiteY7" fmla="*/ 45720 h 63817"/>
                        <a:gd name="connsiteX8" fmla="*/ 72390 w 93967"/>
                        <a:gd name="connsiteY8" fmla="*/ 40957 h 63817"/>
                        <a:gd name="connsiteX9" fmla="*/ 54293 w 93967"/>
                        <a:gd name="connsiteY9" fmla="*/ 32385 h 63817"/>
                        <a:gd name="connsiteX10" fmla="*/ 11430 w 93967"/>
                        <a:gd name="connsiteY10" fmla="*/ 0 h 63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93967" h="63817">
                          <a:moveTo>
                            <a:pt x="11430" y="0"/>
                          </a:moveTo>
                          <a:cubicBezTo>
                            <a:pt x="10478" y="0"/>
                            <a:pt x="4763" y="1905"/>
                            <a:pt x="1905" y="6667"/>
                          </a:cubicBezTo>
                          <a:cubicBezTo>
                            <a:pt x="0" y="9525"/>
                            <a:pt x="0" y="12382"/>
                            <a:pt x="0" y="14288"/>
                          </a:cubicBezTo>
                          <a:cubicBezTo>
                            <a:pt x="8573" y="23813"/>
                            <a:pt x="22860" y="36195"/>
                            <a:pt x="41910" y="46672"/>
                          </a:cubicBezTo>
                          <a:cubicBezTo>
                            <a:pt x="59055" y="56197"/>
                            <a:pt x="74295" y="60960"/>
                            <a:pt x="86678" y="63817"/>
                          </a:cubicBezTo>
                          <a:cubicBezTo>
                            <a:pt x="87630" y="63817"/>
                            <a:pt x="90488" y="61913"/>
                            <a:pt x="92393" y="59055"/>
                          </a:cubicBezTo>
                          <a:cubicBezTo>
                            <a:pt x="95250" y="54292"/>
                            <a:pt x="93345" y="48577"/>
                            <a:pt x="93345" y="47625"/>
                          </a:cubicBezTo>
                          <a:cubicBezTo>
                            <a:pt x="91440" y="46672"/>
                            <a:pt x="88582" y="46672"/>
                            <a:pt x="85725" y="45720"/>
                          </a:cubicBezTo>
                          <a:cubicBezTo>
                            <a:pt x="83820" y="44767"/>
                            <a:pt x="77153" y="42863"/>
                            <a:pt x="72390" y="40957"/>
                          </a:cubicBezTo>
                          <a:cubicBezTo>
                            <a:pt x="66675" y="39052"/>
                            <a:pt x="60008" y="36195"/>
                            <a:pt x="54293" y="32385"/>
                          </a:cubicBezTo>
                          <a:cubicBezTo>
                            <a:pt x="35243" y="21907"/>
                            <a:pt x="20955" y="9525"/>
                            <a:pt x="11430" y="0"/>
                          </a:cubicBezTo>
                          <a:close/>
                        </a:path>
                      </a:pathLst>
                    </a:custGeom>
                    <a:solidFill>
                      <a:srgbClr val="FFEB9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71" name="图形 132"/>
                    <p:cNvSpPr/>
                    <p:nvPr/>
                  </p:nvSpPr>
                  <p:spPr>
                    <a:xfrm>
                      <a:off x="8022695" y="4036326"/>
                      <a:ext cx="88630" cy="132311"/>
                    </a:xfrm>
                    <a:custGeom>
                      <a:avLst/>
                      <a:gdLst>
                        <a:gd name="connsiteX0" fmla="*/ 75459 w 88630"/>
                        <a:gd name="connsiteY0" fmla="*/ 4179 h 132311"/>
                        <a:gd name="connsiteX1" fmla="*/ 2117 w 88630"/>
                        <a:gd name="connsiteY1" fmla="*/ 120384 h 132311"/>
                        <a:gd name="connsiteX2" fmla="*/ 2117 w 88630"/>
                        <a:gd name="connsiteY2" fmla="*/ 128004 h 132311"/>
                        <a:gd name="connsiteX3" fmla="*/ 12594 w 88630"/>
                        <a:gd name="connsiteY3" fmla="*/ 131814 h 132311"/>
                        <a:gd name="connsiteX4" fmla="*/ 16404 w 88630"/>
                        <a:gd name="connsiteY4" fmla="*/ 128956 h 132311"/>
                        <a:gd name="connsiteX5" fmla="*/ 85937 w 88630"/>
                        <a:gd name="connsiteY5" fmla="*/ 11799 h 132311"/>
                        <a:gd name="connsiteX6" fmla="*/ 87842 w 88630"/>
                        <a:gd name="connsiteY6" fmla="*/ 3226 h 132311"/>
                        <a:gd name="connsiteX7" fmla="*/ 75459 w 88630"/>
                        <a:gd name="connsiteY7" fmla="*/ 4179 h 1323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8630" h="132311">
                          <a:moveTo>
                            <a:pt x="75459" y="4179"/>
                          </a:moveTo>
                          <a:lnTo>
                            <a:pt x="2117" y="120384"/>
                          </a:lnTo>
                          <a:cubicBezTo>
                            <a:pt x="2117" y="120384"/>
                            <a:pt x="-2646" y="120384"/>
                            <a:pt x="2117" y="128004"/>
                          </a:cubicBezTo>
                          <a:cubicBezTo>
                            <a:pt x="4974" y="132766"/>
                            <a:pt x="9737" y="132766"/>
                            <a:pt x="12594" y="131814"/>
                          </a:cubicBezTo>
                          <a:cubicBezTo>
                            <a:pt x="14499" y="130861"/>
                            <a:pt x="15452" y="129909"/>
                            <a:pt x="16404" y="128956"/>
                          </a:cubicBezTo>
                          <a:lnTo>
                            <a:pt x="85937" y="11799"/>
                          </a:lnTo>
                          <a:cubicBezTo>
                            <a:pt x="87842" y="8941"/>
                            <a:pt x="89747" y="4179"/>
                            <a:pt x="87842" y="3226"/>
                          </a:cubicBezTo>
                          <a:cubicBezTo>
                            <a:pt x="84032" y="1321"/>
                            <a:pt x="80222" y="-3441"/>
                            <a:pt x="75459" y="4179"/>
                          </a:cubicBezTo>
                          <a:close/>
                        </a:path>
                      </a:pathLst>
                    </a:custGeom>
                    <a:solidFill>
                      <a:srgbClr val="1E96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72" name="图形 132"/>
                    <p:cNvSpPr/>
                    <p:nvPr/>
                  </p:nvSpPr>
                  <p:spPr>
                    <a:xfrm>
                      <a:off x="8024600" y="4039183"/>
                      <a:ext cx="90535" cy="131358"/>
                    </a:xfrm>
                    <a:custGeom>
                      <a:avLst/>
                      <a:gdLst>
                        <a:gd name="connsiteX0" fmla="*/ 78317 w 90535"/>
                        <a:gd name="connsiteY0" fmla="*/ 4179 h 131358"/>
                        <a:gd name="connsiteX1" fmla="*/ 2117 w 90535"/>
                        <a:gd name="connsiteY1" fmla="*/ 119431 h 131358"/>
                        <a:gd name="connsiteX2" fmla="*/ 2117 w 90535"/>
                        <a:gd name="connsiteY2" fmla="*/ 127051 h 131358"/>
                        <a:gd name="connsiteX3" fmla="*/ 12594 w 90535"/>
                        <a:gd name="connsiteY3" fmla="*/ 130861 h 131358"/>
                        <a:gd name="connsiteX4" fmla="*/ 16404 w 90535"/>
                        <a:gd name="connsiteY4" fmla="*/ 128004 h 131358"/>
                        <a:gd name="connsiteX5" fmla="*/ 87842 w 90535"/>
                        <a:gd name="connsiteY5" fmla="*/ 11799 h 131358"/>
                        <a:gd name="connsiteX6" fmla="*/ 89746 w 90535"/>
                        <a:gd name="connsiteY6" fmla="*/ 3226 h 131358"/>
                        <a:gd name="connsiteX7" fmla="*/ 78317 w 90535"/>
                        <a:gd name="connsiteY7" fmla="*/ 4179 h 131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0535" h="131358">
                          <a:moveTo>
                            <a:pt x="78317" y="4179"/>
                          </a:moveTo>
                          <a:lnTo>
                            <a:pt x="2117" y="119431"/>
                          </a:lnTo>
                          <a:cubicBezTo>
                            <a:pt x="2117" y="119431"/>
                            <a:pt x="-2646" y="119431"/>
                            <a:pt x="2117" y="127051"/>
                          </a:cubicBezTo>
                          <a:cubicBezTo>
                            <a:pt x="4974" y="131814"/>
                            <a:pt x="9737" y="131814"/>
                            <a:pt x="12594" y="130861"/>
                          </a:cubicBezTo>
                          <a:cubicBezTo>
                            <a:pt x="14499" y="130861"/>
                            <a:pt x="15452" y="128956"/>
                            <a:pt x="16404" y="128004"/>
                          </a:cubicBezTo>
                          <a:lnTo>
                            <a:pt x="87842" y="11799"/>
                          </a:lnTo>
                          <a:cubicBezTo>
                            <a:pt x="89746" y="8941"/>
                            <a:pt x="91652" y="4179"/>
                            <a:pt x="89746" y="3226"/>
                          </a:cubicBezTo>
                          <a:cubicBezTo>
                            <a:pt x="85937" y="1321"/>
                            <a:pt x="82127" y="-3441"/>
                            <a:pt x="78317" y="4179"/>
                          </a:cubicBezTo>
                          <a:close/>
                        </a:path>
                      </a:pathLst>
                    </a:custGeom>
                    <a:solidFill>
                      <a:srgbClr val="FFEB9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73" name="图形 132"/>
                  <p:cNvSpPr/>
                  <p:nvPr/>
                </p:nvSpPr>
                <p:spPr>
                  <a:xfrm>
                    <a:off x="8279129" y="3823334"/>
                    <a:ext cx="80962" cy="84262"/>
                  </a:xfrm>
                  <a:custGeom>
                    <a:avLst/>
                    <a:gdLst>
                      <a:gd name="connsiteX0" fmla="*/ 25717 w 80962"/>
                      <a:gd name="connsiteY0" fmla="*/ 28575 h 84262"/>
                      <a:gd name="connsiteX1" fmla="*/ 20955 w 80962"/>
                      <a:gd name="connsiteY1" fmla="*/ 50483 h 84262"/>
                      <a:gd name="connsiteX2" fmla="*/ 0 w 80962"/>
                      <a:gd name="connsiteY2" fmla="*/ 53340 h 84262"/>
                      <a:gd name="connsiteX3" fmla="*/ 36195 w 80962"/>
                      <a:gd name="connsiteY3" fmla="*/ 83820 h 84262"/>
                      <a:gd name="connsiteX4" fmla="*/ 80963 w 80962"/>
                      <a:gd name="connsiteY4" fmla="*/ 47625 h 84262"/>
                      <a:gd name="connsiteX5" fmla="*/ 65722 w 80962"/>
                      <a:gd name="connsiteY5" fmla="*/ 47625 h 84262"/>
                      <a:gd name="connsiteX6" fmla="*/ 63817 w 80962"/>
                      <a:gd name="connsiteY6" fmla="*/ 0 h 84262"/>
                      <a:gd name="connsiteX7" fmla="*/ 25717 w 80962"/>
                      <a:gd name="connsiteY7" fmla="*/ 28575 h 84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962" h="84262">
                        <a:moveTo>
                          <a:pt x="25717" y="28575"/>
                        </a:moveTo>
                        <a:cubicBezTo>
                          <a:pt x="23813" y="36195"/>
                          <a:pt x="22860" y="42863"/>
                          <a:pt x="20955" y="50483"/>
                        </a:cubicBezTo>
                        <a:cubicBezTo>
                          <a:pt x="14288" y="51435"/>
                          <a:pt x="6667" y="52388"/>
                          <a:pt x="0" y="53340"/>
                        </a:cubicBezTo>
                        <a:cubicBezTo>
                          <a:pt x="0" y="53340"/>
                          <a:pt x="1905" y="88583"/>
                          <a:pt x="36195" y="83820"/>
                        </a:cubicBezTo>
                        <a:cubicBezTo>
                          <a:pt x="70485" y="79058"/>
                          <a:pt x="80963" y="47625"/>
                          <a:pt x="80963" y="47625"/>
                        </a:cubicBezTo>
                        <a:lnTo>
                          <a:pt x="65722" y="47625"/>
                        </a:lnTo>
                        <a:lnTo>
                          <a:pt x="63817" y="0"/>
                        </a:lnTo>
                        <a:lnTo>
                          <a:pt x="25717" y="28575"/>
                        </a:lnTo>
                        <a:close/>
                      </a:path>
                    </a:pathLst>
                  </a:custGeom>
                  <a:solidFill>
                    <a:srgbClr val="FFDBC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4" name="图形 132"/>
                  <p:cNvSpPr/>
                  <p:nvPr/>
                </p:nvSpPr>
                <p:spPr>
                  <a:xfrm>
                    <a:off x="8301989" y="3839527"/>
                    <a:ext cx="30479" cy="34289"/>
                  </a:xfrm>
                  <a:custGeom>
                    <a:avLst/>
                    <a:gdLst>
                      <a:gd name="connsiteX0" fmla="*/ 30480 w 30479"/>
                      <a:gd name="connsiteY0" fmla="*/ 0 h 34289"/>
                      <a:gd name="connsiteX1" fmla="*/ 3810 w 30479"/>
                      <a:gd name="connsiteY1" fmla="*/ 9525 h 34289"/>
                      <a:gd name="connsiteX2" fmla="*/ 0 w 30479"/>
                      <a:gd name="connsiteY2" fmla="*/ 34290 h 34289"/>
                      <a:gd name="connsiteX3" fmla="*/ 15240 w 30479"/>
                      <a:gd name="connsiteY3" fmla="*/ 27622 h 34289"/>
                      <a:gd name="connsiteX4" fmla="*/ 30480 w 30479"/>
                      <a:gd name="connsiteY4" fmla="*/ 0 h 34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79" h="34289">
                        <a:moveTo>
                          <a:pt x="30480" y="0"/>
                        </a:moveTo>
                        <a:cubicBezTo>
                          <a:pt x="30480" y="0"/>
                          <a:pt x="12382" y="8572"/>
                          <a:pt x="3810" y="9525"/>
                        </a:cubicBezTo>
                        <a:cubicBezTo>
                          <a:pt x="2857" y="18097"/>
                          <a:pt x="953" y="25717"/>
                          <a:pt x="0" y="34290"/>
                        </a:cubicBezTo>
                        <a:cubicBezTo>
                          <a:pt x="3810" y="33338"/>
                          <a:pt x="9525" y="31432"/>
                          <a:pt x="15240" y="27622"/>
                        </a:cubicBezTo>
                        <a:cubicBezTo>
                          <a:pt x="27622" y="18097"/>
                          <a:pt x="29528" y="3810"/>
                          <a:pt x="30480" y="0"/>
                        </a:cubicBezTo>
                        <a:close/>
                      </a:path>
                    </a:pathLst>
                  </a:custGeom>
                  <a:solidFill>
                    <a:srgbClr val="FFDBC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5" name="图形 132"/>
                  <p:cNvSpPr/>
                  <p:nvPr/>
                </p:nvSpPr>
                <p:spPr>
                  <a:xfrm>
                    <a:off x="8014278" y="4053840"/>
                    <a:ext cx="48171" cy="85874"/>
                  </a:xfrm>
                  <a:custGeom>
                    <a:avLst/>
                    <a:gdLst>
                      <a:gd name="connsiteX0" fmla="*/ 22916 w 48171"/>
                      <a:gd name="connsiteY0" fmla="*/ 2857 h 85874"/>
                      <a:gd name="connsiteX1" fmla="*/ 1009 w 48171"/>
                      <a:gd name="connsiteY1" fmla="*/ 39052 h 85874"/>
                      <a:gd name="connsiteX2" fmla="*/ 22916 w 48171"/>
                      <a:gd name="connsiteY2" fmla="*/ 85725 h 85874"/>
                      <a:gd name="connsiteX3" fmla="*/ 38156 w 48171"/>
                      <a:gd name="connsiteY3" fmla="*/ 49530 h 85874"/>
                      <a:gd name="connsiteX4" fmla="*/ 45776 w 48171"/>
                      <a:gd name="connsiteY4" fmla="*/ 54292 h 85874"/>
                      <a:gd name="connsiteX5" fmla="*/ 46728 w 48171"/>
                      <a:gd name="connsiteY5" fmla="*/ 22860 h 85874"/>
                      <a:gd name="connsiteX6" fmla="*/ 33393 w 48171"/>
                      <a:gd name="connsiteY6" fmla="*/ 0 h 85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171" h="85874">
                        <a:moveTo>
                          <a:pt x="22916" y="2857"/>
                        </a:moveTo>
                        <a:cubicBezTo>
                          <a:pt x="22916" y="2857"/>
                          <a:pt x="-5659" y="26670"/>
                          <a:pt x="1009" y="39052"/>
                        </a:cubicBezTo>
                        <a:cubicBezTo>
                          <a:pt x="7676" y="51435"/>
                          <a:pt x="14343" y="82867"/>
                          <a:pt x="22916" y="85725"/>
                        </a:cubicBezTo>
                        <a:cubicBezTo>
                          <a:pt x="31489" y="88582"/>
                          <a:pt x="38156" y="49530"/>
                          <a:pt x="38156" y="49530"/>
                        </a:cubicBezTo>
                        <a:cubicBezTo>
                          <a:pt x="38156" y="49530"/>
                          <a:pt x="41014" y="58102"/>
                          <a:pt x="45776" y="54292"/>
                        </a:cubicBezTo>
                        <a:cubicBezTo>
                          <a:pt x="50539" y="50482"/>
                          <a:pt x="46728" y="22860"/>
                          <a:pt x="46728" y="22860"/>
                        </a:cubicBezTo>
                        <a:lnTo>
                          <a:pt x="33393" y="0"/>
                        </a:lnTo>
                      </a:path>
                    </a:pathLst>
                  </a:custGeom>
                  <a:solidFill>
                    <a:srgbClr val="FFDBC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6" name="图形 132"/>
                  <p:cNvSpPr/>
                  <p:nvPr/>
                </p:nvSpPr>
                <p:spPr>
                  <a:xfrm>
                    <a:off x="8417242" y="3570922"/>
                    <a:ext cx="109996" cy="302895"/>
                  </a:xfrm>
                  <a:custGeom>
                    <a:avLst/>
                    <a:gdLst>
                      <a:gd name="connsiteX0" fmla="*/ 65722 w 109996"/>
                      <a:gd name="connsiteY0" fmla="*/ 302895 h 302895"/>
                      <a:gd name="connsiteX1" fmla="*/ 109538 w 109996"/>
                      <a:gd name="connsiteY1" fmla="*/ 206693 h 302895"/>
                      <a:gd name="connsiteX2" fmla="*/ 17145 w 109996"/>
                      <a:gd name="connsiteY2" fmla="*/ 67628 h 302895"/>
                      <a:gd name="connsiteX3" fmla="*/ 19050 w 109996"/>
                      <a:gd name="connsiteY3" fmla="*/ 26670 h 302895"/>
                      <a:gd name="connsiteX4" fmla="*/ 4763 w 109996"/>
                      <a:gd name="connsiteY4" fmla="*/ 0 h 302895"/>
                      <a:gd name="connsiteX5" fmla="*/ 2857 w 109996"/>
                      <a:gd name="connsiteY5" fmla="*/ 10478 h 302895"/>
                      <a:gd name="connsiteX6" fmla="*/ 10477 w 109996"/>
                      <a:gd name="connsiteY6" fmla="*/ 30480 h 302895"/>
                      <a:gd name="connsiteX7" fmla="*/ 9525 w 109996"/>
                      <a:gd name="connsiteY7" fmla="*/ 43815 h 302895"/>
                      <a:gd name="connsiteX8" fmla="*/ 1905 w 109996"/>
                      <a:gd name="connsiteY8" fmla="*/ 32385 h 302895"/>
                      <a:gd name="connsiteX9" fmla="*/ 0 w 109996"/>
                      <a:gd name="connsiteY9" fmla="*/ 43815 h 302895"/>
                      <a:gd name="connsiteX10" fmla="*/ 11430 w 109996"/>
                      <a:gd name="connsiteY10" fmla="*/ 89535 h 302895"/>
                      <a:gd name="connsiteX11" fmla="*/ 54293 w 109996"/>
                      <a:gd name="connsiteY11" fmla="*/ 195263 h 302895"/>
                      <a:gd name="connsiteX12" fmla="*/ 20955 w 109996"/>
                      <a:gd name="connsiteY12" fmla="*/ 254318 h 302895"/>
                      <a:gd name="connsiteX13" fmla="*/ 65722 w 109996"/>
                      <a:gd name="connsiteY13" fmla="*/ 302895 h 30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9996" h="302895">
                        <a:moveTo>
                          <a:pt x="65722" y="302895"/>
                        </a:moveTo>
                        <a:cubicBezTo>
                          <a:pt x="65722" y="302895"/>
                          <a:pt x="115252" y="212408"/>
                          <a:pt x="109538" y="206693"/>
                        </a:cubicBezTo>
                        <a:cubicBezTo>
                          <a:pt x="103822" y="200978"/>
                          <a:pt x="17145" y="67628"/>
                          <a:pt x="17145" y="67628"/>
                        </a:cubicBezTo>
                        <a:cubicBezTo>
                          <a:pt x="17145" y="67628"/>
                          <a:pt x="21907" y="29528"/>
                          <a:pt x="19050" y="26670"/>
                        </a:cubicBezTo>
                        <a:cubicBezTo>
                          <a:pt x="16193" y="22860"/>
                          <a:pt x="4763" y="0"/>
                          <a:pt x="4763" y="0"/>
                        </a:cubicBezTo>
                        <a:cubicBezTo>
                          <a:pt x="4763" y="0"/>
                          <a:pt x="0" y="6668"/>
                          <a:pt x="2857" y="10478"/>
                        </a:cubicBezTo>
                        <a:cubicBezTo>
                          <a:pt x="4763" y="14288"/>
                          <a:pt x="10477" y="27623"/>
                          <a:pt x="10477" y="30480"/>
                        </a:cubicBezTo>
                        <a:cubicBezTo>
                          <a:pt x="10477" y="32385"/>
                          <a:pt x="9525" y="43815"/>
                          <a:pt x="9525" y="43815"/>
                        </a:cubicBezTo>
                        <a:lnTo>
                          <a:pt x="1905" y="32385"/>
                        </a:lnTo>
                        <a:cubicBezTo>
                          <a:pt x="1905" y="32385"/>
                          <a:pt x="0" y="40958"/>
                          <a:pt x="0" y="43815"/>
                        </a:cubicBezTo>
                        <a:cubicBezTo>
                          <a:pt x="952" y="46673"/>
                          <a:pt x="7620" y="82868"/>
                          <a:pt x="11430" y="89535"/>
                        </a:cubicBezTo>
                        <a:cubicBezTo>
                          <a:pt x="15240" y="97155"/>
                          <a:pt x="54293" y="195263"/>
                          <a:pt x="54293" y="195263"/>
                        </a:cubicBezTo>
                        <a:lnTo>
                          <a:pt x="20955" y="254318"/>
                        </a:lnTo>
                        <a:lnTo>
                          <a:pt x="65722" y="302895"/>
                        </a:lnTo>
                        <a:close/>
                      </a:path>
                    </a:pathLst>
                  </a:custGeom>
                  <a:solidFill>
                    <a:srgbClr val="FFDBC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7" name="图形 132"/>
                  <p:cNvSpPr/>
                  <p:nvPr/>
                </p:nvSpPr>
                <p:spPr>
                  <a:xfrm>
                    <a:off x="8439149" y="3825240"/>
                    <a:ext cx="54292" cy="48577"/>
                  </a:xfrm>
                  <a:custGeom>
                    <a:avLst/>
                    <a:gdLst>
                      <a:gd name="connsiteX0" fmla="*/ 0 w 54292"/>
                      <a:gd name="connsiteY0" fmla="*/ 0 h 48577"/>
                      <a:gd name="connsiteX1" fmla="*/ 54293 w 54292"/>
                      <a:gd name="connsiteY1" fmla="*/ 29527 h 48577"/>
                      <a:gd name="connsiteX2" fmla="*/ 43815 w 54292"/>
                      <a:gd name="connsiteY2" fmla="*/ 48577 h 48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292" h="48577">
                        <a:moveTo>
                          <a:pt x="0" y="0"/>
                        </a:moveTo>
                        <a:lnTo>
                          <a:pt x="54293" y="29527"/>
                        </a:lnTo>
                        <a:lnTo>
                          <a:pt x="43815" y="48577"/>
                        </a:lnTo>
                        <a:close/>
                      </a:path>
                    </a:pathLst>
                  </a:custGeom>
                  <a:solidFill>
                    <a:srgbClr val="FFDBC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8" name="图形 132"/>
                  <p:cNvSpPr/>
                  <p:nvPr/>
                </p:nvSpPr>
                <p:spPr>
                  <a:xfrm>
                    <a:off x="8234362" y="3690937"/>
                    <a:ext cx="156315" cy="170708"/>
                  </a:xfrm>
                  <a:custGeom>
                    <a:avLst/>
                    <a:gdLst>
                      <a:gd name="connsiteX0" fmla="*/ 0 w 156315"/>
                      <a:gd name="connsiteY0" fmla="*/ 162878 h 170708"/>
                      <a:gd name="connsiteX1" fmla="*/ 74295 w 156315"/>
                      <a:gd name="connsiteY1" fmla="*/ 170497 h 170708"/>
                      <a:gd name="connsiteX2" fmla="*/ 147638 w 156315"/>
                      <a:gd name="connsiteY2" fmla="*/ 118110 h 170708"/>
                      <a:gd name="connsiteX3" fmla="*/ 156210 w 156315"/>
                      <a:gd name="connsiteY3" fmla="*/ 67628 h 170708"/>
                      <a:gd name="connsiteX4" fmla="*/ 153352 w 156315"/>
                      <a:gd name="connsiteY4" fmla="*/ 16192 h 170708"/>
                      <a:gd name="connsiteX5" fmla="*/ 30480 w 156315"/>
                      <a:gd name="connsiteY5" fmla="*/ 0 h 170708"/>
                      <a:gd name="connsiteX6" fmla="*/ 29528 w 156315"/>
                      <a:gd name="connsiteY6" fmla="*/ 68580 h 170708"/>
                      <a:gd name="connsiteX7" fmla="*/ 0 w 156315"/>
                      <a:gd name="connsiteY7" fmla="*/ 162878 h 170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6315" h="170708">
                        <a:moveTo>
                          <a:pt x="0" y="162878"/>
                        </a:moveTo>
                        <a:cubicBezTo>
                          <a:pt x="0" y="162878"/>
                          <a:pt x="74295" y="170497"/>
                          <a:pt x="74295" y="170497"/>
                        </a:cubicBezTo>
                        <a:cubicBezTo>
                          <a:pt x="104775" y="173355"/>
                          <a:pt x="139065" y="146685"/>
                          <a:pt x="147638" y="118110"/>
                        </a:cubicBezTo>
                        <a:cubicBezTo>
                          <a:pt x="152400" y="100965"/>
                          <a:pt x="155257" y="84772"/>
                          <a:pt x="156210" y="67628"/>
                        </a:cubicBezTo>
                        <a:cubicBezTo>
                          <a:pt x="156210" y="62865"/>
                          <a:pt x="157163" y="16192"/>
                          <a:pt x="153352" y="16192"/>
                        </a:cubicBezTo>
                        <a:cubicBezTo>
                          <a:pt x="112395" y="10478"/>
                          <a:pt x="71438" y="5715"/>
                          <a:pt x="30480" y="0"/>
                        </a:cubicBezTo>
                        <a:cubicBezTo>
                          <a:pt x="32385" y="18097"/>
                          <a:pt x="33338" y="41910"/>
                          <a:pt x="29528" y="68580"/>
                        </a:cubicBezTo>
                        <a:cubicBezTo>
                          <a:pt x="24765" y="108585"/>
                          <a:pt x="10478" y="141922"/>
                          <a:pt x="0" y="1628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flat">
                    <a:solidFill>
                      <a:srgbClr val="C9CACA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9" name="图形 132"/>
                  <p:cNvSpPr/>
                  <p:nvPr/>
                </p:nvSpPr>
                <p:spPr>
                  <a:xfrm>
                    <a:off x="8306752" y="3835717"/>
                    <a:ext cx="55244" cy="26670"/>
                  </a:xfrm>
                  <a:custGeom>
                    <a:avLst/>
                    <a:gdLst>
                      <a:gd name="connsiteX0" fmla="*/ 51435 w 55244"/>
                      <a:gd name="connsiteY0" fmla="*/ 7620 h 26670"/>
                      <a:gd name="connsiteX1" fmla="*/ 55245 w 55244"/>
                      <a:gd name="connsiteY1" fmla="*/ 4763 h 26670"/>
                      <a:gd name="connsiteX2" fmla="*/ 26670 w 55244"/>
                      <a:gd name="connsiteY2" fmla="*/ 0 h 26670"/>
                      <a:gd name="connsiteX3" fmla="*/ 20955 w 55244"/>
                      <a:gd name="connsiteY3" fmla="*/ 11430 h 26670"/>
                      <a:gd name="connsiteX4" fmla="*/ 17145 w 55244"/>
                      <a:gd name="connsiteY4" fmla="*/ 16192 h 26670"/>
                      <a:gd name="connsiteX5" fmla="*/ 0 w 55244"/>
                      <a:gd name="connsiteY5" fmla="*/ 26670 h 26670"/>
                      <a:gd name="connsiteX6" fmla="*/ 51435 w 55244"/>
                      <a:gd name="connsiteY6" fmla="*/ 762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244" h="26670">
                        <a:moveTo>
                          <a:pt x="51435" y="7620"/>
                        </a:moveTo>
                        <a:cubicBezTo>
                          <a:pt x="52388" y="6667"/>
                          <a:pt x="53340" y="5715"/>
                          <a:pt x="55245" y="4763"/>
                        </a:cubicBezTo>
                        <a:cubicBezTo>
                          <a:pt x="43815" y="5715"/>
                          <a:pt x="33338" y="2858"/>
                          <a:pt x="26670" y="0"/>
                        </a:cubicBezTo>
                        <a:cubicBezTo>
                          <a:pt x="25717" y="2858"/>
                          <a:pt x="23813" y="6667"/>
                          <a:pt x="20955" y="11430"/>
                        </a:cubicBezTo>
                        <a:cubicBezTo>
                          <a:pt x="20003" y="12383"/>
                          <a:pt x="19050" y="14288"/>
                          <a:pt x="17145" y="16192"/>
                        </a:cubicBezTo>
                        <a:cubicBezTo>
                          <a:pt x="10478" y="23813"/>
                          <a:pt x="2857" y="25717"/>
                          <a:pt x="0" y="26670"/>
                        </a:cubicBezTo>
                        <a:cubicBezTo>
                          <a:pt x="19050" y="25717"/>
                          <a:pt x="37147" y="20003"/>
                          <a:pt x="51435" y="7620"/>
                        </a:cubicBezTo>
                        <a:close/>
                      </a:path>
                    </a:pathLst>
                  </a:custGeom>
                  <a:solidFill>
                    <a:srgbClr val="B5E6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0" name="图形 132"/>
                  <p:cNvSpPr/>
                  <p:nvPr/>
                </p:nvSpPr>
                <p:spPr>
                  <a:xfrm>
                    <a:off x="8279129" y="3729990"/>
                    <a:ext cx="86677" cy="18097"/>
                  </a:xfrm>
                  <a:custGeom>
                    <a:avLst/>
                    <a:gdLst>
                      <a:gd name="connsiteX0" fmla="*/ 86677 w 86677"/>
                      <a:gd name="connsiteY0" fmla="*/ 10477 h 18097"/>
                      <a:gd name="connsiteX1" fmla="*/ 83820 w 86677"/>
                      <a:gd name="connsiteY1" fmla="*/ 8572 h 18097"/>
                      <a:gd name="connsiteX2" fmla="*/ 0 w 86677"/>
                      <a:gd name="connsiteY2" fmla="*/ 0 h 18097"/>
                      <a:gd name="connsiteX3" fmla="*/ 0 w 86677"/>
                      <a:gd name="connsiteY3" fmla="*/ 8572 h 18097"/>
                      <a:gd name="connsiteX4" fmla="*/ 86677 w 86677"/>
                      <a:gd name="connsiteY4" fmla="*/ 18097 h 18097"/>
                      <a:gd name="connsiteX5" fmla="*/ 86677 w 86677"/>
                      <a:gd name="connsiteY5" fmla="*/ 18097 h 18097"/>
                      <a:gd name="connsiteX6" fmla="*/ 86677 w 86677"/>
                      <a:gd name="connsiteY6" fmla="*/ 10477 h 18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677" h="18097">
                        <a:moveTo>
                          <a:pt x="86677" y="10477"/>
                        </a:moveTo>
                        <a:cubicBezTo>
                          <a:pt x="85725" y="9525"/>
                          <a:pt x="84772" y="8572"/>
                          <a:pt x="83820" y="8572"/>
                        </a:cubicBezTo>
                        <a:cubicBezTo>
                          <a:pt x="55245" y="5715"/>
                          <a:pt x="27622" y="3810"/>
                          <a:pt x="0" y="0"/>
                        </a:cubicBezTo>
                        <a:cubicBezTo>
                          <a:pt x="0" y="2857"/>
                          <a:pt x="0" y="5715"/>
                          <a:pt x="0" y="8572"/>
                        </a:cubicBezTo>
                        <a:cubicBezTo>
                          <a:pt x="28575" y="13335"/>
                          <a:pt x="57150" y="18097"/>
                          <a:pt x="86677" y="18097"/>
                        </a:cubicBezTo>
                        <a:cubicBezTo>
                          <a:pt x="86677" y="18097"/>
                          <a:pt x="86677" y="18097"/>
                          <a:pt x="86677" y="18097"/>
                        </a:cubicBezTo>
                        <a:cubicBezTo>
                          <a:pt x="86677" y="15240"/>
                          <a:pt x="86677" y="13335"/>
                          <a:pt x="86677" y="10477"/>
                        </a:cubicBezTo>
                        <a:close/>
                      </a:path>
                    </a:pathLst>
                  </a:custGeom>
                  <a:solidFill>
                    <a:srgbClr val="C9ED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1" name="图形 132"/>
                  <p:cNvSpPr/>
                  <p:nvPr/>
                </p:nvSpPr>
                <p:spPr>
                  <a:xfrm>
                    <a:off x="8277224" y="3756659"/>
                    <a:ext cx="87630" cy="19050"/>
                  </a:xfrm>
                  <a:custGeom>
                    <a:avLst/>
                    <a:gdLst>
                      <a:gd name="connsiteX0" fmla="*/ 87630 w 87630"/>
                      <a:gd name="connsiteY0" fmla="*/ 9525 h 19050"/>
                      <a:gd name="connsiteX1" fmla="*/ 953 w 87630"/>
                      <a:gd name="connsiteY1" fmla="*/ 0 h 19050"/>
                      <a:gd name="connsiteX2" fmla="*/ 0 w 87630"/>
                      <a:gd name="connsiteY2" fmla="*/ 8573 h 19050"/>
                      <a:gd name="connsiteX3" fmla="*/ 86678 w 87630"/>
                      <a:gd name="connsiteY3" fmla="*/ 19050 h 19050"/>
                      <a:gd name="connsiteX4" fmla="*/ 87630 w 87630"/>
                      <a:gd name="connsiteY4" fmla="*/ 9525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630" h="19050">
                        <a:moveTo>
                          <a:pt x="87630" y="9525"/>
                        </a:moveTo>
                        <a:cubicBezTo>
                          <a:pt x="58103" y="6668"/>
                          <a:pt x="29528" y="4763"/>
                          <a:pt x="953" y="0"/>
                        </a:cubicBezTo>
                        <a:cubicBezTo>
                          <a:pt x="953" y="2858"/>
                          <a:pt x="0" y="5715"/>
                          <a:pt x="0" y="8573"/>
                        </a:cubicBezTo>
                        <a:cubicBezTo>
                          <a:pt x="28575" y="13335"/>
                          <a:pt x="58103" y="18098"/>
                          <a:pt x="86678" y="19050"/>
                        </a:cubicBezTo>
                        <a:cubicBezTo>
                          <a:pt x="87630" y="15240"/>
                          <a:pt x="87630" y="12383"/>
                          <a:pt x="87630" y="9525"/>
                        </a:cubicBezTo>
                        <a:close/>
                      </a:path>
                    </a:pathLst>
                  </a:custGeom>
                  <a:solidFill>
                    <a:srgbClr val="C9ED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2" name="图形 132"/>
                  <p:cNvSpPr/>
                  <p:nvPr/>
                </p:nvSpPr>
                <p:spPr>
                  <a:xfrm>
                    <a:off x="8271509" y="3787140"/>
                    <a:ext cx="88582" cy="19050"/>
                  </a:xfrm>
                  <a:custGeom>
                    <a:avLst/>
                    <a:gdLst>
                      <a:gd name="connsiteX0" fmla="*/ 1905 w 88582"/>
                      <a:gd name="connsiteY0" fmla="*/ 0 h 19050"/>
                      <a:gd name="connsiteX1" fmla="*/ 0 w 88582"/>
                      <a:gd name="connsiteY1" fmla="*/ 8572 h 19050"/>
                      <a:gd name="connsiteX2" fmla="*/ 86678 w 88582"/>
                      <a:gd name="connsiteY2" fmla="*/ 19050 h 19050"/>
                      <a:gd name="connsiteX3" fmla="*/ 88583 w 88582"/>
                      <a:gd name="connsiteY3" fmla="*/ 9525 h 19050"/>
                      <a:gd name="connsiteX4" fmla="*/ 1905 w 88582"/>
                      <a:gd name="connsiteY4" fmla="*/ 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82" h="19050">
                        <a:moveTo>
                          <a:pt x="1905" y="0"/>
                        </a:moveTo>
                        <a:cubicBezTo>
                          <a:pt x="953" y="2857"/>
                          <a:pt x="953" y="5715"/>
                          <a:pt x="0" y="8572"/>
                        </a:cubicBezTo>
                        <a:cubicBezTo>
                          <a:pt x="28575" y="14288"/>
                          <a:pt x="58103" y="18097"/>
                          <a:pt x="86678" y="19050"/>
                        </a:cubicBezTo>
                        <a:cubicBezTo>
                          <a:pt x="87630" y="16192"/>
                          <a:pt x="88583" y="13335"/>
                          <a:pt x="88583" y="9525"/>
                        </a:cubicBezTo>
                        <a:cubicBezTo>
                          <a:pt x="59055" y="6667"/>
                          <a:pt x="30480" y="4763"/>
                          <a:pt x="1905" y="0"/>
                        </a:cubicBezTo>
                        <a:close/>
                      </a:path>
                    </a:pathLst>
                  </a:custGeom>
                  <a:solidFill>
                    <a:srgbClr val="C9ED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3" name="图形 132"/>
                  <p:cNvSpPr/>
                  <p:nvPr/>
                </p:nvSpPr>
                <p:spPr>
                  <a:xfrm>
                    <a:off x="8265794" y="3810952"/>
                    <a:ext cx="87630" cy="18097"/>
                  </a:xfrm>
                  <a:custGeom>
                    <a:avLst/>
                    <a:gdLst>
                      <a:gd name="connsiteX0" fmla="*/ 1905 w 87630"/>
                      <a:gd name="connsiteY0" fmla="*/ 0 h 18097"/>
                      <a:gd name="connsiteX1" fmla="*/ 953 w 87630"/>
                      <a:gd name="connsiteY1" fmla="*/ 4763 h 18097"/>
                      <a:gd name="connsiteX2" fmla="*/ 0 w 87630"/>
                      <a:gd name="connsiteY2" fmla="*/ 7620 h 18097"/>
                      <a:gd name="connsiteX3" fmla="*/ 0 w 87630"/>
                      <a:gd name="connsiteY3" fmla="*/ 7620 h 18097"/>
                      <a:gd name="connsiteX4" fmla="*/ 84773 w 87630"/>
                      <a:gd name="connsiteY4" fmla="*/ 18097 h 18097"/>
                      <a:gd name="connsiteX5" fmla="*/ 87630 w 87630"/>
                      <a:gd name="connsiteY5" fmla="*/ 8572 h 18097"/>
                      <a:gd name="connsiteX6" fmla="*/ 1905 w 87630"/>
                      <a:gd name="connsiteY6" fmla="*/ 0 h 18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630" h="18097">
                        <a:moveTo>
                          <a:pt x="1905" y="0"/>
                        </a:moveTo>
                        <a:cubicBezTo>
                          <a:pt x="1905" y="1905"/>
                          <a:pt x="953" y="2857"/>
                          <a:pt x="953" y="4763"/>
                        </a:cubicBezTo>
                        <a:cubicBezTo>
                          <a:pt x="953" y="5715"/>
                          <a:pt x="0" y="6667"/>
                          <a:pt x="0" y="7620"/>
                        </a:cubicBezTo>
                        <a:cubicBezTo>
                          <a:pt x="0" y="7620"/>
                          <a:pt x="0" y="7620"/>
                          <a:pt x="0" y="7620"/>
                        </a:cubicBezTo>
                        <a:cubicBezTo>
                          <a:pt x="27623" y="12382"/>
                          <a:pt x="56198" y="17145"/>
                          <a:pt x="84773" y="18097"/>
                        </a:cubicBezTo>
                        <a:cubicBezTo>
                          <a:pt x="85725" y="15240"/>
                          <a:pt x="86678" y="12382"/>
                          <a:pt x="87630" y="8572"/>
                        </a:cubicBezTo>
                        <a:cubicBezTo>
                          <a:pt x="59055" y="6667"/>
                          <a:pt x="30480" y="4763"/>
                          <a:pt x="1905" y="0"/>
                        </a:cubicBezTo>
                        <a:close/>
                      </a:path>
                    </a:pathLst>
                  </a:custGeom>
                  <a:solidFill>
                    <a:srgbClr val="C9ED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4" name="图形 132"/>
                  <p:cNvSpPr/>
                  <p:nvPr/>
                </p:nvSpPr>
                <p:spPr>
                  <a:xfrm>
                    <a:off x="8318181" y="3705225"/>
                    <a:ext cx="22860" cy="37147"/>
                  </a:xfrm>
                  <a:custGeom>
                    <a:avLst/>
                    <a:gdLst>
                      <a:gd name="connsiteX0" fmla="*/ 10478 w 22860"/>
                      <a:gd name="connsiteY0" fmla="*/ 0 h 37147"/>
                      <a:gd name="connsiteX1" fmla="*/ 0 w 22860"/>
                      <a:gd name="connsiteY1" fmla="*/ 36195 h 37147"/>
                      <a:gd name="connsiteX2" fmla="*/ 12383 w 22860"/>
                      <a:gd name="connsiteY2" fmla="*/ 37147 h 37147"/>
                      <a:gd name="connsiteX3" fmla="*/ 22860 w 22860"/>
                      <a:gd name="connsiteY3" fmla="*/ 953 h 37147"/>
                      <a:gd name="connsiteX4" fmla="*/ 8573 w 22860"/>
                      <a:gd name="connsiteY4" fmla="*/ 0 h 37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" h="37147">
                        <a:moveTo>
                          <a:pt x="10478" y="0"/>
                        </a:moveTo>
                        <a:lnTo>
                          <a:pt x="0" y="36195"/>
                        </a:lnTo>
                        <a:lnTo>
                          <a:pt x="12383" y="37147"/>
                        </a:lnTo>
                        <a:lnTo>
                          <a:pt x="22860" y="953"/>
                        </a:lnTo>
                        <a:lnTo>
                          <a:pt x="8573" y="0"/>
                        </a:lnTo>
                      </a:path>
                    </a:pathLst>
                  </a:custGeom>
                  <a:solidFill>
                    <a:srgbClr val="FF503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5" name="图形 132"/>
                  <p:cNvSpPr/>
                  <p:nvPr/>
                </p:nvSpPr>
                <p:spPr>
                  <a:xfrm>
                    <a:off x="8340551" y="3716533"/>
                    <a:ext cx="22824" cy="26258"/>
                  </a:xfrm>
                  <a:custGeom>
                    <a:avLst/>
                    <a:gdLst>
                      <a:gd name="connsiteX0" fmla="*/ 9063 w 22824"/>
                      <a:gd name="connsiteY0" fmla="*/ 25839 h 26258"/>
                      <a:gd name="connsiteX1" fmla="*/ 490 w 22824"/>
                      <a:gd name="connsiteY1" fmla="*/ 10599 h 26258"/>
                      <a:gd name="connsiteX2" fmla="*/ 13825 w 22824"/>
                      <a:gd name="connsiteY2" fmla="*/ 121 h 26258"/>
                      <a:gd name="connsiteX3" fmla="*/ 22398 w 22824"/>
                      <a:gd name="connsiteY3" fmla="*/ 15361 h 26258"/>
                      <a:gd name="connsiteX4" fmla="*/ 9063 w 22824"/>
                      <a:gd name="connsiteY4" fmla="*/ 25839 h 26258"/>
                      <a:gd name="connsiteX5" fmla="*/ 12873 w 22824"/>
                      <a:gd name="connsiteY5" fmla="*/ 7741 h 26258"/>
                      <a:gd name="connsiteX6" fmla="*/ 8110 w 22824"/>
                      <a:gd name="connsiteY6" fmla="*/ 12504 h 26258"/>
                      <a:gd name="connsiteX7" fmla="*/ 10968 w 22824"/>
                      <a:gd name="connsiteY7" fmla="*/ 19171 h 26258"/>
                      <a:gd name="connsiteX8" fmla="*/ 15730 w 22824"/>
                      <a:gd name="connsiteY8" fmla="*/ 14409 h 26258"/>
                      <a:gd name="connsiteX9" fmla="*/ 12873 w 22824"/>
                      <a:gd name="connsiteY9" fmla="*/ 7741 h 26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824" h="26258">
                        <a:moveTo>
                          <a:pt x="9063" y="25839"/>
                        </a:moveTo>
                        <a:cubicBezTo>
                          <a:pt x="2395" y="24886"/>
                          <a:pt x="-1415" y="18219"/>
                          <a:pt x="490" y="10599"/>
                        </a:cubicBezTo>
                        <a:cubicBezTo>
                          <a:pt x="2395" y="3931"/>
                          <a:pt x="8110" y="-831"/>
                          <a:pt x="13825" y="121"/>
                        </a:cubicBezTo>
                        <a:cubicBezTo>
                          <a:pt x="19540" y="1074"/>
                          <a:pt x="24303" y="7741"/>
                          <a:pt x="22398" y="15361"/>
                        </a:cubicBezTo>
                        <a:cubicBezTo>
                          <a:pt x="21445" y="22981"/>
                          <a:pt x="14778" y="27744"/>
                          <a:pt x="9063" y="25839"/>
                        </a:cubicBezTo>
                        <a:close/>
                        <a:moveTo>
                          <a:pt x="12873" y="7741"/>
                        </a:moveTo>
                        <a:cubicBezTo>
                          <a:pt x="10968" y="7741"/>
                          <a:pt x="8110" y="9646"/>
                          <a:pt x="8110" y="12504"/>
                        </a:cubicBezTo>
                        <a:cubicBezTo>
                          <a:pt x="7158" y="16314"/>
                          <a:pt x="9063" y="19171"/>
                          <a:pt x="10968" y="19171"/>
                        </a:cubicBezTo>
                        <a:cubicBezTo>
                          <a:pt x="12873" y="19171"/>
                          <a:pt x="15730" y="17266"/>
                          <a:pt x="15730" y="14409"/>
                        </a:cubicBezTo>
                        <a:cubicBezTo>
                          <a:pt x="15730" y="10599"/>
                          <a:pt x="14778" y="7741"/>
                          <a:pt x="12873" y="7741"/>
                        </a:cubicBezTo>
                        <a:close/>
                      </a:path>
                    </a:pathLst>
                  </a:custGeom>
                  <a:solidFill>
                    <a:srgbClr val="FF503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6" name="图形 132"/>
                  <p:cNvSpPr/>
                  <p:nvPr/>
                </p:nvSpPr>
                <p:spPr>
                  <a:xfrm>
                    <a:off x="8363528" y="3718438"/>
                    <a:ext cx="23724" cy="25960"/>
                  </a:xfrm>
                  <a:custGeom>
                    <a:avLst/>
                    <a:gdLst>
                      <a:gd name="connsiteX0" fmla="*/ 374 w 23724"/>
                      <a:gd name="connsiteY0" fmla="*/ 10599 h 25960"/>
                      <a:gd name="connsiteX1" fmla="*/ 14661 w 23724"/>
                      <a:gd name="connsiteY1" fmla="*/ 121 h 25960"/>
                      <a:gd name="connsiteX2" fmla="*/ 23234 w 23724"/>
                      <a:gd name="connsiteY2" fmla="*/ 15361 h 25960"/>
                      <a:gd name="connsiteX3" fmla="*/ 9899 w 23724"/>
                      <a:gd name="connsiteY3" fmla="*/ 25839 h 25960"/>
                      <a:gd name="connsiteX4" fmla="*/ 374 w 23724"/>
                      <a:gd name="connsiteY4" fmla="*/ 10599 h 25960"/>
                      <a:gd name="connsiteX5" fmla="*/ 7994 w 23724"/>
                      <a:gd name="connsiteY5" fmla="*/ 12504 h 25960"/>
                      <a:gd name="connsiteX6" fmla="*/ 10851 w 23724"/>
                      <a:gd name="connsiteY6" fmla="*/ 19171 h 25960"/>
                      <a:gd name="connsiteX7" fmla="*/ 15614 w 23724"/>
                      <a:gd name="connsiteY7" fmla="*/ 14409 h 25960"/>
                      <a:gd name="connsiteX8" fmla="*/ 12756 w 23724"/>
                      <a:gd name="connsiteY8" fmla="*/ 7741 h 25960"/>
                      <a:gd name="connsiteX9" fmla="*/ 7994 w 23724"/>
                      <a:gd name="connsiteY9" fmla="*/ 12504 h 25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724" h="25960">
                        <a:moveTo>
                          <a:pt x="374" y="10599"/>
                        </a:moveTo>
                        <a:cubicBezTo>
                          <a:pt x="2279" y="3931"/>
                          <a:pt x="7994" y="-831"/>
                          <a:pt x="14661" y="121"/>
                        </a:cubicBezTo>
                        <a:cubicBezTo>
                          <a:pt x="21329" y="1074"/>
                          <a:pt x="25139" y="7741"/>
                          <a:pt x="23234" y="15361"/>
                        </a:cubicBezTo>
                        <a:cubicBezTo>
                          <a:pt x="21329" y="22029"/>
                          <a:pt x="15614" y="26791"/>
                          <a:pt x="9899" y="25839"/>
                        </a:cubicBezTo>
                        <a:cubicBezTo>
                          <a:pt x="4184" y="24886"/>
                          <a:pt x="-1531" y="17266"/>
                          <a:pt x="374" y="10599"/>
                        </a:cubicBezTo>
                        <a:close/>
                        <a:moveTo>
                          <a:pt x="7994" y="12504"/>
                        </a:moveTo>
                        <a:cubicBezTo>
                          <a:pt x="7041" y="16314"/>
                          <a:pt x="8946" y="19171"/>
                          <a:pt x="10851" y="19171"/>
                        </a:cubicBezTo>
                        <a:cubicBezTo>
                          <a:pt x="12756" y="19171"/>
                          <a:pt x="15614" y="17266"/>
                          <a:pt x="15614" y="14409"/>
                        </a:cubicBezTo>
                        <a:cubicBezTo>
                          <a:pt x="16566" y="10599"/>
                          <a:pt x="14661" y="7741"/>
                          <a:pt x="12756" y="7741"/>
                        </a:cubicBezTo>
                        <a:cubicBezTo>
                          <a:pt x="10851" y="7741"/>
                          <a:pt x="7994" y="8694"/>
                          <a:pt x="7994" y="12504"/>
                        </a:cubicBezTo>
                        <a:close/>
                      </a:path>
                    </a:pathLst>
                  </a:custGeom>
                  <a:solidFill>
                    <a:srgbClr val="FF503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7" name="图形 132"/>
                  <p:cNvSpPr/>
                  <p:nvPr/>
                </p:nvSpPr>
                <p:spPr>
                  <a:xfrm>
                    <a:off x="8425814" y="3817620"/>
                    <a:ext cx="68580" cy="79057"/>
                  </a:xfrm>
                  <a:custGeom>
                    <a:avLst/>
                    <a:gdLst>
                      <a:gd name="connsiteX0" fmla="*/ 0 w 68580"/>
                      <a:gd name="connsiteY0" fmla="*/ 14288 h 79057"/>
                      <a:gd name="connsiteX1" fmla="*/ 12383 w 68580"/>
                      <a:gd name="connsiteY1" fmla="*/ 0 h 79057"/>
                      <a:gd name="connsiteX2" fmla="*/ 68580 w 68580"/>
                      <a:gd name="connsiteY2" fmla="*/ 65722 h 79057"/>
                      <a:gd name="connsiteX3" fmla="*/ 58103 w 68580"/>
                      <a:gd name="connsiteY3" fmla="*/ 79058 h 79057"/>
                      <a:gd name="connsiteX4" fmla="*/ 0 w 68580"/>
                      <a:gd name="connsiteY4" fmla="*/ 14288 h 7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580" h="79057">
                        <a:moveTo>
                          <a:pt x="0" y="14288"/>
                        </a:moveTo>
                        <a:cubicBezTo>
                          <a:pt x="4763" y="13335"/>
                          <a:pt x="12383" y="0"/>
                          <a:pt x="12383" y="0"/>
                        </a:cubicBezTo>
                        <a:lnTo>
                          <a:pt x="68580" y="65722"/>
                        </a:lnTo>
                        <a:lnTo>
                          <a:pt x="58103" y="79058"/>
                        </a:lnTo>
                        <a:lnTo>
                          <a:pt x="0" y="142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flat">
                    <a:solidFill>
                      <a:srgbClr val="C9CACA"/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8" name="图形 132"/>
                  <p:cNvSpPr/>
                  <p:nvPr/>
                </p:nvSpPr>
                <p:spPr>
                  <a:xfrm>
                    <a:off x="8222931" y="3962400"/>
                    <a:ext cx="220980" cy="245084"/>
                  </a:xfrm>
                  <a:custGeom>
                    <a:avLst/>
                    <a:gdLst>
                      <a:gd name="connsiteX0" fmla="*/ 204788 w 220980"/>
                      <a:gd name="connsiteY0" fmla="*/ 0 h 245084"/>
                      <a:gd name="connsiteX1" fmla="*/ 185738 w 220980"/>
                      <a:gd name="connsiteY1" fmla="*/ 136208 h 245084"/>
                      <a:gd name="connsiteX2" fmla="*/ 103823 w 220980"/>
                      <a:gd name="connsiteY2" fmla="*/ 190500 h 245084"/>
                      <a:gd name="connsiteX3" fmla="*/ 0 w 220980"/>
                      <a:gd name="connsiteY3" fmla="*/ 201930 h 245084"/>
                      <a:gd name="connsiteX4" fmla="*/ 125730 w 220980"/>
                      <a:gd name="connsiteY4" fmla="*/ 241935 h 245084"/>
                      <a:gd name="connsiteX5" fmla="*/ 220980 w 220980"/>
                      <a:gd name="connsiteY5" fmla="*/ 213360 h 245084"/>
                      <a:gd name="connsiteX6" fmla="*/ 208598 w 220980"/>
                      <a:gd name="connsiteY6" fmla="*/ 1905 h 245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0980" h="245084">
                        <a:moveTo>
                          <a:pt x="204788" y="0"/>
                        </a:moveTo>
                        <a:cubicBezTo>
                          <a:pt x="205740" y="4763"/>
                          <a:pt x="204788" y="95250"/>
                          <a:pt x="185738" y="136208"/>
                        </a:cubicBezTo>
                        <a:cubicBezTo>
                          <a:pt x="166688" y="177165"/>
                          <a:pt x="157163" y="200978"/>
                          <a:pt x="103823" y="190500"/>
                        </a:cubicBezTo>
                        <a:cubicBezTo>
                          <a:pt x="50483" y="179070"/>
                          <a:pt x="0" y="201930"/>
                          <a:pt x="0" y="201930"/>
                        </a:cubicBezTo>
                        <a:cubicBezTo>
                          <a:pt x="0" y="201930"/>
                          <a:pt x="59055" y="207645"/>
                          <a:pt x="125730" y="241935"/>
                        </a:cubicBezTo>
                        <a:cubicBezTo>
                          <a:pt x="125730" y="241935"/>
                          <a:pt x="180975" y="259080"/>
                          <a:pt x="220980" y="213360"/>
                        </a:cubicBezTo>
                        <a:lnTo>
                          <a:pt x="208598" y="1905"/>
                        </a:lnTo>
                      </a:path>
                    </a:pathLst>
                  </a:custGeom>
                  <a:solidFill>
                    <a:srgbClr val="FF5036">
                      <a:alpha val="41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89" name="图形 132"/>
                <p:cNvGrpSpPr/>
                <p:nvPr/>
              </p:nvGrpSpPr>
              <p:grpSpPr>
                <a:xfrm>
                  <a:off x="8027193" y="4241482"/>
                  <a:ext cx="172157" cy="280229"/>
                  <a:chOff x="8027193" y="4241482"/>
                  <a:chExt cx="172157" cy="280229"/>
                </a:xfrm>
              </p:grpSpPr>
              <p:sp>
                <p:nvSpPr>
                  <p:cNvPr id="190" name="图形 132"/>
                  <p:cNvSpPr/>
                  <p:nvPr/>
                </p:nvSpPr>
                <p:spPr>
                  <a:xfrm>
                    <a:off x="8097202" y="4484370"/>
                    <a:ext cx="5136" cy="16192"/>
                  </a:xfrm>
                  <a:custGeom>
                    <a:avLst/>
                    <a:gdLst>
                      <a:gd name="connsiteX0" fmla="*/ 0 w 5136"/>
                      <a:gd name="connsiteY0" fmla="*/ 15240 h 16192"/>
                      <a:gd name="connsiteX1" fmla="*/ 1905 w 5136"/>
                      <a:gd name="connsiteY1" fmla="*/ 13335 h 16192"/>
                      <a:gd name="connsiteX2" fmla="*/ 2857 w 5136"/>
                      <a:gd name="connsiteY2" fmla="*/ 16192 h 16192"/>
                      <a:gd name="connsiteX3" fmla="*/ 4763 w 5136"/>
                      <a:gd name="connsiteY3" fmla="*/ 0 h 16192"/>
                      <a:gd name="connsiteX4" fmla="*/ 953 w 5136"/>
                      <a:gd name="connsiteY4" fmla="*/ 0 h 16192"/>
                      <a:gd name="connsiteX5" fmla="*/ 0 w 5136"/>
                      <a:gd name="connsiteY5" fmla="*/ 15240 h 16192"/>
                      <a:gd name="connsiteX6" fmla="*/ 0 w 5136"/>
                      <a:gd name="connsiteY6" fmla="*/ 15240 h 1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36" h="16192">
                        <a:moveTo>
                          <a:pt x="0" y="15240"/>
                        </a:moveTo>
                        <a:cubicBezTo>
                          <a:pt x="0" y="15240"/>
                          <a:pt x="1905" y="13335"/>
                          <a:pt x="1905" y="13335"/>
                        </a:cubicBezTo>
                        <a:cubicBezTo>
                          <a:pt x="2857" y="13335"/>
                          <a:pt x="2857" y="16192"/>
                          <a:pt x="2857" y="16192"/>
                        </a:cubicBezTo>
                        <a:cubicBezTo>
                          <a:pt x="4763" y="10477"/>
                          <a:pt x="5715" y="5715"/>
                          <a:pt x="4763" y="0"/>
                        </a:cubicBezTo>
                        <a:cubicBezTo>
                          <a:pt x="3810" y="0"/>
                          <a:pt x="1905" y="0"/>
                          <a:pt x="953" y="0"/>
                        </a:cubicBezTo>
                        <a:cubicBezTo>
                          <a:pt x="1905" y="5715"/>
                          <a:pt x="1905" y="10477"/>
                          <a:pt x="0" y="15240"/>
                        </a:cubicBezTo>
                        <a:cubicBezTo>
                          <a:pt x="0" y="15240"/>
                          <a:pt x="0" y="15240"/>
                          <a:pt x="0" y="15240"/>
                        </a:cubicBezTo>
                        <a:close/>
                      </a:path>
                    </a:pathLst>
                  </a:custGeom>
                  <a:solidFill>
                    <a:srgbClr val="FF79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grpSp>
                <p:nvGrpSpPr>
                  <p:cNvPr id="191" name="图形 132"/>
                  <p:cNvGrpSpPr/>
                  <p:nvPr/>
                </p:nvGrpSpPr>
                <p:grpSpPr>
                  <a:xfrm>
                    <a:off x="8037194" y="4241482"/>
                    <a:ext cx="162156" cy="280229"/>
                    <a:chOff x="8037194" y="4241482"/>
                    <a:chExt cx="162156" cy="280229"/>
                  </a:xfrm>
                </p:grpSpPr>
                <p:sp>
                  <p:nvSpPr>
                    <p:cNvPr id="192" name="图形 132"/>
                    <p:cNvSpPr/>
                    <p:nvPr/>
                  </p:nvSpPr>
                  <p:spPr>
                    <a:xfrm>
                      <a:off x="8037643" y="4241482"/>
                      <a:ext cx="67178" cy="225749"/>
                    </a:xfrm>
                    <a:custGeom>
                      <a:avLst/>
                      <a:gdLst>
                        <a:gd name="connsiteX0" fmla="*/ 1456 w 67178"/>
                        <a:gd name="connsiteY0" fmla="*/ 76200 h 225749"/>
                        <a:gd name="connsiteX1" fmla="*/ 3361 w 67178"/>
                        <a:gd name="connsiteY1" fmla="*/ 62865 h 225749"/>
                        <a:gd name="connsiteX2" fmla="*/ 10028 w 67178"/>
                        <a:gd name="connsiteY2" fmla="*/ 40005 h 225749"/>
                        <a:gd name="connsiteX3" fmla="*/ 14791 w 67178"/>
                        <a:gd name="connsiteY3" fmla="*/ 4763 h 225749"/>
                        <a:gd name="connsiteX4" fmla="*/ 17649 w 67178"/>
                        <a:gd name="connsiteY4" fmla="*/ 0 h 225749"/>
                        <a:gd name="connsiteX5" fmla="*/ 19553 w 67178"/>
                        <a:gd name="connsiteY5" fmla="*/ 3810 h 225749"/>
                        <a:gd name="connsiteX6" fmla="*/ 33841 w 67178"/>
                        <a:gd name="connsiteY6" fmla="*/ 42863 h 225749"/>
                        <a:gd name="connsiteX7" fmla="*/ 43366 w 67178"/>
                        <a:gd name="connsiteY7" fmla="*/ 74295 h 225749"/>
                        <a:gd name="connsiteX8" fmla="*/ 50034 w 67178"/>
                        <a:gd name="connsiteY8" fmla="*/ 105727 h 225749"/>
                        <a:gd name="connsiteX9" fmla="*/ 60511 w 67178"/>
                        <a:gd name="connsiteY9" fmla="*/ 166688 h 225749"/>
                        <a:gd name="connsiteX10" fmla="*/ 67178 w 67178"/>
                        <a:gd name="connsiteY10" fmla="*/ 205740 h 225749"/>
                        <a:gd name="connsiteX11" fmla="*/ 60511 w 67178"/>
                        <a:gd name="connsiteY11" fmla="*/ 217170 h 225749"/>
                        <a:gd name="connsiteX12" fmla="*/ 47176 w 67178"/>
                        <a:gd name="connsiteY12" fmla="*/ 224790 h 225749"/>
                        <a:gd name="connsiteX13" fmla="*/ 37651 w 67178"/>
                        <a:gd name="connsiteY13" fmla="*/ 203835 h 225749"/>
                        <a:gd name="connsiteX14" fmla="*/ 29078 w 67178"/>
                        <a:gd name="connsiteY14" fmla="*/ 172402 h 225749"/>
                        <a:gd name="connsiteX15" fmla="*/ 21459 w 67178"/>
                        <a:gd name="connsiteY15" fmla="*/ 148590 h 225749"/>
                        <a:gd name="connsiteX16" fmla="*/ 13838 w 67178"/>
                        <a:gd name="connsiteY16" fmla="*/ 119063 h 225749"/>
                        <a:gd name="connsiteX17" fmla="*/ 4313 w 67178"/>
                        <a:gd name="connsiteY17" fmla="*/ 88583 h 225749"/>
                        <a:gd name="connsiteX18" fmla="*/ 1456 w 67178"/>
                        <a:gd name="connsiteY18" fmla="*/ 76200 h 2257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67178" h="225749">
                          <a:moveTo>
                            <a:pt x="1456" y="76200"/>
                          </a:moveTo>
                          <a:cubicBezTo>
                            <a:pt x="-2354" y="74295"/>
                            <a:pt x="2409" y="65722"/>
                            <a:pt x="3361" y="62865"/>
                          </a:cubicBezTo>
                          <a:cubicBezTo>
                            <a:pt x="5266" y="55245"/>
                            <a:pt x="8124" y="47625"/>
                            <a:pt x="10028" y="40005"/>
                          </a:cubicBezTo>
                          <a:cubicBezTo>
                            <a:pt x="13838" y="28575"/>
                            <a:pt x="15743" y="16192"/>
                            <a:pt x="14791" y="4763"/>
                          </a:cubicBezTo>
                          <a:cubicBezTo>
                            <a:pt x="14791" y="1905"/>
                            <a:pt x="16696" y="0"/>
                            <a:pt x="17649" y="0"/>
                          </a:cubicBezTo>
                          <a:cubicBezTo>
                            <a:pt x="18601" y="0"/>
                            <a:pt x="18601" y="952"/>
                            <a:pt x="19553" y="3810"/>
                          </a:cubicBezTo>
                          <a:cubicBezTo>
                            <a:pt x="27174" y="14288"/>
                            <a:pt x="29078" y="30480"/>
                            <a:pt x="33841" y="42863"/>
                          </a:cubicBezTo>
                          <a:cubicBezTo>
                            <a:pt x="37651" y="53340"/>
                            <a:pt x="40509" y="62865"/>
                            <a:pt x="43366" y="74295"/>
                          </a:cubicBezTo>
                          <a:cubicBezTo>
                            <a:pt x="45271" y="84772"/>
                            <a:pt x="47176" y="95250"/>
                            <a:pt x="50034" y="105727"/>
                          </a:cubicBezTo>
                          <a:cubicBezTo>
                            <a:pt x="54796" y="125730"/>
                            <a:pt x="56701" y="145733"/>
                            <a:pt x="60511" y="166688"/>
                          </a:cubicBezTo>
                          <a:cubicBezTo>
                            <a:pt x="63368" y="179070"/>
                            <a:pt x="66226" y="193358"/>
                            <a:pt x="67178" y="205740"/>
                          </a:cubicBezTo>
                          <a:cubicBezTo>
                            <a:pt x="67178" y="210502"/>
                            <a:pt x="64321" y="213360"/>
                            <a:pt x="60511" y="217170"/>
                          </a:cubicBezTo>
                          <a:cubicBezTo>
                            <a:pt x="57653" y="220027"/>
                            <a:pt x="50986" y="228600"/>
                            <a:pt x="47176" y="224790"/>
                          </a:cubicBezTo>
                          <a:cubicBezTo>
                            <a:pt x="41461" y="220980"/>
                            <a:pt x="39556" y="210502"/>
                            <a:pt x="37651" y="203835"/>
                          </a:cubicBezTo>
                          <a:cubicBezTo>
                            <a:pt x="34793" y="193358"/>
                            <a:pt x="31936" y="182880"/>
                            <a:pt x="29078" y="172402"/>
                          </a:cubicBezTo>
                          <a:cubicBezTo>
                            <a:pt x="27174" y="163830"/>
                            <a:pt x="24316" y="157163"/>
                            <a:pt x="21459" y="148590"/>
                          </a:cubicBezTo>
                          <a:cubicBezTo>
                            <a:pt x="18601" y="139065"/>
                            <a:pt x="16696" y="128588"/>
                            <a:pt x="13838" y="119063"/>
                          </a:cubicBezTo>
                          <a:cubicBezTo>
                            <a:pt x="10981" y="108585"/>
                            <a:pt x="7171" y="99060"/>
                            <a:pt x="4313" y="88583"/>
                          </a:cubicBezTo>
                          <a:cubicBezTo>
                            <a:pt x="4313" y="83820"/>
                            <a:pt x="4313" y="79058"/>
                            <a:pt x="1456" y="76200"/>
                          </a:cubicBezTo>
                          <a:close/>
                        </a:path>
                      </a:pathLst>
                    </a:custGeom>
                    <a:solidFill>
                      <a:srgbClr val="FF911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93" name="图形 132"/>
                    <p:cNvSpPr/>
                    <p:nvPr/>
                  </p:nvSpPr>
                  <p:spPr>
                    <a:xfrm>
                      <a:off x="8039548" y="4241768"/>
                      <a:ext cx="67178" cy="225464"/>
                    </a:xfrm>
                    <a:custGeom>
                      <a:avLst/>
                      <a:gdLst>
                        <a:gd name="connsiteX0" fmla="*/ 1456 w 67178"/>
                        <a:gd name="connsiteY0" fmla="*/ 75914 h 225464"/>
                        <a:gd name="connsiteX1" fmla="*/ 3361 w 67178"/>
                        <a:gd name="connsiteY1" fmla="*/ 62579 h 225464"/>
                        <a:gd name="connsiteX2" fmla="*/ 10029 w 67178"/>
                        <a:gd name="connsiteY2" fmla="*/ 39719 h 225464"/>
                        <a:gd name="connsiteX3" fmla="*/ 14791 w 67178"/>
                        <a:gd name="connsiteY3" fmla="*/ 4477 h 225464"/>
                        <a:gd name="connsiteX4" fmla="*/ 19554 w 67178"/>
                        <a:gd name="connsiteY4" fmla="*/ 3524 h 225464"/>
                        <a:gd name="connsiteX5" fmla="*/ 33841 w 67178"/>
                        <a:gd name="connsiteY5" fmla="*/ 42577 h 225464"/>
                        <a:gd name="connsiteX6" fmla="*/ 43366 w 67178"/>
                        <a:gd name="connsiteY6" fmla="*/ 74009 h 225464"/>
                        <a:gd name="connsiteX7" fmla="*/ 50033 w 67178"/>
                        <a:gd name="connsiteY7" fmla="*/ 105442 h 225464"/>
                        <a:gd name="connsiteX8" fmla="*/ 60511 w 67178"/>
                        <a:gd name="connsiteY8" fmla="*/ 166402 h 225464"/>
                        <a:gd name="connsiteX9" fmla="*/ 67179 w 67178"/>
                        <a:gd name="connsiteY9" fmla="*/ 205454 h 225464"/>
                        <a:gd name="connsiteX10" fmla="*/ 60511 w 67178"/>
                        <a:gd name="connsiteY10" fmla="*/ 216884 h 225464"/>
                        <a:gd name="connsiteX11" fmla="*/ 47176 w 67178"/>
                        <a:gd name="connsiteY11" fmla="*/ 224504 h 225464"/>
                        <a:gd name="connsiteX12" fmla="*/ 37651 w 67178"/>
                        <a:gd name="connsiteY12" fmla="*/ 203549 h 225464"/>
                        <a:gd name="connsiteX13" fmla="*/ 29079 w 67178"/>
                        <a:gd name="connsiteY13" fmla="*/ 172117 h 225464"/>
                        <a:gd name="connsiteX14" fmla="*/ 21458 w 67178"/>
                        <a:gd name="connsiteY14" fmla="*/ 148304 h 225464"/>
                        <a:gd name="connsiteX15" fmla="*/ 13839 w 67178"/>
                        <a:gd name="connsiteY15" fmla="*/ 118777 h 225464"/>
                        <a:gd name="connsiteX16" fmla="*/ 4314 w 67178"/>
                        <a:gd name="connsiteY16" fmla="*/ 88297 h 225464"/>
                        <a:gd name="connsiteX17" fmla="*/ 1456 w 67178"/>
                        <a:gd name="connsiteY17" fmla="*/ 75914 h 2254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7178" h="225464">
                          <a:moveTo>
                            <a:pt x="1456" y="75914"/>
                          </a:moveTo>
                          <a:cubicBezTo>
                            <a:pt x="-2354" y="74009"/>
                            <a:pt x="2408" y="65437"/>
                            <a:pt x="3361" y="62579"/>
                          </a:cubicBezTo>
                          <a:cubicBezTo>
                            <a:pt x="5266" y="54959"/>
                            <a:pt x="8123" y="47339"/>
                            <a:pt x="10029" y="39719"/>
                          </a:cubicBezTo>
                          <a:cubicBezTo>
                            <a:pt x="13839" y="28289"/>
                            <a:pt x="15744" y="15907"/>
                            <a:pt x="14791" y="4477"/>
                          </a:cubicBezTo>
                          <a:cubicBezTo>
                            <a:pt x="14791" y="-286"/>
                            <a:pt x="16696" y="-2191"/>
                            <a:pt x="19554" y="3524"/>
                          </a:cubicBezTo>
                          <a:cubicBezTo>
                            <a:pt x="27173" y="14002"/>
                            <a:pt x="29079" y="30194"/>
                            <a:pt x="33841" y="42577"/>
                          </a:cubicBezTo>
                          <a:cubicBezTo>
                            <a:pt x="37651" y="53054"/>
                            <a:pt x="40508" y="62579"/>
                            <a:pt x="43366" y="74009"/>
                          </a:cubicBezTo>
                          <a:cubicBezTo>
                            <a:pt x="45271" y="84487"/>
                            <a:pt x="47176" y="94964"/>
                            <a:pt x="50033" y="105442"/>
                          </a:cubicBezTo>
                          <a:cubicBezTo>
                            <a:pt x="54796" y="125444"/>
                            <a:pt x="56701" y="145447"/>
                            <a:pt x="60511" y="166402"/>
                          </a:cubicBezTo>
                          <a:cubicBezTo>
                            <a:pt x="63369" y="178784"/>
                            <a:pt x="66226" y="193072"/>
                            <a:pt x="67179" y="205454"/>
                          </a:cubicBezTo>
                          <a:cubicBezTo>
                            <a:pt x="67179" y="210217"/>
                            <a:pt x="64321" y="213074"/>
                            <a:pt x="60511" y="216884"/>
                          </a:cubicBezTo>
                          <a:cubicBezTo>
                            <a:pt x="57654" y="219742"/>
                            <a:pt x="50986" y="228314"/>
                            <a:pt x="47176" y="224504"/>
                          </a:cubicBezTo>
                          <a:cubicBezTo>
                            <a:pt x="41461" y="220694"/>
                            <a:pt x="39556" y="210217"/>
                            <a:pt x="37651" y="203549"/>
                          </a:cubicBezTo>
                          <a:cubicBezTo>
                            <a:pt x="34794" y="193072"/>
                            <a:pt x="31936" y="182594"/>
                            <a:pt x="29079" y="172117"/>
                          </a:cubicBezTo>
                          <a:cubicBezTo>
                            <a:pt x="27173" y="163544"/>
                            <a:pt x="24316" y="156877"/>
                            <a:pt x="21458" y="148304"/>
                          </a:cubicBezTo>
                          <a:cubicBezTo>
                            <a:pt x="18601" y="138779"/>
                            <a:pt x="16696" y="128302"/>
                            <a:pt x="13839" y="118777"/>
                          </a:cubicBezTo>
                          <a:cubicBezTo>
                            <a:pt x="10981" y="108299"/>
                            <a:pt x="7171" y="98774"/>
                            <a:pt x="4314" y="88297"/>
                          </a:cubicBezTo>
                          <a:cubicBezTo>
                            <a:pt x="3361" y="83534"/>
                            <a:pt x="3361" y="77819"/>
                            <a:pt x="1456" y="75914"/>
                          </a:cubicBezTo>
                          <a:close/>
                        </a:path>
                      </a:pathLst>
                    </a:custGeom>
                    <a:solidFill>
                      <a:srgbClr val="FF911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94" name="图形 132"/>
                    <p:cNvSpPr/>
                    <p:nvPr/>
                  </p:nvSpPr>
                  <p:spPr>
                    <a:xfrm>
                      <a:off x="8038146" y="4243387"/>
                      <a:ext cx="74668" cy="230504"/>
                    </a:xfrm>
                    <a:custGeom>
                      <a:avLst/>
                      <a:gdLst>
                        <a:gd name="connsiteX0" fmla="*/ 0 w 74668"/>
                        <a:gd name="connsiteY0" fmla="*/ 72390 h 230504"/>
                        <a:gd name="connsiteX1" fmla="*/ 16193 w 74668"/>
                        <a:gd name="connsiteY1" fmla="*/ 45720 h 230504"/>
                        <a:gd name="connsiteX2" fmla="*/ 25718 w 74668"/>
                        <a:gd name="connsiteY2" fmla="*/ 12383 h 230504"/>
                        <a:gd name="connsiteX3" fmla="*/ 25718 w 74668"/>
                        <a:gd name="connsiteY3" fmla="*/ 0 h 230504"/>
                        <a:gd name="connsiteX4" fmla="*/ 32385 w 74668"/>
                        <a:gd name="connsiteY4" fmla="*/ 14288 h 230504"/>
                        <a:gd name="connsiteX5" fmla="*/ 46672 w 74668"/>
                        <a:gd name="connsiteY5" fmla="*/ 58103 h 230504"/>
                        <a:gd name="connsiteX6" fmla="*/ 60960 w 74668"/>
                        <a:gd name="connsiteY6" fmla="*/ 109538 h 230504"/>
                        <a:gd name="connsiteX7" fmla="*/ 66675 w 74668"/>
                        <a:gd name="connsiteY7" fmla="*/ 139065 h 230504"/>
                        <a:gd name="connsiteX8" fmla="*/ 72390 w 74668"/>
                        <a:gd name="connsiteY8" fmla="*/ 175260 h 230504"/>
                        <a:gd name="connsiteX9" fmla="*/ 74295 w 74668"/>
                        <a:gd name="connsiteY9" fmla="*/ 192405 h 230504"/>
                        <a:gd name="connsiteX10" fmla="*/ 60008 w 74668"/>
                        <a:gd name="connsiteY10" fmla="*/ 217170 h 230504"/>
                        <a:gd name="connsiteX11" fmla="*/ 48578 w 74668"/>
                        <a:gd name="connsiteY11" fmla="*/ 230505 h 230504"/>
                        <a:gd name="connsiteX12" fmla="*/ 16193 w 74668"/>
                        <a:gd name="connsiteY12" fmla="*/ 132397 h 230504"/>
                        <a:gd name="connsiteX13" fmla="*/ 6668 w 74668"/>
                        <a:gd name="connsiteY13" fmla="*/ 87630 h 230504"/>
                        <a:gd name="connsiteX14" fmla="*/ 0 w 74668"/>
                        <a:gd name="connsiteY14" fmla="*/ 72390 h 23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74668" h="230504">
                          <a:moveTo>
                            <a:pt x="0" y="72390"/>
                          </a:moveTo>
                          <a:cubicBezTo>
                            <a:pt x="7620" y="67628"/>
                            <a:pt x="12383" y="54292"/>
                            <a:pt x="16193" y="45720"/>
                          </a:cubicBezTo>
                          <a:cubicBezTo>
                            <a:pt x="20955" y="35242"/>
                            <a:pt x="24765" y="23813"/>
                            <a:pt x="25718" y="12383"/>
                          </a:cubicBezTo>
                          <a:cubicBezTo>
                            <a:pt x="25718" y="8572"/>
                            <a:pt x="25718" y="3810"/>
                            <a:pt x="25718" y="0"/>
                          </a:cubicBezTo>
                          <a:cubicBezTo>
                            <a:pt x="28575" y="3810"/>
                            <a:pt x="30480" y="10478"/>
                            <a:pt x="32385" y="14288"/>
                          </a:cubicBezTo>
                          <a:cubicBezTo>
                            <a:pt x="38100" y="28575"/>
                            <a:pt x="41910" y="43815"/>
                            <a:pt x="46672" y="58103"/>
                          </a:cubicBezTo>
                          <a:cubicBezTo>
                            <a:pt x="51435" y="75247"/>
                            <a:pt x="58103" y="91440"/>
                            <a:pt x="60960" y="109538"/>
                          </a:cubicBezTo>
                          <a:cubicBezTo>
                            <a:pt x="62865" y="120015"/>
                            <a:pt x="64770" y="129540"/>
                            <a:pt x="66675" y="139065"/>
                          </a:cubicBezTo>
                          <a:cubicBezTo>
                            <a:pt x="69533" y="151447"/>
                            <a:pt x="68580" y="163830"/>
                            <a:pt x="72390" y="175260"/>
                          </a:cubicBezTo>
                          <a:cubicBezTo>
                            <a:pt x="74295" y="180975"/>
                            <a:pt x="75247" y="186690"/>
                            <a:pt x="74295" y="192405"/>
                          </a:cubicBezTo>
                          <a:cubicBezTo>
                            <a:pt x="71438" y="200978"/>
                            <a:pt x="64770" y="209550"/>
                            <a:pt x="60008" y="217170"/>
                          </a:cubicBezTo>
                          <a:cubicBezTo>
                            <a:pt x="56197" y="221933"/>
                            <a:pt x="53340" y="227647"/>
                            <a:pt x="48578" y="230505"/>
                          </a:cubicBezTo>
                          <a:cubicBezTo>
                            <a:pt x="38100" y="197167"/>
                            <a:pt x="26670" y="165735"/>
                            <a:pt x="16193" y="132397"/>
                          </a:cubicBezTo>
                          <a:cubicBezTo>
                            <a:pt x="11430" y="117158"/>
                            <a:pt x="11430" y="102870"/>
                            <a:pt x="6668" y="87630"/>
                          </a:cubicBezTo>
                          <a:cubicBezTo>
                            <a:pt x="4763" y="82867"/>
                            <a:pt x="0" y="72390"/>
                            <a:pt x="0" y="72390"/>
                          </a:cubicBezTo>
                          <a:close/>
                        </a:path>
                      </a:pathLst>
                    </a:custGeom>
                    <a:solidFill>
                      <a:srgbClr val="A1BD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95" name="图形 132"/>
                    <p:cNvSpPr/>
                    <p:nvPr/>
                  </p:nvSpPr>
                  <p:spPr>
                    <a:xfrm>
                      <a:off x="8041956" y="4242434"/>
                      <a:ext cx="69618" cy="235267"/>
                    </a:xfrm>
                    <a:custGeom>
                      <a:avLst/>
                      <a:gdLst>
                        <a:gd name="connsiteX0" fmla="*/ 0 w 69618"/>
                        <a:gd name="connsiteY0" fmla="*/ 73343 h 235267"/>
                        <a:gd name="connsiteX1" fmla="*/ 18098 w 69618"/>
                        <a:gd name="connsiteY1" fmla="*/ 46673 h 235267"/>
                        <a:gd name="connsiteX2" fmla="*/ 30480 w 69618"/>
                        <a:gd name="connsiteY2" fmla="*/ 12383 h 235267"/>
                        <a:gd name="connsiteX3" fmla="*/ 31433 w 69618"/>
                        <a:gd name="connsiteY3" fmla="*/ 0 h 235267"/>
                        <a:gd name="connsiteX4" fmla="*/ 37148 w 69618"/>
                        <a:gd name="connsiteY4" fmla="*/ 15240 h 235267"/>
                        <a:gd name="connsiteX5" fmla="*/ 48578 w 69618"/>
                        <a:gd name="connsiteY5" fmla="*/ 60008 h 235267"/>
                        <a:gd name="connsiteX6" fmla="*/ 60008 w 69618"/>
                        <a:gd name="connsiteY6" fmla="*/ 112395 h 235267"/>
                        <a:gd name="connsiteX7" fmla="*/ 63818 w 69618"/>
                        <a:gd name="connsiteY7" fmla="*/ 142875 h 235267"/>
                        <a:gd name="connsiteX8" fmla="*/ 67628 w 69618"/>
                        <a:gd name="connsiteY8" fmla="*/ 180023 h 235267"/>
                        <a:gd name="connsiteX9" fmla="*/ 68580 w 69618"/>
                        <a:gd name="connsiteY9" fmla="*/ 197168 h 235267"/>
                        <a:gd name="connsiteX10" fmla="*/ 52388 w 69618"/>
                        <a:gd name="connsiteY10" fmla="*/ 221933 h 235267"/>
                        <a:gd name="connsiteX11" fmla="*/ 40005 w 69618"/>
                        <a:gd name="connsiteY11" fmla="*/ 235268 h 235267"/>
                        <a:gd name="connsiteX12" fmla="*/ 12383 w 69618"/>
                        <a:gd name="connsiteY12" fmla="*/ 135255 h 235267"/>
                        <a:gd name="connsiteX13" fmla="*/ 1905 w 69618"/>
                        <a:gd name="connsiteY13" fmla="*/ 88583 h 235267"/>
                        <a:gd name="connsiteX14" fmla="*/ 0 w 69618"/>
                        <a:gd name="connsiteY14" fmla="*/ 73343 h 235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69618" h="235267">
                          <a:moveTo>
                            <a:pt x="0" y="73343"/>
                          </a:moveTo>
                          <a:cubicBezTo>
                            <a:pt x="7620" y="68580"/>
                            <a:pt x="14288" y="55245"/>
                            <a:pt x="18098" y="46673"/>
                          </a:cubicBezTo>
                          <a:cubicBezTo>
                            <a:pt x="23813" y="36195"/>
                            <a:pt x="28575" y="24765"/>
                            <a:pt x="30480" y="12383"/>
                          </a:cubicBezTo>
                          <a:cubicBezTo>
                            <a:pt x="31433" y="8573"/>
                            <a:pt x="30480" y="3810"/>
                            <a:pt x="31433" y="0"/>
                          </a:cubicBezTo>
                          <a:cubicBezTo>
                            <a:pt x="34290" y="3810"/>
                            <a:pt x="35243" y="10478"/>
                            <a:pt x="37148" y="15240"/>
                          </a:cubicBezTo>
                          <a:cubicBezTo>
                            <a:pt x="41910" y="29528"/>
                            <a:pt x="45720" y="44768"/>
                            <a:pt x="48578" y="60008"/>
                          </a:cubicBezTo>
                          <a:cubicBezTo>
                            <a:pt x="52388" y="77153"/>
                            <a:pt x="58103" y="94298"/>
                            <a:pt x="60008" y="112395"/>
                          </a:cubicBezTo>
                          <a:cubicBezTo>
                            <a:pt x="60960" y="122873"/>
                            <a:pt x="62865" y="132398"/>
                            <a:pt x="63818" y="142875"/>
                          </a:cubicBezTo>
                          <a:cubicBezTo>
                            <a:pt x="65723" y="155258"/>
                            <a:pt x="63818" y="167640"/>
                            <a:pt x="67628" y="180023"/>
                          </a:cubicBezTo>
                          <a:cubicBezTo>
                            <a:pt x="69533" y="185738"/>
                            <a:pt x="70485" y="192405"/>
                            <a:pt x="68580" y="197168"/>
                          </a:cubicBezTo>
                          <a:cubicBezTo>
                            <a:pt x="65723" y="205740"/>
                            <a:pt x="58103" y="214313"/>
                            <a:pt x="52388" y="221933"/>
                          </a:cubicBezTo>
                          <a:cubicBezTo>
                            <a:pt x="48578" y="226695"/>
                            <a:pt x="44768" y="231458"/>
                            <a:pt x="40005" y="235268"/>
                          </a:cubicBezTo>
                          <a:cubicBezTo>
                            <a:pt x="31433" y="200978"/>
                            <a:pt x="21908" y="169545"/>
                            <a:pt x="12383" y="135255"/>
                          </a:cubicBezTo>
                          <a:cubicBezTo>
                            <a:pt x="8573" y="120015"/>
                            <a:pt x="5715" y="103823"/>
                            <a:pt x="1905" y="88583"/>
                          </a:cubicBezTo>
                          <a:cubicBezTo>
                            <a:pt x="0" y="83820"/>
                            <a:pt x="4763" y="76200"/>
                            <a:pt x="0" y="73343"/>
                          </a:cubicBezTo>
                          <a:close/>
                        </a:path>
                      </a:pathLst>
                    </a:custGeom>
                    <a:solidFill>
                      <a:srgbClr val="BAD6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96" name="图形 132"/>
                    <p:cNvSpPr/>
                    <p:nvPr/>
                  </p:nvSpPr>
                  <p:spPr>
                    <a:xfrm>
                      <a:off x="8041956" y="4254817"/>
                      <a:ext cx="83820" cy="225894"/>
                    </a:xfrm>
                    <a:custGeom>
                      <a:avLst/>
                      <a:gdLst>
                        <a:gd name="connsiteX0" fmla="*/ 0 w 83820"/>
                        <a:gd name="connsiteY0" fmla="*/ 66675 h 225894"/>
                        <a:gd name="connsiteX1" fmla="*/ 41910 w 83820"/>
                        <a:gd name="connsiteY1" fmla="*/ 0 h 225894"/>
                        <a:gd name="connsiteX2" fmla="*/ 49530 w 83820"/>
                        <a:gd name="connsiteY2" fmla="*/ 27623 h 225894"/>
                        <a:gd name="connsiteX3" fmla="*/ 64770 w 83820"/>
                        <a:gd name="connsiteY3" fmla="*/ 72390 h 225894"/>
                        <a:gd name="connsiteX4" fmla="*/ 76200 w 83820"/>
                        <a:gd name="connsiteY4" fmla="*/ 120015 h 225894"/>
                        <a:gd name="connsiteX5" fmla="*/ 83820 w 83820"/>
                        <a:gd name="connsiteY5" fmla="*/ 159067 h 225894"/>
                        <a:gd name="connsiteX6" fmla="*/ 50483 w 83820"/>
                        <a:gd name="connsiteY6" fmla="*/ 221933 h 225894"/>
                        <a:gd name="connsiteX7" fmla="*/ 43815 w 83820"/>
                        <a:gd name="connsiteY7" fmla="*/ 225742 h 225894"/>
                        <a:gd name="connsiteX8" fmla="*/ 38100 w 83820"/>
                        <a:gd name="connsiteY8" fmla="*/ 206692 h 225894"/>
                        <a:gd name="connsiteX9" fmla="*/ 29528 w 83820"/>
                        <a:gd name="connsiteY9" fmla="*/ 178117 h 225894"/>
                        <a:gd name="connsiteX10" fmla="*/ 23813 w 83820"/>
                        <a:gd name="connsiteY10" fmla="*/ 153353 h 225894"/>
                        <a:gd name="connsiteX11" fmla="*/ 9525 w 83820"/>
                        <a:gd name="connsiteY11" fmla="*/ 97155 h 225894"/>
                        <a:gd name="connsiteX12" fmla="*/ 0 w 83820"/>
                        <a:gd name="connsiteY12" fmla="*/ 66675 h 2258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3820" h="225894">
                          <a:moveTo>
                            <a:pt x="0" y="66675"/>
                          </a:moveTo>
                          <a:cubicBezTo>
                            <a:pt x="21908" y="50483"/>
                            <a:pt x="36195" y="25717"/>
                            <a:pt x="41910" y="0"/>
                          </a:cubicBezTo>
                          <a:cubicBezTo>
                            <a:pt x="46673" y="7620"/>
                            <a:pt x="46673" y="19050"/>
                            <a:pt x="49530" y="27623"/>
                          </a:cubicBezTo>
                          <a:cubicBezTo>
                            <a:pt x="54293" y="42863"/>
                            <a:pt x="60960" y="57150"/>
                            <a:pt x="64770" y="72390"/>
                          </a:cubicBezTo>
                          <a:cubicBezTo>
                            <a:pt x="68580" y="88583"/>
                            <a:pt x="72390" y="103823"/>
                            <a:pt x="76200" y="120015"/>
                          </a:cubicBezTo>
                          <a:cubicBezTo>
                            <a:pt x="80010" y="132398"/>
                            <a:pt x="83820" y="146685"/>
                            <a:pt x="83820" y="159067"/>
                          </a:cubicBezTo>
                          <a:cubicBezTo>
                            <a:pt x="83820" y="182880"/>
                            <a:pt x="68580" y="207645"/>
                            <a:pt x="50483" y="221933"/>
                          </a:cubicBezTo>
                          <a:cubicBezTo>
                            <a:pt x="48578" y="222885"/>
                            <a:pt x="45720" y="226695"/>
                            <a:pt x="43815" y="225742"/>
                          </a:cubicBezTo>
                          <a:cubicBezTo>
                            <a:pt x="40005" y="224790"/>
                            <a:pt x="38100" y="209550"/>
                            <a:pt x="38100" y="206692"/>
                          </a:cubicBezTo>
                          <a:cubicBezTo>
                            <a:pt x="35243" y="197167"/>
                            <a:pt x="32385" y="187642"/>
                            <a:pt x="29528" y="178117"/>
                          </a:cubicBezTo>
                          <a:cubicBezTo>
                            <a:pt x="27623" y="169545"/>
                            <a:pt x="25718" y="160973"/>
                            <a:pt x="23813" y="153353"/>
                          </a:cubicBezTo>
                          <a:cubicBezTo>
                            <a:pt x="18098" y="135255"/>
                            <a:pt x="13335" y="116205"/>
                            <a:pt x="9525" y="97155"/>
                          </a:cubicBezTo>
                          <a:cubicBezTo>
                            <a:pt x="8573" y="92392"/>
                            <a:pt x="0" y="69533"/>
                            <a:pt x="0" y="6667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97" name="图形 132"/>
                    <p:cNvSpPr/>
                    <p:nvPr/>
                  </p:nvSpPr>
                  <p:spPr>
                    <a:xfrm>
                      <a:off x="8041956" y="4304966"/>
                      <a:ext cx="150956" cy="205120"/>
                    </a:xfrm>
                    <a:custGeom>
                      <a:avLst/>
                      <a:gdLst>
                        <a:gd name="connsiteX0" fmla="*/ 7620 w 150956"/>
                        <a:gd name="connsiteY0" fmla="*/ 9858 h 205120"/>
                        <a:gd name="connsiteX1" fmla="*/ 22860 w 150956"/>
                        <a:gd name="connsiteY1" fmla="*/ 6048 h 205120"/>
                        <a:gd name="connsiteX2" fmla="*/ 46673 w 150956"/>
                        <a:gd name="connsiteY2" fmla="*/ 1286 h 205120"/>
                        <a:gd name="connsiteX3" fmla="*/ 97155 w 150956"/>
                        <a:gd name="connsiteY3" fmla="*/ 7001 h 205120"/>
                        <a:gd name="connsiteX4" fmla="*/ 105728 w 150956"/>
                        <a:gd name="connsiteY4" fmla="*/ 19383 h 205120"/>
                        <a:gd name="connsiteX5" fmla="*/ 119063 w 150956"/>
                        <a:gd name="connsiteY5" fmla="*/ 56531 h 205120"/>
                        <a:gd name="connsiteX6" fmla="*/ 135255 w 150956"/>
                        <a:gd name="connsiteY6" fmla="*/ 107013 h 205120"/>
                        <a:gd name="connsiteX7" fmla="*/ 147638 w 150956"/>
                        <a:gd name="connsiteY7" fmla="*/ 158448 h 205120"/>
                        <a:gd name="connsiteX8" fmla="*/ 149543 w 150956"/>
                        <a:gd name="connsiteY8" fmla="*/ 205121 h 205120"/>
                        <a:gd name="connsiteX9" fmla="*/ 128588 w 150956"/>
                        <a:gd name="connsiteY9" fmla="*/ 188928 h 205120"/>
                        <a:gd name="connsiteX10" fmla="*/ 97155 w 150956"/>
                        <a:gd name="connsiteY10" fmla="*/ 172736 h 205120"/>
                        <a:gd name="connsiteX11" fmla="*/ 51435 w 150956"/>
                        <a:gd name="connsiteY11" fmla="*/ 155591 h 205120"/>
                        <a:gd name="connsiteX12" fmla="*/ 34290 w 150956"/>
                        <a:gd name="connsiteY12" fmla="*/ 116538 h 205120"/>
                        <a:gd name="connsiteX13" fmla="*/ 10478 w 150956"/>
                        <a:gd name="connsiteY13" fmla="*/ 60341 h 205120"/>
                        <a:gd name="connsiteX14" fmla="*/ 0 w 150956"/>
                        <a:gd name="connsiteY14" fmla="*/ 14621 h 205120"/>
                        <a:gd name="connsiteX15" fmla="*/ 7620 w 150956"/>
                        <a:gd name="connsiteY15" fmla="*/ 9858 h 20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50956" h="205120">
                          <a:moveTo>
                            <a:pt x="7620" y="9858"/>
                          </a:moveTo>
                          <a:cubicBezTo>
                            <a:pt x="12383" y="9858"/>
                            <a:pt x="19050" y="7001"/>
                            <a:pt x="22860" y="6048"/>
                          </a:cubicBezTo>
                          <a:cubicBezTo>
                            <a:pt x="30480" y="4143"/>
                            <a:pt x="38100" y="2238"/>
                            <a:pt x="46673" y="1286"/>
                          </a:cubicBezTo>
                          <a:cubicBezTo>
                            <a:pt x="62865" y="-1572"/>
                            <a:pt x="81915" y="333"/>
                            <a:pt x="97155" y="7001"/>
                          </a:cubicBezTo>
                          <a:cubicBezTo>
                            <a:pt x="103823" y="9858"/>
                            <a:pt x="103823" y="12716"/>
                            <a:pt x="105728" y="19383"/>
                          </a:cubicBezTo>
                          <a:cubicBezTo>
                            <a:pt x="110490" y="31766"/>
                            <a:pt x="115253" y="44148"/>
                            <a:pt x="119063" y="56531"/>
                          </a:cubicBezTo>
                          <a:cubicBezTo>
                            <a:pt x="123825" y="73676"/>
                            <a:pt x="130493" y="89868"/>
                            <a:pt x="135255" y="107013"/>
                          </a:cubicBezTo>
                          <a:cubicBezTo>
                            <a:pt x="140018" y="124158"/>
                            <a:pt x="144780" y="141303"/>
                            <a:pt x="147638" y="158448"/>
                          </a:cubicBezTo>
                          <a:cubicBezTo>
                            <a:pt x="150495" y="174641"/>
                            <a:pt x="152400" y="188928"/>
                            <a:pt x="149543" y="205121"/>
                          </a:cubicBezTo>
                          <a:cubicBezTo>
                            <a:pt x="141923" y="200358"/>
                            <a:pt x="136208" y="193691"/>
                            <a:pt x="128588" y="188928"/>
                          </a:cubicBezTo>
                          <a:cubicBezTo>
                            <a:pt x="118110" y="182261"/>
                            <a:pt x="107633" y="177498"/>
                            <a:pt x="97155" y="172736"/>
                          </a:cubicBezTo>
                          <a:cubicBezTo>
                            <a:pt x="82868" y="166068"/>
                            <a:pt x="66675" y="158448"/>
                            <a:pt x="51435" y="155591"/>
                          </a:cubicBezTo>
                          <a:cubicBezTo>
                            <a:pt x="48578" y="142256"/>
                            <a:pt x="40005" y="128921"/>
                            <a:pt x="34290" y="116538"/>
                          </a:cubicBezTo>
                          <a:cubicBezTo>
                            <a:pt x="25718" y="98441"/>
                            <a:pt x="18098" y="79391"/>
                            <a:pt x="10478" y="60341"/>
                          </a:cubicBezTo>
                          <a:cubicBezTo>
                            <a:pt x="4763" y="46053"/>
                            <a:pt x="1905" y="29861"/>
                            <a:pt x="0" y="14621"/>
                          </a:cubicBezTo>
                          <a:cubicBezTo>
                            <a:pt x="1905" y="13668"/>
                            <a:pt x="4763" y="12716"/>
                            <a:pt x="7620" y="9858"/>
                          </a:cubicBezTo>
                          <a:close/>
                        </a:path>
                      </a:pathLst>
                    </a:custGeom>
                    <a:solidFill>
                      <a:srgbClr val="BAD6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98" name="图形 132"/>
                    <p:cNvSpPr/>
                    <p:nvPr/>
                  </p:nvSpPr>
                  <p:spPr>
                    <a:xfrm>
                      <a:off x="8041956" y="4285297"/>
                      <a:ext cx="157393" cy="218122"/>
                    </a:xfrm>
                    <a:custGeom>
                      <a:avLst/>
                      <a:gdLst>
                        <a:gd name="connsiteX0" fmla="*/ 8573 w 157393"/>
                        <a:gd name="connsiteY0" fmla="*/ 25718 h 218122"/>
                        <a:gd name="connsiteX1" fmla="*/ 23813 w 157393"/>
                        <a:gd name="connsiteY1" fmla="*/ 21908 h 218122"/>
                        <a:gd name="connsiteX2" fmla="*/ 47625 w 157393"/>
                        <a:gd name="connsiteY2" fmla="*/ 17145 h 218122"/>
                        <a:gd name="connsiteX3" fmla="*/ 104775 w 157393"/>
                        <a:gd name="connsiteY3" fmla="*/ 0 h 218122"/>
                        <a:gd name="connsiteX4" fmla="*/ 115253 w 157393"/>
                        <a:gd name="connsiteY4" fmla="*/ 30480 h 218122"/>
                        <a:gd name="connsiteX5" fmla="*/ 124778 w 157393"/>
                        <a:gd name="connsiteY5" fmla="*/ 71438 h 218122"/>
                        <a:gd name="connsiteX6" fmla="*/ 138113 w 157393"/>
                        <a:gd name="connsiteY6" fmla="*/ 120968 h 218122"/>
                        <a:gd name="connsiteX7" fmla="*/ 153353 w 157393"/>
                        <a:gd name="connsiteY7" fmla="*/ 172403 h 218122"/>
                        <a:gd name="connsiteX8" fmla="*/ 156210 w 157393"/>
                        <a:gd name="connsiteY8" fmla="*/ 218123 h 218122"/>
                        <a:gd name="connsiteX9" fmla="*/ 128588 w 157393"/>
                        <a:gd name="connsiteY9" fmla="*/ 203835 h 218122"/>
                        <a:gd name="connsiteX10" fmla="*/ 97155 w 157393"/>
                        <a:gd name="connsiteY10" fmla="*/ 187643 h 218122"/>
                        <a:gd name="connsiteX11" fmla="*/ 51435 w 157393"/>
                        <a:gd name="connsiteY11" fmla="*/ 170498 h 218122"/>
                        <a:gd name="connsiteX12" fmla="*/ 34290 w 157393"/>
                        <a:gd name="connsiteY12" fmla="*/ 131445 h 218122"/>
                        <a:gd name="connsiteX13" fmla="*/ 10478 w 157393"/>
                        <a:gd name="connsiteY13" fmla="*/ 75248 h 218122"/>
                        <a:gd name="connsiteX14" fmla="*/ 0 w 157393"/>
                        <a:gd name="connsiteY14" fmla="*/ 29528 h 218122"/>
                        <a:gd name="connsiteX15" fmla="*/ 8573 w 157393"/>
                        <a:gd name="connsiteY15" fmla="*/ 25718 h 218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57393" h="218122">
                          <a:moveTo>
                            <a:pt x="8573" y="25718"/>
                          </a:moveTo>
                          <a:cubicBezTo>
                            <a:pt x="13335" y="25718"/>
                            <a:pt x="20003" y="22860"/>
                            <a:pt x="23813" y="21908"/>
                          </a:cubicBezTo>
                          <a:cubicBezTo>
                            <a:pt x="31433" y="20003"/>
                            <a:pt x="39053" y="18098"/>
                            <a:pt x="47625" y="17145"/>
                          </a:cubicBezTo>
                          <a:cubicBezTo>
                            <a:pt x="63818" y="14288"/>
                            <a:pt x="104775" y="0"/>
                            <a:pt x="104775" y="0"/>
                          </a:cubicBezTo>
                          <a:cubicBezTo>
                            <a:pt x="111443" y="2858"/>
                            <a:pt x="113348" y="23813"/>
                            <a:pt x="115253" y="30480"/>
                          </a:cubicBezTo>
                          <a:cubicBezTo>
                            <a:pt x="120015" y="42863"/>
                            <a:pt x="120968" y="59055"/>
                            <a:pt x="124778" y="71438"/>
                          </a:cubicBezTo>
                          <a:cubicBezTo>
                            <a:pt x="129540" y="88583"/>
                            <a:pt x="133350" y="104775"/>
                            <a:pt x="138113" y="120968"/>
                          </a:cubicBezTo>
                          <a:cubicBezTo>
                            <a:pt x="142875" y="138113"/>
                            <a:pt x="150495" y="155258"/>
                            <a:pt x="153353" y="172403"/>
                          </a:cubicBezTo>
                          <a:cubicBezTo>
                            <a:pt x="156210" y="188595"/>
                            <a:pt x="159068" y="201930"/>
                            <a:pt x="156210" y="218123"/>
                          </a:cubicBezTo>
                          <a:cubicBezTo>
                            <a:pt x="148590" y="213360"/>
                            <a:pt x="136208" y="208598"/>
                            <a:pt x="128588" y="203835"/>
                          </a:cubicBezTo>
                          <a:cubicBezTo>
                            <a:pt x="118110" y="197168"/>
                            <a:pt x="107633" y="192405"/>
                            <a:pt x="97155" y="187643"/>
                          </a:cubicBezTo>
                          <a:cubicBezTo>
                            <a:pt x="82868" y="180975"/>
                            <a:pt x="66675" y="173355"/>
                            <a:pt x="51435" y="170498"/>
                          </a:cubicBezTo>
                          <a:cubicBezTo>
                            <a:pt x="48578" y="157163"/>
                            <a:pt x="40005" y="143828"/>
                            <a:pt x="34290" y="131445"/>
                          </a:cubicBezTo>
                          <a:cubicBezTo>
                            <a:pt x="25718" y="113348"/>
                            <a:pt x="18098" y="94298"/>
                            <a:pt x="10478" y="75248"/>
                          </a:cubicBezTo>
                          <a:cubicBezTo>
                            <a:pt x="4763" y="60960"/>
                            <a:pt x="1905" y="44768"/>
                            <a:pt x="0" y="29528"/>
                          </a:cubicBezTo>
                          <a:cubicBezTo>
                            <a:pt x="2858" y="29528"/>
                            <a:pt x="6668" y="28575"/>
                            <a:pt x="8573" y="2571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99" name="图形 132"/>
                    <p:cNvSpPr/>
                    <p:nvPr/>
                  </p:nvSpPr>
                  <p:spPr>
                    <a:xfrm>
                      <a:off x="8041956" y="4304966"/>
                      <a:ext cx="150956" cy="205120"/>
                    </a:xfrm>
                    <a:custGeom>
                      <a:avLst/>
                      <a:gdLst>
                        <a:gd name="connsiteX0" fmla="*/ 7620 w 150956"/>
                        <a:gd name="connsiteY0" fmla="*/ 9858 h 205120"/>
                        <a:gd name="connsiteX1" fmla="*/ 22860 w 150956"/>
                        <a:gd name="connsiteY1" fmla="*/ 6048 h 205120"/>
                        <a:gd name="connsiteX2" fmla="*/ 46673 w 150956"/>
                        <a:gd name="connsiteY2" fmla="*/ 1286 h 205120"/>
                        <a:gd name="connsiteX3" fmla="*/ 97155 w 150956"/>
                        <a:gd name="connsiteY3" fmla="*/ 7001 h 205120"/>
                        <a:gd name="connsiteX4" fmla="*/ 105728 w 150956"/>
                        <a:gd name="connsiteY4" fmla="*/ 19383 h 205120"/>
                        <a:gd name="connsiteX5" fmla="*/ 119063 w 150956"/>
                        <a:gd name="connsiteY5" fmla="*/ 56531 h 205120"/>
                        <a:gd name="connsiteX6" fmla="*/ 135255 w 150956"/>
                        <a:gd name="connsiteY6" fmla="*/ 107013 h 205120"/>
                        <a:gd name="connsiteX7" fmla="*/ 147638 w 150956"/>
                        <a:gd name="connsiteY7" fmla="*/ 158448 h 205120"/>
                        <a:gd name="connsiteX8" fmla="*/ 149543 w 150956"/>
                        <a:gd name="connsiteY8" fmla="*/ 205121 h 205120"/>
                        <a:gd name="connsiteX9" fmla="*/ 128588 w 150956"/>
                        <a:gd name="connsiteY9" fmla="*/ 188928 h 205120"/>
                        <a:gd name="connsiteX10" fmla="*/ 97155 w 150956"/>
                        <a:gd name="connsiteY10" fmla="*/ 172736 h 205120"/>
                        <a:gd name="connsiteX11" fmla="*/ 51435 w 150956"/>
                        <a:gd name="connsiteY11" fmla="*/ 155591 h 205120"/>
                        <a:gd name="connsiteX12" fmla="*/ 34290 w 150956"/>
                        <a:gd name="connsiteY12" fmla="*/ 116538 h 205120"/>
                        <a:gd name="connsiteX13" fmla="*/ 10478 w 150956"/>
                        <a:gd name="connsiteY13" fmla="*/ 60341 h 205120"/>
                        <a:gd name="connsiteX14" fmla="*/ 0 w 150956"/>
                        <a:gd name="connsiteY14" fmla="*/ 14621 h 205120"/>
                        <a:gd name="connsiteX15" fmla="*/ 7620 w 150956"/>
                        <a:gd name="connsiteY15" fmla="*/ 9858 h 20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50956" h="205120">
                          <a:moveTo>
                            <a:pt x="7620" y="9858"/>
                          </a:moveTo>
                          <a:cubicBezTo>
                            <a:pt x="12383" y="9858"/>
                            <a:pt x="19050" y="7001"/>
                            <a:pt x="22860" y="6048"/>
                          </a:cubicBezTo>
                          <a:cubicBezTo>
                            <a:pt x="30480" y="4143"/>
                            <a:pt x="38100" y="2238"/>
                            <a:pt x="46673" y="1286"/>
                          </a:cubicBezTo>
                          <a:cubicBezTo>
                            <a:pt x="62865" y="-1572"/>
                            <a:pt x="81915" y="333"/>
                            <a:pt x="97155" y="7001"/>
                          </a:cubicBezTo>
                          <a:cubicBezTo>
                            <a:pt x="103823" y="9858"/>
                            <a:pt x="103823" y="12716"/>
                            <a:pt x="105728" y="19383"/>
                          </a:cubicBezTo>
                          <a:cubicBezTo>
                            <a:pt x="110490" y="31766"/>
                            <a:pt x="115253" y="44148"/>
                            <a:pt x="119063" y="56531"/>
                          </a:cubicBezTo>
                          <a:cubicBezTo>
                            <a:pt x="123825" y="73676"/>
                            <a:pt x="130493" y="89868"/>
                            <a:pt x="135255" y="107013"/>
                          </a:cubicBezTo>
                          <a:cubicBezTo>
                            <a:pt x="140018" y="124158"/>
                            <a:pt x="144780" y="141303"/>
                            <a:pt x="147638" y="158448"/>
                          </a:cubicBezTo>
                          <a:cubicBezTo>
                            <a:pt x="150495" y="174641"/>
                            <a:pt x="152400" y="188928"/>
                            <a:pt x="149543" y="205121"/>
                          </a:cubicBezTo>
                          <a:cubicBezTo>
                            <a:pt x="141923" y="200358"/>
                            <a:pt x="136208" y="193691"/>
                            <a:pt x="128588" y="188928"/>
                          </a:cubicBezTo>
                          <a:cubicBezTo>
                            <a:pt x="118110" y="182261"/>
                            <a:pt x="107633" y="177498"/>
                            <a:pt x="97155" y="172736"/>
                          </a:cubicBezTo>
                          <a:cubicBezTo>
                            <a:pt x="82868" y="166068"/>
                            <a:pt x="66675" y="158448"/>
                            <a:pt x="51435" y="155591"/>
                          </a:cubicBezTo>
                          <a:cubicBezTo>
                            <a:pt x="48578" y="142256"/>
                            <a:pt x="40005" y="128921"/>
                            <a:pt x="34290" y="116538"/>
                          </a:cubicBezTo>
                          <a:cubicBezTo>
                            <a:pt x="25718" y="98441"/>
                            <a:pt x="18098" y="79391"/>
                            <a:pt x="10478" y="60341"/>
                          </a:cubicBezTo>
                          <a:cubicBezTo>
                            <a:pt x="4763" y="46053"/>
                            <a:pt x="1905" y="29861"/>
                            <a:pt x="0" y="14621"/>
                          </a:cubicBezTo>
                          <a:cubicBezTo>
                            <a:pt x="1905" y="13668"/>
                            <a:pt x="4763" y="12716"/>
                            <a:pt x="7620" y="9858"/>
                          </a:cubicBezTo>
                          <a:close/>
                        </a:path>
                      </a:pathLst>
                    </a:custGeom>
                    <a:solidFill>
                      <a:srgbClr val="BAD6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200" name="图形 132"/>
                    <p:cNvSpPr/>
                    <p:nvPr/>
                  </p:nvSpPr>
                  <p:spPr>
                    <a:xfrm>
                      <a:off x="8041004" y="4313872"/>
                      <a:ext cx="139064" cy="197167"/>
                    </a:xfrm>
                    <a:custGeom>
                      <a:avLst/>
                      <a:gdLst>
                        <a:gd name="connsiteX0" fmla="*/ 2857 w 139064"/>
                        <a:gd name="connsiteY0" fmla="*/ 4763 h 197167"/>
                        <a:gd name="connsiteX1" fmla="*/ 39052 w 139064"/>
                        <a:gd name="connsiteY1" fmla="*/ 0 h 197167"/>
                        <a:gd name="connsiteX2" fmla="*/ 86677 w 139064"/>
                        <a:gd name="connsiteY2" fmla="*/ 6668 h 197167"/>
                        <a:gd name="connsiteX3" fmla="*/ 96202 w 139064"/>
                        <a:gd name="connsiteY3" fmla="*/ 13335 h 197167"/>
                        <a:gd name="connsiteX4" fmla="*/ 107632 w 139064"/>
                        <a:gd name="connsiteY4" fmla="*/ 42863 h 197167"/>
                        <a:gd name="connsiteX5" fmla="*/ 134302 w 139064"/>
                        <a:gd name="connsiteY5" fmla="*/ 134303 h 197167"/>
                        <a:gd name="connsiteX6" fmla="*/ 139065 w 139064"/>
                        <a:gd name="connsiteY6" fmla="*/ 178118 h 197167"/>
                        <a:gd name="connsiteX7" fmla="*/ 137160 w 139064"/>
                        <a:gd name="connsiteY7" fmla="*/ 197168 h 197167"/>
                        <a:gd name="connsiteX8" fmla="*/ 85725 w 139064"/>
                        <a:gd name="connsiteY8" fmla="*/ 162878 h 197167"/>
                        <a:gd name="connsiteX9" fmla="*/ 61913 w 139064"/>
                        <a:gd name="connsiteY9" fmla="*/ 158115 h 197167"/>
                        <a:gd name="connsiteX10" fmla="*/ 47625 w 139064"/>
                        <a:gd name="connsiteY10" fmla="*/ 156210 h 197167"/>
                        <a:gd name="connsiteX11" fmla="*/ 43815 w 139064"/>
                        <a:gd name="connsiteY11" fmla="*/ 146685 h 197167"/>
                        <a:gd name="connsiteX12" fmla="*/ 33338 w 139064"/>
                        <a:gd name="connsiteY12" fmla="*/ 123825 h 197167"/>
                        <a:gd name="connsiteX13" fmla="*/ 20002 w 139064"/>
                        <a:gd name="connsiteY13" fmla="*/ 90488 h 197167"/>
                        <a:gd name="connsiteX14" fmla="*/ 2857 w 139064"/>
                        <a:gd name="connsiteY14" fmla="*/ 34290 h 197167"/>
                        <a:gd name="connsiteX15" fmla="*/ 0 w 139064"/>
                        <a:gd name="connsiteY15" fmla="*/ 16193 h 197167"/>
                        <a:gd name="connsiteX16" fmla="*/ 2857 w 139064"/>
                        <a:gd name="connsiteY16" fmla="*/ 4763 h 1971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9064" h="197167">
                          <a:moveTo>
                            <a:pt x="2857" y="4763"/>
                          </a:moveTo>
                          <a:cubicBezTo>
                            <a:pt x="13335" y="0"/>
                            <a:pt x="27622" y="0"/>
                            <a:pt x="39052" y="0"/>
                          </a:cubicBezTo>
                          <a:cubicBezTo>
                            <a:pt x="55245" y="0"/>
                            <a:pt x="71438" y="1905"/>
                            <a:pt x="86677" y="6668"/>
                          </a:cubicBezTo>
                          <a:cubicBezTo>
                            <a:pt x="91440" y="8573"/>
                            <a:pt x="94297" y="8573"/>
                            <a:pt x="96202" y="13335"/>
                          </a:cubicBezTo>
                          <a:cubicBezTo>
                            <a:pt x="100965" y="22860"/>
                            <a:pt x="104775" y="32385"/>
                            <a:pt x="107632" y="42863"/>
                          </a:cubicBezTo>
                          <a:cubicBezTo>
                            <a:pt x="117157" y="73343"/>
                            <a:pt x="129540" y="102870"/>
                            <a:pt x="134302" y="134303"/>
                          </a:cubicBezTo>
                          <a:cubicBezTo>
                            <a:pt x="137160" y="148590"/>
                            <a:pt x="138113" y="163830"/>
                            <a:pt x="139065" y="178118"/>
                          </a:cubicBezTo>
                          <a:cubicBezTo>
                            <a:pt x="139065" y="184785"/>
                            <a:pt x="138113" y="190500"/>
                            <a:pt x="137160" y="197168"/>
                          </a:cubicBezTo>
                          <a:cubicBezTo>
                            <a:pt x="124777" y="181928"/>
                            <a:pt x="104775" y="167640"/>
                            <a:pt x="85725" y="162878"/>
                          </a:cubicBezTo>
                          <a:cubicBezTo>
                            <a:pt x="78105" y="160973"/>
                            <a:pt x="69532" y="160020"/>
                            <a:pt x="61913" y="158115"/>
                          </a:cubicBezTo>
                          <a:cubicBezTo>
                            <a:pt x="58102" y="157163"/>
                            <a:pt x="50482" y="158115"/>
                            <a:pt x="47625" y="156210"/>
                          </a:cubicBezTo>
                          <a:cubicBezTo>
                            <a:pt x="45720" y="154305"/>
                            <a:pt x="44767" y="148590"/>
                            <a:pt x="43815" y="146685"/>
                          </a:cubicBezTo>
                          <a:cubicBezTo>
                            <a:pt x="40957" y="139065"/>
                            <a:pt x="37147" y="131445"/>
                            <a:pt x="33338" y="123825"/>
                          </a:cubicBezTo>
                          <a:cubicBezTo>
                            <a:pt x="28575" y="113348"/>
                            <a:pt x="24765" y="101918"/>
                            <a:pt x="20002" y="90488"/>
                          </a:cubicBezTo>
                          <a:cubicBezTo>
                            <a:pt x="13335" y="71438"/>
                            <a:pt x="7620" y="53340"/>
                            <a:pt x="2857" y="34290"/>
                          </a:cubicBezTo>
                          <a:cubicBezTo>
                            <a:pt x="952" y="28575"/>
                            <a:pt x="952" y="21908"/>
                            <a:pt x="0" y="16193"/>
                          </a:cubicBezTo>
                          <a:cubicBezTo>
                            <a:pt x="952" y="12383"/>
                            <a:pt x="-953" y="8573"/>
                            <a:pt x="2857" y="4763"/>
                          </a:cubicBezTo>
                          <a:close/>
                        </a:path>
                      </a:pathLst>
                    </a:custGeom>
                    <a:solidFill>
                      <a:srgbClr val="A1BD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grpSp>
                  <p:nvGrpSpPr>
                    <p:cNvPr id="201" name="图形 132"/>
                    <p:cNvGrpSpPr/>
                    <p:nvPr/>
                  </p:nvGrpSpPr>
                  <p:grpSpPr>
                    <a:xfrm>
                      <a:off x="8038146" y="4315702"/>
                      <a:ext cx="131445" cy="206009"/>
                      <a:chOff x="8038146" y="4315702"/>
                      <a:chExt cx="131445" cy="206009"/>
                    </a:xfrm>
                  </p:grpSpPr>
                  <p:sp>
                    <p:nvSpPr>
                      <p:cNvPr id="202" name="图形 132"/>
                      <p:cNvSpPr/>
                      <p:nvPr/>
                    </p:nvSpPr>
                    <p:spPr>
                      <a:xfrm>
                        <a:off x="8038146" y="4315702"/>
                        <a:ext cx="131445" cy="206009"/>
                      </a:xfrm>
                      <a:custGeom>
                        <a:avLst/>
                        <a:gdLst>
                          <a:gd name="connsiteX0" fmla="*/ 74295 w 131445"/>
                          <a:gd name="connsiteY0" fmla="*/ 168668 h 206009"/>
                          <a:gd name="connsiteX1" fmla="*/ 127635 w 131445"/>
                          <a:gd name="connsiteY1" fmla="*/ 205815 h 206009"/>
                          <a:gd name="connsiteX2" fmla="*/ 131445 w 131445"/>
                          <a:gd name="connsiteY2" fmla="*/ 203910 h 206009"/>
                          <a:gd name="connsiteX3" fmla="*/ 109538 w 131445"/>
                          <a:gd name="connsiteY3" fmla="*/ 59130 h 206009"/>
                          <a:gd name="connsiteX4" fmla="*/ 88583 w 131445"/>
                          <a:gd name="connsiteY4" fmla="*/ 20078 h 206009"/>
                          <a:gd name="connsiteX5" fmla="*/ 42863 w 131445"/>
                          <a:gd name="connsiteY5" fmla="*/ 3885 h 206009"/>
                          <a:gd name="connsiteX6" fmla="*/ 3810 w 131445"/>
                          <a:gd name="connsiteY6" fmla="*/ 1028 h 206009"/>
                          <a:gd name="connsiteX7" fmla="*/ 0 w 131445"/>
                          <a:gd name="connsiteY7" fmla="*/ 2932 h 206009"/>
                          <a:gd name="connsiteX8" fmla="*/ 35243 w 131445"/>
                          <a:gd name="connsiteY8" fmla="*/ 123900 h 206009"/>
                          <a:gd name="connsiteX9" fmla="*/ 44768 w 131445"/>
                          <a:gd name="connsiteY9" fmla="*/ 153428 h 206009"/>
                          <a:gd name="connsiteX10" fmla="*/ 53340 w 131445"/>
                          <a:gd name="connsiteY10" fmla="*/ 168668 h 206009"/>
                          <a:gd name="connsiteX11" fmla="*/ 63818 w 131445"/>
                          <a:gd name="connsiteY11" fmla="*/ 168668 h 206009"/>
                          <a:gd name="connsiteX12" fmla="*/ 74295 w 131445"/>
                          <a:gd name="connsiteY12" fmla="*/ 168668 h 2060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31445" h="206009">
                            <a:moveTo>
                              <a:pt x="74295" y="168668"/>
                            </a:moveTo>
                            <a:cubicBezTo>
                              <a:pt x="94297" y="171525"/>
                              <a:pt x="115253" y="190575"/>
                              <a:pt x="127635" y="205815"/>
                            </a:cubicBezTo>
                            <a:cubicBezTo>
                              <a:pt x="128588" y="206768"/>
                              <a:pt x="131445" y="203910"/>
                              <a:pt x="131445" y="203910"/>
                            </a:cubicBezTo>
                            <a:cubicBezTo>
                              <a:pt x="130493" y="157238"/>
                              <a:pt x="129540" y="103898"/>
                              <a:pt x="109538" y="59130"/>
                            </a:cubicBezTo>
                            <a:cubicBezTo>
                              <a:pt x="103822" y="47700"/>
                              <a:pt x="99060" y="26745"/>
                              <a:pt x="88583" y="20078"/>
                            </a:cubicBezTo>
                            <a:cubicBezTo>
                              <a:pt x="88583" y="20078"/>
                              <a:pt x="57150" y="5790"/>
                              <a:pt x="42863" y="3885"/>
                            </a:cubicBezTo>
                            <a:cubicBezTo>
                              <a:pt x="31433" y="1980"/>
                              <a:pt x="15240" y="-1830"/>
                              <a:pt x="3810" y="1028"/>
                            </a:cubicBezTo>
                            <a:lnTo>
                              <a:pt x="0" y="2932"/>
                            </a:lnTo>
                            <a:cubicBezTo>
                              <a:pt x="7620" y="29603"/>
                              <a:pt x="29528" y="97230"/>
                              <a:pt x="35243" y="123900"/>
                            </a:cubicBezTo>
                            <a:cubicBezTo>
                              <a:pt x="37147" y="134378"/>
                              <a:pt x="42863" y="142950"/>
                              <a:pt x="44768" y="153428"/>
                            </a:cubicBezTo>
                            <a:cubicBezTo>
                              <a:pt x="46672" y="160095"/>
                              <a:pt x="45720" y="166763"/>
                              <a:pt x="53340" y="168668"/>
                            </a:cubicBezTo>
                            <a:cubicBezTo>
                              <a:pt x="57150" y="169620"/>
                              <a:pt x="60008" y="168668"/>
                              <a:pt x="63818" y="168668"/>
                            </a:cubicBezTo>
                            <a:cubicBezTo>
                              <a:pt x="67628" y="168668"/>
                              <a:pt x="71438" y="168668"/>
                              <a:pt x="74295" y="168668"/>
                            </a:cubicBezTo>
                            <a:close/>
                          </a:path>
                        </a:pathLst>
                      </a:custGeom>
                      <a:solidFill>
                        <a:srgbClr val="FFA71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203" name="图形 132"/>
                      <p:cNvSpPr/>
                      <p:nvPr/>
                    </p:nvSpPr>
                    <p:spPr>
                      <a:xfrm>
                        <a:off x="8038146" y="4317607"/>
                        <a:ext cx="127634" cy="203909"/>
                      </a:xfrm>
                      <a:custGeom>
                        <a:avLst/>
                        <a:gdLst>
                          <a:gd name="connsiteX0" fmla="*/ 70485 w 127634"/>
                          <a:gd name="connsiteY0" fmla="*/ 168668 h 203909"/>
                          <a:gd name="connsiteX1" fmla="*/ 127635 w 127634"/>
                          <a:gd name="connsiteY1" fmla="*/ 203910 h 203909"/>
                          <a:gd name="connsiteX2" fmla="*/ 105728 w 127634"/>
                          <a:gd name="connsiteY2" fmla="*/ 59130 h 203909"/>
                          <a:gd name="connsiteX3" fmla="*/ 84772 w 127634"/>
                          <a:gd name="connsiteY3" fmla="*/ 20077 h 203909"/>
                          <a:gd name="connsiteX4" fmla="*/ 39053 w 127634"/>
                          <a:gd name="connsiteY4" fmla="*/ 3885 h 203909"/>
                          <a:gd name="connsiteX5" fmla="*/ 0 w 127634"/>
                          <a:gd name="connsiteY5" fmla="*/ 1027 h 203909"/>
                          <a:gd name="connsiteX6" fmla="*/ 6668 w 127634"/>
                          <a:gd name="connsiteY6" fmla="*/ 45795 h 203909"/>
                          <a:gd name="connsiteX7" fmla="*/ 28575 w 127634"/>
                          <a:gd name="connsiteY7" fmla="*/ 124852 h 203909"/>
                          <a:gd name="connsiteX8" fmla="*/ 38100 w 127634"/>
                          <a:gd name="connsiteY8" fmla="*/ 154380 h 203909"/>
                          <a:gd name="connsiteX9" fmla="*/ 50483 w 127634"/>
                          <a:gd name="connsiteY9" fmla="*/ 167715 h 203909"/>
                          <a:gd name="connsiteX10" fmla="*/ 60960 w 127634"/>
                          <a:gd name="connsiteY10" fmla="*/ 167715 h 203909"/>
                          <a:gd name="connsiteX11" fmla="*/ 70485 w 127634"/>
                          <a:gd name="connsiteY11" fmla="*/ 168668 h 2039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27634" h="203909">
                            <a:moveTo>
                              <a:pt x="70485" y="168668"/>
                            </a:moveTo>
                            <a:cubicBezTo>
                              <a:pt x="92393" y="171525"/>
                              <a:pt x="116205" y="186765"/>
                              <a:pt x="127635" y="203910"/>
                            </a:cubicBezTo>
                            <a:cubicBezTo>
                              <a:pt x="126683" y="157238"/>
                              <a:pt x="125730" y="103897"/>
                              <a:pt x="105728" y="59130"/>
                            </a:cubicBezTo>
                            <a:cubicBezTo>
                              <a:pt x="100013" y="47700"/>
                              <a:pt x="95250" y="26745"/>
                              <a:pt x="84772" y="20077"/>
                            </a:cubicBezTo>
                            <a:cubicBezTo>
                              <a:pt x="84772" y="20077"/>
                              <a:pt x="53340" y="5790"/>
                              <a:pt x="39053" y="3885"/>
                            </a:cubicBezTo>
                            <a:cubicBezTo>
                              <a:pt x="27622" y="1980"/>
                              <a:pt x="11430" y="-1830"/>
                              <a:pt x="0" y="1027"/>
                            </a:cubicBezTo>
                            <a:cubicBezTo>
                              <a:pt x="953" y="15315"/>
                              <a:pt x="2858" y="31508"/>
                              <a:pt x="6668" y="45795"/>
                            </a:cubicBezTo>
                            <a:cubicBezTo>
                              <a:pt x="14288" y="72465"/>
                              <a:pt x="22860" y="98183"/>
                              <a:pt x="28575" y="124852"/>
                            </a:cubicBezTo>
                            <a:cubicBezTo>
                              <a:pt x="30480" y="135330"/>
                              <a:pt x="35243" y="144855"/>
                              <a:pt x="38100" y="154380"/>
                            </a:cubicBezTo>
                            <a:cubicBezTo>
                              <a:pt x="40005" y="161047"/>
                              <a:pt x="41910" y="166763"/>
                              <a:pt x="50483" y="167715"/>
                            </a:cubicBezTo>
                            <a:cubicBezTo>
                              <a:pt x="54293" y="168668"/>
                              <a:pt x="57150" y="167715"/>
                              <a:pt x="60960" y="167715"/>
                            </a:cubicBezTo>
                            <a:cubicBezTo>
                              <a:pt x="63818" y="167715"/>
                              <a:pt x="67628" y="168668"/>
                              <a:pt x="70485" y="168668"/>
                            </a:cubicBezTo>
                            <a:close/>
                          </a:path>
                        </a:pathLst>
                      </a:custGeom>
                      <a:solidFill>
                        <a:srgbClr val="FFCD52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204" name="图形 132"/>
                    <p:cNvSpPr/>
                    <p:nvPr/>
                  </p:nvSpPr>
                  <p:spPr>
                    <a:xfrm>
                      <a:off x="8037194" y="4312525"/>
                      <a:ext cx="3095" cy="7062"/>
                    </a:xfrm>
                    <a:custGeom>
                      <a:avLst/>
                      <a:gdLst>
                        <a:gd name="connsiteX0" fmla="*/ 1905 w 3095"/>
                        <a:gd name="connsiteY0" fmla="*/ 7062 h 7062"/>
                        <a:gd name="connsiteX1" fmla="*/ 953 w 3095"/>
                        <a:gd name="connsiteY1" fmla="*/ 6109 h 7062"/>
                        <a:gd name="connsiteX2" fmla="*/ 0 w 3095"/>
                        <a:gd name="connsiteY2" fmla="*/ 2300 h 7062"/>
                        <a:gd name="connsiteX3" fmla="*/ 953 w 3095"/>
                        <a:gd name="connsiteY3" fmla="*/ 395 h 7062"/>
                        <a:gd name="connsiteX4" fmla="*/ 1905 w 3095"/>
                        <a:gd name="connsiteY4" fmla="*/ 1347 h 7062"/>
                        <a:gd name="connsiteX5" fmla="*/ 1905 w 3095"/>
                        <a:gd name="connsiteY5" fmla="*/ 2300 h 7062"/>
                        <a:gd name="connsiteX6" fmla="*/ 2858 w 3095"/>
                        <a:gd name="connsiteY6" fmla="*/ 5157 h 7062"/>
                        <a:gd name="connsiteX7" fmla="*/ 1905 w 3095"/>
                        <a:gd name="connsiteY7" fmla="*/ 7062 h 7062"/>
                        <a:gd name="connsiteX8" fmla="*/ 1905 w 3095"/>
                        <a:gd name="connsiteY8" fmla="*/ 7062 h 70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095" h="7062">
                          <a:moveTo>
                            <a:pt x="1905" y="7062"/>
                          </a:moveTo>
                          <a:cubicBezTo>
                            <a:pt x="1905" y="7062"/>
                            <a:pt x="953" y="6109"/>
                            <a:pt x="953" y="6109"/>
                          </a:cubicBezTo>
                          <a:cubicBezTo>
                            <a:pt x="0" y="5157"/>
                            <a:pt x="0" y="3252"/>
                            <a:pt x="0" y="2300"/>
                          </a:cubicBezTo>
                          <a:cubicBezTo>
                            <a:pt x="0" y="1347"/>
                            <a:pt x="0" y="1347"/>
                            <a:pt x="953" y="395"/>
                          </a:cubicBezTo>
                          <a:cubicBezTo>
                            <a:pt x="1905" y="-558"/>
                            <a:pt x="1905" y="395"/>
                            <a:pt x="1905" y="1347"/>
                          </a:cubicBezTo>
                          <a:cubicBezTo>
                            <a:pt x="1905" y="1347"/>
                            <a:pt x="1905" y="2300"/>
                            <a:pt x="1905" y="2300"/>
                          </a:cubicBezTo>
                          <a:cubicBezTo>
                            <a:pt x="1905" y="3252"/>
                            <a:pt x="1905" y="4205"/>
                            <a:pt x="2858" y="5157"/>
                          </a:cubicBezTo>
                          <a:cubicBezTo>
                            <a:pt x="2858" y="6109"/>
                            <a:pt x="3810" y="7062"/>
                            <a:pt x="1905" y="7062"/>
                          </a:cubicBezTo>
                          <a:cubicBezTo>
                            <a:pt x="1905" y="7062"/>
                            <a:pt x="1905" y="7062"/>
                            <a:pt x="1905" y="7062"/>
                          </a:cubicBezTo>
                          <a:close/>
                        </a:path>
                      </a:pathLst>
                    </a:custGeom>
                    <a:solidFill>
                      <a:srgbClr val="FFCD5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05" name="图形 132"/>
                  <p:cNvSpPr/>
                  <p:nvPr/>
                </p:nvSpPr>
                <p:spPr>
                  <a:xfrm>
                    <a:off x="8027193" y="4290128"/>
                    <a:ext cx="28098" cy="26601"/>
                  </a:xfrm>
                  <a:custGeom>
                    <a:avLst/>
                    <a:gdLst>
                      <a:gd name="connsiteX0" fmla="*/ 18574 w 28098"/>
                      <a:gd name="connsiteY0" fmla="*/ 3741 h 26601"/>
                      <a:gd name="connsiteX1" fmla="*/ 3334 w 28098"/>
                      <a:gd name="connsiteY1" fmla="*/ 1836 h 26601"/>
                      <a:gd name="connsiteX2" fmla="*/ 2381 w 28098"/>
                      <a:gd name="connsiteY2" fmla="*/ 15171 h 26601"/>
                      <a:gd name="connsiteX3" fmla="*/ 16669 w 28098"/>
                      <a:gd name="connsiteY3" fmla="*/ 26601 h 26601"/>
                      <a:gd name="connsiteX4" fmla="*/ 20479 w 28098"/>
                      <a:gd name="connsiteY4" fmla="*/ 25649 h 26601"/>
                      <a:gd name="connsiteX5" fmla="*/ 7144 w 28098"/>
                      <a:gd name="connsiteY5" fmla="*/ 13266 h 26601"/>
                      <a:gd name="connsiteX6" fmla="*/ 8096 w 28098"/>
                      <a:gd name="connsiteY6" fmla="*/ 3741 h 26601"/>
                      <a:gd name="connsiteX7" fmla="*/ 16669 w 28098"/>
                      <a:gd name="connsiteY7" fmla="*/ 7551 h 26601"/>
                      <a:gd name="connsiteX8" fmla="*/ 24289 w 28098"/>
                      <a:gd name="connsiteY8" fmla="*/ 24696 h 26601"/>
                      <a:gd name="connsiteX9" fmla="*/ 28099 w 28098"/>
                      <a:gd name="connsiteY9" fmla="*/ 23744 h 26601"/>
                      <a:gd name="connsiteX10" fmla="*/ 18574 w 28098"/>
                      <a:gd name="connsiteY10" fmla="*/ 3741 h 26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098" h="26601">
                        <a:moveTo>
                          <a:pt x="18574" y="3741"/>
                        </a:moveTo>
                        <a:cubicBezTo>
                          <a:pt x="14764" y="884"/>
                          <a:pt x="8096" y="-1974"/>
                          <a:pt x="3334" y="1836"/>
                        </a:cubicBezTo>
                        <a:cubicBezTo>
                          <a:pt x="-1429" y="4694"/>
                          <a:pt x="-476" y="11361"/>
                          <a:pt x="2381" y="15171"/>
                        </a:cubicBezTo>
                        <a:cubicBezTo>
                          <a:pt x="6191" y="19934"/>
                          <a:pt x="13811" y="21839"/>
                          <a:pt x="16669" y="26601"/>
                        </a:cubicBezTo>
                        <a:lnTo>
                          <a:pt x="20479" y="25649"/>
                        </a:lnTo>
                        <a:cubicBezTo>
                          <a:pt x="18574" y="19934"/>
                          <a:pt x="11906" y="17076"/>
                          <a:pt x="7144" y="13266"/>
                        </a:cubicBezTo>
                        <a:cubicBezTo>
                          <a:pt x="4286" y="10409"/>
                          <a:pt x="1429" y="3741"/>
                          <a:pt x="8096" y="3741"/>
                        </a:cubicBezTo>
                        <a:cubicBezTo>
                          <a:pt x="10954" y="3741"/>
                          <a:pt x="14764" y="5646"/>
                          <a:pt x="16669" y="7551"/>
                        </a:cubicBezTo>
                        <a:cubicBezTo>
                          <a:pt x="21431" y="12314"/>
                          <a:pt x="23336" y="18029"/>
                          <a:pt x="24289" y="24696"/>
                        </a:cubicBezTo>
                        <a:lnTo>
                          <a:pt x="28099" y="23744"/>
                        </a:lnTo>
                        <a:cubicBezTo>
                          <a:pt x="27146" y="16124"/>
                          <a:pt x="24289" y="8504"/>
                          <a:pt x="18574" y="3741"/>
                        </a:cubicBezTo>
                        <a:close/>
                      </a:path>
                    </a:pathLst>
                  </a:custGeom>
                  <a:solidFill>
                    <a:srgbClr val="FF7A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6" name="图形 132"/>
                  <p:cNvSpPr/>
                  <p:nvPr/>
                </p:nvSpPr>
                <p:spPr>
                  <a:xfrm>
                    <a:off x="8027193" y="4290128"/>
                    <a:ext cx="28098" cy="26601"/>
                  </a:xfrm>
                  <a:custGeom>
                    <a:avLst/>
                    <a:gdLst>
                      <a:gd name="connsiteX0" fmla="*/ 18574 w 28098"/>
                      <a:gd name="connsiteY0" fmla="*/ 3741 h 26601"/>
                      <a:gd name="connsiteX1" fmla="*/ 3334 w 28098"/>
                      <a:gd name="connsiteY1" fmla="*/ 1836 h 26601"/>
                      <a:gd name="connsiteX2" fmla="*/ 2381 w 28098"/>
                      <a:gd name="connsiteY2" fmla="*/ 15171 h 26601"/>
                      <a:gd name="connsiteX3" fmla="*/ 16669 w 28098"/>
                      <a:gd name="connsiteY3" fmla="*/ 26601 h 26601"/>
                      <a:gd name="connsiteX4" fmla="*/ 20479 w 28098"/>
                      <a:gd name="connsiteY4" fmla="*/ 25649 h 26601"/>
                      <a:gd name="connsiteX5" fmla="*/ 7144 w 28098"/>
                      <a:gd name="connsiteY5" fmla="*/ 13266 h 26601"/>
                      <a:gd name="connsiteX6" fmla="*/ 8096 w 28098"/>
                      <a:gd name="connsiteY6" fmla="*/ 3741 h 26601"/>
                      <a:gd name="connsiteX7" fmla="*/ 16669 w 28098"/>
                      <a:gd name="connsiteY7" fmla="*/ 7551 h 26601"/>
                      <a:gd name="connsiteX8" fmla="*/ 24289 w 28098"/>
                      <a:gd name="connsiteY8" fmla="*/ 24696 h 26601"/>
                      <a:gd name="connsiteX9" fmla="*/ 28099 w 28098"/>
                      <a:gd name="connsiteY9" fmla="*/ 23744 h 26601"/>
                      <a:gd name="connsiteX10" fmla="*/ 18574 w 28098"/>
                      <a:gd name="connsiteY10" fmla="*/ 3741 h 26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098" h="26601">
                        <a:moveTo>
                          <a:pt x="18574" y="3741"/>
                        </a:moveTo>
                        <a:cubicBezTo>
                          <a:pt x="14764" y="884"/>
                          <a:pt x="8096" y="-1974"/>
                          <a:pt x="3334" y="1836"/>
                        </a:cubicBezTo>
                        <a:cubicBezTo>
                          <a:pt x="-1429" y="4694"/>
                          <a:pt x="-476" y="11361"/>
                          <a:pt x="2381" y="15171"/>
                        </a:cubicBezTo>
                        <a:cubicBezTo>
                          <a:pt x="6191" y="19934"/>
                          <a:pt x="13811" y="21839"/>
                          <a:pt x="16669" y="26601"/>
                        </a:cubicBezTo>
                        <a:lnTo>
                          <a:pt x="20479" y="25649"/>
                        </a:lnTo>
                        <a:cubicBezTo>
                          <a:pt x="18574" y="19934"/>
                          <a:pt x="11906" y="17076"/>
                          <a:pt x="7144" y="13266"/>
                        </a:cubicBezTo>
                        <a:cubicBezTo>
                          <a:pt x="4286" y="10409"/>
                          <a:pt x="1429" y="3741"/>
                          <a:pt x="8096" y="3741"/>
                        </a:cubicBezTo>
                        <a:cubicBezTo>
                          <a:pt x="10954" y="3741"/>
                          <a:pt x="14764" y="5646"/>
                          <a:pt x="16669" y="7551"/>
                        </a:cubicBezTo>
                        <a:cubicBezTo>
                          <a:pt x="21431" y="12314"/>
                          <a:pt x="23336" y="18029"/>
                          <a:pt x="24289" y="24696"/>
                        </a:cubicBezTo>
                        <a:lnTo>
                          <a:pt x="28099" y="23744"/>
                        </a:lnTo>
                        <a:cubicBezTo>
                          <a:pt x="27146" y="16124"/>
                          <a:pt x="24289" y="8504"/>
                          <a:pt x="18574" y="3741"/>
                        </a:cubicBezTo>
                        <a:close/>
                      </a:path>
                    </a:pathLst>
                  </a:custGeom>
                  <a:solidFill>
                    <a:srgbClr val="FF91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grpSp>
                <p:nvGrpSpPr>
                  <p:cNvPr id="207" name="图形 132"/>
                  <p:cNvGrpSpPr/>
                  <p:nvPr/>
                </p:nvGrpSpPr>
                <p:grpSpPr>
                  <a:xfrm>
                    <a:off x="8061006" y="4353062"/>
                    <a:ext cx="59055" cy="55107"/>
                    <a:chOff x="8061006" y="4353062"/>
                    <a:chExt cx="59055" cy="55107"/>
                  </a:xfrm>
                  <a:solidFill>
                    <a:srgbClr val="FF911A"/>
                  </a:solidFill>
                </p:grpSpPr>
                <p:sp>
                  <p:nvSpPr>
                    <p:cNvPr id="208" name="图形 132"/>
                    <p:cNvSpPr/>
                    <p:nvPr/>
                  </p:nvSpPr>
                  <p:spPr>
                    <a:xfrm>
                      <a:off x="8061006" y="4353062"/>
                      <a:ext cx="59055" cy="55107"/>
                    </a:xfrm>
                    <a:custGeom>
                      <a:avLst/>
                      <a:gdLst>
                        <a:gd name="connsiteX0" fmla="*/ 29528 w 59055"/>
                        <a:gd name="connsiteY0" fmla="*/ 38915 h 55107"/>
                        <a:gd name="connsiteX1" fmla="*/ 59055 w 59055"/>
                        <a:gd name="connsiteY1" fmla="*/ 55108 h 55107"/>
                        <a:gd name="connsiteX2" fmla="*/ 46673 w 59055"/>
                        <a:gd name="connsiteY2" fmla="*/ 13198 h 55107"/>
                        <a:gd name="connsiteX3" fmla="*/ 19050 w 59055"/>
                        <a:gd name="connsiteY3" fmla="*/ 1768 h 55107"/>
                        <a:gd name="connsiteX4" fmla="*/ 0 w 59055"/>
                        <a:gd name="connsiteY4" fmla="*/ 815 h 55107"/>
                        <a:gd name="connsiteX5" fmla="*/ 3810 w 59055"/>
                        <a:gd name="connsiteY5" fmla="*/ 21770 h 55107"/>
                        <a:gd name="connsiteX6" fmla="*/ 6668 w 59055"/>
                        <a:gd name="connsiteY6" fmla="*/ 36058 h 55107"/>
                        <a:gd name="connsiteX7" fmla="*/ 29528 w 59055"/>
                        <a:gd name="connsiteY7" fmla="*/ 38915 h 55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9055" h="55107">
                          <a:moveTo>
                            <a:pt x="29528" y="38915"/>
                          </a:moveTo>
                          <a:cubicBezTo>
                            <a:pt x="40005" y="42725"/>
                            <a:pt x="51435" y="47488"/>
                            <a:pt x="59055" y="55108"/>
                          </a:cubicBezTo>
                          <a:cubicBezTo>
                            <a:pt x="58103" y="43678"/>
                            <a:pt x="51435" y="16055"/>
                            <a:pt x="46673" y="13198"/>
                          </a:cubicBezTo>
                          <a:cubicBezTo>
                            <a:pt x="46673" y="13198"/>
                            <a:pt x="32385" y="3673"/>
                            <a:pt x="19050" y="1768"/>
                          </a:cubicBezTo>
                          <a:cubicBezTo>
                            <a:pt x="13335" y="815"/>
                            <a:pt x="5715" y="-1090"/>
                            <a:pt x="0" y="815"/>
                          </a:cubicBezTo>
                          <a:cubicBezTo>
                            <a:pt x="0" y="7483"/>
                            <a:pt x="1905" y="15103"/>
                            <a:pt x="3810" y="21770"/>
                          </a:cubicBezTo>
                          <a:cubicBezTo>
                            <a:pt x="5715" y="27485"/>
                            <a:pt x="5715" y="30343"/>
                            <a:pt x="6668" y="36058"/>
                          </a:cubicBezTo>
                          <a:cubicBezTo>
                            <a:pt x="18098" y="35105"/>
                            <a:pt x="21908" y="37010"/>
                            <a:pt x="29528" y="38915"/>
                          </a:cubicBezTo>
                          <a:close/>
                        </a:path>
                      </a:pathLst>
                    </a:custGeom>
                    <a:solidFill>
                      <a:srgbClr val="FF911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209" name="图形 132"/>
                    <p:cNvSpPr/>
                    <p:nvPr/>
                  </p:nvSpPr>
                  <p:spPr>
                    <a:xfrm>
                      <a:off x="8066721" y="4361497"/>
                      <a:ext cx="40005" cy="11853"/>
                    </a:xfrm>
                    <a:custGeom>
                      <a:avLst/>
                      <a:gdLst>
                        <a:gd name="connsiteX0" fmla="*/ 40005 w 40005"/>
                        <a:gd name="connsiteY0" fmla="*/ 11430 h 11853"/>
                        <a:gd name="connsiteX1" fmla="*/ 20955 w 40005"/>
                        <a:gd name="connsiteY1" fmla="*/ 2858 h 11853"/>
                        <a:gd name="connsiteX2" fmla="*/ 0 w 40005"/>
                        <a:gd name="connsiteY2" fmla="*/ 0 h 11853"/>
                        <a:gd name="connsiteX3" fmla="*/ 0 w 40005"/>
                        <a:gd name="connsiteY3" fmla="*/ 0 h 11853"/>
                        <a:gd name="connsiteX4" fmla="*/ 20003 w 40005"/>
                        <a:gd name="connsiteY4" fmla="*/ 2858 h 11853"/>
                        <a:gd name="connsiteX5" fmla="*/ 40005 w 40005"/>
                        <a:gd name="connsiteY5" fmla="*/ 11430 h 11853"/>
                        <a:gd name="connsiteX6" fmla="*/ 40005 w 40005"/>
                        <a:gd name="connsiteY6" fmla="*/ 11430 h 11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0005" h="11853">
                          <a:moveTo>
                            <a:pt x="40005" y="11430"/>
                          </a:moveTo>
                          <a:cubicBezTo>
                            <a:pt x="34290" y="7620"/>
                            <a:pt x="27622" y="4763"/>
                            <a:pt x="20955" y="2858"/>
                          </a:cubicBezTo>
                          <a:cubicBezTo>
                            <a:pt x="14288" y="953"/>
                            <a:pt x="6668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6668" y="953"/>
                            <a:pt x="13335" y="953"/>
                            <a:pt x="20003" y="2858"/>
                          </a:cubicBezTo>
                          <a:cubicBezTo>
                            <a:pt x="27622" y="5715"/>
                            <a:pt x="33338" y="8573"/>
                            <a:pt x="40005" y="11430"/>
                          </a:cubicBezTo>
                          <a:cubicBezTo>
                            <a:pt x="40005" y="12383"/>
                            <a:pt x="40005" y="11430"/>
                            <a:pt x="40005" y="11430"/>
                          </a:cubicBezTo>
                          <a:close/>
                        </a:path>
                      </a:pathLst>
                    </a:custGeom>
                    <a:solidFill>
                      <a:srgbClr val="FF911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210" name="图形 132"/>
                    <p:cNvSpPr/>
                    <p:nvPr/>
                  </p:nvSpPr>
                  <p:spPr>
                    <a:xfrm>
                      <a:off x="8068627" y="4371022"/>
                      <a:ext cx="40004" cy="11430"/>
                    </a:xfrm>
                    <a:custGeom>
                      <a:avLst/>
                      <a:gdLst>
                        <a:gd name="connsiteX0" fmla="*/ 40005 w 40004"/>
                        <a:gd name="connsiteY0" fmla="*/ 11430 h 11430"/>
                        <a:gd name="connsiteX1" fmla="*/ 20955 w 40004"/>
                        <a:gd name="connsiteY1" fmla="*/ 2858 h 11430"/>
                        <a:gd name="connsiteX2" fmla="*/ 0 w 40004"/>
                        <a:gd name="connsiteY2" fmla="*/ 0 h 11430"/>
                        <a:gd name="connsiteX3" fmla="*/ 0 w 40004"/>
                        <a:gd name="connsiteY3" fmla="*/ 0 h 11430"/>
                        <a:gd name="connsiteX4" fmla="*/ 20003 w 40004"/>
                        <a:gd name="connsiteY4" fmla="*/ 2858 h 11430"/>
                        <a:gd name="connsiteX5" fmla="*/ 40005 w 40004"/>
                        <a:gd name="connsiteY5" fmla="*/ 11430 h 11430"/>
                        <a:gd name="connsiteX6" fmla="*/ 40005 w 40004"/>
                        <a:gd name="connsiteY6" fmla="*/ 11430 h 11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0004" h="11430">
                          <a:moveTo>
                            <a:pt x="40005" y="11430"/>
                          </a:moveTo>
                          <a:cubicBezTo>
                            <a:pt x="34290" y="7620"/>
                            <a:pt x="27622" y="4763"/>
                            <a:pt x="20955" y="2858"/>
                          </a:cubicBezTo>
                          <a:cubicBezTo>
                            <a:pt x="14288" y="953"/>
                            <a:pt x="6667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6667" y="953"/>
                            <a:pt x="13335" y="953"/>
                            <a:pt x="20003" y="2858"/>
                          </a:cubicBezTo>
                          <a:cubicBezTo>
                            <a:pt x="26670" y="5715"/>
                            <a:pt x="33338" y="8573"/>
                            <a:pt x="40005" y="11430"/>
                          </a:cubicBezTo>
                          <a:cubicBezTo>
                            <a:pt x="39053" y="11430"/>
                            <a:pt x="40005" y="11430"/>
                            <a:pt x="40005" y="11430"/>
                          </a:cubicBezTo>
                          <a:close/>
                        </a:path>
                      </a:pathLst>
                    </a:custGeom>
                    <a:solidFill>
                      <a:srgbClr val="FF911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211" name="图形 132"/>
                    <p:cNvSpPr/>
                    <p:nvPr/>
                  </p:nvSpPr>
                  <p:spPr>
                    <a:xfrm>
                      <a:off x="8071484" y="4381500"/>
                      <a:ext cx="40005" cy="11429"/>
                    </a:xfrm>
                    <a:custGeom>
                      <a:avLst/>
                      <a:gdLst>
                        <a:gd name="connsiteX0" fmla="*/ 40005 w 40005"/>
                        <a:gd name="connsiteY0" fmla="*/ 11430 h 11429"/>
                        <a:gd name="connsiteX1" fmla="*/ 20955 w 40005"/>
                        <a:gd name="connsiteY1" fmla="*/ 2858 h 11429"/>
                        <a:gd name="connsiteX2" fmla="*/ 0 w 40005"/>
                        <a:gd name="connsiteY2" fmla="*/ 0 h 11429"/>
                        <a:gd name="connsiteX3" fmla="*/ 0 w 40005"/>
                        <a:gd name="connsiteY3" fmla="*/ 0 h 11429"/>
                        <a:gd name="connsiteX4" fmla="*/ 20003 w 40005"/>
                        <a:gd name="connsiteY4" fmla="*/ 2858 h 11429"/>
                        <a:gd name="connsiteX5" fmla="*/ 40005 w 40005"/>
                        <a:gd name="connsiteY5" fmla="*/ 11430 h 11429"/>
                        <a:gd name="connsiteX6" fmla="*/ 40005 w 40005"/>
                        <a:gd name="connsiteY6" fmla="*/ 11430 h 114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0005" h="11429">
                          <a:moveTo>
                            <a:pt x="40005" y="11430"/>
                          </a:moveTo>
                          <a:cubicBezTo>
                            <a:pt x="34290" y="7620"/>
                            <a:pt x="27622" y="4763"/>
                            <a:pt x="20955" y="2858"/>
                          </a:cubicBezTo>
                          <a:cubicBezTo>
                            <a:pt x="14288" y="953"/>
                            <a:pt x="6668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6668" y="953"/>
                            <a:pt x="13335" y="953"/>
                            <a:pt x="20003" y="2858"/>
                          </a:cubicBezTo>
                          <a:cubicBezTo>
                            <a:pt x="27622" y="5715"/>
                            <a:pt x="33338" y="8572"/>
                            <a:pt x="40005" y="11430"/>
                          </a:cubicBezTo>
                          <a:cubicBezTo>
                            <a:pt x="40005" y="11430"/>
                            <a:pt x="40005" y="11430"/>
                            <a:pt x="40005" y="11430"/>
                          </a:cubicBezTo>
                          <a:close/>
                        </a:path>
                      </a:pathLst>
                    </a:custGeom>
                    <a:solidFill>
                      <a:srgbClr val="FF911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212" name="图形 132"/>
              <p:cNvSpPr/>
              <p:nvPr/>
            </p:nvSpPr>
            <p:spPr>
              <a:xfrm>
                <a:off x="4707254" y="2215037"/>
                <a:ext cx="3826192" cy="1170147"/>
              </a:xfrm>
              <a:custGeom>
                <a:avLst/>
                <a:gdLst>
                  <a:gd name="connsiteX0" fmla="*/ 0 w 3826192"/>
                  <a:gd name="connsiteY0" fmla="*/ 102395 h 1170147"/>
                  <a:gd name="connsiteX1" fmla="*/ 947738 w 3826192"/>
                  <a:gd name="connsiteY1" fmla="*/ 35720 h 1170147"/>
                  <a:gd name="connsiteX2" fmla="*/ 2681288 w 3826192"/>
                  <a:gd name="connsiteY2" fmla="*/ 59533 h 1170147"/>
                  <a:gd name="connsiteX3" fmla="*/ 3764280 w 3826192"/>
                  <a:gd name="connsiteY3" fmla="*/ 106205 h 1170147"/>
                  <a:gd name="connsiteX4" fmla="*/ 3786188 w 3826192"/>
                  <a:gd name="connsiteY4" fmla="*/ 812008 h 1170147"/>
                  <a:gd name="connsiteX5" fmla="*/ 3826193 w 3826192"/>
                  <a:gd name="connsiteY5" fmla="*/ 1170148 h 117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6192" h="1170147">
                    <a:moveTo>
                      <a:pt x="0" y="102395"/>
                    </a:moveTo>
                    <a:cubicBezTo>
                      <a:pt x="347663" y="124303"/>
                      <a:pt x="607695" y="46198"/>
                      <a:pt x="947738" y="35720"/>
                    </a:cubicBezTo>
                    <a:cubicBezTo>
                      <a:pt x="1528763" y="18575"/>
                      <a:pt x="2103120" y="121445"/>
                      <a:pt x="2681288" y="59533"/>
                    </a:cubicBezTo>
                    <a:cubicBezTo>
                      <a:pt x="3270885" y="-3332"/>
                      <a:pt x="3588068" y="-51910"/>
                      <a:pt x="3764280" y="106205"/>
                    </a:cubicBezTo>
                    <a:cubicBezTo>
                      <a:pt x="3853815" y="186215"/>
                      <a:pt x="3768090" y="364333"/>
                      <a:pt x="3786188" y="812008"/>
                    </a:cubicBezTo>
                    <a:cubicBezTo>
                      <a:pt x="3791903" y="956788"/>
                      <a:pt x="3822383" y="1092043"/>
                      <a:pt x="3826193" y="1170148"/>
                    </a:cubicBezTo>
                  </a:path>
                </a:pathLst>
              </a:custGeom>
              <a:noFill/>
              <a:ln w="19050" cap="rnd">
                <a:solidFill>
                  <a:srgbClr val="4AA0DB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" name="图形 132"/>
              <p:cNvSpPr/>
              <p:nvPr/>
            </p:nvSpPr>
            <p:spPr>
              <a:xfrm>
                <a:off x="4238624" y="2273617"/>
                <a:ext cx="350520" cy="38100"/>
              </a:xfrm>
              <a:custGeom>
                <a:avLst/>
                <a:gdLst>
                  <a:gd name="connsiteX0" fmla="*/ 0 w 350520"/>
                  <a:gd name="connsiteY0" fmla="*/ 0 h 38100"/>
                  <a:gd name="connsiteX1" fmla="*/ 350520 w 350520"/>
                  <a:gd name="connsiteY1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0520" h="38100">
                    <a:moveTo>
                      <a:pt x="0" y="0"/>
                    </a:moveTo>
                    <a:cubicBezTo>
                      <a:pt x="66675" y="7620"/>
                      <a:pt x="271463" y="31433"/>
                      <a:pt x="350520" y="38100"/>
                    </a:cubicBezTo>
                  </a:path>
                </a:pathLst>
              </a:custGeom>
              <a:noFill/>
              <a:ln w="19050" cap="rnd">
                <a:solidFill>
                  <a:srgbClr val="4AA0DB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" name="图形 132"/>
              <p:cNvSpPr/>
              <p:nvPr/>
            </p:nvSpPr>
            <p:spPr>
              <a:xfrm>
                <a:off x="3518687" y="2715577"/>
                <a:ext cx="3692689" cy="1924278"/>
              </a:xfrm>
              <a:custGeom>
                <a:avLst/>
                <a:gdLst>
                  <a:gd name="connsiteX0" fmla="*/ 3692690 w 3692689"/>
                  <a:gd name="connsiteY0" fmla="*/ 1843088 h 1924278"/>
                  <a:gd name="connsiteX1" fmla="*/ 3573627 w 3692689"/>
                  <a:gd name="connsiteY1" fmla="*/ 1837373 h 1924278"/>
                  <a:gd name="connsiteX2" fmla="*/ 2893542 w 3692689"/>
                  <a:gd name="connsiteY2" fmla="*/ 1920240 h 1924278"/>
                  <a:gd name="connsiteX3" fmla="*/ 1159992 w 3692689"/>
                  <a:gd name="connsiteY3" fmla="*/ 1877378 h 1924278"/>
                  <a:gd name="connsiteX4" fmla="*/ 76999 w 3692689"/>
                  <a:gd name="connsiteY4" fmla="*/ 1764030 h 1924278"/>
                  <a:gd name="connsiteX5" fmla="*/ 55092 w 3692689"/>
                  <a:gd name="connsiteY5" fmla="*/ 1124903 h 1924278"/>
                  <a:gd name="connsiteX6" fmla="*/ 16039 w 3692689"/>
                  <a:gd name="connsiteY6" fmla="*/ 0 h 192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2689" h="1924278">
                    <a:moveTo>
                      <a:pt x="3692690" y="1843088"/>
                    </a:moveTo>
                    <a:cubicBezTo>
                      <a:pt x="3653637" y="1839278"/>
                      <a:pt x="3614584" y="1837373"/>
                      <a:pt x="3573627" y="1837373"/>
                    </a:cubicBezTo>
                    <a:cubicBezTo>
                      <a:pt x="3225012" y="1837373"/>
                      <a:pt x="3234537" y="1909763"/>
                      <a:pt x="2893542" y="1920240"/>
                    </a:cubicBezTo>
                    <a:cubicBezTo>
                      <a:pt x="2312517" y="1937385"/>
                      <a:pt x="1738159" y="1815465"/>
                      <a:pt x="1159992" y="1877378"/>
                    </a:cubicBezTo>
                    <a:cubicBezTo>
                      <a:pt x="570394" y="1940242"/>
                      <a:pt x="192252" y="1970723"/>
                      <a:pt x="76999" y="1764030"/>
                    </a:cubicBezTo>
                    <a:cubicBezTo>
                      <a:pt x="14134" y="1651635"/>
                      <a:pt x="110337" y="1483995"/>
                      <a:pt x="55092" y="1124903"/>
                    </a:cubicBezTo>
                    <a:cubicBezTo>
                      <a:pt x="-43016" y="476250"/>
                      <a:pt x="20802" y="79058"/>
                      <a:pt x="16039" y="0"/>
                    </a:cubicBezTo>
                  </a:path>
                </a:pathLst>
              </a:custGeom>
              <a:noFill/>
              <a:ln w="19050" cap="rnd">
                <a:solidFill>
                  <a:srgbClr val="4AA0DB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5" name="图形 132"/>
              <p:cNvSpPr/>
              <p:nvPr/>
            </p:nvSpPr>
            <p:spPr>
              <a:xfrm>
                <a:off x="7333296" y="4574857"/>
                <a:ext cx="253365" cy="51435"/>
              </a:xfrm>
              <a:custGeom>
                <a:avLst/>
                <a:gdLst>
                  <a:gd name="connsiteX0" fmla="*/ 253365 w 253365"/>
                  <a:gd name="connsiteY0" fmla="*/ 51435 h 51435"/>
                  <a:gd name="connsiteX1" fmla="*/ 0 w 253365"/>
                  <a:gd name="connsiteY1" fmla="*/ 0 h 5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3365" h="51435">
                    <a:moveTo>
                      <a:pt x="253365" y="51435"/>
                    </a:moveTo>
                    <a:cubicBezTo>
                      <a:pt x="196215" y="39052"/>
                      <a:pt x="62865" y="9525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rgbClr val="4AA0DB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6" name="图形 132"/>
              <p:cNvSpPr/>
              <p:nvPr/>
            </p:nvSpPr>
            <p:spPr>
              <a:xfrm>
                <a:off x="7693342" y="4654867"/>
                <a:ext cx="126682" cy="6705"/>
              </a:xfrm>
              <a:custGeom>
                <a:avLst/>
                <a:gdLst>
                  <a:gd name="connsiteX0" fmla="*/ 126682 w 126682"/>
                  <a:gd name="connsiteY0" fmla="*/ 6667 h 6705"/>
                  <a:gd name="connsiteX1" fmla="*/ 0 w 126682"/>
                  <a:gd name="connsiteY1" fmla="*/ 0 h 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2" h="6705">
                    <a:moveTo>
                      <a:pt x="126682" y="6667"/>
                    </a:moveTo>
                    <a:cubicBezTo>
                      <a:pt x="74295" y="6667"/>
                      <a:pt x="52388" y="7620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rgbClr val="4AA0DB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217" name="图形 132"/>
              <p:cNvGrpSpPr/>
              <p:nvPr/>
            </p:nvGrpSpPr>
            <p:grpSpPr>
              <a:xfrm>
                <a:off x="3500437" y="2181225"/>
                <a:ext cx="716524" cy="533400"/>
                <a:chOff x="3500437" y="2181225"/>
                <a:chExt cx="716524" cy="533400"/>
              </a:xfrm>
            </p:grpSpPr>
            <p:grpSp>
              <p:nvGrpSpPr>
                <p:cNvPr id="218" name="图形 132"/>
                <p:cNvGrpSpPr/>
                <p:nvPr/>
              </p:nvGrpSpPr>
              <p:grpSpPr>
                <a:xfrm>
                  <a:off x="3627698" y="2414587"/>
                  <a:ext cx="589263" cy="300037"/>
                  <a:chOff x="3627698" y="2414587"/>
                  <a:chExt cx="589263" cy="300037"/>
                </a:xfrm>
              </p:grpSpPr>
              <p:sp>
                <p:nvSpPr>
                  <p:cNvPr id="219" name="图形 132"/>
                  <p:cNvSpPr/>
                  <p:nvPr/>
                </p:nvSpPr>
                <p:spPr>
                  <a:xfrm>
                    <a:off x="3655694" y="2534602"/>
                    <a:ext cx="555307" cy="180022"/>
                  </a:xfrm>
                  <a:custGeom>
                    <a:avLst/>
                    <a:gdLst>
                      <a:gd name="connsiteX0" fmla="*/ 555308 w 555307"/>
                      <a:gd name="connsiteY0" fmla="*/ 48578 h 180022"/>
                      <a:gd name="connsiteX1" fmla="*/ 102870 w 555307"/>
                      <a:gd name="connsiteY1" fmla="*/ 180023 h 180022"/>
                      <a:gd name="connsiteX2" fmla="*/ 6668 w 555307"/>
                      <a:gd name="connsiteY2" fmla="*/ 104775 h 180022"/>
                      <a:gd name="connsiteX3" fmla="*/ 1905 w 555307"/>
                      <a:gd name="connsiteY3" fmla="*/ 98108 h 180022"/>
                      <a:gd name="connsiteX4" fmla="*/ 0 w 555307"/>
                      <a:gd name="connsiteY4" fmla="*/ 89535 h 180022"/>
                      <a:gd name="connsiteX5" fmla="*/ 346710 w 555307"/>
                      <a:gd name="connsiteY5" fmla="*/ 0 h 180022"/>
                      <a:gd name="connsiteX6" fmla="*/ 552450 w 555307"/>
                      <a:gd name="connsiteY6" fmla="*/ 35243 h 180022"/>
                      <a:gd name="connsiteX7" fmla="*/ 555308 w 555307"/>
                      <a:gd name="connsiteY7" fmla="*/ 48578 h 180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5307" h="180022">
                        <a:moveTo>
                          <a:pt x="555308" y="48578"/>
                        </a:moveTo>
                        <a:lnTo>
                          <a:pt x="102870" y="180023"/>
                        </a:lnTo>
                        <a:lnTo>
                          <a:pt x="6668" y="104775"/>
                        </a:lnTo>
                        <a:cubicBezTo>
                          <a:pt x="4763" y="102870"/>
                          <a:pt x="2858" y="100965"/>
                          <a:pt x="1905" y="98108"/>
                        </a:cubicBezTo>
                        <a:lnTo>
                          <a:pt x="0" y="89535"/>
                        </a:lnTo>
                        <a:lnTo>
                          <a:pt x="346710" y="0"/>
                        </a:lnTo>
                        <a:lnTo>
                          <a:pt x="552450" y="35243"/>
                        </a:lnTo>
                        <a:lnTo>
                          <a:pt x="555308" y="48578"/>
                        </a:lnTo>
                        <a:close/>
                      </a:path>
                    </a:pathLst>
                  </a:custGeom>
                  <a:solidFill>
                    <a:srgbClr val="FFA84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0" name="图形 132"/>
                  <p:cNvSpPr/>
                  <p:nvPr/>
                </p:nvSpPr>
                <p:spPr>
                  <a:xfrm>
                    <a:off x="3655694" y="2535555"/>
                    <a:ext cx="555307" cy="179069"/>
                  </a:xfrm>
                  <a:custGeom>
                    <a:avLst/>
                    <a:gdLst>
                      <a:gd name="connsiteX0" fmla="*/ 0 w 555307"/>
                      <a:gd name="connsiteY0" fmla="*/ 88582 h 179069"/>
                      <a:gd name="connsiteX1" fmla="*/ 1905 w 555307"/>
                      <a:gd name="connsiteY1" fmla="*/ 97155 h 179069"/>
                      <a:gd name="connsiteX2" fmla="*/ 6668 w 555307"/>
                      <a:gd name="connsiteY2" fmla="*/ 103822 h 179069"/>
                      <a:gd name="connsiteX3" fmla="*/ 102870 w 555307"/>
                      <a:gd name="connsiteY3" fmla="*/ 179070 h 179069"/>
                      <a:gd name="connsiteX4" fmla="*/ 555308 w 555307"/>
                      <a:gd name="connsiteY4" fmla="*/ 48577 h 179069"/>
                      <a:gd name="connsiteX5" fmla="*/ 551498 w 555307"/>
                      <a:gd name="connsiteY5" fmla="*/ 35243 h 179069"/>
                      <a:gd name="connsiteX6" fmla="*/ 345758 w 555307"/>
                      <a:gd name="connsiteY6" fmla="*/ 0 h 179069"/>
                      <a:gd name="connsiteX7" fmla="*/ 10478 w 555307"/>
                      <a:gd name="connsiteY7" fmla="*/ 85725 h 179069"/>
                      <a:gd name="connsiteX8" fmla="*/ 0 w 555307"/>
                      <a:gd name="connsiteY8" fmla="*/ 88582 h 179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5307" h="179069">
                        <a:moveTo>
                          <a:pt x="0" y="88582"/>
                        </a:moveTo>
                        <a:lnTo>
                          <a:pt x="1905" y="97155"/>
                        </a:lnTo>
                        <a:cubicBezTo>
                          <a:pt x="2858" y="100013"/>
                          <a:pt x="4763" y="102870"/>
                          <a:pt x="6668" y="103822"/>
                        </a:cubicBezTo>
                        <a:lnTo>
                          <a:pt x="102870" y="179070"/>
                        </a:lnTo>
                        <a:lnTo>
                          <a:pt x="555308" y="48577"/>
                        </a:lnTo>
                        <a:lnTo>
                          <a:pt x="551498" y="35243"/>
                        </a:lnTo>
                        <a:lnTo>
                          <a:pt x="345758" y="0"/>
                        </a:lnTo>
                        <a:lnTo>
                          <a:pt x="10478" y="85725"/>
                        </a:lnTo>
                        <a:lnTo>
                          <a:pt x="0" y="88582"/>
                        </a:lnTo>
                        <a:close/>
                      </a:path>
                    </a:pathLst>
                  </a:custGeom>
                  <a:solidFill>
                    <a:srgbClr val="FFA84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1" name="图形 132"/>
                  <p:cNvSpPr/>
                  <p:nvPr/>
                </p:nvSpPr>
                <p:spPr>
                  <a:xfrm>
                    <a:off x="3655694" y="2621280"/>
                    <a:ext cx="103822" cy="93344"/>
                  </a:xfrm>
                  <a:custGeom>
                    <a:avLst/>
                    <a:gdLst>
                      <a:gd name="connsiteX0" fmla="*/ 0 w 103822"/>
                      <a:gd name="connsiteY0" fmla="*/ 2857 h 93344"/>
                      <a:gd name="connsiteX1" fmla="*/ 1905 w 103822"/>
                      <a:gd name="connsiteY1" fmla="*/ 11430 h 93344"/>
                      <a:gd name="connsiteX2" fmla="*/ 6668 w 103822"/>
                      <a:gd name="connsiteY2" fmla="*/ 18097 h 93344"/>
                      <a:gd name="connsiteX3" fmla="*/ 102870 w 103822"/>
                      <a:gd name="connsiteY3" fmla="*/ 93345 h 93344"/>
                      <a:gd name="connsiteX4" fmla="*/ 103823 w 103822"/>
                      <a:gd name="connsiteY4" fmla="*/ 82868 h 93344"/>
                      <a:gd name="connsiteX5" fmla="*/ 96203 w 103822"/>
                      <a:gd name="connsiteY5" fmla="*/ 69532 h 93344"/>
                      <a:gd name="connsiteX6" fmla="*/ 11430 w 103822"/>
                      <a:gd name="connsiteY6" fmla="*/ 0 h 93344"/>
                      <a:gd name="connsiteX7" fmla="*/ 0 w 103822"/>
                      <a:gd name="connsiteY7" fmla="*/ 2857 h 93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3822" h="93344">
                        <a:moveTo>
                          <a:pt x="0" y="2857"/>
                        </a:moveTo>
                        <a:lnTo>
                          <a:pt x="1905" y="11430"/>
                        </a:lnTo>
                        <a:cubicBezTo>
                          <a:pt x="2858" y="14288"/>
                          <a:pt x="4763" y="17145"/>
                          <a:pt x="6668" y="18097"/>
                        </a:cubicBezTo>
                        <a:lnTo>
                          <a:pt x="102870" y="93345"/>
                        </a:lnTo>
                        <a:lnTo>
                          <a:pt x="103823" y="82868"/>
                        </a:lnTo>
                        <a:lnTo>
                          <a:pt x="96203" y="69532"/>
                        </a:lnTo>
                        <a:lnTo>
                          <a:pt x="11430" y="0"/>
                        </a:lnTo>
                        <a:lnTo>
                          <a:pt x="0" y="2857"/>
                        </a:lnTo>
                        <a:close/>
                      </a:path>
                    </a:pathLst>
                  </a:custGeom>
                  <a:solidFill>
                    <a:srgbClr val="FFA84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2" name="图形 132"/>
                  <p:cNvSpPr/>
                  <p:nvPr/>
                </p:nvSpPr>
                <p:spPr>
                  <a:xfrm>
                    <a:off x="3655694" y="2522219"/>
                    <a:ext cx="552450" cy="181927"/>
                  </a:xfrm>
                  <a:custGeom>
                    <a:avLst/>
                    <a:gdLst>
                      <a:gd name="connsiteX0" fmla="*/ 552450 w 552450"/>
                      <a:gd name="connsiteY0" fmla="*/ 48578 h 181927"/>
                      <a:gd name="connsiteX1" fmla="*/ 103823 w 552450"/>
                      <a:gd name="connsiteY1" fmla="*/ 181928 h 181927"/>
                      <a:gd name="connsiteX2" fmla="*/ 0 w 552450"/>
                      <a:gd name="connsiteY2" fmla="*/ 101918 h 181927"/>
                      <a:gd name="connsiteX3" fmla="*/ 342900 w 552450"/>
                      <a:gd name="connsiteY3" fmla="*/ 0 h 18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2450" h="181927">
                        <a:moveTo>
                          <a:pt x="552450" y="48578"/>
                        </a:moveTo>
                        <a:lnTo>
                          <a:pt x="103823" y="181928"/>
                        </a:lnTo>
                        <a:lnTo>
                          <a:pt x="0" y="101918"/>
                        </a:lnTo>
                        <a:lnTo>
                          <a:pt x="342900" y="0"/>
                        </a:lnTo>
                        <a:close/>
                      </a:path>
                    </a:pathLst>
                  </a:custGeom>
                  <a:solidFill>
                    <a:srgbClr val="A8E4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3" name="图形 132"/>
                  <p:cNvSpPr/>
                  <p:nvPr/>
                </p:nvSpPr>
                <p:spPr>
                  <a:xfrm>
                    <a:off x="3630929" y="2524125"/>
                    <a:ext cx="148589" cy="180975"/>
                  </a:xfrm>
                  <a:custGeom>
                    <a:avLst/>
                    <a:gdLst>
                      <a:gd name="connsiteX0" fmla="*/ 2858 w 148589"/>
                      <a:gd name="connsiteY0" fmla="*/ 0 h 180975"/>
                      <a:gd name="connsiteX1" fmla="*/ 0 w 148589"/>
                      <a:gd name="connsiteY1" fmla="*/ 9525 h 180975"/>
                      <a:gd name="connsiteX2" fmla="*/ 24765 w 148589"/>
                      <a:gd name="connsiteY2" fmla="*/ 100965 h 180975"/>
                      <a:gd name="connsiteX3" fmla="*/ 128588 w 148589"/>
                      <a:gd name="connsiteY3" fmla="*/ 180975 h 180975"/>
                      <a:gd name="connsiteX4" fmla="*/ 148590 w 148589"/>
                      <a:gd name="connsiteY4" fmla="*/ 167640 h 180975"/>
                      <a:gd name="connsiteX5" fmla="*/ 122873 w 148589"/>
                      <a:gd name="connsiteY5" fmla="*/ 59055 h 180975"/>
                      <a:gd name="connsiteX6" fmla="*/ 2858 w 148589"/>
                      <a:gd name="connsiteY6" fmla="*/ 0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589" h="180975">
                        <a:moveTo>
                          <a:pt x="2858" y="0"/>
                        </a:moveTo>
                        <a:lnTo>
                          <a:pt x="0" y="9525"/>
                        </a:lnTo>
                        <a:cubicBezTo>
                          <a:pt x="0" y="9525"/>
                          <a:pt x="31433" y="60007"/>
                          <a:pt x="24765" y="100965"/>
                        </a:cubicBezTo>
                        <a:lnTo>
                          <a:pt x="128588" y="180975"/>
                        </a:lnTo>
                        <a:cubicBezTo>
                          <a:pt x="128588" y="180975"/>
                          <a:pt x="147638" y="175260"/>
                          <a:pt x="148590" y="167640"/>
                        </a:cubicBezTo>
                        <a:cubicBezTo>
                          <a:pt x="148590" y="160973"/>
                          <a:pt x="122873" y="59055"/>
                          <a:pt x="122873" y="59055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4" name="图形 132"/>
                  <p:cNvSpPr/>
                  <p:nvPr/>
                </p:nvSpPr>
                <p:spPr>
                  <a:xfrm>
                    <a:off x="3630929" y="2524125"/>
                    <a:ext cx="148589" cy="180975"/>
                  </a:xfrm>
                  <a:custGeom>
                    <a:avLst/>
                    <a:gdLst>
                      <a:gd name="connsiteX0" fmla="*/ 2858 w 148589"/>
                      <a:gd name="connsiteY0" fmla="*/ 0 h 180975"/>
                      <a:gd name="connsiteX1" fmla="*/ 0 w 148589"/>
                      <a:gd name="connsiteY1" fmla="*/ 9525 h 180975"/>
                      <a:gd name="connsiteX2" fmla="*/ 24765 w 148589"/>
                      <a:gd name="connsiteY2" fmla="*/ 100965 h 180975"/>
                      <a:gd name="connsiteX3" fmla="*/ 128588 w 148589"/>
                      <a:gd name="connsiteY3" fmla="*/ 180975 h 180975"/>
                      <a:gd name="connsiteX4" fmla="*/ 148590 w 148589"/>
                      <a:gd name="connsiteY4" fmla="*/ 167640 h 180975"/>
                      <a:gd name="connsiteX5" fmla="*/ 122873 w 148589"/>
                      <a:gd name="connsiteY5" fmla="*/ 59055 h 180975"/>
                      <a:gd name="connsiteX6" fmla="*/ 2858 w 148589"/>
                      <a:gd name="connsiteY6" fmla="*/ 0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589" h="180975">
                        <a:moveTo>
                          <a:pt x="2858" y="0"/>
                        </a:moveTo>
                        <a:lnTo>
                          <a:pt x="0" y="9525"/>
                        </a:lnTo>
                        <a:cubicBezTo>
                          <a:pt x="0" y="9525"/>
                          <a:pt x="31433" y="60007"/>
                          <a:pt x="24765" y="100965"/>
                        </a:cubicBezTo>
                        <a:lnTo>
                          <a:pt x="128588" y="180975"/>
                        </a:lnTo>
                        <a:cubicBezTo>
                          <a:pt x="128588" y="180975"/>
                          <a:pt x="147638" y="175260"/>
                          <a:pt x="148590" y="167640"/>
                        </a:cubicBezTo>
                        <a:cubicBezTo>
                          <a:pt x="148590" y="160973"/>
                          <a:pt x="122873" y="59055"/>
                          <a:pt x="122873" y="59055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5" name="图形 132"/>
                  <p:cNvSpPr/>
                  <p:nvPr/>
                </p:nvSpPr>
                <p:spPr>
                  <a:xfrm>
                    <a:off x="3630929" y="2524125"/>
                    <a:ext cx="148589" cy="180975"/>
                  </a:xfrm>
                  <a:custGeom>
                    <a:avLst/>
                    <a:gdLst>
                      <a:gd name="connsiteX0" fmla="*/ 2858 w 148589"/>
                      <a:gd name="connsiteY0" fmla="*/ 0 h 180975"/>
                      <a:gd name="connsiteX1" fmla="*/ 0 w 148589"/>
                      <a:gd name="connsiteY1" fmla="*/ 9525 h 180975"/>
                      <a:gd name="connsiteX2" fmla="*/ 24765 w 148589"/>
                      <a:gd name="connsiteY2" fmla="*/ 100965 h 180975"/>
                      <a:gd name="connsiteX3" fmla="*/ 128588 w 148589"/>
                      <a:gd name="connsiteY3" fmla="*/ 180975 h 180975"/>
                      <a:gd name="connsiteX4" fmla="*/ 148590 w 148589"/>
                      <a:gd name="connsiteY4" fmla="*/ 167640 h 180975"/>
                      <a:gd name="connsiteX5" fmla="*/ 122873 w 148589"/>
                      <a:gd name="connsiteY5" fmla="*/ 59055 h 180975"/>
                      <a:gd name="connsiteX6" fmla="*/ 2858 w 148589"/>
                      <a:gd name="connsiteY6" fmla="*/ 0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589" h="180975">
                        <a:moveTo>
                          <a:pt x="2858" y="0"/>
                        </a:moveTo>
                        <a:lnTo>
                          <a:pt x="0" y="9525"/>
                        </a:lnTo>
                        <a:cubicBezTo>
                          <a:pt x="0" y="9525"/>
                          <a:pt x="31433" y="60007"/>
                          <a:pt x="24765" y="100965"/>
                        </a:cubicBezTo>
                        <a:lnTo>
                          <a:pt x="128588" y="180975"/>
                        </a:lnTo>
                        <a:cubicBezTo>
                          <a:pt x="128588" y="180975"/>
                          <a:pt x="147638" y="175260"/>
                          <a:pt x="148590" y="167640"/>
                        </a:cubicBezTo>
                        <a:cubicBezTo>
                          <a:pt x="148590" y="160973"/>
                          <a:pt x="122873" y="59055"/>
                          <a:pt x="122873" y="59055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6" name="图形 132"/>
                  <p:cNvSpPr/>
                  <p:nvPr/>
                </p:nvSpPr>
                <p:spPr>
                  <a:xfrm>
                    <a:off x="3630929" y="2524125"/>
                    <a:ext cx="148589" cy="180975"/>
                  </a:xfrm>
                  <a:custGeom>
                    <a:avLst/>
                    <a:gdLst>
                      <a:gd name="connsiteX0" fmla="*/ 2858 w 148589"/>
                      <a:gd name="connsiteY0" fmla="*/ 0 h 180975"/>
                      <a:gd name="connsiteX1" fmla="*/ 0 w 148589"/>
                      <a:gd name="connsiteY1" fmla="*/ 9525 h 180975"/>
                      <a:gd name="connsiteX2" fmla="*/ 24765 w 148589"/>
                      <a:gd name="connsiteY2" fmla="*/ 100965 h 180975"/>
                      <a:gd name="connsiteX3" fmla="*/ 128588 w 148589"/>
                      <a:gd name="connsiteY3" fmla="*/ 180975 h 180975"/>
                      <a:gd name="connsiteX4" fmla="*/ 148590 w 148589"/>
                      <a:gd name="connsiteY4" fmla="*/ 167640 h 180975"/>
                      <a:gd name="connsiteX5" fmla="*/ 122873 w 148589"/>
                      <a:gd name="connsiteY5" fmla="*/ 59055 h 180975"/>
                      <a:gd name="connsiteX6" fmla="*/ 2858 w 148589"/>
                      <a:gd name="connsiteY6" fmla="*/ 0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589" h="180975">
                        <a:moveTo>
                          <a:pt x="2858" y="0"/>
                        </a:moveTo>
                        <a:lnTo>
                          <a:pt x="0" y="9525"/>
                        </a:lnTo>
                        <a:cubicBezTo>
                          <a:pt x="0" y="9525"/>
                          <a:pt x="31433" y="60007"/>
                          <a:pt x="24765" y="100965"/>
                        </a:cubicBezTo>
                        <a:lnTo>
                          <a:pt x="128588" y="180975"/>
                        </a:lnTo>
                        <a:cubicBezTo>
                          <a:pt x="128588" y="180975"/>
                          <a:pt x="147638" y="175260"/>
                          <a:pt x="148590" y="167640"/>
                        </a:cubicBezTo>
                        <a:cubicBezTo>
                          <a:pt x="148590" y="160973"/>
                          <a:pt x="122873" y="59055"/>
                          <a:pt x="122873" y="59055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7" name="图形 132"/>
                  <p:cNvSpPr/>
                  <p:nvPr/>
                </p:nvSpPr>
                <p:spPr>
                  <a:xfrm>
                    <a:off x="3630929" y="2524125"/>
                    <a:ext cx="148589" cy="180975"/>
                  </a:xfrm>
                  <a:custGeom>
                    <a:avLst/>
                    <a:gdLst>
                      <a:gd name="connsiteX0" fmla="*/ 2858 w 148589"/>
                      <a:gd name="connsiteY0" fmla="*/ 0 h 180975"/>
                      <a:gd name="connsiteX1" fmla="*/ 0 w 148589"/>
                      <a:gd name="connsiteY1" fmla="*/ 9525 h 180975"/>
                      <a:gd name="connsiteX2" fmla="*/ 24765 w 148589"/>
                      <a:gd name="connsiteY2" fmla="*/ 100965 h 180975"/>
                      <a:gd name="connsiteX3" fmla="*/ 128588 w 148589"/>
                      <a:gd name="connsiteY3" fmla="*/ 180975 h 180975"/>
                      <a:gd name="connsiteX4" fmla="*/ 148590 w 148589"/>
                      <a:gd name="connsiteY4" fmla="*/ 167640 h 180975"/>
                      <a:gd name="connsiteX5" fmla="*/ 122873 w 148589"/>
                      <a:gd name="connsiteY5" fmla="*/ 59055 h 180975"/>
                      <a:gd name="connsiteX6" fmla="*/ 2858 w 148589"/>
                      <a:gd name="connsiteY6" fmla="*/ 0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589" h="180975">
                        <a:moveTo>
                          <a:pt x="2858" y="0"/>
                        </a:moveTo>
                        <a:lnTo>
                          <a:pt x="0" y="9525"/>
                        </a:lnTo>
                        <a:cubicBezTo>
                          <a:pt x="0" y="9525"/>
                          <a:pt x="31433" y="60007"/>
                          <a:pt x="24765" y="100965"/>
                        </a:cubicBezTo>
                        <a:lnTo>
                          <a:pt x="128588" y="180975"/>
                        </a:lnTo>
                        <a:cubicBezTo>
                          <a:pt x="128588" y="180975"/>
                          <a:pt x="147638" y="175260"/>
                          <a:pt x="148590" y="167640"/>
                        </a:cubicBezTo>
                        <a:cubicBezTo>
                          <a:pt x="148590" y="160973"/>
                          <a:pt x="122873" y="59055"/>
                          <a:pt x="122873" y="59055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8" name="图形 132"/>
                  <p:cNvSpPr/>
                  <p:nvPr/>
                </p:nvSpPr>
                <p:spPr>
                  <a:xfrm>
                    <a:off x="3630929" y="2524125"/>
                    <a:ext cx="148589" cy="180975"/>
                  </a:xfrm>
                  <a:custGeom>
                    <a:avLst/>
                    <a:gdLst>
                      <a:gd name="connsiteX0" fmla="*/ 2858 w 148589"/>
                      <a:gd name="connsiteY0" fmla="*/ 0 h 180975"/>
                      <a:gd name="connsiteX1" fmla="*/ 0 w 148589"/>
                      <a:gd name="connsiteY1" fmla="*/ 9525 h 180975"/>
                      <a:gd name="connsiteX2" fmla="*/ 24765 w 148589"/>
                      <a:gd name="connsiteY2" fmla="*/ 100965 h 180975"/>
                      <a:gd name="connsiteX3" fmla="*/ 128588 w 148589"/>
                      <a:gd name="connsiteY3" fmla="*/ 180975 h 180975"/>
                      <a:gd name="connsiteX4" fmla="*/ 148590 w 148589"/>
                      <a:gd name="connsiteY4" fmla="*/ 167640 h 180975"/>
                      <a:gd name="connsiteX5" fmla="*/ 122873 w 148589"/>
                      <a:gd name="connsiteY5" fmla="*/ 59055 h 180975"/>
                      <a:gd name="connsiteX6" fmla="*/ 2858 w 148589"/>
                      <a:gd name="connsiteY6" fmla="*/ 0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589" h="180975">
                        <a:moveTo>
                          <a:pt x="2858" y="0"/>
                        </a:moveTo>
                        <a:lnTo>
                          <a:pt x="0" y="9525"/>
                        </a:lnTo>
                        <a:cubicBezTo>
                          <a:pt x="0" y="9525"/>
                          <a:pt x="31433" y="60007"/>
                          <a:pt x="24765" y="100965"/>
                        </a:cubicBezTo>
                        <a:lnTo>
                          <a:pt x="128588" y="180975"/>
                        </a:lnTo>
                        <a:cubicBezTo>
                          <a:pt x="128588" y="180975"/>
                          <a:pt x="147638" y="175260"/>
                          <a:pt x="148590" y="167640"/>
                        </a:cubicBezTo>
                        <a:cubicBezTo>
                          <a:pt x="148590" y="160973"/>
                          <a:pt x="122873" y="59055"/>
                          <a:pt x="122873" y="59055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9" name="图形 132"/>
                  <p:cNvSpPr/>
                  <p:nvPr/>
                </p:nvSpPr>
                <p:spPr>
                  <a:xfrm>
                    <a:off x="3630929" y="2524125"/>
                    <a:ext cx="148589" cy="180975"/>
                  </a:xfrm>
                  <a:custGeom>
                    <a:avLst/>
                    <a:gdLst>
                      <a:gd name="connsiteX0" fmla="*/ 2858 w 148589"/>
                      <a:gd name="connsiteY0" fmla="*/ 0 h 180975"/>
                      <a:gd name="connsiteX1" fmla="*/ 0 w 148589"/>
                      <a:gd name="connsiteY1" fmla="*/ 9525 h 180975"/>
                      <a:gd name="connsiteX2" fmla="*/ 24765 w 148589"/>
                      <a:gd name="connsiteY2" fmla="*/ 100965 h 180975"/>
                      <a:gd name="connsiteX3" fmla="*/ 128588 w 148589"/>
                      <a:gd name="connsiteY3" fmla="*/ 180975 h 180975"/>
                      <a:gd name="connsiteX4" fmla="*/ 148590 w 148589"/>
                      <a:gd name="connsiteY4" fmla="*/ 167640 h 180975"/>
                      <a:gd name="connsiteX5" fmla="*/ 122873 w 148589"/>
                      <a:gd name="connsiteY5" fmla="*/ 59055 h 180975"/>
                      <a:gd name="connsiteX6" fmla="*/ 2858 w 148589"/>
                      <a:gd name="connsiteY6" fmla="*/ 0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589" h="180975">
                        <a:moveTo>
                          <a:pt x="2858" y="0"/>
                        </a:moveTo>
                        <a:lnTo>
                          <a:pt x="0" y="9525"/>
                        </a:lnTo>
                        <a:cubicBezTo>
                          <a:pt x="0" y="9525"/>
                          <a:pt x="31433" y="60007"/>
                          <a:pt x="24765" y="100965"/>
                        </a:cubicBezTo>
                        <a:lnTo>
                          <a:pt x="128588" y="180975"/>
                        </a:lnTo>
                        <a:cubicBezTo>
                          <a:pt x="128588" y="180975"/>
                          <a:pt x="147638" y="175260"/>
                          <a:pt x="148590" y="167640"/>
                        </a:cubicBezTo>
                        <a:cubicBezTo>
                          <a:pt x="148590" y="160973"/>
                          <a:pt x="122873" y="59055"/>
                          <a:pt x="122873" y="59055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0" name="图形 132"/>
                  <p:cNvSpPr/>
                  <p:nvPr/>
                </p:nvSpPr>
                <p:spPr>
                  <a:xfrm>
                    <a:off x="3630929" y="2524125"/>
                    <a:ext cx="148589" cy="180975"/>
                  </a:xfrm>
                  <a:custGeom>
                    <a:avLst/>
                    <a:gdLst>
                      <a:gd name="connsiteX0" fmla="*/ 2858 w 148589"/>
                      <a:gd name="connsiteY0" fmla="*/ 0 h 180975"/>
                      <a:gd name="connsiteX1" fmla="*/ 0 w 148589"/>
                      <a:gd name="connsiteY1" fmla="*/ 9525 h 180975"/>
                      <a:gd name="connsiteX2" fmla="*/ 24765 w 148589"/>
                      <a:gd name="connsiteY2" fmla="*/ 100965 h 180975"/>
                      <a:gd name="connsiteX3" fmla="*/ 128588 w 148589"/>
                      <a:gd name="connsiteY3" fmla="*/ 180975 h 180975"/>
                      <a:gd name="connsiteX4" fmla="*/ 148590 w 148589"/>
                      <a:gd name="connsiteY4" fmla="*/ 167640 h 180975"/>
                      <a:gd name="connsiteX5" fmla="*/ 122873 w 148589"/>
                      <a:gd name="connsiteY5" fmla="*/ 59055 h 180975"/>
                      <a:gd name="connsiteX6" fmla="*/ 2858 w 148589"/>
                      <a:gd name="connsiteY6" fmla="*/ 0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589" h="180975">
                        <a:moveTo>
                          <a:pt x="2858" y="0"/>
                        </a:moveTo>
                        <a:lnTo>
                          <a:pt x="0" y="9525"/>
                        </a:lnTo>
                        <a:cubicBezTo>
                          <a:pt x="0" y="9525"/>
                          <a:pt x="31433" y="60007"/>
                          <a:pt x="24765" y="100965"/>
                        </a:cubicBezTo>
                        <a:lnTo>
                          <a:pt x="128588" y="180975"/>
                        </a:lnTo>
                        <a:cubicBezTo>
                          <a:pt x="128588" y="180975"/>
                          <a:pt x="147638" y="175260"/>
                          <a:pt x="148590" y="167640"/>
                        </a:cubicBezTo>
                        <a:cubicBezTo>
                          <a:pt x="148590" y="160973"/>
                          <a:pt x="122873" y="59055"/>
                          <a:pt x="122873" y="59055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1" name="图形 132"/>
                  <p:cNvSpPr/>
                  <p:nvPr/>
                </p:nvSpPr>
                <p:spPr>
                  <a:xfrm>
                    <a:off x="3630929" y="2524125"/>
                    <a:ext cx="148589" cy="180975"/>
                  </a:xfrm>
                  <a:custGeom>
                    <a:avLst/>
                    <a:gdLst>
                      <a:gd name="connsiteX0" fmla="*/ 2858 w 148589"/>
                      <a:gd name="connsiteY0" fmla="*/ 0 h 180975"/>
                      <a:gd name="connsiteX1" fmla="*/ 0 w 148589"/>
                      <a:gd name="connsiteY1" fmla="*/ 9525 h 180975"/>
                      <a:gd name="connsiteX2" fmla="*/ 24765 w 148589"/>
                      <a:gd name="connsiteY2" fmla="*/ 100965 h 180975"/>
                      <a:gd name="connsiteX3" fmla="*/ 128588 w 148589"/>
                      <a:gd name="connsiteY3" fmla="*/ 180975 h 180975"/>
                      <a:gd name="connsiteX4" fmla="*/ 148590 w 148589"/>
                      <a:gd name="connsiteY4" fmla="*/ 167640 h 180975"/>
                      <a:gd name="connsiteX5" fmla="*/ 122873 w 148589"/>
                      <a:gd name="connsiteY5" fmla="*/ 59055 h 180975"/>
                      <a:gd name="connsiteX6" fmla="*/ 2858 w 148589"/>
                      <a:gd name="connsiteY6" fmla="*/ 0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589" h="180975">
                        <a:moveTo>
                          <a:pt x="2858" y="0"/>
                        </a:moveTo>
                        <a:lnTo>
                          <a:pt x="0" y="9525"/>
                        </a:lnTo>
                        <a:cubicBezTo>
                          <a:pt x="0" y="9525"/>
                          <a:pt x="31433" y="60007"/>
                          <a:pt x="24765" y="100965"/>
                        </a:cubicBezTo>
                        <a:lnTo>
                          <a:pt x="128588" y="180975"/>
                        </a:lnTo>
                        <a:cubicBezTo>
                          <a:pt x="128588" y="180975"/>
                          <a:pt x="147638" y="175260"/>
                          <a:pt x="148590" y="167640"/>
                        </a:cubicBezTo>
                        <a:cubicBezTo>
                          <a:pt x="148590" y="160973"/>
                          <a:pt x="122873" y="59055"/>
                          <a:pt x="122873" y="59055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2" name="图形 132"/>
                  <p:cNvSpPr/>
                  <p:nvPr/>
                </p:nvSpPr>
                <p:spPr>
                  <a:xfrm>
                    <a:off x="3729037" y="2469832"/>
                    <a:ext cx="479109" cy="233362"/>
                  </a:xfrm>
                  <a:custGeom>
                    <a:avLst/>
                    <a:gdLst>
                      <a:gd name="connsiteX0" fmla="*/ 0 w 479109"/>
                      <a:gd name="connsiteY0" fmla="*/ 112395 h 233362"/>
                      <a:gd name="connsiteX1" fmla="*/ 2857 w 479109"/>
                      <a:gd name="connsiteY1" fmla="*/ 136208 h 233362"/>
                      <a:gd name="connsiteX2" fmla="*/ 30480 w 479109"/>
                      <a:gd name="connsiteY2" fmla="*/ 233363 h 233362"/>
                      <a:gd name="connsiteX3" fmla="*/ 479108 w 479109"/>
                      <a:gd name="connsiteY3" fmla="*/ 100013 h 233362"/>
                      <a:gd name="connsiteX4" fmla="*/ 443865 w 479109"/>
                      <a:gd name="connsiteY4" fmla="*/ 0 h 233362"/>
                      <a:gd name="connsiteX5" fmla="*/ 0 w 479109"/>
                      <a:gd name="connsiteY5" fmla="*/ 112395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9109" h="233362">
                        <a:moveTo>
                          <a:pt x="0" y="112395"/>
                        </a:moveTo>
                        <a:lnTo>
                          <a:pt x="2857" y="136208"/>
                        </a:lnTo>
                        <a:cubicBezTo>
                          <a:pt x="2857" y="136208"/>
                          <a:pt x="32385" y="164783"/>
                          <a:pt x="30480" y="233363"/>
                        </a:cubicBezTo>
                        <a:lnTo>
                          <a:pt x="479108" y="100013"/>
                        </a:lnTo>
                        <a:cubicBezTo>
                          <a:pt x="479108" y="100013"/>
                          <a:pt x="480060" y="30480"/>
                          <a:pt x="443865" y="0"/>
                        </a:cubicBezTo>
                        <a:lnTo>
                          <a:pt x="0" y="11239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3" name="图形 132"/>
                  <p:cNvSpPr/>
                  <p:nvPr/>
                </p:nvSpPr>
                <p:spPr>
                  <a:xfrm>
                    <a:off x="3729037" y="2469832"/>
                    <a:ext cx="479109" cy="233362"/>
                  </a:xfrm>
                  <a:custGeom>
                    <a:avLst/>
                    <a:gdLst>
                      <a:gd name="connsiteX0" fmla="*/ 0 w 479109"/>
                      <a:gd name="connsiteY0" fmla="*/ 112395 h 233362"/>
                      <a:gd name="connsiteX1" fmla="*/ 2857 w 479109"/>
                      <a:gd name="connsiteY1" fmla="*/ 136208 h 233362"/>
                      <a:gd name="connsiteX2" fmla="*/ 30480 w 479109"/>
                      <a:gd name="connsiteY2" fmla="*/ 233363 h 233362"/>
                      <a:gd name="connsiteX3" fmla="*/ 479108 w 479109"/>
                      <a:gd name="connsiteY3" fmla="*/ 100013 h 233362"/>
                      <a:gd name="connsiteX4" fmla="*/ 443865 w 479109"/>
                      <a:gd name="connsiteY4" fmla="*/ 0 h 233362"/>
                      <a:gd name="connsiteX5" fmla="*/ 0 w 479109"/>
                      <a:gd name="connsiteY5" fmla="*/ 112395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9109" h="233362">
                        <a:moveTo>
                          <a:pt x="0" y="112395"/>
                        </a:moveTo>
                        <a:lnTo>
                          <a:pt x="2857" y="136208"/>
                        </a:lnTo>
                        <a:cubicBezTo>
                          <a:pt x="2857" y="136208"/>
                          <a:pt x="32385" y="164783"/>
                          <a:pt x="30480" y="233363"/>
                        </a:cubicBezTo>
                        <a:lnTo>
                          <a:pt x="479108" y="100013"/>
                        </a:lnTo>
                        <a:cubicBezTo>
                          <a:pt x="479108" y="100013"/>
                          <a:pt x="480060" y="30480"/>
                          <a:pt x="443865" y="0"/>
                        </a:cubicBezTo>
                        <a:lnTo>
                          <a:pt x="0" y="112395"/>
                        </a:ln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4" name="图形 132"/>
                  <p:cNvSpPr/>
                  <p:nvPr/>
                </p:nvSpPr>
                <p:spPr>
                  <a:xfrm>
                    <a:off x="3729037" y="2469832"/>
                    <a:ext cx="479109" cy="233362"/>
                  </a:xfrm>
                  <a:custGeom>
                    <a:avLst/>
                    <a:gdLst>
                      <a:gd name="connsiteX0" fmla="*/ 0 w 479109"/>
                      <a:gd name="connsiteY0" fmla="*/ 112395 h 233362"/>
                      <a:gd name="connsiteX1" fmla="*/ 2857 w 479109"/>
                      <a:gd name="connsiteY1" fmla="*/ 136208 h 233362"/>
                      <a:gd name="connsiteX2" fmla="*/ 30480 w 479109"/>
                      <a:gd name="connsiteY2" fmla="*/ 233363 h 233362"/>
                      <a:gd name="connsiteX3" fmla="*/ 479108 w 479109"/>
                      <a:gd name="connsiteY3" fmla="*/ 100013 h 233362"/>
                      <a:gd name="connsiteX4" fmla="*/ 443865 w 479109"/>
                      <a:gd name="connsiteY4" fmla="*/ 0 h 233362"/>
                      <a:gd name="connsiteX5" fmla="*/ 0 w 479109"/>
                      <a:gd name="connsiteY5" fmla="*/ 112395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9109" h="233362">
                        <a:moveTo>
                          <a:pt x="0" y="112395"/>
                        </a:moveTo>
                        <a:lnTo>
                          <a:pt x="2857" y="136208"/>
                        </a:lnTo>
                        <a:cubicBezTo>
                          <a:pt x="2857" y="136208"/>
                          <a:pt x="32385" y="164783"/>
                          <a:pt x="30480" y="233363"/>
                        </a:cubicBezTo>
                        <a:lnTo>
                          <a:pt x="479108" y="100013"/>
                        </a:lnTo>
                        <a:cubicBezTo>
                          <a:pt x="479108" y="100013"/>
                          <a:pt x="480060" y="30480"/>
                          <a:pt x="443865" y="0"/>
                        </a:cubicBezTo>
                        <a:lnTo>
                          <a:pt x="0" y="112395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5" name="图形 132"/>
                  <p:cNvSpPr/>
                  <p:nvPr/>
                </p:nvSpPr>
                <p:spPr>
                  <a:xfrm>
                    <a:off x="3729037" y="2469832"/>
                    <a:ext cx="479109" cy="233362"/>
                  </a:xfrm>
                  <a:custGeom>
                    <a:avLst/>
                    <a:gdLst>
                      <a:gd name="connsiteX0" fmla="*/ 0 w 479109"/>
                      <a:gd name="connsiteY0" fmla="*/ 112395 h 233362"/>
                      <a:gd name="connsiteX1" fmla="*/ 2857 w 479109"/>
                      <a:gd name="connsiteY1" fmla="*/ 136208 h 233362"/>
                      <a:gd name="connsiteX2" fmla="*/ 30480 w 479109"/>
                      <a:gd name="connsiteY2" fmla="*/ 233363 h 233362"/>
                      <a:gd name="connsiteX3" fmla="*/ 479108 w 479109"/>
                      <a:gd name="connsiteY3" fmla="*/ 100013 h 233362"/>
                      <a:gd name="connsiteX4" fmla="*/ 443865 w 479109"/>
                      <a:gd name="connsiteY4" fmla="*/ 0 h 233362"/>
                      <a:gd name="connsiteX5" fmla="*/ 0 w 479109"/>
                      <a:gd name="connsiteY5" fmla="*/ 112395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9109" h="233362">
                        <a:moveTo>
                          <a:pt x="0" y="112395"/>
                        </a:moveTo>
                        <a:lnTo>
                          <a:pt x="2857" y="136208"/>
                        </a:lnTo>
                        <a:cubicBezTo>
                          <a:pt x="2857" y="136208"/>
                          <a:pt x="32385" y="164783"/>
                          <a:pt x="30480" y="233363"/>
                        </a:cubicBezTo>
                        <a:lnTo>
                          <a:pt x="479108" y="100013"/>
                        </a:lnTo>
                        <a:cubicBezTo>
                          <a:pt x="479108" y="100013"/>
                          <a:pt x="480060" y="30480"/>
                          <a:pt x="443865" y="0"/>
                        </a:cubicBezTo>
                        <a:lnTo>
                          <a:pt x="0" y="112395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6" name="图形 132"/>
                  <p:cNvSpPr/>
                  <p:nvPr/>
                </p:nvSpPr>
                <p:spPr>
                  <a:xfrm>
                    <a:off x="3729037" y="2469832"/>
                    <a:ext cx="479109" cy="233362"/>
                  </a:xfrm>
                  <a:custGeom>
                    <a:avLst/>
                    <a:gdLst>
                      <a:gd name="connsiteX0" fmla="*/ 0 w 479109"/>
                      <a:gd name="connsiteY0" fmla="*/ 112395 h 233362"/>
                      <a:gd name="connsiteX1" fmla="*/ 2857 w 479109"/>
                      <a:gd name="connsiteY1" fmla="*/ 136208 h 233362"/>
                      <a:gd name="connsiteX2" fmla="*/ 30480 w 479109"/>
                      <a:gd name="connsiteY2" fmla="*/ 233363 h 233362"/>
                      <a:gd name="connsiteX3" fmla="*/ 479108 w 479109"/>
                      <a:gd name="connsiteY3" fmla="*/ 100013 h 233362"/>
                      <a:gd name="connsiteX4" fmla="*/ 443865 w 479109"/>
                      <a:gd name="connsiteY4" fmla="*/ 0 h 233362"/>
                      <a:gd name="connsiteX5" fmla="*/ 0 w 479109"/>
                      <a:gd name="connsiteY5" fmla="*/ 112395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9109" h="233362">
                        <a:moveTo>
                          <a:pt x="0" y="112395"/>
                        </a:moveTo>
                        <a:lnTo>
                          <a:pt x="2857" y="136208"/>
                        </a:lnTo>
                        <a:cubicBezTo>
                          <a:pt x="2857" y="136208"/>
                          <a:pt x="32385" y="164783"/>
                          <a:pt x="30480" y="233363"/>
                        </a:cubicBezTo>
                        <a:lnTo>
                          <a:pt x="479108" y="100013"/>
                        </a:lnTo>
                        <a:cubicBezTo>
                          <a:pt x="479108" y="100013"/>
                          <a:pt x="480060" y="30480"/>
                          <a:pt x="443865" y="0"/>
                        </a:cubicBezTo>
                        <a:lnTo>
                          <a:pt x="0" y="112395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7" name="图形 132"/>
                  <p:cNvSpPr/>
                  <p:nvPr/>
                </p:nvSpPr>
                <p:spPr>
                  <a:xfrm>
                    <a:off x="3729037" y="2469832"/>
                    <a:ext cx="479109" cy="233362"/>
                  </a:xfrm>
                  <a:custGeom>
                    <a:avLst/>
                    <a:gdLst>
                      <a:gd name="connsiteX0" fmla="*/ 0 w 479109"/>
                      <a:gd name="connsiteY0" fmla="*/ 112395 h 233362"/>
                      <a:gd name="connsiteX1" fmla="*/ 2857 w 479109"/>
                      <a:gd name="connsiteY1" fmla="*/ 136208 h 233362"/>
                      <a:gd name="connsiteX2" fmla="*/ 30480 w 479109"/>
                      <a:gd name="connsiteY2" fmla="*/ 233363 h 233362"/>
                      <a:gd name="connsiteX3" fmla="*/ 479108 w 479109"/>
                      <a:gd name="connsiteY3" fmla="*/ 100013 h 233362"/>
                      <a:gd name="connsiteX4" fmla="*/ 443865 w 479109"/>
                      <a:gd name="connsiteY4" fmla="*/ 0 h 233362"/>
                      <a:gd name="connsiteX5" fmla="*/ 0 w 479109"/>
                      <a:gd name="connsiteY5" fmla="*/ 112395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9109" h="233362">
                        <a:moveTo>
                          <a:pt x="0" y="112395"/>
                        </a:moveTo>
                        <a:lnTo>
                          <a:pt x="2857" y="136208"/>
                        </a:lnTo>
                        <a:cubicBezTo>
                          <a:pt x="2857" y="136208"/>
                          <a:pt x="32385" y="164783"/>
                          <a:pt x="30480" y="233363"/>
                        </a:cubicBezTo>
                        <a:lnTo>
                          <a:pt x="479108" y="100013"/>
                        </a:lnTo>
                        <a:cubicBezTo>
                          <a:pt x="479108" y="100013"/>
                          <a:pt x="480060" y="30480"/>
                          <a:pt x="443865" y="0"/>
                        </a:cubicBezTo>
                        <a:lnTo>
                          <a:pt x="0" y="112395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8" name="图形 132"/>
                  <p:cNvSpPr/>
                  <p:nvPr/>
                </p:nvSpPr>
                <p:spPr>
                  <a:xfrm>
                    <a:off x="3729037" y="2469832"/>
                    <a:ext cx="479109" cy="233362"/>
                  </a:xfrm>
                  <a:custGeom>
                    <a:avLst/>
                    <a:gdLst>
                      <a:gd name="connsiteX0" fmla="*/ 0 w 479109"/>
                      <a:gd name="connsiteY0" fmla="*/ 112395 h 233362"/>
                      <a:gd name="connsiteX1" fmla="*/ 2857 w 479109"/>
                      <a:gd name="connsiteY1" fmla="*/ 136208 h 233362"/>
                      <a:gd name="connsiteX2" fmla="*/ 30480 w 479109"/>
                      <a:gd name="connsiteY2" fmla="*/ 233363 h 233362"/>
                      <a:gd name="connsiteX3" fmla="*/ 479108 w 479109"/>
                      <a:gd name="connsiteY3" fmla="*/ 100013 h 233362"/>
                      <a:gd name="connsiteX4" fmla="*/ 443865 w 479109"/>
                      <a:gd name="connsiteY4" fmla="*/ 0 h 233362"/>
                      <a:gd name="connsiteX5" fmla="*/ 0 w 479109"/>
                      <a:gd name="connsiteY5" fmla="*/ 112395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9109" h="233362">
                        <a:moveTo>
                          <a:pt x="0" y="112395"/>
                        </a:moveTo>
                        <a:lnTo>
                          <a:pt x="2857" y="136208"/>
                        </a:lnTo>
                        <a:cubicBezTo>
                          <a:pt x="2857" y="136208"/>
                          <a:pt x="32385" y="164783"/>
                          <a:pt x="30480" y="233363"/>
                        </a:cubicBezTo>
                        <a:lnTo>
                          <a:pt x="479108" y="100013"/>
                        </a:lnTo>
                        <a:cubicBezTo>
                          <a:pt x="479108" y="100013"/>
                          <a:pt x="480060" y="30480"/>
                          <a:pt x="443865" y="0"/>
                        </a:cubicBezTo>
                        <a:lnTo>
                          <a:pt x="0" y="112395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9" name="图形 132"/>
                  <p:cNvSpPr/>
                  <p:nvPr/>
                </p:nvSpPr>
                <p:spPr>
                  <a:xfrm>
                    <a:off x="3729037" y="2469832"/>
                    <a:ext cx="479109" cy="233362"/>
                  </a:xfrm>
                  <a:custGeom>
                    <a:avLst/>
                    <a:gdLst>
                      <a:gd name="connsiteX0" fmla="*/ 0 w 479109"/>
                      <a:gd name="connsiteY0" fmla="*/ 112395 h 233362"/>
                      <a:gd name="connsiteX1" fmla="*/ 2857 w 479109"/>
                      <a:gd name="connsiteY1" fmla="*/ 136208 h 233362"/>
                      <a:gd name="connsiteX2" fmla="*/ 30480 w 479109"/>
                      <a:gd name="connsiteY2" fmla="*/ 233363 h 233362"/>
                      <a:gd name="connsiteX3" fmla="*/ 479108 w 479109"/>
                      <a:gd name="connsiteY3" fmla="*/ 100013 h 233362"/>
                      <a:gd name="connsiteX4" fmla="*/ 443865 w 479109"/>
                      <a:gd name="connsiteY4" fmla="*/ 0 h 233362"/>
                      <a:gd name="connsiteX5" fmla="*/ 0 w 479109"/>
                      <a:gd name="connsiteY5" fmla="*/ 112395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9109" h="233362">
                        <a:moveTo>
                          <a:pt x="0" y="112395"/>
                        </a:moveTo>
                        <a:lnTo>
                          <a:pt x="2857" y="136208"/>
                        </a:lnTo>
                        <a:cubicBezTo>
                          <a:pt x="2857" y="136208"/>
                          <a:pt x="32385" y="164783"/>
                          <a:pt x="30480" y="233363"/>
                        </a:cubicBezTo>
                        <a:lnTo>
                          <a:pt x="479108" y="100013"/>
                        </a:lnTo>
                        <a:cubicBezTo>
                          <a:pt x="479108" y="100013"/>
                          <a:pt x="480060" y="30480"/>
                          <a:pt x="443865" y="0"/>
                        </a:cubicBezTo>
                        <a:lnTo>
                          <a:pt x="0" y="112395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0" name="图形 132"/>
                  <p:cNvSpPr/>
                  <p:nvPr/>
                </p:nvSpPr>
                <p:spPr>
                  <a:xfrm>
                    <a:off x="3729037" y="2469832"/>
                    <a:ext cx="479109" cy="233362"/>
                  </a:xfrm>
                  <a:custGeom>
                    <a:avLst/>
                    <a:gdLst>
                      <a:gd name="connsiteX0" fmla="*/ 0 w 479109"/>
                      <a:gd name="connsiteY0" fmla="*/ 112395 h 233362"/>
                      <a:gd name="connsiteX1" fmla="*/ 2857 w 479109"/>
                      <a:gd name="connsiteY1" fmla="*/ 136208 h 233362"/>
                      <a:gd name="connsiteX2" fmla="*/ 30480 w 479109"/>
                      <a:gd name="connsiteY2" fmla="*/ 233363 h 233362"/>
                      <a:gd name="connsiteX3" fmla="*/ 479108 w 479109"/>
                      <a:gd name="connsiteY3" fmla="*/ 100013 h 233362"/>
                      <a:gd name="connsiteX4" fmla="*/ 443865 w 479109"/>
                      <a:gd name="connsiteY4" fmla="*/ 0 h 233362"/>
                      <a:gd name="connsiteX5" fmla="*/ 0 w 479109"/>
                      <a:gd name="connsiteY5" fmla="*/ 112395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9109" h="233362">
                        <a:moveTo>
                          <a:pt x="0" y="112395"/>
                        </a:moveTo>
                        <a:lnTo>
                          <a:pt x="2857" y="136208"/>
                        </a:lnTo>
                        <a:cubicBezTo>
                          <a:pt x="2857" y="136208"/>
                          <a:pt x="32385" y="164783"/>
                          <a:pt x="30480" y="233363"/>
                        </a:cubicBezTo>
                        <a:lnTo>
                          <a:pt x="479108" y="100013"/>
                        </a:lnTo>
                        <a:cubicBezTo>
                          <a:pt x="479108" y="100013"/>
                          <a:pt x="480060" y="30480"/>
                          <a:pt x="443865" y="0"/>
                        </a:cubicBezTo>
                        <a:lnTo>
                          <a:pt x="0" y="112395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1" name="图形 132"/>
                  <p:cNvSpPr/>
                  <p:nvPr/>
                </p:nvSpPr>
                <p:spPr>
                  <a:xfrm>
                    <a:off x="3729037" y="2469832"/>
                    <a:ext cx="479109" cy="233362"/>
                  </a:xfrm>
                  <a:custGeom>
                    <a:avLst/>
                    <a:gdLst>
                      <a:gd name="connsiteX0" fmla="*/ 0 w 479109"/>
                      <a:gd name="connsiteY0" fmla="*/ 112395 h 233362"/>
                      <a:gd name="connsiteX1" fmla="*/ 2857 w 479109"/>
                      <a:gd name="connsiteY1" fmla="*/ 136208 h 233362"/>
                      <a:gd name="connsiteX2" fmla="*/ 30480 w 479109"/>
                      <a:gd name="connsiteY2" fmla="*/ 233363 h 233362"/>
                      <a:gd name="connsiteX3" fmla="*/ 479108 w 479109"/>
                      <a:gd name="connsiteY3" fmla="*/ 100013 h 233362"/>
                      <a:gd name="connsiteX4" fmla="*/ 443865 w 479109"/>
                      <a:gd name="connsiteY4" fmla="*/ 0 h 233362"/>
                      <a:gd name="connsiteX5" fmla="*/ 0 w 479109"/>
                      <a:gd name="connsiteY5" fmla="*/ 112395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9109" h="233362">
                        <a:moveTo>
                          <a:pt x="0" y="112395"/>
                        </a:moveTo>
                        <a:lnTo>
                          <a:pt x="2857" y="136208"/>
                        </a:lnTo>
                        <a:cubicBezTo>
                          <a:pt x="2857" y="136208"/>
                          <a:pt x="32385" y="164783"/>
                          <a:pt x="30480" y="233363"/>
                        </a:cubicBezTo>
                        <a:lnTo>
                          <a:pt x="479108" y="100013"/>
                        </a:lnTo>
                        <a:cubicBezTo>
                          <a:pt x="479108" y="100013"/>
                          <a:pt x="480060" y="30480"/>
                          <a:pt x="443865" y="0"/>
                        </a:cubicBezTo>
                        <a:lnTo>
                          <a:pt x="0" y="112395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2" name="图形 132"/>
                  <p:cNvSpPr/>
                  <p:nvPr/>
                </p:nvSpPr>
                <p:spPr>
                  <a:xfrm>
                    <a:off x="3627698" y="2426969"/>
                    <a:ext cx="554728" cy="179069"/>
                  </a:xfrm>
                  <a:custGeom>
                    <a:avLst/>
                    <a:gdLst>
                      <a:gd name="connsiteX0" fmla="*/ 554729 w 554728"/>
                      <a:gd name="connsiteY0" fmla="*/ 49530 h 179069"/>
                      <a:gd name="connsiteX1" fmla="*/ 104196 w 554728"/>
                      <a:gd name="connsiteY1" fmla="*/ 179070 h 179069"/>
                      <a:gd name="connsiteX2" fmla="*/ 5136 w 554728"/>
                      <a:gd name="connsiteY2" fmla="*/ 108585 h 179069"/>
                      <a:gd name="connsiteX3" fmla="*/ 2279 w 554728"/>
                      <a:gd name="connsiteY3" fmla="*/ 103823 h 179069"/>
                      <a:gd name="connsiteX4" fmla="*/ 374 w 554728"/>
                      <a:gd name="connsiteY4" fmla="*/ 97155 h 179069"/>
                      <a:gd name="connsiteX5" fmla="*/ 2279 w 554728"/>
                      <a:gd name="connsiteY5" fmla="*/ 92393 h 179069"/>
                      <a:gd name="connsiteX6" fmla="*/ 345179 w 554728"/>
                      <a:gd name="connsiteY6" fmla="*/ 0 h 179069"/>
                      <a:gd name="connsiteX7" fmla="*/ 550919 w 554728"/>
                      <a:gd name="connsiteY7" fmla="*/ 35243 h 179069"/>
                      <a:gd name="connsiteX8" fmla="*/ 554729 w 554728"/>
                      <a:gd name="connsiteY8" fmla="*/ 49530 h 179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4728" h="179069">
                        <a:moveTo>
                          <a:pt x="554729" y="49530"/>
                        </a:moveTo>
                        <a:lnTo>
                          <a:pt x="104196" y="179070"/>
                        </a:lnTo>
                        <a:lnTo>
                          <a:pt x="5136" y="108585"/>
                        </a:lnTo>
                        <a:cubicBezTo>
                          <a:pt x="4184" y="107632"/>
                          <a:pt x="2279" y="105728"/>
                          <a:pt x="2279" y="103823"/>
                        </a:cubicBezTo>
                        <a:lnTo>
                          <a:pt x="374" y="97155"/>
                        </a:lnTo>
                        <a:cubicBezTo>
                          <a:pt x="-579" y="95250"/>
                          <a:pt x="374" y="93345"/>
                          <a:pt x="2279" y="92393"/>
                        </a:cubicBezTo>
                        <a:lnTo>
                          <a:pt x="345179" y="0"/>
                        </a:lnTo>
                        <a:lnTo>
                          <a:pt x="550919" y="35243"/>
                        </a:lnTo>
                        <a:lnTo>
                          <a:pt x="554729" y="49530"/>
                        </a:lnTo>
                        <a:close/>
                      </a:path>
                    </a:pathLst>
                  </a:custGeom>
                  <a:solidFill>
                    <a:srgbClr val="FFA84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3" name="图形 132"/>
                  <p:cNvSpPr/>
                  <p:nvPr/>
                </p:nvSpPr>
                <p:spPr>
                  <a:xfrm>
                    <a:off x="3627698" y="2427922"/>
                    <a:ext cx="554728" cy="179070"/>
                  </a:xfrm>
                  <a:custGeom>
                    <a:avLst/>
                    <a:gdLst>
                      <a:gd name="connsiteX0" fmla="*/ 374 w 554728"/>
                      <a:gd name="connsiteY0" fmla="*/ 97155 h 179070"/>
                      <a:gd name="connsiteX1" fmla="*/ 2279 w 554728"/>
                      <a:gd name="connsiteY1" fmla="*/ 103823 h 179070"/>
                      <a:gd name="connsiteX2" fmla="*/ 5136 w 554728"/>
                      <a:gd name="connsiteY2" fmla="*/ 108585 h 179070"/>
                      <a:gd name="connsiteX3" fmla="*/ 104196 w 554728"/>
                      <a:gd name="connsiteY3" fmla="*/ 179070 h 179070"/>
                      <a:gd name="connsiteX4" fmla="*/ 554729 w 554728"/>
                      <a:gd name="connsiteY4" fmla="*/ 48578 h 179070"/>
                      <a:gd name="connsiteX5" fmla="*/ 550919 w 554728"/>
                      <a:gd name="connsiteY5" fmla="*/ 35243 h 179070"/>
                      <a:gd name="connsiteX6" fmla="*/ 345179 w 554728"/>
                      <a:gd name="connsiteY6" fmla="*/ 0 h 179070"/>
                      <a:gd name="connsiteX7" fmla="*/ 61334 w 554728"/>
                      <a:gd name="connsiteY7" fmla="*/ 77153 h 179070"/>
                      <a:gd name="connsiteX8" fmla="*/ 2279 w 554728"/>
                      <a:gd name="connsiteY8" fmla="*/ 93345 h 179070"/>
                      <a:gd name="connsiteX9" fmla="*/ 374 w 554728"/>
                      <a:gd name="connsiteY9" fmla="*/ 97155 h 179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54728" h="179070">
                        <a:moveTo>
                          <a:pt x="374" y="97155"/>
                        </a:moveTo>
                        <a:lnTo>
                          <a:pt x="2279" y="103823"/>
                        </a:lnTo>
                        <a:cubicBezTo>
                          <a:pt x="3231" y="105728"/>
                          <a:pt x="4184" y="107633"/>
                          <a:pt x="5136" y="108585"/>
                        </a:cubicBezTo>
                        <a:lnTo>
                          <a:pt x="104196" y="179070"/>
                        </a:lnTo>
                        <a:lnTo>
                          <a:pt x="554729" y="48578"/>
                        </a:lnTo>
                        <a:lnTo>
                          <a:pt x="550919" y="35243"/>
                        </a:lnTo>
                        <a:lnTo>
                          <a:pt x="345179" y="0"/>
                        </a:lnTo>
                        <a:lnTo>
                          <a:pt x="61334" y="77153"/>
                        </a:lnTo>
                        <a:lnTo>
                          <a:pt x="2279" y="93345"/>
                        </a:lnTo>
                        <a:cubicBezTo>
                          <a:pt x="374" y="93345"/>
                          <a:pt x="-579" y="95250"/>
                          <a:pt x="374" y="97155"/>
                        </a:cubicBezTo>
                        <a:close/>
                      </a:path>
                    </a:pathLst>
                  </a:custGeom>
                  <a:solidFill>
                    <a:srgbClr val="FFA84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4" name="图形 132"/>
                  <p:cNvSpPr/>
                  <p:nvPr/>
                </p:nvSpPr>
                <p:spPr>
                  <a:xfrm>
                    <a:off x="3627698" y="2505075"/>
                    <a:ext cx="104196" cy="101917"/>
                  </a:xfrm>
                  <a:custGeom>
                    <a:avLst/>
                    <a:gdLst>
                      <a:gd name="connsiteX0" fmla="*/ 374 w 104196"/>
                      <a:gd name="connsiteY0" fmla="*/ 20002 h 101917"/>
                      <a:gd name="connsiteX1" fmla="*/ 2279 w 104196"/>
                      <a:gd name="connsiteY1" fmla="*/ 26670 h 101917"/>
                      <a:gd name="connsiteX2" fmla="*/ 5136 w 104196"/>
                      <a:gd name="connsiteY2" fmla="*/ 31432 h 101917"/>
                      <a:gd name="connsiteX3" fmla="*/ 104196 w 104196"/>
                      <a:gd name="connsiteY3" fmla="*/ 101918 h 101917"/>
                      <a:gd name="connsiteX4" fmla="*/ 102291 w 104196"/>
                      <a:gd name="connsiteY4" fmla="*/ 92393 h 101917"/>
                      <a:gd name="connsiteX5" fmla="*/ 99434 w 104196"/>
                      <a:gd name="connsiteY5" fmla="*/ 64770 h 101917"/>
                      <a:gd name="connsiteX6" fmla="*/ 61334 w 104196"/>
                      <a:gd name="connsiteY6" fmla="*/ 0 h 101917"/>
                      <a:gd name="connsiteX7" fmla="*/ 2279 w 104196"/>
                      <a:gd name="connsiteY7" fmla="*/ 16193 h 101917"/>
                      <a:gd name="connsiteX8" fmla="*/ 374 w 104196"/>
                      <a:gd name="connsiteY8" fmla="*/ 20002 h 101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196" h="101917">
                        <a:moveTo>
                          <a:pt x="374" y="20002"/>
                        </a:moveTo>
                        <a:lnTo>
                          <a:pt x="2279" y="26670"/>
                        </a:lnTo>
                        <a:cubicBezTo>
                          <a:pt x="3231" y="28575"/>
                          <a:pt x="4184" y="30480"/>
                          <a:pt x="5136" y="31432"/>
                        </a:cubicBezTo>
                        <a:lnTo>
                          <a:pt x="104196" y="101918"/>
                        </a:lnTo>
                        <a:lnTo>
                          <a:pt x="102291" y="92393"/>
                        </a:lnTo>
                        <a:lnTo>
                          <a:pt x="99434" y="64770"/>
                        </a:lnTo>
                        <a:lnTo>
                          <a:pt x="61334" y="0"/>
                        </a:lnTo>
                        <a:lnTo>
                          <a:pt x="2279" y="16193"/>
                        </a:lnTo>
                        <a:cubicBezTo>
                          <a:pt x="374" y="16193"/>
                          <a:pt x="-579" y="18098"/>
                          <a:pt x="374" y="20002"/>
                        </a:cubicBezTo>
                        <a:close/>
                      </a:path>
                    </a:pathLst>
                  </a:custGeom>
                  <a:solidFill>
                    <a:srgbClr val="FFA84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5" name="图形 132"/>
                  <p:cNvSpPr/>
                  <p:nvPr/>
                </p:nvSpPr>
                <p:spPr>
                  <a:xfrm>
                    <a:off x="3628649" y="2414587"/>
                    <a:ext cx="549967" cy="181927"/>
                  </a:xfrm>
                  <a:custGeom>
                    <a:avLst/>
                    <a:gdLst>
                      <a:gd name="connsiteX0" fmla="*/ 549968 w 549967"/>
                      <a:gd name="connsiteY0" fmla="*/ 48578 h 181927"/>
                      <a:gd name="connsiteX1" fmla="*/ 101340 w 549967"/>
                      <a:gd name="connsiteY1" fmla="*/ 181927 h 181927"/>
                      <a:gd name="connsiteX2" fmla="*/ 1328 w 549967"/>
                      <a:gd name="connsiteY2" fmla="*/ 112395 h 181927"/>
                      <a:gd name="connsiteX3" fmla="*/ 2280 w 549967"/>
                      <a:gd name="connsiteY3" fmla="*/ 105727 h 181927"/>
                      <a:gd name="connsiteX4" fmla="*/ 328988 w 549967"/>
                      <a:gd name="connsiteY4" fmla="*/ 3810 h 181927"/>
                      <a:gd name="connsiteX5" fmla="*/ 341370 w 549967"/>
                      <a:gd name="connsiteY5" fmla="*/ 0 h 181927"/>
                      <a:gd name="connsiteX6" fmla="*/ 549968 w 549967"/>
                      <a:gd name="connsiteY6" fmla="*/ 48578 h 18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9967" h="181927">
                        <a:moveTo>
                          <a:pt x="549968" y="48578"/>
                        </a:moveTo>
                        <a:lnTo>
                          <a:pt x="101340" y="181927"/>
                        </a:lnTo>
                        <a:lnTo>
                          <a:pt x="1328" y="112395"/>
                        </a:lnTo>
                        <a:cubicBezTo>
                          <a:pt x="-577" y="110490"/>
                          <a:pt x="-577" y="106680"/>
                          <a:pt x="2280" y="105727"/>
                        </a:cubicBezTo>
                        <a:lnTo>
                          <a:pt x="328988" y="3810"/>
                        </a:lnTo>
                        <a:lnTo>
                          <a:pt x="341370" y="0"/>
                        </a:lnTo>
                        <a:lnTo>
                          <a:pt x="549968" y="48578"/>
                        </a:lnTo>
                        <a:close/>
                      </a:path>
                    </a:pathLst>
                  </a:custGeom>
                  <a:solidFill>
                    <a:srgbClr val="FFB27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6" name="图形 132"/>
                  <p:cNvSpPr/>
                  <p:nvPr/>
                </p:nvSpPr>
                <p:spPr>
                  <a:xfrm>
                    <a:off x="3628649" y="2414587"/>
                    <a:ext cx="549967" cy="181927"/>
                  </a:xfrm>
                  <a:custGeom>
                    <a:avLst/>
                    <a:gdLst>
                      <a:gd name="connsiteX0" fmla="*/ 549968 w 549967"/>
                      <a:gd name="connsiteY0" fmla="*/ 48578 h 181927"/>
                      <a:gd name="connsiteX1" fmla="*/ 101340 w 549967"/>
                      <a:gd name="connsiteY1" fmla="*/ 181927 h 181927"/>
                      <a:gd name="connsiteX2" fmla="*/ 1328 w 549967"/>
                      <a:gd name="connsiteY2" fmla="*/ 112395 h 181927"/>
                      <a:gd name="connsiteX3" fmla="*/ 2280 w 549967"/>
                      <a:gd name="connsiteY3" fmla="*/ 105727 h 181927"/>
                      <a:gd name="connsiteX4" fmla="*/ 328988 w 549967"/>
                      <a:gd name="connsiteY4" fmla="*/ 3810 h 181927"/>
                      <a:gd name="connsiteX5" fmla="*/ 341370 w 549967"/>
                      <a:gd name="connsiteY5" fmla="*/ 0 h 181927"/>
                      <a:gd name="connsiteX6" fmla="*/ 549968 w 549967"/>
                      <a:gd name="connsiteY6" fmla="*/ 48578 h 18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9967" h="181927">
                        <a:moveTo>
                          <a:pt x="549968" y="48578"/>
                        </a:moveTo>
                        <a:lnTo>
                          <a:pt x="101340" y="181927"/>
                        </a:lnTo>
                        <a:lnTo>
                          <a:pt x="1328" y="112395"/>
                        </a:lnTo>
                        <a:cubicBezTo>
                          <a:pt x="-577" y="110490"/>
                          <a:pt x="-577" y="106680"/>
                          <a:pt x="2280" y="105727"/>
                        </a:cubicBezTo>
                        <a:lnTo>
                          <a:pt x="328988" y="3810"/>
                        </a:lnTo>
                        <a:lnTo>
                          <a:pt x="341370" y="0"/>
                        </a:lnTo>
                        <a:lnTo>
                          <a:pt x="549968" y="48578"/>
                        </a:lnTo>
                        <a:close/>
                      </a:path>
                    </a:pathLst>
                  </a:custGeom>
                  <a:solidFill>
                    <a:srgbClr val="FFA84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7" name="图形 132"/>
                  <p:cNvSpPr/>
                  <p:nvPr/>
                </p:nvSpPr>
                <p:spPr>
                  <a:xfrm>
                    <a:off x="3627833" y="2414587"/>
                    <a:ext cx="550783" cy="181927"/>
                  </a:xfrm>
                  <a:custGeom>
                    <a:avLst/>
                    <a:gdLst>
                      <a:gd name="connsiteX0" fmla="*/ 2143 w 550783"/>
                      <a:gd name="connsiteY0" fmla="*/ 112395 h 181927"/>
                      <a:gd name="connsiteX1" fmla="*/ 13573 w 550783"/>
                      <a:gd name="connsiteY1" fmla="*/ 120968 h 181927"/>
                      <a:gd name="connsiteX2" fmla="*/ 102156 w 550783"/>
                      <a:gd name="connsiteY2" fmla="*/ 181927 h 181927"/>
                      <a:gd name="connsiteX3" fmla="*/ 550783 w 550783"/>
                      <a:gd name="connsiteY3" fmla="*/ 48578 h 181927"/>
                      <a:gd name="connsiteX4" fmla="*/ 452676 w 550783"/>
                      <a:gd name="connsiteY4" fmla="*/ 25718 h 181927"/>
                      <a:gd name="connsiteX5" fmla="*/ 341233 w 550783"/>
                      <a:gd name="connsiteY5" fmla="*/ 0 h 181927"/>
                      <a:gd name="connsiteX6" fmla="*/ 328851 w 550783"/>
                      <a:gd name="connsiteY6" fmla="*/ 3810 h 181927"/>
                      <a:gd name="connsiteX7" fmla="*/ 2143 w 550783"/>
                      <a:gd name="connsiteY7" fmla="*/ 105727 h 181927"/>
                      <a:gd name="connsiteX8" fmla="*/ 2143 w 550783"/>
                      <a:gd name="connsiteY8" fmla="*/ 112395 h 18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0783" h="181927">
                        <a:moveTo>
                          <a:pt x="2143" y="112395"/>
                        </a:moveTo>
                        <a:lnTo>
                          <a:pt x="13573" y="120968"/>
                        </a:lnTo>
                        <a:lnTo>
                          <a:pt x="102156" y="181927"/>
                        </a:lnTo>
                        <a:lnTo>
                          <a:pt x="550783" y="48578"/>
                        </a:lnTo>
                        <a:lnTo>
                          <a:pt x="452676" y="25718"/>
                        </a:lnTo>
                        <a:lnTo>
                          <a:pt x="341233" y="0"/>
                        </a:lnTo>
                        <a:lnTo>
                          <a:pt x="328851" y="3810"/>
                        </a:lnTo>
                        <a:lnTo>
                          <a:pt x="2143" y="105727"/>
                        </a:lnTo>
                        <a:cubicBezTo>
                          <a:pt x="-714" y="106680"/>
                          <a:pt x="-714" y="110490"/>
                          <a:pt x="2143" y="112395"/>
                        </a:cubicBezTo>
                        <a:close/>
                      </a:path>
                    </a:pathLst>
                  </a:custGeom>
                  <a:solidFill>
                    <a:srgbClr val="FFA84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8" name="图形 132"/>
                  <p:cNvSpPr/>
                  <p:nvPr/>
                </p:nvSpPr>
                <p:spPr>
                  <a:xfrm>
                    <a:off x="4163376" y="2463165"/>
                    <a:ext cx="53584" cy="122872"/>
                  </a:xfrm>
                  <a:custGeom>
                    <a:avLst/>
                    <a:gdLst>
                      <a:gd name="connsiteX0" fmla="*/ 15240 w 53584"/>
                      <a:gd name="connsiteY0" fmla="*/ 0 h 122872"/>
                      <a:gd name="connsiteX1" fmla="*/ 53340 w 53584"/>
                      <a:gd name="connsiteY1" fmla="*/ 113348 h 122872"/>
                      <a:gd name="connsiteX2" fmla="*/ 48577 w 53584"/>
                      <a:gd name="connsiteY2" fmla="*/ 119062 h 122872"/>
                      <a:gd name="connsiteX3" fmla="*/ 37148 w 53584"/>
                      <a:gd name="connsiteY3" fmla="*/ 122873 h 122872"/>
                      <a:gd name="connsiteX4" fmla="*/ 35243 w 53584"/>
                      <a:gd name="connsiteY4" fmla="*/ 68580 h 122872"/>
                      <a:gd name="connsiteX5" fmla="*/ 0 w 53584"/>
                      <a:gd name="connsiteY5" fmla="*/ 4763 h 122872"/>
                      <a:gd name="connsiteX6" fmla="*/ 15240 w 53584"/>
                      <a:gd name="connsiteY6" fmla="*/ 0 h 122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584" h="122872">
                        <a:moveTo>
                          <a:pt x="15240" y="0"/>
                        </a:moveTo>
                        <a:cubicBezTo>
                          <a:pt x="15240" y="0"/>
                          <a:pt x="57150" y="47625"/>
                          <a:pt x="53340" y="113348"/>
                        </a:cubicBezTo>
                        <a:cubicBezTo>
                          <a:pt x="53340" y="116205"/>
                          <a:pt x="51435" y="119062"/>
                          <a:pt x="48577" y="119062"/>
                        </a:cubicBezTo>
                        <a:lnTo>
                          <a:pt x="37148" y="122873"/>
                        </a:lnTo>
                        <a:cubicBezTo>
                          <a:pt x="37148" y="122873"/>
                          <a:pt x="45720" y="104775"/>
                          <a:pt x="35243" y="68580"/>
                        </a:cubicBezTo>
                        <a:cubicBezTo>
                          <a:pt x="24765" y="32385"/>
                          <a:pt x="11430" y="10478"/>
                          <a:pt x="0" y="4763"/>
                        </a:cubicBezTo>
                        <a:lnTo>
                          <a:pt x="15240" y="0"/>
                        </a:lnTo>
                        <a:close/>
                      </a:path>
                    </a:pathLst>
                  </a:custGeom>
                  <a:solidFill>
                    <a:srgbClr val="FFA84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9" name="图形 132"/>
                  <p:cNvSpPr/>
                  <p:nvPr/>
                </p:nvSpPr>
                <p:spPr>
                  <a:xfrm>
                    <a:off x="4163376" y="2463165"/>
                    <a:ext cx="53584" cy="122872"/>
                  </a:xfrm>
                  <a:custGeom>
                    <a:avLst/>
                    <a:gdLst>
                      <a:gd name="connsiteX0" fmla="*/ 15240 w 53584"/>
                      <a:gd name="connsiteY0" fmla="*/ 0 h 122872"/>
                      <a:gd name="connsiteX1" fmla="*/ 53340 w 53584"/>
                      <a:gd name="connsiteY1" fmla="*/ 113348 h 122872"/>
                      <a:gd name="connsiteX2" fmla="*/ 48577 w 53584"/>
                      <a:gd name="connsiteY2" fmla="*/ 119062 h 122872"/>
                      <a:gd name="connsiteX3" fmla="*/ 37148 w 53584"/>
                      <a:gd name="connsiteY3" fmla="*/ 122873 h 122872"/>
                      <a:gd name="connsiteX4" fmla="*/ 35243 w 53584"/>
                      <a:gd name="connsiteY4" fmla="*/ 68580 h 122872"/>
                      <a:gd name="connsiteX5" fmla="*/ 0 w 53584"/>
                      <a:gd name="connsiteY5" fmla="*/ 4763 h 122872"/>
                      <a:gd name="connsiteX6" fmla="*/ 15240 w 53584"/>
                      <a:gd name="connsiteY6" fmla="*/ 0 h 122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584" h="122872">
                        <a:moveTo>
                          <a:pt x="15240" y="0"/>
                        </a:moveTo>
                        <a:cubicBezTo>
                          <a:pt x="15240" y="0"/>
                          <a:pt x="57150" y="47625"/>
                          <a:pt x="53340" y="113348"/>
                        </a:cubicBezTo>
                        <a:cubicBezTo>
                          <a:pt x="53340" y="116205"/>
                          <a:pt x="51435" y="119062"/>
                          <a:pt x="48577" y="119062"/>
                        </a:cubicBezTo>
                        <a:lnTo>
                          <a:pt x="37148" y="122873"/>
                        </a:lnTo>
                        <a:cubicBezTo>
                          <a:pt x="37148" y="122873"/>
                          <a:pt x="45720" y="104775"/>
                          <a:pt x="35243" y="68580"/>
                        </a:cubicBezTo>
                        <a:cubicBezTo>
                          <a:pt x="24765" y="32385"/>
                          <a:pt x="11430" y="10478"/>
                          <a:pt x="0" y="4763"/>
                        </a:cubicBezTo>
                        <a:lnTo>
                          <a:pt x="15240" y="0"/>
                        </a:lnTo>
                        <a:close/>
                      </a:path>
                    </a:pathLst>
                  </a:custGeom>
                  <a:solidFill>
                    <a:srgbClr val="FFA84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0" name="图形 132"/>
                  <p:cNvSpPr/>
                  <p:nvPr/>
                </p:nvSpPr>
                <p:spPr>
                  <a:xfrm>
                    <a:off x="3956684" y="2414587"/>
                    <a:ext cx="221932" cy="53340"/>
                  </a:xfrm>
                  <a:custGeom>
                    <a:avLst/>
                    <a:gdLst>
                      <a:gd name="connsiteX0" fmla="*/ 12382 w 221932"/>
                      <a:gd name="connsiteY0" fmla="*/ 0 h 53340"/>
                      <a:gd name="connsiteX1" fmla="*/ 221932 w 221932"/>
                      <a:gd name="connsiteY1" fmla="*/ 48578 h 53340"/>
                      <a:gd name="connsiteX2" fmla="*/ 205740 w 221932"/>
                      <a:gd name="connsiteY2" fmla="*/ 53340 h 53340"/>
                      <a:gd name="connsiteX3" fmla="*/ 0 w 221932"/>
                      <a:gd name="connsiteY3" fmla="*/ 3810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932" h="53340">
                        <a:moveTo>
                          <a:pt x="12382" y="0"/>
                        </a:moveTo>
                        <a:lnTo>
                          <a:pt x="221932" y="48578"/>
                        </a:lnTo>
                        <a:lnTo>
                          <a:pt x="205740" y="53340"/>
                        </a:lnTo>
                        <a:lnTo>
                          <a:pt x="0" y="3810"/>
                        </a:lnTo>
                        <a:close/>
                      </a:path>
                    </a:pathLst>
                  </a:custGeom>
                  <a:solidFill>
                    <a:srgbClr val="FFA84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1" name="图形 132"/>
                  <p:cNvSpPr/>
                  <p:nvPr/>
                </p:nvSpPr>
                <p:spPr>
                  <a:xfrm>
                    <a:off x="3956684" y="2414587"/>
                    <a:ext cx="221932" cy="53340"/>
                  </a:xfrm>
                  <a:custGeom>
                    <a:avLst/>
                    <a:gdLst>
                      <a:gd name="connsiteX0" fmla="*/ 12382 w 221932"/>
                      <a:gd name="connsiteY0" fmla="*/ 0 h 53340"/>
                      <a:gd name="connsiteX1" fmla="*/ 221932 w 221932"/>
                      <a:gd name="connsiteY1" fmla="*/ 48578 h 53340"/>
                      <a:gd name="connsiteX2" fmla="*/ 205740 w 221932"/>
                      <a:gd name="connsiteY2" fmla="*/ 53340 h 53340"/>
                      <a:gd name="connsiteX3" fmla="*/ 0 w 221932"/>
                      <a:gd name="connsiteY3" fmla="*/ 3810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932" h="53340">
                        <a:moveTo>
                          <a:pt x="12382" y="0"/>
                        </a:moveTo>
                        <a:lnTo>
                          <a:pt x="221932" y="48578"/>
                        </a:lnTo>
                        <a:lnTo>
                          <a:pt x="205740" y="53340"/>
                        </a:lnTo>
                        <a:lnTo>
                          <a:pt x="0" y="3810"/>
                        </a:lnTo>
                        <a:close/>
                      </a:path>
                    </a:pathLst>
                  </a:custGeom>
                  <a:solidFill>
                    <a:srgbClr val="FFA84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252" name="图形 132"/>
                <p:cNvGrpSpPr/>
                <p:nvPr/>
              </p:nvGrpSpPr>
              <p:grpSpPr>
                <a:xfrm>
                  <a:off x="3601330" y="2255520"/>
                  <a:ext cx="532280" cy="368022"/>
                  <a:chOff x="3601330" y="2255520"/>
                  <a:chExt cx="532280" cy="368022"/>
                </a:xfrm>
              </p:grpSpPr>
              <p:sp>
                <p:nvSpPr>
                  <p:cNvPr id="253" name="图形 132"/>
                  <p:cNvSpPr/>
                  <p:nvPr/>
                </p:nvSpPr>
                <p:spPr>
                  <a:xfrm>
                    <a:off x="3635691" y="2356484"/>
                    <a:ext cx="496966" cy="266700"/>
                  </a:xfrm>
                  <a:custGeom>
                    <a:avLst/>
                    <a:gdLst>
                      <a:gd name="connsiteX0" fmla="*/ 3810 w 496966"/>
                      <a:gd name="connsiteY0" fmla="*/ 266700 h 266700"/>
                      <a:gd name="connsiteX1" fmla="*/ 455295 w 496966"/>
                      <a:gd name="connsiteY1" fmla="*/ 132398 h 266700"/>
                      <a:gd name="connsiteX2" fmla="*/ 496253 w 496966"/>
                      <a:gd name="connsiteY2" fmla="*/ 17145 h 266700"/>
                      <a:gd name="connsiteX3" fmla="*/ 496253 w 496966"/>
                      <a:gd name="connsiteY3" fmla="*/ 8572 h 266700"/>
                      <a:gd name="connsiteX4" fmla="*/ 493395 w 496966"/>
                      <a:gd name="connsiteY4" fmla="*/ 0 h 266700"/>
                      <a:gd name="connsiteX5" fmla="*/ 154305 w 496966"/>
                      <a:gd name="connsiteY5" fmla="*/ 112395 h 266700"/>
                      <a:gd name="connsiteX6" fmla="*/ 0 w 496966"/>
                      <a:gd name="connsiteY6" fmla="*/ 253365 h 266700"/>
                      <a:gd name="connsiteX7" fmla="*/ 3810 w 496966"/>
                      <a:gd name="connsiteY7" fmla="*/ 26670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6966" h="266700">
                        <a:moveTo>
                          <a:pt x="3810" y="266700"/>
                        </a:moveTo>
                        <a:lnTo>
                          <a:pt x="455295" y="132398"/>
                        </a:lnTo>
                        <a:lnTo>
                          <a:pt x="496253" y="17145"/>
                        </a:lnTo>
                        <a:cubicBezTo>
                          <a:pt x="497205" y="14288"/>
                          <a:pt x="497205" y="11430"/>
                          <a:pt x="496253" y="8572"/>
                        </a:cubicBezTo>
                        <a:lnTo>
                          <a:pt x="493395" y="0"/>
                        </a:lnTo>
                        <a:lnTo>
                          <a:pt x="154305" y="112395"/>
                        </a:lnTo>
                        <a:lnTo>
                          <a:pt x="0" y="253365"/>
                        </a:lnTo>
                        <a:lnTo>
                          <a:pt x="3810" y="266700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4" name="图形 132"/>
                  <p:cNvSpPr/>
                  <p:nvPr/>
                </p:nvSpPr>
                <p:spPr>
                  <a:xfrm>
                    <a:off x="3635691" y="2357437"/>
                    <a:ext cx="497919" cy="265747"/>
                  </a:xfrm>
                  <a:custGeom>
                    <a:avLst/>
                    <a:gdLst>
                      <a:gd name="connsiteX0" fmla="*/ 494348 w 497919"/>
                      <a:gd name="connsiteY0" fmla="*/ 0 h 265747"/>
                      <a:gd name="connsiteX1" fmla="*/ 497205 w 497919"/>
                      <a:gd name="connsiteY1" fmla="*/ 8572 h 265747"/>
                      <a:gd name="connsiteX2" fmla="*/ 497205 w 497919"/>
                      <a:gd name="connsiteY2" fmla="*/ 17145 h 265747"/>
                      <a:gd name="connsiteX3" fmla="*/ 456248 w 497919"/>
                      <a:gd name="connsiteY3" fmla="*/ 132398 h 265747"/>
                      <a:gd name="connsiteX4" fmla="*/ 3810 w 497919"/>
                      <a:gd name="connsiteY4" fmla="*/ 265748 h 265747"/>
                      <a:gd name="connsiteX5" fmla="*/ 0 w 497919"/>
                      <a:gd name="connsiteY5" fmla="*/ 252413 h 265747"/>
                      <a:gd name="connsiteX6" fmla="*/ 154305 w 497919"/>
                      <a:gd name="connsiteY6" fmla="*/ 111443 h 265747"/>
                      <a:gd name="connsiteX7" fmla="*/ 482918 w 497919"/>
                      <a:gd name="connsiteY7" fmla="*/ 2857 h 265747"/>
                      <a:gd name="connsiteX8" fmla="*/ 494348 w 497919"/>
                      <a:gd name="connsiteY8" fmla="*/ 0 h 265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919" h="265747">
                        <a:moveTo>
                          <a:pt x="494348" y="0"/>
                        </a:moveTo>
                        <a:lnTo>
                          <a:pt x="497205" y="8572"/>
                        </a:lnTo>
                        <a:cubicBezTo>
                          <a:pt x="498158" y="11430"/>
                          <a:pt x="498158" y="14288"/>
                          <a:pt x="497205" y="17145"/>
                        </a:cubicBezTo>
                        <a:lnTo>
                          <a:pt x="456248" y="132398"/>
                        </a:lnTo>
                        <a:lnTo>
                          <a:pt x="3810" y="265748"/>
                        </a:lnTo>
                        <a:lnTo>
                          <a:pt x="0" y="252413"/>
                        </a:lnTo>
                        <a:lnTo>
                          <a:pt x="154305" y="111443"/>
                        </a:lnTo>
                        <a:lnTo>
                          <a:pt x="482918" y="2857"/>
                        </a:lnTo>
                        <a:lnTo>
                          <a:pt x="494348" y="0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5" name="图形 132"/>
                  <p:cNvSpPr/>
                  <p:nvPr/>
                </p:nvSpPr>
                <p:spPr>
                  <a:xfrm>
                    <a:off x="4085272" y="2357437"/>
                    <a:ext cx="48339" cy="132397"/>
                  </a:xfrm>
                  <a:custGeom>
                    <a:avLst/>
                    <a:gdLst>
                      <a:gd name="connsiteX0" fmla="*/ 44767 w 48339"/>
                      <a:gd name="connsiteY0" fmla="*/ 0 h 132397"/>
                      <a:gd name="connsiteX1" fmla="*/ 47625 w 48339"/>
                      <a:gd name="connsiteY1" fmla="*/ 8572 h 132397"/>
                      <a:gd name="connsiteX2" fmla="*/ 47625 w 48339"/>
                      <a:gd name="connsiteY2" fmla="*/ 17145 h 132397"/>
                      <a:gd name="connsiteX3" fmla="*/ 6667 w 48339"/>
                      <a:gd name="connsiteY3" fmla="*/ 132398 h 132397"/>
                      <a:gd name="connsiteX4" fmla="*/ 952 w 48339"/>
                      <a:gd name="connsiteY4" fmla="*/ 123825 h 132397"/>
                      <a:gd name="connsiteX5" fmla="*/ 0 w 48339"/>
                      <a:gd name="connsiteY5" fmla="*/ 108585 h 132397"/>
                      <a:gd name="connsiteX6" fmla="*/ 33338 w 48339"/>
                      <a:gd name="connsiteY6" fmla="*/ 4763 h 132397"/>
                      <a:gd name="connsiteX7" fmla="*/ 44767 w 48339"/>
                      <a:gd name="connsiteY7" fmla="*/ 0 h 13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339" h="132397">
                        <a:moveTo>
                          <a:pt x="44767" y="0"/>
                        </a:moveTo>
                        <a:lnTo>
                          <a:pt x="47625" y="8572"/>
                        </a:lnTo>
                        <a:cubicBezTo>
                          <a:pt x="48577" y="11430"/>
                          <a:pt x="48577" y="14288"/>
                          <a:pt x="47625" y="17145"/>
                        </a:cubicBezTo>
                        <a:lnTo>
                          <a:pt x="6667" y="132398"/>
                        </a:lnTo>
                        <a:lnTo>
                          <a:pt x="952" y="123825"/>
                        </a:lnTo>
                        <a:lnTo>
                          <a:pt x="0" y="108585"/>
                        </a:lnTo>
                        <a:lnTo>
                          <a:pt x="33338" y="4763"/>
                        </a:lnTo>
                        <a:lnTo>
                          <a:pt x="44767" y="0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6" name="图形 132"/>
                  <p:cNvSpPr/>
                  <p:nvPr/>
                </p:nvSpPr>
                <p:spPr>
                  <a:xfrm>
                    <a:off x="3635691" y="2357437"/>
                    <a:ext cx="494347" cy="252412"/>
                  </a:xfrm>
                  <a:custGeom>
                    <a:avLst/>
                    <a:gdLst>
                      <a:gd name="connsiteX0" fmla="*/ 0 w 494347"/>
                      <a:gd name="connsiteY0" fmla="*/ 252413 h 252412"/>
                      <a:gd name="connsiteX1" fmla="*/ 449580 w 494347"/>
                      <a:gd name="connsiteY1" fmla="*/ 122873 h 252412"/>
                      <a:gd name="connsiteX2" fmla="*/ 494348 w 494347"/>
                      <a:gd name="connsiteY2" fmla="*/ 0 h 252412"/>
                      <a:gd name="connsiteX3" fmla="*/ 150495 w 494347"/>
                      <a:gd name="connsiteY3" fmla="*/ 99060 h 252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4347" h="252412">
                        <a:moveTo>
                          <a:pt x="0" y="252413"/>
                        </a:moveTo>
                        <a:lnTo>
                          <a:pt x="449580" y="122873"/>
                        </a:lnTo>
                        <a:lnTo>
                          <a:pt x="494348" y="0"/>
                        </a:lnTo>
                        <a:lnTo>
                          <a:pt x="150495" y="99060"/>
                        </a:lnTo>
                        <a:close/>
                      </a:path>
                    </a:pathLst>
                  </a:custGeom>
                  <a:solidFill>
                    <a:srgbClr val="A8E4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7" name="图形 132"/>
                  <p:cNvSpPr/>
                  <p:nvPr/>
                </p:nvSpPr>
                <p:spPr>
                  <a:xfrm>
                    <a:off x="4024312" y="2261234"/>
                    <a:ext cx="105727" cy="220662"/>
                  </a:xfrm>
                  <a:custGeom>
                    <a:avLst/>
                    <a:gdLst>
                      <a:gd name="connsiteX0" fmla="*/ 69532 w 105727"/>
                      <a:gd name="connsiteY0" fmla="*/ 0 h 220662"/>
                      <a:gd name="connsiteX1" fmla="*/ 77152 w 105727"/>
                      <a:gd name="connsiteY1" fmla="*/ 5715 h 220662"/>
                      <a:gd name="connsiteX2" fmla="*/ 105727 w 105727"/>
                      <a:gd name="connsiteY2" fmla="*/ 95250 h 220662"/>
                      <a:gd name="connsiteX3" fmla="*/ 60960 w 105727"/>
                      <a:gd name="connsiteY3" fmla="*/ 218123 h 220662"/>
                      <a:gd name="connsiteX4" fmla="*/ 37148 w 105727"/>
                      <a:gd name="connsiteY4" fmla="*/ 218123 h 220662"/>
                      <a:gd name="connsiteX5" fmla="*/ 0 w 105727"/>
                      <a:gd name="connsiteY5" fmla="*/ 113348 h 220662"/>
                      <a:gd name="connsiteX6" fmla="*/ 69532 w 105727"/>
                      <a:gd name="connsiteY6" fmla="*/ 0 h 220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5727" h="220662">
                        <a:moveTo>
                          <a:pt x="69532" y="0"/>
                        </a:moveTo>
                        <a:lnTo>
                          <a:pt x="77152" y="5715"/>
                        </a:lnTo>
                        <a:cubicBezTo>
                          <a:pt x="77152" y="5715"/>
                          <a:pt x="78105" y="65723"/>
                          <a:pt x="105727" y="95250"/>
                        </a:cubicBezTo>
                        <a:lnTo>
                          <a:pt x="60960" y="218123"/>
                        </a:lnTo>
                        <a:cubicBezTo>
                          <a:pt x="60960" y="218123"/>
                          <a:pt x="40957" y="223838"/>
                          <a:pt x="37148" y="218123"/>
                        </a:cubicBezTo>
                        <a:cubicBezTo>
                          <a:pt x="33338" y="212408"/>
                          <a:pt x="0" y="113348"/>
                          <a:pt x="0" y="113348"/>
                        </a:cubicBezTo>
                        <a:lnTo>
                          <a:pt x="69532" y="0"/>
                        </a:ln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8" name="图形 132"/>
                  <p:cNvSpPr/>
                  <p:nvPr/>
                </p:nvSpPr>
                <p:spPr>
                  <a:xfrm>
                    <a:off x="4024312" y="2261234"/>
                    <a:ext cx="105727" cy="220662"/>
                  </a:xfrm>
                  <a:custGeom>
                    <a:avLst/>
                    <a:gdLst>
                      <a:gd name="connsiteX0" fmla="*/ 69532 w 105727"/>
                      <a:gd name="connsiteY0" fmla="*/ 0 h 220662"/>
                      <a:gd name="connsiteX1" fmla="*/ 77152 w 105727"/>
                      <a:gd name="connsiteY1" fmla="*/ 5715 h 220662"/>
                      <a:gd name="connsiteX2" fmla="*/ 105727 w 105727"/>
                      <a:gd name="connsiteY2" fmla="*/ 95250 h 220662"/>
                      <a:gd name="connsiteX3" fmla="*/ 60960 w 105727"/>
                      <a:gd name="connsiteY3" fmla="*/ 218123 h 220662"/>
                      <a:gd name="connsiteX4" fmla="*/ 37148 w 105727"/>
                      <a:gd name="connsiteY4" fmla="*/ 218123 h 220662"/>
                      <a:gd name="connsiteX5" fmla="*/ 0 w 105727"/>
                      <a:gd name="connsiteY5" fmla="*/ 113348 h 220662"/>
                      <a:gd name="connsiteX6" fmla="*/ 69532 w 105727"/>
                      <a:gd name="connsiteY6" fmla="*/ 0 h 220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5727" h="220662">
                        <a:moveTo>
                          <a:pt x="69532" y="0"/>
                        </a:moveTo>
                        <a:lnTo>
                          <a:pt x="77152" y="5715"/>
                        </a:lnTo>
                        <a:cubicBezTo>
                          <a:pt x="77152" y="5715"/>
                          <a:pt x="78105" y="65723"/>
                          <a:pt x="105727" y="95250"/>
                        </a:cubicBezTo>
                        <a:lnTo>
                          <a:pt x="60960" y="218123"/>
                        </a:lnTo>
                        <a:cubicBezTo>
                          <a:pt x="60960" y="218123"/>
                          <a:pt x="40957" y="223838"/>
                          <a:pt x="37148" y="218123"/>
                        </a:cubicBezTo>
                        <a:cubicBezTo>
                          <a:pt x="33338" y="212408"/>
                          <a:pt x="0" y="113348"/>
                          <a:pt x="0" y="113348"/>
                        </a:cubicBezTo>
                        <a:lnTo>
                          <a:pt x="69532" y="0"/>
                        </a:ln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9" name="图形 132"/>
                  <p:cNvSpPr/>
                  <p:nvPr/>
                </p:nvSpPr>
                <p:spPr>
                  <a:xfrm>
                    <a:off x="4024312" y="2261234"/>
                    <a:ext cx="105727" cy="220662"/>
                  </a:xfrm>
                  <a:custGeom>
                    <a:avLst/>
                    <a:gdLst>
                      <a:gd name="connsiteX0" fmla="*/ 69532 w 105727"/>
                      <a:gd name="connsiteY0" fmla="*/ 0 h 220662"/>
                      <a:gd name="connsiteX1" fmla="*/ 77152 w 105727"/>
                      <a:gd name="connsiteY1" fmla="*/ 5715 h 220662"/>
                      <a:gd name="connsiteX2" fmla="*/ 105727 w 105727"/>
                      <a:gd name="connsiteY2" fmla="*/ 95250 h 220662"/>
                      <a:gd name="connsiteX3" fmla="*/ 60960 w 105727"/>
                      <a:gd name="connsiteY3" fmla="*/ 218123 h 220662"/>
                      <a:gd name="connsiteX4" fmla="*/ 37148 w 105727"/>
                      <a:gd name="connsiteY4" fmla="*/ 218123 h 220662"/>
                      <a:gd name="connsiteX5" fmla="*/ 0 w 105727"/>
                      <a:gd name="connsiteY5" fmla="*/ 113348 h 220662"/>
                      <a:gd name="connsiteX6" fmla="*/ 69532 w 105727"/>
                      <a:gd name="connsiteY6" fmla="*/ 0 h 220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5727" h="220662">
                        <a:moveTo>
                          <a:pt x="69532" y="0"/>
                        </a:moveTo>
                        <a:lnTo>
                          <a:pt x="77152" y="5715"/>
                        </a:lnTo>
                        <a:cubicBezTo>
                          <a:pt x="77152" y="5715"/>
                          <a:pt x="78105" y="65723"/>
                          <a:pt x="105727" y="95250"/>
                        </a:cubicBezTo>
                        <a:lnTo>
                          <a:pt x="60960" y="218123"/>
                        </a:lnTo>
                        <a:cubicBezTo>
                          <a:pt x="60960" y="218123"/>
                          <a:pt x="40957" y="223838"/>
                          <a:pt x="37148" y="218123"/>
                        </a:cubicBezTo>
                        <a:cubicBezTo>
                          <a:pt x="33338" y="212408"/>
                          <a:pt x="0" y="113348"/>
                          <a:pt x="0" y="113348"/>
                        </a:cubicBezTo>
                        <a:lnTo>
                          <a:pt x="69532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0" name="图形 132"/>
                  <p:cNvSpPr/>
                  <p:nvPr/>
                </p:nvSpPr>
                <p:spPr>
                  <a:xfrm>
                    <a:off x="4024312" y="2261234"/>
                    <a:ext cx="105727" cy="220662"/>
                  </a:xfrm>
                  <a:custGeom>
                    <a:avLst/>
                    <a:gdLst>
                      <a:gd name="connsiteX0" fmla="*/ 69532 w 105727"/>
                      <a:gd name="connsiteY0" fmla="*/ 0 h 220662"/>
                      <a:gd name="connsiteX1" fmla="*/ 77152 w 105727"/>
                      <a:gd name="connsiteY1" fmla="*/ 5715 h 220662"/>
                      <a:gd name="connsiteX2" fmla="*/ 105727 w 105727"/>
                      <a:gd name="connsiteY2" fmla="*/ 95250 h 220662"/>
                      <a:gd name="connsiteX3" fmla="*/ 60960 w 105727"/>
                      <a:gd name="connsiteY3" fmla="*/ 218123 h 220662"/>
                      <a:gd name="connsiteX4" fmla="*/ 37148 w 105727"/>
                      <a:gd name="connsiteY4" fmla="*/ 218123 h 220662"/>
                      <a:gd name="connsiteX5" fmla="*/ 0 w 105727"/>
                      <a:gd name="connsiteY5" fmla="*/ 113348 h 220662"/>
                      <a:gd name="connsiteX6" fmla="*/ 69532 w 105727"/>
                      <a:gd name="connsiteY6" fmla="*/ 0 h 220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5727" h="220662">
                        <a:moveTo>
                          <a:pt x="69532" y="0"/>
                        </a:moveTo>
                        <a:lnTo>
                          <a:pt x="77152" y="5715"/>
                        </a:lnTo>
                        <a:cubicBezTo>
                          <a:pt x="77152" y="5715"/>
                          <a:pt x="78105" y="65723"/>
                          <a:pt x="105727" y="95250"/>
                        </a:cubicBezTo>
                        <a:lnTo>
                          <a:pt x="60960" y="218123"/>
                        </a:lnTo>
                        <a:cubicBezTo>
                          <a:pt x="60960" y="218123"/>
                          <a:pt x="40957" y="223838"/>
                          <a:pt x="37148" y="218123"/>
                        </a:cubicBezTo>
                        <a:cubicBezTo>
                          <a:pt x="33338" y="212408"/>
                          <a:pt x="0" y="113348"/>
                          <a:pt x="0" y="113348"/>
                        </a:cubicBezTo>
                        <a:lnTo>
                          <a:pt x="69532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1" name="图形 132"/>
                  <p:cNvSpPr/>
                  <p:nvPr/>
                </p:nvSpPr>
                <p:spPr>
                  <a:xfrm>
                    <a:off x="4024312" y="2261234"/>
                    <a:ext cx="105727" cy="220662"/>
                  </a:xfrm>
                  <a:custGeom>
                    <a:avLst/>
                    <a:gdLst>
                      <a:gd name="connsiteX0" fmla="*/ 69532 w 105727"/>
                      <a:gd name="connsiteY0" fmla="*/ 0 h 220662"/>
                      <a:gd name="connsiteX1" fmla="*/ 77152 w 105727"/>
                      <a:gd name="connsiteY1" fmla="*/ 5715 h 220662"/>
                      <a:gd name="connsiteX2" fmla="*/ 105727 w 105727"/>
                      <a:gd name="connsiteY2" fmla="*/ 95250 h 220662"/>
                      <a:gd name="connsiteX3" fmla="*/ 60960 w 105727"/>
                      <a:gd name="connsiteY3" fmla="*/ 218123 h 220662"/>
                      <a:gd name="connsiteX4" fmla="*/ 37148 w 105727"/>
                      <a:gd name="connsiteY4" fmla="*/ 218123 h 220662"/>
                      <a:gd name="connsiteX5" fmla="*/ 0 w 105727"/>
                      <a:gd name="connsiteY5" fmla="*/ 113348 h 220662"/>
                      <a:gd name="connsiteX6" fmla="*/ 69532 w 105727"/>
                      <a:gd name="connsiteY6" fmla="*/ 0 h 220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5727" h="220662">
                        <a:moveTo>
                          <a:pt x="69532" y="0"/>
                        </a:moveTo>
                        <a:lnTo>
                          <a:pt x="77152" y="5715"/>
                        </a:lnTo>
                        <a:cubicBezTo>
                          <a:pt x="77152" y="5715"/>
                          <a:pt x="78105" y="65723"/>
                          <a:pt x="105727" y="95250"/>
                        </a:cubicBezTo>
                        <a:lnTo>
                          <a:pt x="60960" y="218123"/>
                        </a:lnTo>
                        <a:cubicBezTo>
                          <a:pt x="60960" y="218123"/>
                          <a:pt x="40957" y="223838"/>
                          <a:pt x="37148" y="218123"/>
                        </a:cubicBezTo>
                        <a:cubicBezTo>
                          <a:pt x="33338" y="212408"/>
                          <a:pt x="0" y="113348"/>
                          <a:pt x="0" y="113348"/>
                        </a:cubicBezTo>
                        <a:lnTo>
                          <a:pt x="69532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2" name="图形 132"/>
                  <p:cNvSpPr/>
                  <p:nvPr/>
                </p:nvSpPr>
                <p:spPr>
                  <a:xfrm>
                    <a:off x="4024312" y="2261234"/>
                    <a:ext cx="105727" cy="220662"/>
                  </a:xfrm>
                  <a:custGeom>
                    <a:avLst/>
                    <a:gdLst>
                      <a:gd name="connsiteX0" fmla="*/ 69532 w 105727"/>
                      <a:gd name="connsiteY0" fmla="*/ 0 h 220662"/>
                      <a:gd name="connsiteX1" fmla="*/ 77152 w 105727"/>
                      <a:gd name="connsiteY1" fmla="*/ 5715 h 220662"/>
                      <a:gd name="connsiteX2" fmla="*/ 105727 w 105727"/>
                      <a:gd name="connsiteY2" fmla="*/ 95250 h 220662"/>
                      <a:gd name="connsiteX3" fmla="*/ 60960 w 105727"/>
                      <a:gd name="connsiteY3" fmla="*/ 218123 h 220662"/>
                      <a:gd name="connsiteX4" fmla="*/ 37148 w 105727"/>
                      <a:gd name="connsiteY4" fmla="*/ 218123 h 220662"/>
                      <a:gd name="connsiteX5" fmla="*/ 0 w 105727"/>
                      <a:gd name="connsiteY5" fmla="*/ 113348 h 220662"/>
                      <a:gd name="connsiteX6" fmla="*/ 69532 w 105727"/>
                      <a:gd name="connsiteY6" fmla="*/ 0 h 220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5727" h="220662">
                        <a:moveTo>
                          <a:pt x="69532" y="0"/>
                        </a:moveTo>
                        <a:lnTo>
                          <a:pt x="77152" y="5715"/>
                        </a:lnTo>
                        <a:cubicBezTo>
                          <a:pt x="77152" y="5715"/>
                          <a:pt x="78105" y="65723"/>
                          <a:pt x="105727" y="95250"/>
                        </a:cubicBezTo>
                        <a:lnTo>
                          <a:pt x="60960" y="218123"/>
                        </a:lnTo>
                        <a:cubicBezTo>
                          <a:pt x="60960" y="218123"/>
                          <a:pt x="40957" y="223838"/>
                          <a:pt x="37148" y="218123"/>
                        </a:cubicBezTo>
                        <a:cubicBezTo>
                          <a:pt x="33338" y="212408"/>
                          <a:pt x="0" y="113348"/>
                          <a:pt x="0" y="113348"/>
                        </a:cubicBezTo>
                        <a:lnTo>
                          <a:pt x="69532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3" name="图形 132"/>
                  <p:cNvSpPr/>
                  <p:nvPr/>
                </p:nvSpPr>
                <p:spPr>
                  <a:xfrm>
                    <a:off x="4024312" y="2261234"/>
                    <a:ext cx="105727" cy="220662"/>
                  </a:xfrm>
                  <a:custGeom>
                    <a:avLst/>
                    <a:gdLst>
                      <a:gd name="connsiteX0" fmla="*/ 69532 w 105727"/>
                      <a:gd name="connsiteY0" fmla="*/ 0 h 220662"/>
                      <a:gd name="connsiteX1" fmla="*/ 77152 w 105727"/>
                      <a:gd name="connsiteY1" fmla="*/ 5715 h 220662"/>
                      <a:gd name="connsiteX2" fmla="*/ 105727 w 105727"/>
                      <a:gd name="connsiteY2" fmla="*/ 95250 h 220662"/>
                      <a:gd name="connsiteX3" fmla="*/ 60960 w 105727"/>
                      <a:gd name="connsiteY3" fmla="*/ 218123 h 220662"/>
                      <a:gd name="connsiteX4" fmla="*/ 37148 w 105727"/>
                      <a:gd name="connsiteY4" fmla="*/ 218123 h 220662"/>
                      <a:gd name="connsiteX5" fmla="*/ 0 w 105727"/>
                      <a:gd name="connsiteY5" fmla="*/ 113348 h 220662"/>
                      <a:gd name="connsiteX6" fmla="*/ 69532 w 105727"/>
                      <a:gd name="connsiteY6" fmla="*/ 0 h 220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5727" h="220662">
                        <a:moveTo>
                          <a:pt x="69532" y="0"/>
                        </a:moveTo>
                        <a:lnTo>
                          <a:pt x="77152" y="5715"/>
                        </a:lnTo>
                        <a:cubicBezTo>
                          <a:pt x="77152" y="5715"/>
                          <a:pt x="78105" y="65723"/>
                          <a:pt x="105727" y="95250"/>
                        </a:cubicBezTo>
                        <a:lnTo>
                          <a:pt x="60960" y="218123"/>
                        </a:lnTo>
                        <a:cubicBezTo>
                          <a:pt x="60960" y="218123"/>
                          <a:pt x="40957" y="223838"/>
                          <a:pt x="37148" y="218123"/>
                        </a:cubicBezTo>
                        <a:cubicBezTo>
                          <a:pt x="33338" y="212408"/>
                          <a:pt x="0" y="113348"/>
                          <a:pt x="0" y="113348"/>
                        </a:cubicBezTo>
                        <a:lnTo>
                          <a:pt x="69532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4" name="图形 132"/>
                  <p:cNvSpPr/>
                  <p:nvPr/>
                </p:nvSpPr>
                <p:spPr>
                  <a:xfrm>
                    <a:off x="4024312" y="2261234"/>
                    <a:ext cx="105727" cy="220662"/>
                  </a:xfrm>
                  <a:custGeom>
                    <a:avLst/>
                    <a:gdLst>
                      <a:gd name="connsiteX0" fmla="*/ 69532 w 105727"/>
                      <a:gd name="connsiteY0" fmla="*/ 0 h 220662"/>
                      <a:gd name="connsiteX1" fmla="*/ 77152 w 105727"/>
                      <a:gd name="connsiteY1" fmla="*/ 5715 h 220662"/>
                      <a:gd name="connsiteX2" fmla="*/ 105727 w 105727"/>
                      <a:gd name="connsiteY2" fmla="*/ 95250 h 220662"/>
                      <a:gd name="connsiteX3" fmla="*/ 60960 w 105727"/>
                      <a:gd name="connsiteY3" fmla="*/ 218123 h 220662"/>
                      <a:gd name="connsiteX4" fmla="*/ 37148 w 105727"/>
                      <a:gd name="connsiteY4" fmla="*/ 218123 h 220662"/>
                      <a:gd name="connsiteX5" fmla="*/ 0 w 105727"/>
                      <a:gd name="connsiteY5" fmla="*/ 113348 h 220662"/>
                      <a:gd name="connsiteX6" fmla="*/ 69532 w 105727"/>
                      <a:gd name="connsiteY6" fmla="*/ 0 h 220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5727" h="220662">
                        <a:moveTo>
                          <a:pt x="69532" y="0"/>
                        </a:moveTo>
                        <a:lnTo>
                          <a:pt x="77152" y="5715"/>
                        </a:lnTo>
                        <a:cubicBezTo>
                          <a:pt x="77152" y="5715"/>
                          <a:pt x="78105" y="65723"/>
                          <a:pt x="105727" y="95250"/>
                        </a:cubicBezTo>
                        <a:lnTo>
                          <a:pt x="60960" y="218123"/>
                        </a:lnTo>
                        <a:cubicBezTo>
                          <a:pt x="60960" y="218123"/>
                          <a:pt x="40957" y="223838"/>
                          <a:pt x="37148" y="218123"/>
                        </a:cubicBezTo>
                        <a:cubicBezTo>
                          <a:pt x="33338" y="212408"/>
                          <a:pt x="0" y="113348"/>
                          <a:pt x="0" y="113348"/>
                        </a:cubicBezTo>
                        <a:lnTo>
                          <a:pt x="69532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5" name="图形 132"/>
                  <p:cNvSpPr/>
                  <p:nvPr/>
                </p:nvSpPr>
                <p:spPr>
                  <a:xfrm>
                    <a:off x="4024312" y="2261234"/>
                    <a:ext cx="105727" cy="220662"/>
                  </a:xfrm>
                  <a:custGeom>
                    <a:avLst/>
                    <a:gdLst>
                      <a:gd name="connsiteX0" fmla="*/ 69532 w 105727"/>
                      <a:gd name="connsiteY0" fmla="*/ 0 h 220662"/>
                      <a:gd name="connsiteX1" fmla="*/ 77152 w 105727"/>
                      <a:gd name="connsiteY1" fmla="*/ 5715 h 220662"/>
                      <a:gd name="connsiteX2" fmla="*/ 105727 w 105727"/>
                      <a:gd name="connsiteY2" fmla="*/ 95250 h 220662"/>
                      <a:gd name="connsiteX3" fmla="*/ 60960 w 105727"/>
                      <a:gd name="connsiteY3" fmla="*/ 218123 h 220662"/>
                      <a:gd name="connsiteX4" fmla="*/ 37148 w 105727"/>
                      <a:gd name="connsiteY4" fmla="*/ 218123 h 220662"/>
                      <a:gd name="connsiteX5" fmla="*/ 0 w 105727"/>
                      <a:gd name="connsiteY5" fmla="*/ 113348 h 220662"/>
                      <a:gd name="connsiteX6" fmla="*/ 69532 w 105727"/>
                      <a:gd name="connsiteY6" fmla="*/ 0 h 220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5727" h="220662">
                        <a:moveTo>
                          <a:pt x="69532" y="0"/>
                        </a:moveTo>
                        <a:lnTo>
                          <a:pt x="77152" y="5715"/>
                        </a:lnTo>
                        <a:cubicBezTo>
                          <a:pt x="77152" y="5715"/>
                          <a:pt x="78105" y="65723"/>
                          <a:pt x="105727" y="95250"/>
                        </a:cubicBezTo>
                        <a:lnTo>
                          <a:pt x="60960" y="218123"/>
                        </a:lnTo>
                        <a:cubicBezTo>
                          <a:pt x="60960" y="218123"/>
                          <a:pt x="40957" y="223838"/>
                          <a:pt x="37148" y="218123"/>
                        </a:cubicBezTo>
                        <a:cubicBezTo>
                          <a:pt x="33338" y="212408"/>
                          <a:pt x="0" y="113348"/>
                          <a:pt x="0" y="113348"/>
                        </a:cubicBezTo>
                        <a:lnTo>
                          <a:pt x="69532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6" name="图形 132"/>
                  <p:cNvSpPr/>
                  <p:nvPr/>
                </p:nvSpPr>
                <p:spPr>
                  <a:xfrm>
                    <a:off x="3608095" y="2361247"/>
                    <a:ext cx="477176" cy="248602"/>
                  </a:xfrm>
                  <a:custGeom>
                    <a:avLst/>
                    <a:gdLst>
                      <a:gd name="connsiteX0" fmla="*/ 437171 w 477176"/>
                      <a:gd name="connsiteY0" fmla="*/ 0 h 248602"/>
                      <a:gd name="connsiteX1" fmla="*/ 447649 w 477176"/>
                      <a:gd name="connsiteY1" fmla="*/ 21908 h 248602"/>
                      <a:gd name="connsiteX2" fmla="*/ 477176 w 477176"/>
                      <a:gd name="connsiteY2" fmla="*/ 119063 h 248602"/>
                      <a:gd name="connsiteX3" fmla="*/ 27596 w 477176"/>
                      <a:gd name="connsiteY3" fmla="*/ 248603 h 248602"/>
                      <a:gd name="connsiteX4" fmla="*/ 2831 w 477176"/>
                      <a:gd name="connsiteY4" fmla="*/ 144780 h 248602"/>
                      <a:gd name="connsiteX5" fmla="*/ 437171 w 477176"/>
                      <a:gd name="connsiteY5" fmla="*/ 0 h 2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7176" h="248602">
                        <a:moveTo>
                          <a:pt x="437171" y="0"/>
                        </a:moveTo>
                        <a:lnTo>
                          <a:pt x="447649" y="21908"/>
                        </a:lnTo>
                        <a:cubicBezTo>
                          <a:pt x="447649" y="21908"/>
                          <a:pt x="439076" y="61913"/>
                          <a:pt x="477176" y="119063"/>
                        </a:cubicBezTo>
                        <a:lnTo>
                          <a:pt x="27596" y="248603"/>
                        </a:lnTo>
                        <a:cubicBezTo>
                          <a:pt x="27596" y="248603"/>
                          <a:pt x="-10504" y="190500"/>
                          <a:pt x="2831" y="144780"/>
                        </a:cubicBezTo>
                        <a:lnTo>
                          <a:pt x="43717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7" name="图形 132"/>
                  <p:cNvSpPr/>
                  <p:nvPr/>
                </p:nvSpPr>
                <p:spPr>
                  <a:xfrm>
                    <a:off x="3608095" y="2361247"/>
                    <a:ext cx="477176" cy="248602"/>
                  </a:xfrm>
                  <a:custGeom>
                    <a:avLst/>
                    <a:gdLst>
                      <a:gd name="connsiteX0" fmla="*/ 437171 w 477176"/>
                      <a:gd name="connsiteY0" fmla="*/ 0 h 248602"/>
                      <a:gd name="connsiteX1" fmla="*/ 447649 w 477176"/>
                      <a:gd name="connsiteY1" fmla="*/ 21908 h 248602"/>
                      <a:gd name="connsiteX2" fmla="*/ 477176 w 477176"/>
                      <a:gd name="connsiteY2" fmla="*/ 119063 h 248602"/>
                      <a:gd name="connsiteX3" fmla="*/ 27596 w 477176"/>
                      <a:gd name="connsiteY3" fmla="*/ 248603 h 248602"/>
                      <a:gd name="connsiteX4" fmla="*/ 2831 w 477176"/>
                      <a:gd name="connsiteY4" fmla="*/ 144780 h 248602"/>
                      <a:gd name="connsiteX5" fmla="*/ 437171 w 477176"/>
                      <a:gd name="connsiteY5" fmla="*/ 0 h 2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7176" h="248602">
                        <a:moveTo>
                          <a:pt x="437171" y="0"/>
                        </a:moveTo>
                        <a:lnTo>
                          <a:pt x="447649" y="21908"/>
                        </a:lnTo>
                        <a:cubicBezTo>
                          <a:pt x="447649" y="21908"/>
                          <a:pt x="439076" y="61913"/>
                          <a:pt x="477176" y="119063"/>
                        </a:cubicBezTo>
                        <a:lnTo>
                          <a:pt x="27596" y="248603"/>
                        </a:lnTo>
                        <a:cubicBezTo>
                          <a:pt x="27596" y="248603"/>
                          <a:pt x="-10504" y="190500"/>
                          <a:pt x="2831" y="144780"/>
                        </a:cubicBezTo>
                        <a:lnTo>
                          <a:pt x="437171" y="0"/>
                        </a:ln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8" name="图形 132"/>
                  <p:cNvSpPr/>
                  <p:nvPr/>
                </p:nvSpPr>
                <p:spPr>
                  <a:xfrm>
                    <a:off x="3608095" y="2361247"/>
                    <a:ext cx="477176" cy="248602"/>
                  </a:xfrm>
                  <a:custGeom>
                    <a:avLst/>
                    <a:gdLst>
                      <a:gd name="connsiteX0" fmla="*/ 437171 w 477176"/>
                      <a:gd name="connsiteY0" fmla="*/ 0 h 248602"/>
                      <a:gd name="connsiteX1" fmla="*/ 447649 w 477176"/>
                      <a:gd name="connsiteY1" fmla="*/ 21908 h 248602"/>
                      <a:gd name="connsiteX2" fmla="*/ 477176 w 477176"/>
                      <a:gd name="connsiteY2" fmla="*/ 119063 h 248602"/>
                      <a:gd name="connsiteX3" fmla="*/ 27596 w 477176"/>
                      <a:gd name="connsiteY3" fmla="*/ 248603 h 248602"/>
                      <a:gd name="connsiteX4" fmla="*/ 2831 w 477176"/>
                      <a:gd name="connsiteY4" fmla="*/ 144780 h 248602"/>
                      <a:gd name="connsiteX5" fmla="*/ 437171 w 477176"/>
                      <a:gd name="connsiteY5" fmla="*/ 0 h 2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7176" h="248602">
                        <a:moveTo>
                          <a:pt x="437171" y="0"/>
                        </a:moveTo>
                        <a:lnTo>
                          <a:pt x="447649" y="21908"/>
                        </a:lnTo>
                        <a:cubicBezTo>
                          <a:pt x="447649" y="21908"/>
                          <a:pt x="439076" y="61913"/>
                          <a:pt x="477176" y="119063"/>
                        </a:cubicBezTo>
                        <a:lnTo>
                          <a:pt x="27596" y="248603"/>
                        </a:lnTo>
                        <a:cubicBezTo>
                          <a:pt x="27596" y="248603"/>
                          <a:pt x="-10504" y="190500"/>
                          <a:pt x="2831" y="144780"/>
                        </a:cubicBezTo>
                        <a:lnTo>
                          <a:pt x="437171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9" name="图形 132"/>
                  <p:cNvSpPr/>
                  <p:nvPr/>
                </p:nvSpPr>
                <p:spPr>
                  <a:xfrm>
                    <a:off x="3608095" y="2361247"/>
                    <a:ext cx="477176" cy="248602"/>
                  </a:xfrm>
                  <a:custGeom>
                    <a:avLst/>
                    <a:gdLst>
                      <a:gd name="connsiteX0" fmla="*/ 437171 w 477176"/>
                      <a:gd name="connsiteY0" fmla="*/ 0 h 248602"/>
                      <a:gd name="connsiteX1" fmla="*/ 447649 w 477176"/>
                      <a:gd name="connsiteY1" fmla="*/ 21908 h 248602"/>
                      <a:gd name="connsiteX2" fmla="*/ 477176 w 477176"/>
                      <a:gd name="connsiteY2" fmla="*/ 119063 h 248602"/>
                      <a:gd name="connsiteX3" fmla="*/ 27596 w 477176"/>
                      <a:gd name="connsiteY3" fmla="*/ 248603 h 248602"/>
                      <a:gd name="connsiteX4" fmla="*/ 2831 w 477176"/>
                      <a:gd name="connsiteY4" fmla="*/ 144780 h 248602"/>
                      <a:gd name="connsiteX5" fmla="*/ 437171 w 477176"/>
                      <a:gd name="connsiteY5" fmla="*/ 0 h 2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7176" h="248602">
                        <a:moveTo>
                          <a:pt x="437171" y="0"/>
                        </a:moveTo>
                        <a:lnTo>
                          <a:pt x="447649" y="21908"/>
                        </a:lnTo>
                        <a:cubicBezTo>
                          <a:pt x="447649" y="21908"/>
                          <a:pt x="439076" y="61913"/>
                          <a:pt x="477176" y="119063"/>
                        </a:cubicBezTo>
                        <a:lnTo>
                          <a:pt x="27596" y="248603"/>
                        </a:lnTo>
                        <a:cubicBezTo>
                          <a:pt x="27596" y="248603"/>
                          <a:pt x="-10504" y="190500"/>
                          <a:pt x="2831" y="144780"/>
                        </a:cubicBezTo>
                        <a:lnTo>
                          <a:pt x="437171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70" name="图形 132"/>
                  <p:cNvSpPr/>
                  <p:nvPr/>
                </p:nvSpPr>
                <p:spPr>
                  <a:xfrm>
                    <a:off x="3608095" y="2361247"/>
                    <a:ext cx="477176" cy="248602"/>
                  </a:xfrm>
                  <a:custGeom>
                    <a:avLst/>
                    <a:gdLst>
                      <a:gd name="connsiteX0" fmla="*/ 437171 w 477176"/>
                      <a:gd name="connsiteY0" fmla="*/ 0 h 248602"/>
                      <a:gd name="connsiteX1" fmla="*/ 447649 w 477176"/>
                      <a:gd name="connsiteY1" fmla="*/ 21908 h 248602"/>
                      <a:gd name="connsiteX2" fmla="*/ 477176 w 477176"/>
                      <a:gd name="connsiteY2" fmla="*/ 119063 h 248602"/>
                      <a:gd name="connsiteX3" fmla="*/ 27596 w 477176"/>
                      <a:gd name="connsiteY3" fmla="*/ 248603 h 248602"/>
                      <a:gd name="connsiteX4" fmla="*/ 2831 w 477176"/>
                      <a:gd name="connsiteY4" fmla="*/ 144780 h 248602"/>
                      <a:gd name="connsiteX5" fmla="*/ 437171 w 477176"/>
                      <a:gd name="connsiteY5" fmla="*/ 0 h 2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7176" h="248602">
                        <a:moveTo>
                          <a:pt x="437171" y="0"/>
                        </a:moveTo>
                        <a:lnTo>
                          <a:pt x="447649" y="21908"/>
                        </a:lnTo>
                        <a:cubicBezTo>
                          <a:pt x="447649" y="21908"/>
                          <a:pt x="439076" y="61913"/>
                          <a:pt x="477176" y="119063"/>
                        </a:cubicBezTo>
                        <a:lnTo>
                          <a:pt x="27596" y="248603"/>
                        </a:lnTo>
                        <a:cubicBezTo>
                          <a:pt x="27596" y="248603"/>
                          <a:pt x="-10504" y="190500"/>
                          <a:pt x="2831" y="144780"/>
                        </a:cubicBezTo>
                        <a:lnTo>
                          <a:pt x="437171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71" name="图形 132"/>
                  <p:cNvSpPr/>
                  <p:nvPr/>
                </p:nvSpPr>
                <p:spPr>
                  <a:xfrm>
                    <a:off x="3608095" y="2361247"/>
                    <a:ext cx="477176" cy="248602"/>
                  </a:xfrm>
                  <a:custGeom>
                    <a:avLst/>
                    <a:gdLst>
                      <a:gd name="connsiteX0" fmla="*/ 437171 w 477176"/>
                      <a:gd name="connsiteY0" fmla="*/ 0 h 248602"/>
                      <a:gd name="connsiteX1" fmla="*/ 447649 w 477176"/>
                      <a:gd name="connsiteY1" fmla="*/ 21908 h 248602"/>
                      <a:gd name="connsiteX2" fmla="*/ 477176 w 477176"/>
                      <a:gd name="connsiteY2" fmla="*/ 119063 h 248602"/>
                      <a:gd name="connsiteX3" fmla="*/ 27596 w 477176"/>
                      <a:gd name="connsiteY3" fmla="*/ 248603 h 248602"/>
                      <a:gd name="connsiteX4" fmla="*/ 2831 w 477176"/>
                      <a:gd name="connsiteY4" fmla="*/ 144780 h 248602"/>
                      <a:gd name="connsiteX5" fmla="*/ 437171 w 477176"/>
                      <a:gd name="connsiteY5" fmla="*/ 0 h 2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7176" h="248602">
                        <a:moveTo>
                          <a:pt x="437171" y="0"/>
                        </a:moveTo>
                        <a:lnTo>
                          <a:pt x="447649" y="21908"/>
                        </a:lnTo>
                        <a:cubicBezTo>
                          <a:pt x="447649" y="21908"/>
                          <a:pt x="439076" y="61913"/>
                          <a:pt x="477176" y="119063"/>
                        </a:cubicBezTo>
                        <a:lnTo>
                          <a:pt x="27596" y="248603"/>
                        </a:lnTo>
                        <a:cubicBezTo>
                          <a:pt x="27596" y="248603"/>
                          <a:pt x="-10504" y="190500"/>
                          <a:pt x="2831" y="144780"/>
                        </a:cubicBezTo>
                        <a:lnTo>
                          <a:pt x="437171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72" name="图形 132"/>
                  <p:cNvSpPr/>
                  <p:nvPr/>
                </p:nvSpPr>
                <p:spPr>
                  <a:xfrm>
                    <a:off x="3608095" y="2361247"/>
                    <a:ext cx="477176" cy="248602"/>
                  </a:xfrm>
                  <a:custGeom>
                    <a:avLst/>
                    <a:gdLst>
                      <a:gd name="connsiteX0" fmla="*/ 437171 w 477176"/>
                      <a:gd name="connsiteY0" fmla="*/ 0 h 248602"/>
                      <a:gd name="connsiteX1" fmla="*/ 447649 w 477176"/>
                      <a:gd name="connsiteY1" fmla="*/ 21908 h 248602"/>
                      <a:gd name="connsiteX2" fmla="*/ 477176 w 477176"/>
                      <a:gd name="connsiteY2" fmla="*/ 119063 h 248602"/>
                      <a:gd name="connsiteX3" fmla="*/ 27596 w 477176"/>
                      <a:gd name="connsiteY3" fmla="*/ 248603 h 248602"/>
                      <a:gd name="connsiteX4" fmla="*/ 2831 w 477176"/>
                      <a:gd name="connsiteY4" fmla="*/ 144780 h 248602"/>
                      <a:gd name="connsiteX5" fmla="*/ 437171 w 477176"/>
                      <a:gd name="connsiteY5" fmla="*/ 0 h 2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7176" h="248602">
                        <a:moveTo>
                          <a:pt x="437171" y="0"/>
                        </a:moveTo>
                        <a:lnTo>
                          <a:pt x="447649" y="21908"/>
                        </a:lnTo>
                        <a:cubicBezTo>
                          <a:pt x="447649" y="21908"/>
                          <a:pt x="439076" y="61913"/>
                          <a:pt x="477176" y="119063"/>
                        </a:cubicBezTo>
                        <a:lnTo>
                          <a:pt x="27596" y="248603"/>
                        </a:lnTo>
                        <a:cubicBezTo>
                          <a:pt x="27596" y="248603"/>
                          <a:pt x="-10504" y="190500"/>
                          <a:pt x="2831" y="144780"/>
                        </a:cubicBezTo>
                        <a:lnTo>
                          <a:pt x="437171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73" name="图形 132"/>
                  <p:cNvSpPr/>
                  <p:nvPr/>
                </p:nvSpPr>
                <p:spPr>
                  <a:xfrm>
                    <a:off x="3608095" y="2361247"/>
                    <a:ext cx="477176" cy="248602"/>
                  </a:xfrm>
                  <a:custGeom>
                    <a:avLst/>
                    <a:gdLst>
                      <a:gd name="connsiteX0" fmla="*/ 437171 w 477176"/>
                      <a:gd name="connsiteY0" fmla="*/ 0 h 248602"/>
                      <a:gd name="connsiteX1" fmla="*/ 447649 w 477176"/>
                      <a:gd name="connsiteY1" fmla="*/ 21908 h 248602"/>
                      <a:gd name="connsiteX2" fmla="*/ 477176 w 477176"/>
                      <a:gd name="connsiteY2" fmla="*/ 119063 h 248602"/>
                      <a:gd name="connsiteX3" fmla="*/ 27596 w 477176"/>
                      <a:gd name="connsiteY3" fmla="*/ 248603 h 248602"/>
                      <a:gd name="connsiteX4" fmla="*/ 2831 w 477176"/>
                      <a:gd name="connsiteY4" fmla="*/ 144780 h 248602"/>
                      <a:gd name="connsiteX5" fmla="*/ 437171 w 477176"/>
                      <a:gd name="connsiteY5" fmla="*/ 0 h 2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7176" h="248602">
                        <a:moveTo>
                          <a:pt x="437171" y="0"/>
                        </a:moveTo>
                        <a:lnTo>
                          <a:pt x="447649" y="21908"/>
                        </a:lnTo>
                        <a:cubicBezTo>
                          <a:pt x="447649" y="21908"/>
                          <a:pt x="439076" y="61913"/>
                          <a:pt x="477176" y="119063"/>
                        </a:cubicBezTo>
                        <a:lnTo>
                          <a:pt x="27596" y="248603"/>
                        </a:lnTo>
                        <a:cubicBezTo>
                          <a:pt x="27596" y="248603"/>
                          <a:pt x="-10504" y="190500"/>
                          <a:pt x="2831" y="144780"/>
                        </a:cubicBezTo>
                        <a:lnTo>
                          <a:pt x="437171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74" name="图形 132"/>
                  <p:cNvSpPr/>
                  <p:nvPr/>
                </p:nvSpPr>
                <p:spPr>
                  <a:xfrm>
                    <a:off x="3608095" y="2361247"/>
                    <a:ext cx="477176" cy="248602"/>
                  </a:xfrm>
                  <a:custGeom>
                    <a:avLst/>
                    <a:gdLst>
                      <a:gd name="connsiteX0" fmla="*/ 437171 w 477176"/>
                      <a:gd name="connsiteY0" fmla="*/ 0 h 248602"/>
                      <a:gd name="connsiteX1" fmla="*/ 447649 w 477176"/>
                      <a:gd name="connsiteY1" fmla="*/ 21908 h 248602"/>
                      <a:gd name="connsiteX2" fmla="*/ 477176 w 477176"/>
                      <a:gd name="connsiteY2" fmla="*/ 119063 h 248602"/>
                      <a:gd name="connsiteX3" fmla="*/ 27596 w 477176"/>
                      <a:gd name="connsiteY3" fmla="*/ 248603 h 248602"/>
                      <a:gd name="connsiteX4" fmla="*/ 2831 w 477176"/>
                      <a:gd name="connsiteY4" fmla="*/ 144780 h 248602"/>
                      <a:gd name="connsiteX5" fmla="*/ 437171 w 477176"/>
                      <a:gd name="connsiteY5" fmla="*/ 0 h 2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7176" h="248602">
                        <a:moveTo>
                          <a:pt x="437171" y="0"/>
                        </a:moveTo>
                        <a:lnTo>
                          <a:pt x="447649" y="21908"/>
                        </a:lnTo>
                        <a:cubicBezTo>
                          <a:pt x="447649" y="21908"/>
                          <a:pt x="439076" y="61913"/>
                          <a:pt x="477176" y="119063"/>
                        </a:cubicBezTo>
                        <a:lnTo>
                          <a:pt x="27596" y="248603"/>
                        </a:lnTo>
                        <a:cubicBezTo>
                          <a:pt x="27596" y="248603"/>
                          <a:pt x="-10504" y="190500"/>
                          <a:pt x="2831" y="144780"/>
                        </a:cubicBezTo>
                        <a:lnTo>
                          <a:pt x="437171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75" name="图形 132"/>
                  <p:cNvSpPr/>
                  <p:nvPr/>
                </p:nvSpPr>
                <p:spPr>
                  <a:xfrm>
                    <a:off x="3608095" y="2361247"/>
                    <a:ext cx="477176" cy="248602"/>
                  </a:xfrm>
                  <a:custGeom>
                    <a:avLst/>
                    <a:gdLst>
                      <a:gd name="connsiteX0" fmla="*/ 437171 w 477176"/>
                      <a:gd name="connsiteY0" fmla="*/ 0 h 248602"/>
                      <a:gd name="connsiteX1" fmla="*/ 447649 w 477176"/>
                      <a:gd name="connsiteY1" fmla="*/ 21908 h 248602"/>
                      <a:gd name="connsiteX2" fmla="*/ 477176 w 477176"/>
                      <a:gd name="connsiteY2" fmla="*/ 119063 h 248602"/>
                      <a:gd name="connsiteX3" fmla="*/ 27596 w 477176"/>
                      <a:gd name="connsiteY3" fmla="*/ 248603 h 248602"/>
                      <a:gd name="connsiteX4" fmla="*/ 2831 w 477176"/>
                      <a:gd name="connsiteY4" fmla="*/ 144780 h 248602"/>
                      <a:gd name="connsiteX5" fmla="*/ 437171 w 477176"/>
                      <a:gd name="connsiteY5" fmla="*/ 0 h 2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7176" h="248602">
                        <a:moveTo>
                          <a:pt x="437171" y="0"/>
                        </a:moveTo>
                        <a:lnTo>
                          <a:pt x="447649" y="21908"/>
                        </a:lnTo>
                        <a:cubicBezTo>
                          <a:pt x="447649" y="21908"/>
                          <a:pt x="439076" y="61913"/>
                          <a:pt x="477176" y="119063"/>
                        </a:cubicBezTo>
                        <a:lnTo>
                          <a:pt x="27596" y="248603"/>
                        </a:lnTo>
                        <a:cubicBezTo>
                          <a:pt x="27596" y="248603"/>
                          <a:pt x="-10504" y="190500"/>
                          <a:pt x="2831" y="144780"/>
                        </a:cubicBezTo>
                        <a:lnTo>
                          <a:pt x="437171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76" name="图形 132"/>
                  <p:cNvSpPr/>
                  <p:nvPr/>
                </p:nvSpPr>
                <p:spPr>
                  <a:xfrm>
                    <a:off x="3602354" y="2256472"/>
                    <a:ext cx="498871" cy="260032"/>
                  </a:xfrm>
                  <a:custGeom>
                    <a:avLst/>
                    <a:gdLst>
                      <a:gd name="connsiteX0" fmla="*/ 3810 w 498871"/>
                      <a:gd name="connsiteY0" fmla="*/ 260033 h 260032"/>
                      <a:gd name="connsiteX1" fmla="*/ 453390 w 498871"/>
                      <a:gd name="connsiteY1" fmla="*/ 126683 h 260032"/>
                      <a:gd name="connsiteX2" fmla="*/ 498158 w 498871"/>
                      <a:gd name="connsiteY2" fmla="*/ 14287 h 260032"/>
                      <a:gd name="connsiteX3" fmla="*/ 498158 w 498871"/>
                      <a:gd name="connsiteY3" fmla="*/ 9525 h 260032"/>
                      <a:gd name="connsiteX4" fmla="*/ 496253 w 498871"/>
                      <a:gd name="connsiteY4" fmla="*/ 2857 h 260032"/>
                      <a:gd name="connsiteX5" fmla="*/ 492443 w 498871"/>
                      <a:gd name="connsiteY5" fmla="*/ 0 h 260032"/>
                      <a:gd name="connsiteX6" fmla="*/ 154305 w 498871"/>
                      <a:gd name="connsiteY6" fmla="*/ 106680 h 260032"/>
                      <a:gd name="connsiteX7" fmla="*/ 0 w 498871"/>
                      <a:gd name="connsiteY7" fmla="*/ 247650 h 260032"/>
                      <a:gd name="connsiteX8" fmla="*/ 3810 w 498871"/>
                      <a:gd name="connsiteY8" fmla="*/ 260033 h 260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8871" h="260032">
                        <a:moveTo>
                          <a:pt x="3810" y="260033"/>
                        </a:moveTo>
                        <a:lnTo>
                          <a:pt x="453390" y="126683"/>
                        </a:lnTo>
                        <a:lnTo>
                          <a:pt x="498158" y="14287"/>
                        </a:lnTo>
                        <a:cubicBezTo>
                          <a:pt x="499110" y="12382"/>
                          <a:pt x="499110" y="10477"/>
                          <a:pt x="498158" y="9525"/>
                        </a:cubicBezTo>
                        <a:lnTo>
                          <a:pt x="496253" y="2857"/>
                        </a:lnTo>
                        <a:cubicBezTo>
                          <a:pt x="495300" y="952"/>
                          <a:pt x="493395" y="0"/>
                          <a:pt x="492443" y="0"/>
                        </a:cubicBezTo>
                        <a:lnTo>
                          <a:pt x="154305" y="106680"/>
                        </a:lnTo>
                        <a:lnTo>
                          <a:pt x="0" y="247650"/>
                        </a:lnTo>
                        <a:lnTo>
                          <a:pt x="3810" y="260033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77" name="图形 132"/>
                  <p:cNvSpPr/>
                  <p:nvPr/>
                </p:nvSpPr>
                <p:spPr>
                  <a:xfrm>
                    <a:off x="3603307" y="2256219"/>
                    <a:ext cx="498871" cy="260285"/>
                  </a:xfrm>
                  <a:custGeom>
                    <a:avLst/>
                    <a:gdLst>
                      <a:gd name="connsiteX0" fmla="*/ 496253 w 498871"/>
                      <a:gd name="connsiteY0" fmla="*/ 3111 h 260285"/>
                      <a:gd name="connsiteX1" fmla="*/ 498157 w 498871"/>
                      <a:gd name="connsiteY1" fmla="*/ 9778 h 260285"/>
                      <a:gd name="connsiteX2" fmla="*/ 498157 w 498871"/>
                      <a:gd name="connsiteY2" fmla="*/ 14541 h 260285"/>
                      <a:gd name="connsiteX3" fmla="*/ 453390 w 498871"/>
                      <a:gd name="connsiteY3" fmla="*/ 126936 h 260285"/>
                      <a:gd name="connsiteX4" fmla="*/ 3810 w 498871"/>
                      <a:gd name="connsiteY4" fmla="*/ 260286 h 260285"/>
                      <a:gd name="connsiteX5" fmla="*/ 0 w 498871"/>
                      <a:gd name="connsiteY5" fmla="*/ 247903 h 260285"/>
                      <a:gd name="connsiteX6" fmla="*/ 154305 w 498871"/>
                      <a:gd name="connsiteY6" fmla="*/ 106933 h 260285"/>
                      <a:gd name="connsiteX7" fmla="*/ 434340 w 498871"/>
                      <a:gd name="connsiteY7" fmla="*/ 18351 h 260285"/>
                      <a:gd name="connsiteX8" fmla="*/ 492443 w 498871"/>
                      <a:gd name="connsiteY8" fmla="*/ 253 h 260285"/>
                      <a:gd name="connsiteX9" fmla="*/ 496253 w 498871"/>
                      <a:gd name="connsiteY9" fmla="*/ 3111 h 260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8871" h="260285">
                        <a:moveTo>
                          <a:pt x="496253" y="3111"/>
                        </a:moveTo>
                        <a:lnTo>
                          <a:pt x="498157" y="9778"/>
                        </a:lnTo>
                        <a:cubicBezTo>
                          <a:pt x="499110" y="11683"/>
                          <a:pt x="499110" y="13588"/>
                          <a:pt x="498157" y="14541"/>
                        </a:cubicBezTo>
                        <a:lnTo>
                          <a:pt x="453390" y="126936"/>
                        </a:lnTo>
                        <a:lnTo>
                          <a:pt x="3810" y="260286"/>
                        </a:lnTo>
                        <a:lnTo>
                          <a:pt x="0" y="247903"/>
                        </a:lnTo>
                        <a:lnTo>
                          <a:pt x="154305" y="106933"/>
                        </a:lnTo>
                        <a:lnTo>
                          <a:pt x="434340" y="18351"/>
                        </a:lnTo>
                        <a:lnTo>
                          <a:pt x="492443" y="253"/>
                        </a:lnTo>
                        <a:cubicBezTo>
                          <a:pt x="493395" y="-699"/>
                          <a:pt x="495300" y="1206"/>
                          <a:pt x="496253" y="3111"/>
                        </a:cubicBez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78" name="图形 132"/>
                  <p:cNvSpPr/>
                  <p:nvPr/>
                </p:nvSpPr>
                <p:spPr>
                  <a:xfrm>
                    <a:off x="4037647" y="2256635"/>
                    <a:ext cx="64531" cy="126519"/>
                  </a:xfrm>
                  <a:custGeom>
                    <a:avLst/>
                    <a:gdLst>
                      <a:gd name="connsiteX0" fmla="*/ 61913 w 64531"/>
                      <a:gd name="connsiteY0" fmla="*/ 2694 h 126519"/>
                      <a:gd name="connsiteX1" fmla="*/ 63817 w 64531"/>
                      <a:gd name="connsiteY1" fmla="*/ 9362 h 126519"/>
                      <a:gd name="connsiteX2" fmla="*/ 63817 w 64531"/>
                      <a:gd name="connsiteY2" fmla="*/ 14124 h 126519"/>
                      <a:gd name="connsiteX3" fmla="*/ 19050 w 64531"/>
                      <a:gd name="connsiteY3" fmla="*/ 126519 h 126519"/>
                      <a:gd name="connsiteX4" fmla="*/ 15240 w 64531"/>
                      <a:gd name="connsiteY4" fmla="*/ 117947 h 126519"/>
                      <a:gd name="connsiteX5" fmla="*/ 2857 w 64531"/>
                      <a:gd name="connsiteY5" fmla="*/ 93182 h 126519"/>
                      <a:gd name="connsiteX6" fmla="*/ 0 w 64531"/>
                      <a:gd name="connsiteY6" fmla="*/ 18887 h 126519"/>
                      <a:gd name="connsiteX7" fmla="*/ 58102 w 64531"/>
                      <a:gd name="connsiteY7" fmla="*/ 789 h 126519"/>
                      <a:gd name="connsiteX8" fmla="*/ 61913 w 64531"/>
                      <a:gd name="connsiteY8" fmla="*/ 2694 h 126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4531" h="126519">
                        <a:moveTo>
                          <a:pt x="61913" y="2694"/>
                        </a:moveTo>
                        <a:lnTo>
                          <a:pt x="63817" y="9362"/>
                        </a:lnTo>
                        <a:cubicBezTo>
                          <a:pt x="64770" y="11267"/>
                          <a:pt x="64770" y="13172"/>
                          <a:pt x="63817" y="14124"/>
                        </a:cubicBezTo>
                        <a:lnTo>
                          <a:pt x="19050" y="126519"/>
                        </a:lnTo>
                        <a:lnTo>
                          <a:pt x="15240" y="117947"/>
                        </a:lnTo>
                        <a:lnTo>
                          <a:pt x="2857" y="93182"/>
                        </a:lnTo>
                        <a:lnTo>
                          <a:pt x="0" y="18887"/>
                        </a:lnTo>
                        <a:lnTo>
                          <a:pt x="58102" y="789"/>
                        </a:lnTo>
                        <a:cubicBezTo>
                          <a:pt x="59055" y="-1116"/>
                          <a:pt x="60960" y="789"/>
                          <a:pt x="61913" y="2694"/>
                        </a:cubicBez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79" name="图形 132"/>
                  <p:cNvSpPr/>
                  <p:nvPr/>
                </p:nvSpPr>
                <p:spPr>
                  <a:xfrm>
                    <a:off x="3602354" y="2256472"/>
                    <a:ext cx="496500" cy="247650"/>
                  </a:xfrm>
                  <a:custGeom>
                    <a:avLst/>
                    <a:gdLst>
                      <a:gd name="connsiteX0" fmla="*/ 0 w 496500"/>
                      <a:gd name="connsiteY0" fmla="*/ 247650 h 247650"/>
                      <a:gd name="connsiteX1" fmla="*/ 449580 w 496500"/>
                      <a:gd name="connsiteY1" fmla="*/ 118110 h 247650"/>
                      <a:gd name="connsiteX2" fmla="*/ 496253 w 496500"/>
                      <a:gd name="connsiteY2" fmla="*/ 5715 h 247650"/>
                      <a:gd name="connsiteX3" fmla="*/ 492443 w 496500"/>
                      <a:gd name="connsiteY3" fmla="*/ 0 h 247650"/>
                      <a:gd name="connsiteX4" fmla="*/ 161925 w 496500"/>
                      <a:gd name="connsiteY4" fmla="*/ 90487 h 247650"/>
                      <a:gd name="connsiteX5" fmla="*/ 149543 w 496500"/>
                      <a:gd name="connsiteY5" fmla="*/ 94297 h 247650"/>
                      <a:gd name="connsiteX6" fmla="*/ 0 w 496500"/>
                      <a:gd name="connsiteY6" fmla="*/ 24765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6500" h="247650">
                        <a:moveTo>
                          <a:pt x="0" y="247650"/>
                        </a:moveTo>
                        <a:lnTo>
                          <a:pt x="449580" y="118110"/>
                        </a:lnTo>
                        <a:lnTo>
                          <a:pt x="496253" y="5715"/>
                        </a:lnTo>
                        <a:cubicBezTo>
                          <a:pt x="497205" y="2857"/>
                          <a:pt x="495300" y="0"/>
                          <a:pt x="492443" y="0"/>
                        </a:cubicBezTo>
                        <a:lnTo>
                          <a:pt x="161925" y="90487"/>
                        </a:lnTo>
                        <a:lnTo>
                          <a:pt x="149543" y="94297"/>
                        </a:lnTo>
                        <a:lnTo>
                          <a:pt x="0" y="247650"/>
                        </a:lnTo>
                        <a:close/>
                      </a:path>
                    </a:pathLst>
                  </a:custGeom>
                  <a:solidFill>
                    <a:srgbClr val="ADE7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80" name="图形 132"/>
                  <p:cNvSpPr/>
                  <p:nvPr/>
                </p:nvSpPr>
                <p:spPr>
                  <a:xfrm>
                    <a:off x="3602354" y="2256472"/>
                    <a:ext cx="496500" cy="247650"/>
                  </a:xfrm>
                  <a:custGeom>
                    <a:avLst/>
                    <a:gdLst>
                      <a:gd name="connsiteX0" fmla="*/ 0 w 496500"/>
                      <a:gd name="connsiteY0" fmla="*/ 247650 h 247650"/>
                      <a:gd name="connsiteX1" fmla="*/ 449580 w 496500"/>
                      <a:gd name="connsiteY1" fmla="*/ 118110 h 247650"/>
                      <a:gd name="connsiteX2" fmla="*/ 496253 w 496500"/>
                      <a:gd name="connsiteY2" fmla="*/ 5715 h 247650"/>
                      <a:gd name="connsiteX3" fmla="*/ 492443 w 496500"/>
                      <a:gd name="connsiteY3" fmla="*/ 0 h 247650"/>
                      <a:gd name="connsiteX4" fmla="*/ 161925 w 496500"/>
                      <a:gd name="connsiteY4" fmla="*/ 90487 h 247650"/>
                      <a:gd name="connsiteX5" fmla="*/ 149543 w 496500"/>
                      <a:gd name="connsiteY5" fmla="*/ 94297 h 247650"/>
                      <a:gd name="connsiteX6" fmla="*/ 0 w 496500"/>
                      <a:gd name="connsiteY6" fmla="*/ 24765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6500" h="247650">
                        <a:moveTo>
                          <a:pt x="0" y="247650"/>
                        </a:moveTo>
                        <a:lnTo>
                          <a:pt x="449580" y="118110"/>
                        </a:lnTo>
                        <a:lnTo>
                          <a:pt x="496253" y="5715"/>
                        </a:lnTo>
                        <a:cubicBezTo>
                          <a:pt x="497205" y="2857"/>
                          <a:pt x="495300" y="0"/>
                          <a:pt x="492443" y="0"/>
                        </a:cubicBezTo>
                        <a:lnTo>
                          <a:pt x="161925" y="90487"/>
                        </a:lnTo>
                        <a:lnTo>
                          <a:pt x="149543" y="94297"/>
                        </a:lnTo>
                        <a:lnTo>
                          <a:pt x="0" y="247650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81" name="图形 132"/>
                  <p:cNvSpPr/>
                  <p:nvPr/>
                </p:nvSpPr>
                <p:spPr>
                  <a:xfrm>
                    <a:off x="3602354" y="2255520"/>
                    <a:ext cx="497394" cy="248602"/>
                  </a:xfrm>
                  <a:custGeom>
                    <a:avLst/>
                    <a:gdLst>
                      <a:gd name="connsiteX0" fmla="*/ 497205 w 497394"/>
                      <a:gd name="connsiteY0" fmla="*/ 5715 h 248602"/>
                      <a:gd name="connsiteX1" fmla="*/ 491490 w 497394"/>
                      <a:gd name="connsiteY1" fmla="*/ 19050 h 248602"/>
                      <a:gd name="connsiteX2" fmla="*/ 449580 w 497394"/>
                      <a:gd name="connsiteY2" fmla="*/ 119062 h 248602"/>
                      <a:gd name="connsiteX3" fmla="*/ 0 w 497394"/>
                      <a:gd name="connsiteY3" fmla="*/ 248603 h 248602"/>
                      <a:gd name="connsiteX4" fmla="*/ 70485 w 497394"/>
                      <a:gd name="connsiteY4" fmla="*/ 176212 h 248602"/>
                      <a:gd name="connsiteX5" fmla="*/ 150495 w 497394"/>
                      <a:gd name="connsiteY5" fmla="*/ 94298 h 248602"/>
                      <a:gd name="connsiteX6" fmla="*/ 162878 w 497394"/>
                      <a:gd name="connsiteY6" fmla="*/ 90487 h 248602"/>
                      <a:gd name="connsiteX7" fmla="*/ 493395 w 497394"/>
                      <a:gd name="connsiteY7" fmla="*/ 0 h 248602"/>
                      <a:gd name="connsiteX8" fmla="*/ 497205 w 497394"/>
                      <a:gd name="connsiteY8" fmla="*/ 5715 h 2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394" h="248602">
                        <a:moveTo>
                          <a:pt x="497205" y="5715"/>
                        </a:moveTo>
                        <a:lnTo>
                          <a:pt x="491490" y="19050"/>
                        </a:lnTo>
                        <a:lnTo>
                          <a:pt x="449580" y="119062"/>
                        </a:lnTo>
                        <a:lnTo>
                          <a:pt x="0" y="248603"/>
                        </a:lnTo>
                        <a:lnTo>
                          <a:pt x="70485" y="176212"/>
                        </a:lnTo>
                        <a:lnTo>
                          <a:pt x="150495" y="94298"/>
                        </a:lnTo>
                        <a:lnTo>
                          <a:pt x="162878" y="90487"/>
                        </a:lnTo>
                        <a:lnTo>
                          <a:pt x="493395" y="0"/>
                        </a:lnTo>
                        <a:cubicBezTo>
                          <a:pt x="495300" y="0"/>
                          <a:pt x="498158" y="3810"/>
                          <a:pt x="497205" y="5715"/>
                        </a:cubicBez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82" name="图形 132"/>
                  <p:cNvSpPr/>
                  <p:nvPr/>
                </p:nvSpPr>
                <p:spPr>
                  <a:xfrm>
                    <a:off x="3601330" y="2500312"/>
                    <a:ext cx="48648" cy="123229"/>
                  </a:xfrm>
                  <a:custGeom>
                    <a:avLst/>
                    <a:gdLst>
                      <a:gd name="connsiteX0" fmla="*/ 1024 w 48648"/>
                      <a:gd name="connsiteY0" fmla="*/ 3810 h 123229"/>
                      <a:gd name="connsiteX1" fmla="*/ 30551 w 48648"/>
                      <a:gd name="connsiteY1" fmla="*/ 120015 h 123229"/>
                      <a:gd name="connsiteX2" fmla="*/ 37219 w 48648"/>
                      <a:gd name="connsiteY2" fmla="*/ 122873 h 123229"/>
                      <a:gd name="connsiteX3" fmla="*/ 48649 w 48648"/>
                      <a:gd name="connsiteY3" fmla="*/ 120015 h 123229"/>
                      <a:gd name="connsiteX4" fmla="*/ 21026 w 48648"/>
                      <a:gd name="connsiteY4" fmla="*/ 73343 h 123229"/>
                      <a:gd name="connsiteX5" fmla="*/ 16264 w 48648"/>
                      <a:gd name="connsiteY5" fmla="*/ 0 h 123229"/>
                      <a:gd name="connsiteX6" fmla="*/ 1024 w 48648"/>
                      <a:gd name="connsiteY6" fmla="*/ 3810 h 12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648" h="123229">
                        <a:moveTo>
                          <a:pt x="1024" y="3810"/>
                        </a:moveTo>
                        <a:cubicBezTo>
                          <a:pt x="1024" y="3810"/>
                          <a:pt x="-8501" y="65723"/>
                          <a:pt x="30551" y="120015"/>
                        </a:cubicBezTo>
                        <a:cubicBezTo>
                          <a:pt x="32456" y="122873"/>
                          <a:pt x="35314" y="123825"/>
                          <a:pt x="37219" y="122873"/>
                        </a:cubicBezTo>
                        <a:lnTo>
                          <a:pt x="48649" y="120015"/>
                        </a:lnTo>
                        <a:cubicBezTo>
                          <a:pt x="48649" y="120015"/>
                          <a:pt x="32456" y="109538"/>
                          <a:pt x="21026" y="73343"/>
                        </a:cubicBezTo>
                        <a:cubicBezTo>
                          <a:pt x="10549" y="37148"/>
                          <a:pt x="9596" y="11430"/>
                          <a:pt x="16264" y="0"/>
                        </a:cubicBezTo>
                        <a:lnTo>
                          <a:pt x="1024" y="3810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83" name="图形 132"/>
                  <p:cNvSpPr/>
                  <p:nvPr/>
                </p:nvSpPr>
                <p:spPr>
                  <a:xfrm>
                    <a:off x="3601330" y="2500312"/>
                    <a:ext cx="48648" cy="123229"/>
                  </a:xfrm>
                  <a:custGeom>
                    <a:avLst/>
                    <a:gdLst>
                      <a:gd name="connsiteX0" fmla="*/ 1024 w 48648"/>
                      <a:gd name="connsiteY0" fmla="*/ 3810 h 123229"/>
                      <a:gd name="connsiteX1" fmla="*/ 30551 w 48648"/>
                      <a:gd name="connsiteY1" fmla="*/ 120015 h 123229"/>
                      <a:gd name="connsiteX2" fmla="*/ 37219 w 48648"/>
                      <a:gd name="connsiteY2" fmla="*/ 122873 h 123229"/>
                      <a:gd name="connsiteX3" fmla="*/ 48649 w 48648"/>
                      <a:gd name="connsiteY3" fmla="*/ 120015 h 123229"/>
                      <a:gd name="connsiteX4" fmla="*/ 21026 w 48648"/>
                      <a:gd name="connsiteY4" fmla="*/ 73343 h 123229"/>
                      <a:gd name="connsiteX5" fmla="*/ 16264 w 48648"/>
                      <a:gd name="connsiteY5" fmla="*/ 0 h 123229"/>
                      <a:gd name="connsiteX6" fmla="*/ 1024 w 48648"/>
                      <a:gd name="connsiteY6" fmla="*/ 3810 h 12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648" h="123229">
                        <a:moveTo>
                          <a:pt x="1024" y="3810"/>
                        </a:moveTo>
                        <a:cubicBezTo>
                          <a:pt x="1024" y="3810"/>
                          <a:pt x="-8501" y="65723"/>
                          <a:pt x="30551" y="120015"/>
                        </a:cubicBezTo>
                        <a:cubicBezTo>
                          <a:pt x="32456" y="122873"/>
                          <a:pt x="35314" y="123825"/>
                          <a:pt x="37219" y="122873"/>
                        </a:cubicBezTo>
                        <a:lnTo>
                          <a:pt x="48649" y="120015"/>
                        </a:lnTo>
                        <a:cubicBezTo>
                          <a:pt x="48649" y="120015"/>
                          <a:pt x="32456" y="109538"/>
                          <a:pt x="21026" y="73343"/>
                        </a:cubicBezTo>
                        <a:cubicBezTo>
                          <a:pt x="10549" y="37148"/>
                          <a:pt x="9596" y="11430"/>
                          <a:pt x="16264" y="0"/>
                        </a:cubicBezTo>
                        <a:lnTo>
                          <a:pt x="1024" y="3810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84" name="图形 132"/>
                  <p:cNvSpPr/>
                  <p:nvPr/>
                </p:nvSpPr>
                <p:spPr>
                  <a:xfrm>
                    <a:off x="3602354" y="2346959"/>
                    <a:ext cx="162877" cy="157162"/>
                  </a:xfrm>
                  <a:custGeom>
                    <a:avLst/>
                    <a:gdLst>
                      <a:gd name="connsiteX0" fmla="*/ 150495 w 162877"/>
                      <a:gd name="connsiteY0" fmla="*/ 3810 h 157162"/>
                      <a:gd name="connsiteX1" fmla="*/ 0 w 162877"/>
                      <a:gd name="connsiteY1" fmla="*/ 157163 h 157162"/>
                      <a:gd name="connsiteX2" fmla="*/ 16192 w 162877"/>
                      <a:gd name="connsiteY2" fmla="*/ 152400 h 157162"/>
                      <a:gd name="connsiteX3" fmla="*/ 162878 w 162877"/>
                      <a:gd name="connsiteY3" fmla="*/ 0 h 157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2877" h="157162">
                        <a:moveTo>
                          <a:pt x="150495" y="3810"/>
                        </a:moveTo>
                        <a:lnTo>
                          <a:pt x="0" y="157163"/>
                        </a:lnTo>
                        <a:lnTo>
                          <a:pt x="16192" y="152400"/>
                        </a:lnTo>
                        <a:lnTo>
                          <a:pt x="162878" y="0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85" name="图形 132"/>
                  <p:cNvSpPr/>
                  <p:nvPr/>
                </p:nvSpPr>
                <p:spPr>
                  <a:xfrm>
                    <a:off x="3602354" y="2346959"/>
                    <a:ext cx="162877" cy="157162"/>
                  </a:xfrm>
                  <a:custGeom>
                    <a:avLst/>
                    <a:gdLst>
                      <a:gd name="connsiteX0" fmla="*/ 150495 w 162877"/>
                      <a:gd name="connsiteY0" fmla="*/ 3810 h 157162"/>
                      <a:gd name="connsiteX1" fmla="*/ 0 w 162877"/>
                      <a:gd name="connsiteY1" fmla="*/ 157163 h 157162"/>
                      <a:gd name="connsiteX2" fmla="*/ 16192 w 162877"/>
                      <a:gd name="connsiteY2" fmla="*/ 152400 h 157162"/>
                      <a:gd name="connsiteX3" fmla="*/ 162878 w 162877"/>
                      <a:gd name="connsiteY3" fmla="*/ 0 h 157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2877" h="157162">
                        <a:moveTo>
                          <a:pt x="150495" y="3810"/>
                        </a:moveTo>
                        <a:lnTo>
                          <a:pt x="0" y="157163"/>
                        </a:lnTo>
                        <a:lnTo>
                          <a:pt x="16192" y="152400"/>
                        </a:lnTo>
                        <a:lnTo>
                          <a:pt x="162878" y="0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286" name="图形 132"/>
                <p:cNvGrpSpPr/>
                <p:nvPr/>
              </p:nvGrpSpPr>
              <p:grpSpPr>
                <a:xfrm>
                  <a:off x="3500437" y="2181225"/>
                  <a:ext cx="499274" cy="253365"/>
                  <a:chOff x="3500437" y="2181225"/>
                  <a:chExt cx="499274" cy="253365"/>
                </a:xfrm>
              </p:grpSpPr>
              <p:sp>
                <p:nvSpPr>
                  <p:cNvPr id="287" name="图形 132"/>
                  <p:cNvSpPr/>
                  <p:nvPr/>
                </p:nvSpPr>
                <p:spPr>
                  <a:xfrm>
                    <a:off x="3524249" y="2284095"/>
                    <a:ext cx="470535" cy="150495"/>
                  </a:xfrm>
                  <a:custGeom>
                    <a:avLst/>
                    <a:gdLst>
                      <a:gd name="connsiteX0" fmla="*/ 470535 w 470535"/>
                      <a:gd name="connsiteY0" fmla="*/ 40005 h 150495"/>
                      <a:gd name="connsiteX1" fmla="*/ 86678 w 470535"/>
                      <a:gd name="connsiteY1" fmla="*/ 150495 h 150495"/>
                      <a:gd name="connsiteX2" fmla="*/ 5715 w 470535"/>
                      <a:gd name="connsiteY2" fmla="*/ 87630 h 150495"/>
                      <a:gd name="connsiteX3" fmla="*/ 1905 w 470535"/>
                      <a:gd name="connsiteY3" fmla="*/ 81915 h 150495"/>
                      <a:gd name="connsiteX4" fmla="*/ 0 w 470535"/>
                      <a:gd name="connsiteY4" fmla="*/ 75248 h 150495"/>
                      <a:gd name="connsiteX5" fmla="*/ 293370 w 470535"/>
                      <a:gd name="connsiteY5" fmla="*/ 0 h 150495"/>
                      <a:gd name="connsiteX6" fmla="*/ 467678 w 470535"/>
                      <a:gd name="connsiteY6" fmla="*/ 29527 h 150495"/>
                      <a:gd name="connsiteX7" fmla="*/ 470535 w 470535"/>
                      <a:gd name="connsiteY7" fmla="*/ 40005 h 150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0535" h="150495">
                        <a:moveTo>
                          <a:pt x="470535" y="40005"/>
                        </a:moveTo>
                        <a:lnTo>
                          <a:pt x="86678" y="150495"/>
                        </a:lnTo>
                        <a:lnTo>
                          <a:pt x="5715" y="87630"/>
                        </a:lnTo>
                        <a:cubicBezTo>
                          <a:pt x="3810" y="85725"/>
                          <a:pt x="2857" y="83820"/>
                          <a:pt x="1905" y="81915"/>
                        </a:cubicBezTo>
                        <a:lnTo>
                          <a:pt x="0" y="75248"/>
                        </a:lnTo>
                        <a:lnTo>
                          <a:pt x="293370" y="0"/>
                        </a:lnTo>
                        <a:lnTo>
                          <a:pt x="467678" y="29527"/>
                        </a:lnTo>
                        <a:lnTo>
                          <a:pt x="470535" y="40005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88" name="图形 132"/>
                  <p:cNvSpPr/>
                  <p:nvPr/>
                </p:nvSpPr>
                <p:spPr>
                  <a:xfrm>
                    <a:off x="3523297" y="2284095"/>
                    <a:ext cx="471487" cy="149542"/>
                  </a:xfrm>
                  <a:custGeom>
                    <a:avLst/>
                    <a:gdLst>
                      <a:gd name="connsiteX0" fmla="*/ 0 w 471487"/>
                      <a:gd name="connsiteY0" fmla="*/ 74295 h 149542"/>
                      <a:gd name="connsiteX1" fmla="*/ 1905 w 471487"/>
                      <a:gd name="connsiteY1" fmla="*/ 80962 h 149542"/>
                      <a:gd name="connsiteX2" fmla="*/ 5715 w 471487"/>
                      <a:gd name="connsiteY2" fmla="*/ 86677 h 149542"/>
                      <a:gd name="connsiteX3" fmla="*/ 87630 w 471487"/>
                      <a:gd name="connsiteY3" fmla="*/ 149543 h 149542"/>
                      <a:gd name="connsiteX4" fmla="*/ 471488 w 471487"/>
                      <a:gd name="connsiteY4" fmla="*/ 40005 h 149542"/>
                      <a:gd name="connsiteX5" fmla="*/ 468630 w 471487"/>
                      <a:gd name="connsiteY5" fmla="*/ 29527 h 149542"/>
                      <a:gd name="connsiteX6" fmla="*/ 294323 w 471487"/>
                      <a:gd name="connsiteY6" fmla="*/ 0 h 149542"/>
                      <a:gd name="connsiteX7" fmla="*/ 10477 w 471487"/>
                      <a:gd name="connsiteY7" fmla="*/ 72390 h 149542"/>
                      <a:gd name="connsiteX8" fmla="*/ 0 w 471487"/>
                      <a:gd name="connsiteY8" fmla="*/ 74295 h 149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71487" h="149542">
                        <a:moveTo>
                          <a:pt x="0" y="74295"/>
                        </a:moveTo>
                        <a:lnTo>
                          <a:pt x="1905" y="80962"/>
                        </a:lnTo>
                        <a:cubicBezTo>
                          <a:pt x="2857" y="83820"/>
                          <a:pt x="3810" y="85725"/>
                          <a:pt x="5715" y="86677"/>
                        </a:cubicBezTo>
                        <a:lnTo>
                          <a:pt x="87630" y="149543"/>
                        </a:lnTo>
                        <a:lnTo>
                          <a:pt x="471488" y="40005"/>
                        </a:lnTo>
                        <a:lnTo>
                          <a:pt x="468630" y="29527"/>
                        </a:lnTo>
                        <a:lnTo>
                          <a:pt x="294323" y="0"/>
                        </a:lnTo>
                        <a:lnTo>
                          <a:pt x="10477" y="72390"/>
                        </a:lnTo>
                        <a:lnTo>
                          <a:pt x="0" y="74295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89" name="图形 132"/>
                  <p:cNvSpPr/>
                  <p:nvPr/>
                </p:nvSpPr>
                <p:spPr>
                  <a:xfrm>
                    <a:off x="3523297" y="2355532"/>
                    <a:ext cx="88582" cy="78105"/>
                  </a:xfrm>
                  <a:custGeom>
                    <a:avLst/>
                    <a:gdLst>
                      <a:gd name="connsiteX0" fmla="*/ 0 w 88582"/>
                      <a:gd name="connsiteY0" fmla="*/ 2858 h 78105"/>
                      <a:gd name="connsiteX1" fmla="*/ 1905 w 88582"/>
                      <a:gd name="connsiteY1" fmla="*/ 9525 h 78105"/>
                      <a:gd name="connsiteX2" fmla="*/ 5715 w 88582"/>
                      <a:gd name="connsiteY2" fmla="*/ 15240 h 78105"/>
                      <a:gd name="connsiteX3" fmla="*/ 87630 w 88582"/>
                      <a:gd name="connsiteY3" fmla="*/ 78105 h 78105"/>
                      <a:gd name="connsiteX4" fmla="*/ 88583 w 88582"/>
                      <a:gd name="connsiteY4" fmla="*/ 69533 h 78105"/>
                      <a:gd name="connsiteX5" fmla="*/ 81915 w 88582"/>
                      <a:gd name="connsiteY5" fmla="*/ 59055 h 78105"/>
                      <a:gd name="connsiteX6" fmla="*/ 10477 w 88582"/>
                      <a:gd name="connsiteY6" fmla="*/ 0 h 78105"/>
                      <a:gd name="connsiteX7" fmla="*/ 0 w 88582"/>
                      <a:gd name="connsiteY7" fmla="*/ 2858 h 78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8582" h="78105">
                        <a:moveTo>
                          <a:pt x="0" y="2858"/>
                        </a:moveTo>
                        <a:lnTo>
                          <a:pt x="1905" y="9525"/>
                        </a:lnTo>
                        <a:cubicBezTo>
                          <a:pt x="2857" y="12383"/>
                          <a:pt x="3810" y="14288"/>
                          <a:pt x="5715" y="15240"/>
                        </a:cubicBezTo>
                        <a:lnTo>
                          <a:pt x="87630" y="78105"/>
                        </a:lnTo>
                        <a:lnTo>
                          <a:pt x="88583" y="69533"/>
                        </a:lnTo>
                        <a:lnTo>
                          <a:pt x="81915" y="59055"/>
                        </a:lnTo>
                        <a:lnTo>
                          <a:pt x="10477" y="0"/>
                        </a:lnTo>
                        <a:lnTo>
                          <a:pt x="0" y="2858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90" name="图形 132"/>
                  <p:cNvSpPr/>
                  <p:nvPr/>
                </p:nvSpPr>
                <p:spPr>
                  <a:xfrm>
                    <a:off x="3523297" y="2271712"/>
                    <a:ext cx="468629" cy="154305"/>
                  </a:xfrm>
                  <a:custGeom>
                    <a:avLst/>
                    <a:gdLst>
                      <a:gd name="connsiteX0" fmla="*/ 468630 w 468629"/>
                      <a:gd name="connsiteY0" fmla="*/ 40958 h 154305"/>
                      <a:gd name="connsiteX1" fmla="*/ 88583 w 468629"/>
                      <a:gd name="connsiteY1" fmla="*/ 154305 h 154305"/>
                      <a:gd name="connsiteX2" fmla="*/ 0 w 468629"/>
                      <a:gd name="connsiteY2" fmla="*/ 86678 h 154305"/>
                      <a:gd name="connsiteX3" fmla="*/ 291465 w 468629"/>
                      <a:gd name="connsiteY3" fmla="*/ 0 h 154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8629" h="154305">
                        <a:moveTo>
                          <a:pt x="468630" y="40958"/>
                        </a:moveTo>
                        <a:lnTo>
                          <a:pt x="88583" y="154305"/>
                        </a:lnTo>
                        <a:lnTo>
                          <a:pt x="0" y="86678"/>
                        </a:lnTo>
                        <a:lnTo>
                          <a:pt x="291465" y="0"/>
                        </a:lnTo>
                        <a:close/>
                      </a:path>
                    </a:pathLst>
                  </a:custGeom>
                  <a:solidFill>
                    <a:srgbClr val="A8E4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91" name="图形 132"/>
                  <p:cNvSpPr/>
                  <p:nvPr/>
                </p:nvSpPr>
                <p:spPr>
                  <a:xfrm>
                    <a:off x="3503294" y="2273617"/>
                    <a:ext cx="125729" cy="152400"/>
                  </a:xfrm>
                  <a:custGeom>
                    <a:avLst/>
                    <a:gdLst>
                      <a:gd name="connsiteX0" fmla="*/ 2858 w 125729"/>
                      <a:gd name="connsiteY0" fmla="*/ 0 h 152400"/>
                      <a:gd name="connsiteX1" fmla="*/ 0 w 125729"/>
                      <a:gd name="connsiteY1" fmla="*/ 7620 h 152400"/>
                      <a:gd name="connsiteX2" fmla="*/ 20955 w 125729"/>
                      <a:gd name="connsiteY2" fmla="*/ 84773 h 152400"/>
                      <a:gd name="connsiteX3" fmla="*/ 109538 w 125729"/>
                      <a:gd name="connsiteY3" fmla="*/ 152400 h 152400"/>
                      <a:gd name="connsiteX4" fmla="*/ 125730 w 125729"/>
                      <a:gd name="connsiteY4" fmla="*/ 140970 h 152400"/>
                      <a:gd name="connsiteX5" fmla="*/ 103823 w 125729"/>
                      <a:gd name="connsiteY5" fmla="*/ 49530 h 152400"/>
                      <a:gd name="connsiteX6" fmla="*/ 2858 w 125729"/>
                      <a:gd name="connsiteY6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729" h="152400">
                        <a:moveTo>
                          <a:pt x="2858" y="0"/>
                        </a:moveTo>
                        <a:lnTo>
                          <a:pt x="0" y="7620"/>
                        </a:lnTo>
                        <a:cubicBezTo>
                          <a:pt x="0" y="7620"/>
                          <a:pt x="26670" y="50483"/>
                          <a:pt x="20955" y="84773"/>
                        </a:cubicBezTo>
                        <a:lnTo>
                          <a:pt x="109538" y="152400"/>
                        </a:lnTo>
                        <a:cubicBezTo>
                          <a:pt x="109538" y="152400"/>
                          <a:pt x="125730" y="147638"/>
                          <a:pt x="125730" y="140970"/>
                        </a:cubicBezTo>
                        <a:cubicBezTo>
                          <a:pt x="125730" y="135255"/>
                          <a:pt x="103823" y="49530"/>
                          <a:pt x="103823" y="49530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92" name="图形 132"/>
                  <p:cNvSpPr/>
                  <p:nvPr/>
                </p:nvSpPr>
                <p:spPr>
                  <a:xfrm>
                    <a:off x="3503294" y="2273617"/>
                    <a:ext cx="125729" cy="152400"/>
                  </a:xfrm>
                  <a:custGeom>
                    <a:avLst/>
                    <a:gdLst>
                      <a:gd name="connsiteX0" fmla="*/ 2858 w 125729"/>
                      <a:gd name="connsiteY0" fmla="*/ 0 h 152400"/>
                      <a:gd name="connsiteX1" fmla="*/ 0 w 125729"/>
                      <a:gd name="connsiteY1" fmla="*/ 7620 h 152400"/>
                      <a:gd name="connsiteX2" fmla="*/ 20955 w 125729"/>
                      <a:gd name="connsiteY2" fmla="*/ 84773 h 152400"/>
                      <a:gd name="connsiteX3" fmla="*/ 109538 w 125729"/>
                      <a:gd name="connsiteY3" fmla="*/ 152400 h 152400"/>
                      <a:gd name="connsiteX4" fmla="*/ 125730 w 125729"/>
                      <a:gd name="connsiteY4" fmla="*/ 140970 h 152400"/>
                      <a:gd name="connsiteX5" fmla="*/ 103823 w 125729"/>
                      <a:gd name="connsiteY5" fmla="*/ 49530 h 152400"/>
                      <a:gd name="connsiteX6" fmla="*/ 2858 w 125729"/>
                      <a:gd name="connsiteY6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729" h="152400">
                        <a:moveTo>
                          <a:pt x="2858" y="0"/>
                        </a:moveTo>
                        <a:lnTo>
                          <a:pt x="0" y="7620"/>
                        </a:lnTo>
                        <a:cubicBezTo>
                          <a:pt x="0" y="7620"/>
                          <a:pt x="26670" y="50483"/>
                          <a:pt x="20955" y="84773"/>
                        </a:cubicBezTo>
                        <a:lnTo>
                          <a:pt x="109538" y="152400"/>
                        </a:lnTo>
                        <a:cubicBezTo>
                          <a:pt x="109538" y="152400"/>
                          <a:pt x="125730" y="147638"/>
                          <a:pt x="125730" y="140970"/>
                        </a:cubicBezTo>
                        <a:cubicBezTo>
                          <a:pt x="125730" y="135255"/>
                          <a:pt x="103823" y="49530"/>
                          <a:pt x="103823" y="49530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93" name="图形 132"/>
                  <p:cNvSpPr/>
                  <p:nvPr/>
                </p:nvSpPr>
                <p:spPr>
                  <a:xfrm>
                    <a:off x="3503294" y="2273617"/>
                    <a:ext cx="125729" cy="152400"/>
                  </a:xfrm>
                  <a:custGeom>
                    <a:avLst/>
                    <a:gdLst>
                      <a:gd name="connsiteX0" fmla="*/ 2858 w 125729"/>
                      <a:gd name="connsiteY0" fmla="*/ 0 h 152400"/>
                      <a:gd name="connsiteX1" fmla="*/ 0 w 125729"/>
                      <a:gd name="connsiteY1" fmla="*/ 7620 h 152400"/>
                      <a:gd name="connsiteX2" fmla="*/ 20955 w 125729"/>
                      <a:gd name="connsiteY2" fmla="*/ 84773 h 152400"/>
                      <a:gd name="connsiteX3" fmla="*/ 109538 w 125729"/>
                      <a:gd name="connsiteY3" fmla="*/ 152400 h 152400"/>
                      <a:gd name="connsiteX4" fmla="*/ 125730 w 125729"/>
                      <a:gd name="connsiteY4" fmla="*/ 140970 h 152400"/>
                      <a:gd name="connsiteX5" fmla="*/ 103823 w 125729"/>
                      <a:gd name="connsiteY5" fmla="*/ 49530 h 152400"/>
                      <a:gd name="connsiteX6" fmla="*/ 2858 w 125729"/>
                      <a:gd name="connsiteY6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729" h="152400">
                        <a:moveTo>
                          <a:pt x="2858" y="0"/>
                        </a:moveTo>
                        <a:lnTo>
                          <a:pt x="0" y="7620"/>
                        </a:lnTo>
                        <a:cubicBezTo>
                          <a:pt x="0" y="7620"/>
                          <a:pt x="26670" y="50483"/>
                          <a:pt x="20955" y="84773"/>
                        </a:cubicBezTo>
                        <a:lnTo>
                          <a:pt x="109538" y="152400"/>
                        </a:lnTo>
                        <a:cubicBezTo>
                          <a:pt x="109538" y="152400"/>
                          <a:pt x="125730" y="147638"/>
                          <a:pt x="125730" y="140970"/>
                        </a:cubicBezTo>
                        <a:cubicBezTo>
                          <a:pt x="125730" y="135255"/>
                          <a:pt x="103823" y="49530"/>
                          <a:pt x="103823" y="49530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94" name="图形 132"/>
                  <p:cNvSpPr/>
                  <p:nvPr/>
                </p:nvSpPr>
                <p:spPr>
                  <a:xfrm>
                    <a:off x="3503294" y="2273617"/>
                    <a:ext cx="125729" cy="152400"/>
                  </a:xfrm>
                  <a:custGeom>
                    <a:avLst/>
                    <a:gdLst>
                      <a:gd name="connsiteX0" fmla="*/ 2858 w 125729"/>
                      <a:gd name="connsiteY0" fmla="*/ 0 h 152400"/>
                      <a:gd name="connsiteX1" fmla="*/ 0 w 125729"/>
                      <a:gd name="connsiteY1" fmla="*/ 7620 h 152400"/>
                      <a:gd name="connsiteX2" fmla="*/ 20955 w 125729"/>
                      <a:gd name="connsiteY2" fmla="*/ 84773 h 152400"/>
                      <a:gd name="connsiteX3" fmla="*/ 109538 w 125729"/>
                      <a:gd name="connsiteY3" fmla="*/ 152400 h 152400"/>
                      <a:gd name="connsiteX4" fmla="*/ 125730 w 125729"/>
                      <a:gd name="connsiteY4" fmla="*/ 140970 h 152400"/>
                      <a:gd name="connsiteX5" fmla="*/ 103823 w 125729"/>
                      <a:gd name="connsiteY5" fmla="*/ 49530 h 152400"/>
                      <a:gd name="connsiteX6" fmla="*/ 2858 w 125729"/>
                      <a:gd name="connsiteY6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729" h="152400">
                        <a:moveTo>
                          <a:pt x="2858" y="0"/>
                        </a:moveTo>
                        <a:lnTo>
                          <a:pt x="0" y="7620"/>
                        </a:lnTo>
                        <a:cubicBezTo>
                          <a:pt x="0" y="7620"/>
                          <a:pt x="26670" y="50483"/>
                          <a:pt x="20955" y="84773"/>
                        </a:cubicBezTo>
                        <a:lnTo>
                          <a:pt x="109538" y="152400"/>
                        </a:lnTo>
                        <a:cubicBezTo>
                          <a:pt x="109538" y="152400"/>
                          <a:pt x="125730" y="147638"/>
                          <a:pt x="125730" y="140970"/>
                        </a:cubicBezTo>
                        <a:cubicBezTo>
                          <a:pt x="125730" y="135255"/>
                          <a:pt x="103823" y="49530"/>
                          <a:pt x="103823" y="49530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95" name="图形 132"/>
                  <p:cNvSpPr/>
                  <p:nvPr/>
                </p:nvSpPr>
                <p:spPr>
                  <a:xfrm>
                    <a:off x="3503294" y="2273617"/>
                    <a:ext cx="125729" cy="152400"/>
                  </a:xfrm>
                  <a:custGeom>
                    <a:avLst/>
                    <a:gdLst>
                      <a:gd name="connsiteX0" fmla="*/ 2858 w 125729"/>
                      <a:gd name="connsiteY0" fmla="*/ 0 h 152400"/>
                      <a:gd name="connsiteX1" fmla="*/ 0 w 125729"/>
                      <a:gd name="connsiteY1" fmla="*/ 7620 h 152400"/>
                      <a:gd name="connsiteX2" fmla="*/ 20955 w 125729"/>
                      <a:gd name="connsiteY2" fmla="*/ 84773 h 152400"/>
                      <a:gd name="connsiteX3" fmla="*/ 109538 w 125729"/>
                      <a:gd name="connsiteY3" fmla="*/ 152400 h 152400"/>
                      <a:gd name="connsiteX4" fmla="*/ 125730 w 125729"/>
                      <a:gd name="connsiteY4" fmla="*/ 140970 h 152400"/>
                      <a:gd name="connsiteX5" fmla="*/ 103823 w 125729"/>
                      <a:gd name="connsiteY5" fmla="*/ 49530 h 152400"/>
                      <a:gd name="connsiteX6" fmla="*/ 2858 w 125729"/>
                      <a:gd name="connsiteY6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729" h="152400">
                        <a:moveTo>
                          <a:pt x="2858" y="0"/>
                        </a:moveTo>
                        <a:lnTo>
                          <a:pt x="0" y="7620"/>
                        </a:lnTo>
                        <a:cubicBezTo>
                          <a:pt x="0" y="7620"/>
                          <a:pt x="26670" y="50483"/>
                          <a:pt x="20955" y="84773"/>
                        </a:cubicBezTo>
                        <a:lnTo>
                          <a:pt x="109538" y="152400"/>
                        </a:lnTo>
                        <a:cubicBezTo>
                          <a:pt x="109538" y="152400"/>
                          <a:pt x="125730" y="147638"/>
                          <a:pt x="125730" y="140970"/>
                        </a:cubicBezTo>
                        <a:cubicBezTo>
                          <a:pt x="125730" y="135255"/>
                          <a:pt x="103823" y="49530"/>
                          <a:pt x="103823" y="49530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96" name="图形 132"/>
                  <p:cNvSpPr/>
                  <p:nvPr/>
                </p:nvSpPr>
                <p:spPr>
                  <a:xfrm>
                    <a:off x="3503294" y="2273617"/>
                    <a:ext cx="125729" cy="152400"/>
                  </a:xfrm>
                  <a:custGeom>
                    <a:avLst/>
                    <a:gdLst>
                      <a:gd name="connsiteX0" fmla="*/ 2858 w 125729"/>
                      <a:gd name="connsiteY0" fmla="*/ 0 h 152400"/>
                      <a:gd name="connsiteX1" fmla="*/ 0 w 125729"/>
                      <a:gd name="connsiteY1" fmla="*/ 7620 h 152400"/>
                      <a:gd name="connsiteX2" fmla="*/ 20955 w 125729"/>
                      <a:gd name="connsiteY2" fmla="*/ 84773 h 152400"/>
                      <a:gd name="connsiteX3" fmla="*/ 109538 w 125729"/>
                      <a:gd name="connsiteY3" fmla="*/ 152400 h 152400"/>
                      <a:gd name="connsiteX4" fmla="*/ 125730 w 125729"/>
                      <a:gd name="connsiteY4" fmla="*/ 140970 h 152400"/>
                      <a:gd name="connsiteX5" fmla="*/ 103823 w 125729"/>
                      <a:gd name="connsiteY5" fmla="*/ 49530 h 152400"/>
                      <a:gd name="connsiteX6" fmla="*/ 2858 w 125729"/>
                      <a:gd name="connsiteY6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729" h="152400">
                        <a:moveTo>
                          <a:pt x="2858" y="0"/>
                        </a:moveTo>
                        <a:lnTo>
                          <a:pt x="0" y="7620"/>
                        </a:lnTo>
                        <a:cubicBezTo>
                          <a:pt x="0" y="7620"/>
                          <a:pt x="26670" y="50483"/>
                          <a:pt x="20955" y="84773"/>
                        </a:cubicBezTo>
                        <a:lnTo>
                          <a:pt x="109538" y="152400"/>
                        </a:lnTo>
                        <a:cubicBezTo>
                          <a:pt x="109538" y="152400"/>
                          <a:pt x="125730" y="147638"/>
                          <a:pt x="125730" y="140970"/>
                        </a:cubicBezTo>
                        <a:cubicBezTo>
                          <a:pt x="125730" y="135255"/>
                          <a:pt x="103823" y="49530"/>
                          <a:pt x="103823" y="49530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97" name="图形 132"/>
                  <p:cNvSpPr/>
                  <p:nvPr/>
                </p:nvSpPr>
                <p:spPr>
                  <a:xfrm>
                    <a:off x="3503294" y="2273617"/>
                    <a:ext cx="125729" cy="152400"/>
                  </a:xfrm>
                  <a:custGeom>
                    <a:avLst/>
                    <a:gdLst>
                      <a:gd name="connsiteX0" fmla="*/ 2858 w 125729"/>
                      <a:gd name="connsiteY0" fmla="*/ 0 h 152400"/>
                      <a:gd name="connsiteX1" fmla="*/ 0 w 125729"/>
                      <a:gd name="connsiteY1" fmla="*/ 7620 h 152400"/>
                      <a:gd name="connsiteX2" fmla="*/ 20955 w 125729"/>
                      <a:gd name="connsiteY2" fmla="*/ 84773 h 152400"/>
                      <a:gd name="connsiteX3" fmla="*/ 109538 w 125729"/>
                      <a:gd name="connsiteY3" fmla="*/ 152400 h 152400"/>
                      <a:gd name="connsiteX4" fmla="*/ 125730 w 125729"/>
                      <a:gd name="connsiteY4" fmla="*/ 140970 h 152400"/>
                      <a:gd name="connsiteX5" fmla="*/ 103823 w 125729"/>
                      <a:gd name="connsiteY5" fmla="*/ 49530 h 152400"/>
                      <a:gd name="connsiteX6" fmla="*/ 2858 w 125729"/>
                      <a:gd name="connsiteY6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729" h="152400">
                        <a:moveTo>
                          <a:pt x="2858" y="0"/>
                        </a:moveTo>
                        <a:lnTo>
                          <a:pt x="0" y="7620"/>
                        </a:lnTo>
                        <a:cubicBezTo>
                          <a:pt x="0" y="7620"/>
                          <a:pt x="26670" y="50483"/>
                          <a:pt x="20955" y="84773"/>
                        </a:cubicBezTo>
                        <a:lnTo>
                          <a:pt x="109538" y="152400"/>
                        </a:lnTo>
                        <a:cubicBezTo>
                          <a:pt x="109538" y="152400"/>
                          <a:pt x="125730" y="147638"/>
                          <a:pt x="125730" y="140970"/>
                        </a:cubicBezTo>
                        <a:cubicBezTo>
                          <a:pt x="125730" y="135255"/>
                          <a:pt x="103823" y="49530"/>
                          <a:pt x="103823" y="49530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98" name="图形 132"/>
                  <p:cNvSpPr/>
                  <p:nvPr/>
                </p:nvSpPr>
                <p:spPr>
                  <a:xfrm>
                    <a:off x="3503294" y="2273617"/>
                    <a:ext cx="125729" cy="152400"/>
                  </a:xfrm>
                  <a:custGeom>
                    <a:avLst/>
                    <a:gdLst>
                      <a:gd name="connsiteX0" fmla="*/ 2858 w 125729"/>
                      <a:gd name="connsiteY0" fmla="*/ 0 h 152400"/>
                      <a:gd name="connsiteX1" fmla="*/ 0 w 125729"/>
                      <a:gd name="connsiteY1" fmla="*/ 7620 h 152400"/>
                      <a:gd name="connsiteX2" fmla="*/ 20955 w 125729"/>
                      <a:gd name="connsiteY2" fmla="*/ 84773 h 152400"/>
                      <a:gd name="connsiteX3" fmla="*/ 109538 w 125729"/>
                      <a:gd name="connsiteY3" fmla="*/ 152400 h 152400"/>
                      <a:gd name="connsiteX4" fmla="*/ 125730 w 125729"/>
                      <a:gd name="connsiteY4" fmla="*/ 140970 h 152400"/>
                      <a:gd name="connsiteX5" fmla="*/ 103823 w 125729"/>
                      <a:gd name="connsiteY5" fmla="*/ 49530 h 152400"/>
                      <a:gd name="connsiteX6" fmla="*/ 2858 w 125729"/>
                      <a:gd name="connsiteY6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729" h="152400">
                        <a:moveTo>
                          <a:pt x="2858" y="0"/>
                        </a:moveTo>
                        <a:lnTo>
                          <a:pt x="0" y="7620"/>
                        </a:lnTo>
                        <a:cubicBezTo>
                          <a:pt x="0" y="7620"/>
                          <a:pt x="26670" y="50483"/>
                          <a:pt x="20955" y="84773"/>
                        </a:cubicBezTo>
                        <a:lnTo>
                          <a:pt x="109538" y="152400"/>
                        </a:lnTo>
                        <a:cubicBezTo>
                          <a:pt x="109538" y="152400"/>
                          <a:pt x="125730" y="147638"/>
                          <a:pt x="125730" y="140970"/>
                        </a:cubicBezTo>
                        <a:cubicBezTo>
                          <a:pt x="125730" y="135255"/>
                          <a:pt x="103823" y="49530"/>
                          <a:pt x="103823" y="49530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99" name="图形 132"/>
                  <p:cNvSpPr/>
                  <p:nvPr/>
                </p:nvSpPr>
                <p:spPr>
                  <a:xfrm>
                    <a:off x="3503294" y="2273617"/>
                    <a:ext cx="125729" cy="152400"/>
                  </a:xfrm>
                  <a:custGeom>
                    <a:avLst/>
                    <a:gdLst>
                      <a:gd name="connsiteX0" fmla="*/ 2858 w 125729"/>
                      <a:gd name="connsiteY0" fmla="*/ 0 h 152400"/>
                      <a:gd name="connsiteX1" fmla="*/ 0 w 125729"/>
                      <a:gd name="connsiteY1" fmla="*/ 7620 h 152400"/>
                      <a:gd name="connsiteX2" fmla="*/ 20955 w 125729"/>
                      <a:gd name="connsiteY2" fmla="*/ 84773 h 152400"/>
                      <a:gd name="connsiteX3" fmla="*/ 109538 w 125729"/>
                      <a:gd name="connsiteY3" fmla="*/ 152400 h 152400"/>
                      <a:gd name="connsiteX4" fmla="*/ 125730 w 125729"/>
                      <a:gd name="connsiteY4" fmla="*/ 140970 h 152400"/>
                      <a:gd name="connsiteX5" fmla="*/ 103823 w 125729"/>
                      <a:gd name="connsiteY5" fmla="*/ 49530 h 152400"/>
                      <a:gd name="connsiteX6" fmla="*/ 2858 w 125729"/>
                      <a:gd name="connsiteY6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729" h="152400">
                        <a:moveTo>
                          <a:pt x="2858" y="0"/>
                        </a:moveTo>
                        <a:lnTo>
                          <a:pt x="0" y="7620"/>
                        </a:lnTo>
                        <a:cubicBezTo>
                          <a:pt x="0" y="7620"/>
                          <a:pt x="26670" y="50483"/>
                          <a:pt x="20955" y="84773"/>
                        </a:cubicBezTo>
                        <a:lnTo>
                          <a:pt x="109538" y="152400"/>
                        </a:lnTo>
                        <a:cubicBezTo>
                          <a:pt x="109538" y="152400"/>
                          <a:pt x="125730" y="147638"/>
                          <a:pt x="125730" y="140970"/>
                        </a:cubicBezTo>
                        <a:cubicBezTo>
                          <a:pt x="125730" y="135255"/>
                          <a:pt x="103823" y="49530"/>
                          <a:pt x="103823" y="49530"/>
                        </a:cubicBezTo>
                        <a:lnTo>
                          <a:pt x="2858" y="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00" name="图形 132"/>
                  <p:cNvSpPr/>
                  <p:nvPr/>
                </p:nvSpPr>
                <p:spPr>
                  <a:xfrm>
                    <a:off x="3586162" y="2227897"/>
                    <a:ext cx="405768" cy="198120"/>
                  </a:xfrm>
                  <a:custGeom>
                    <a:avLst/>
                    <a:gdLst>
                      <a:gd name="connsiteX0" fmla="*/ 0 w 405768"/>
                      <a:gd name="connsiteY0" fmla="*/ 95250 h 198120"/>
                      <a:gd name="connsiteX1" fmla="*/ 1905 w 405768"/>
                      <a:gd name="connsiteY1" fmla="*/ 115253 h 198120"/>
                      <a:gd name="connsiteX2" fmla="*/ 25717 w 405768"/>
                      <a:gd name="connsiteY2" fmla="*/ 198120 h 198120"/>
                      <a:gd name="connsiteX3" fmla="*/ 405765 w 405768"/>
                      <a:gd name="connsiteY3" fmla="*/ 84773 h 198120"/>
                      <a:gd name="connsiteX4" fmla="*/ 376238 w 405768"/>
                      <a:gd name="connsiteY4" fmla="*/ 0 h 198120"/>
                      <a:gd name="connsiteX5" fmla="*/ 0 w 405768"/>
                      <a:gd name="connsiteY5" fmla="*/ 95250 h 198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5768" h="198120">
                        <a:moveTo>
                          <a:pt x="0" y="95250"/>
                        </a:moveTo>
                        <a:lnTo>
                          <a:pt x="1905" y="115253"/>
                        </a:lnTo>
                        <a:cubicBezTo>
                          <a:pt x="1905" y="115253"/>
                          <a:pt x="26670" y="140018"/>
                          <a:pt x="25717" y="198120"/>
                        </a:cubicBezTo>
                        <a:lnTo>
                          <a:pt x="405765" y="84773"/>
                        </a:lnTo>
                        <a:cubicBezTo>
                          <a:pt x="405765" y="84773"/>
                          <a:pt x="406718" y="25717"/>
                          <a:pt x="376238" y="0"/>
                        </a:cubicBezTo>
                        <a:lnTo>
                          <a:pt x="0" y="952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01" name="图形 132"/>
                  <p:cNvSpPr/>
                  <p:nvPr/>
                </p:nvSpPr>
                <p:spPr>
                  <a:xfrm>
                    <a:off x="3586162" y="2227897"/>
                    <a:ext cx="405768" cy="198120"/>
                  </a:xfrm>
                  <a:custGeom>
                    <a:avLst/>
                    <a:gdLst>
                      <a:gd name="connsiteX0" fmla="*/ 0 w 405768"/>
                      <a:gd name="connsiteY0" fmla="*/ 95250 h 198120"/>
                      <a:gd name="connsiteX1" fmla="*/ 1905 w 405768"/>
                      <a:gd name="connsiteY1" fmla="*/ 115253 h 198120"/>
                      <a:gd name="connsiteX2" fmla="*/ 25717 w 405768"/>
                      <a:gd name="connsiteY2" fmla="*/ 198120 h 198120"/>
                      <a:gd name="connsiteX3" fmla="*/ 405765 w 405768"/>
                      <a:gd name="connsiteY3" fmla="*/ 84773 h 198120"/>
                      <a:gd name="connsiteX4" fmla="*/ 376238 w 405768"/>
                      <a:gd name="connsiteY4" fmla="*/ 0 h 198120"/>
                      <a:gd name="connsiteX5" fmla="*/ 0 w 405768"/>
                      <a:gd name="connsiteY5" fmla="*/ 95250 h 198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5768" h="198120">
                        <a:moveTo>
                          <a:pt x="0" y="95250"/>
                        </a:moveTo>
                        <a:lnTo>
                          <a:pt x="1905" y="115253"/>
                        </a:lnTo>
                        <a:cubicBezTo>
                          <a:pt x="1905" y="115253"/>
                          <a:pt x="26670" y="140018"/>
                          <a:pt x="25717" y="198120"/>
                        </a:cubicBezTo>
                        <a:lnTo>
                          <a:pt x="405765" y="84773"/>
                        </a:lnTo>
                        <a:cubicBezTo>
                          <a:pt x="405765" y="84773"/>
                          <a:pt x="406718" y="25717"/>
                          <a:pt x="376238" y="0"/>
                        </a:cubicBezTo>
                        <a:lnTo>
                          <a:pt x="0" y="95250"/>
                        </a:ln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02" name="图形 132"/>
                  <p:cNvSpPr/>
                  <p:nvPr/>
                </p:nvSpPr>
                <p:spPr>
                  <a:xfrm>
                    <a:off x="3586162" y="2227897"/>
                    <a:ext cx="405768" cy="198120"/>
                  </a:xfrm>
                  <a:custGeom>
                    <a:avLst/>
                    <a:gdLst>
                      <a:gd name="connsiteX0" fmla="*/ 0 w 405768"/>
                      <a:gd name="connsiteY0" fmla="*/ 95250 h 198120"/>
                      <a:gd name="connsiteX1" fmla="*/ 1905 w 405768"/>
                      <a:gd name="connsiteY1" fmla="*/ 115253 h 198120"/>
                      <a:gd name="connsiteX2" fmla="*/ 25717 w 405768"/>
                      <a:gd name="connsiteY2" fmla="*/ 198120 h 198120"/>
                      <a:gd name="connsiteX3" fmla="*/ 405765 w 405768"/>
                      <a:gd name="connsiteY3" fmla="*/ 84773 h 198120"/>
                      <a:gd name="connsiteX4" fmla="*/ 376238 w 405768"/>
                      <a:gd name="connsiteY4" fmla="*/ 0 h 198120"/>
                      <a:gd name="connsiteX5" fmla="*/ 0 w 405768"/>
                      <a:gd name="connsiteY5" fmla="*/ 95250 h 198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5768" h="198120">
                        <a:moveTo>
                          <a:pt x="0" y="95250"/>
                        </a:moveTo>
                        <a:lnTo>
                          <a:pt x="1905" y="115253"/>
                        </a:lnTo>
                        <a:cubicBezTo>
                          <a:pt x="1905" y="115253"/>
                          <a:pt x="26670" y="140018"/>
                          <a:pt x="25717" y="198120"/>
                        </a:cubicBezTo>
                        <a:lnTo>
                          <a:pt x="405765" y="84773"/>
                        </a:lnTo>
                        <a:cubicBezTo>
                          <a:pt x="405765" y="84773"/>
                          <a:pt x="406718" y="25717"/>
                          <a:pt x="376238" y="0"/>
                        </a:cubicBezTo>
                        <a:lnTo>
                          <a:pt x="0" y="9525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03" name="图形 132"/>
                  <p:cNvSpPr/>
                  <p:nvPr/>
                </p:nvSpPr>
                <p:spPr>
                  <a:xfrm>
                    <a:off x="3586162" y="2227897"/>
                    <a:ext cx="405768" cy="198120"/>
                  </a:xfrm>
                  <a:custGeom>
                    <a:avLst/>
                    <a:gdLst>
                      <a:gd name="connsiteX0" fmla="*/ 0 w 405768"/>
                      <a:gd name="connsiteY0" fmla="*/ 95250 h 198120"/>
                      <a:gd name="connsiteX1" fmla="*/ 1905 w 405768"/>
                      <a:gd name="connsiteY1" fmla="*/ 115253 h 198120"/>
                      <a:gd name="connsiteX2" fmla="*/ 25717 w 405768"/>
                      <a:gd name="connsiteY2" fmla="*/ 198120 h 198120"/>
                      <a:gd name="connsiteX3" fmla="*/ 405765 w 405768"/>
                      <a:gd name="connsiteY3" fmla="*/ 84773 h 198120"/>
                      <a:gd name="connsiteX4" fmla="*/ 376238 w 405768"/>
                      <a:gd name="connsiteY4" fmla="*/ 0 h 198120"/>
                      <a:gd name="connsiteX5" fmla="*/ 0 w 405768"/>
                      <a:gd name="connsiteY5" fmla="*/ 95250 h 198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5768" h="198120">
                        <a:moveTo>
                          <a:pt x="0" y="95250"/>
                        </a:moveTo>
                        <a:lnTo>
                          <a:pt x="1905" y="115253"/>
                        </a:lnTo>
                        <a:cubicBezTo>
                          <a:pt x="1905" y="115253"/>
                          <a:pt x="26670" y="140018"/>
                          <a:pt x="25717" y="198120"/>
                        </a:cubicBezTo>
                        <a:lnTo>
                          <a:pt x="405765" y="84773"/>
                        </a:lnTo>
                        <a:cubicBezTo>
                          <a:pt x="405765" y="84773"/>
                          <a:pt x="406718" y="25717"/>
                          <a:pt x="376238" y="0"/>
                        </a:cubicBezTo>
                        <a:lnTo>
                          <a:pt x="0" y="9525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04" name="图形 132"/>
                  <p:cNvSpPr/>
                  <p:nvPr/>
                </p:nvSpPr>
                <p:spPr>
                  <a:xfrm>
                    <a:off x="3586162" y="2227897"/>
                    <a:ext cx="405768" cy="198120"/>
                  </a:xfrm>
                  <a:custGeom>
                    <a:avLst/>
                    <a:gdLst>
                      <a:gd name="connsiteX0" fmla="*/ 0 w 405768"/>
                      <a:gd name="connsiteY0" fmla="*/ 95250 h 198120"/>
                      <a:gd name="connsiteX1" fmla="*/ 1905 w 405768"/>
                      <a:gd name="connsiteY1" fmla="*/ 115253 h 198120"/>
                      <a:gd name="connsiteX2" fmla="*/ 25717 w 405768"/>
                      <a:gd name="connsiteY2" fmla="*/ 198120 h 198120"/>
                      <a:gd name="connsiteX3" fmla="*/ 405765 w 405768"/>
                      <a:gd name="connsiteY3" fmla="*/ 84773 h 198120"/>
                      <a:gd name="connsiteX4" fmla="*/ 376238 w 405768"/>
                      <a:gd name="connsiteY4" fmla="*/ 0 h 198120"/>
                      <a:gd name="connsiteX5" fmla="*/ 0 w 405768"/>
                      <a:gd name="connsiteY5" fmla="*/ 95250 h 198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5768" h="198120">
                        <a:moveTo>
                          <a:pt x="0" y="95250"/>
                        </a:moveTo>
                        <a:lnTo>
                          <a:pt x="1905" y="115253"/>
                        </a:lnTo>
                        <a:cubicBezTo>
                          <a:pt x="1905" y="115253"/>
                          <a:pt x="26670" y="140018"/>
                          <a:pt x="25717" y="198120"/>
                        </a:cubicBezTo>
                        <a:lnTo>
                          <a:pt x="405765" y="84773"/>
                        </a:lnTo>
                        <a:cubicBezTo>
                          <a:pt x="405765" y="84773"/>
                          <a:pt x="406718" y="25717"/>
                          <a:pt x="376238" y="0"/>
                        </a:cubicBezTo>
                        <a:lnTo>
                          <a:pt x="0" y="9525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05" name="图形 132"/>
                  <p:cNvSpPr/>
                  <p:nvPr/>
                </p:nvSpPr>
                <p:spPr>
                  <a:xfrm>
                    <a:off x="3586162" y="2227897"/>
                    <a:ext cx="405768" cy="198120"/>
                  </a:xfrm>
                  <a:custGeom>
                    <a:avLst/>
                    <a:gdLst>
                      <a:gd name="connsiteX0" fmla="*/ 0 w 405768"/>
                      <a:gd name="connsiteY0" fmla="*/ 95250 h 198120"/>
                      <a:gd name="connsiteX1" fmla="*/ 1905 w 405768"/>
                      <a:gd name="connsiteY1" fmla="*/ 115253 h 198120"/>
                      <a:gd name="connsiteX2" fmla="*/ 25717 w 405768"/>
                      <a:gd name="connsiteY2" fmla="*/ 198120 h 198120"/>
                      <a:gd name="connsiteX3" fmla="*/ 405765 w 405768"/>
                      <a:gd name="connsiteY3" fmla="*/ 84773 h 198120"/>
                      <a:gd name="connsiteX4" fmla="*/ 376238 w 405768"/>
                      <a:gd name="connsiteY4" fmla="*/ 0 h 198120"/>
                      <a:gd name="connsiteX5" fmla="*/ 0 w 405768"/>
                      <a:gd name="connsiteY5" fmla="*/ 95250 h 198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5768" h="198120">
                        <a:moveTo>
                          <a:pt x="0" y="95250"/>
                        </a:moveTo>
                        <a:lnTo>
                          <a:pt x="1905" y="115253"/>
                        </a:lnTo>
                        <a:cubicBezTo>
                          <a:pt x="1905" y="115253"/>
                          <a:pt x="26670" y="140018"/>
                          <a:pt x="25717" y="198120"/>
                        </a:cubicBezTo>
                        <a:lnTo>
                          <a:pt x="405765" y="84773"/>
                        </a:lnTo>
                        <a:cubicBezTo>
                          <a:pt x="405765" y="84773"/>
                          <a:pt x="406718" y="25717"/>
                          <a:pt x="376238" y="0"/>
                        </a:cubicBezTo>
                        <a:lnTo>
                          <a:pt x="0" y="9525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06" name="图形 132"/>
                  <p:cNvSpPr/>
                  <p:nvPr/>
                </p:nvSpPr>
                <p:spPr>
                  <a:xfrm>
                    <a:off x="3586162" y="2227897"/>
                    <a:ext cx="405768" cy="198120"/>
                  </a:xfrm>
                  <a:custGeom>
                    <a:avLst/>
                    <a:gdLst>
                      <a:gd name="connsiteX0" fmla="*/ 0 w 405768"/>
                      <a:gd name="connsiteY0" fmla="*/ 95250 h 198120"/>
                      <a:gd name="connsiteX1" fmla="*/ 1905 w 405768"/>
                      <a:gd name="connsiteY1" fmla="*/ 115253 h 198120"/>
                      <a:gd name="connsiteX2" fmla="*/ 25717 w 405768"/>
                      <a:gd name="connsiteY2" fmla="*/ 198120 h 198120"/>
                      <a:gd name="connsiteX3" fmla="*/ 405765 w 405768"/>
                      <a:gd name="connsiteY3" fmla="*/ 84773 h 198120"/>
                      <a:gd name="connsiteX4" fmla="*/ 376238 w 405768"/>
                      <a:gd name="connsiteY4" fmla="*/ 0 h 198120"/>
                      <a:gd name="connsiteX5" fmla="*/ 0 w 405768"/>
                      <a:gd name="connsiteY5" fmla="*/ 95250 h 198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5768" h="198120">
                        <a:moveTo>
                          <a:pt x="0" y="95250"/>
                        </a:moveTo>
                        <a:lnTo>
                          <a:pt x="1905" y="115253"/>
                        </a:lnTo>
                        <a:cubicBezTo>
                          <a:pt x="1905" y="115253"/>
                          <a:pt x="26670" y="140018"/>
                          <a:pt x="25717" y="198120"/>
                        </a:cubicBezTo>
                        <a:lnTo>
                          <a:pt x="405765" y="84773"/>
                        </a:lnTo>
                        <a:cubicBezTo>
                          <a:pt x="405765" y="84773"/>
                          <a:pt x="406718" y="25717"/>
                          <a:pt x="376238" y="0"/>
                        </a:cubicBezTo>
                        <a:lnTo>
                          <a:pt x="0" y="9525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07" name="图形 132"/>
                  <p:cNvSpPr/>
                  <p:nvPr/>
                </p:nvSpPr>
                <p:spPr>
                  <a:xfrm>
                    <a:off x="3586162" y="2227897"/>
                    <a:ext cx="405768" cy="198120"/>
                  </a:xfrm>
                  <a:custGeom>
                    <a:avLst/>
                    <a:gdLst>
                      <a:gd name="connsiteX0" fmla="*/ 0 w 405768"/>
                      <a:gd name="connsiteY0" fmla="*/ 95250 h 198120"/>
                      <a:gd name="connsiteX1" fmla="*/ 1905 w 405768"/>
                      <a:gd name="connsiteY1" fmla="*/ 115253 h 198120"/>
                      <a:gd name="connsiteX2" fmla="*/ 25717 w 405768"/>
                      <a:gd name="connsiteY2" fmla="*/ 198120 h 198120"/>
                      <a:gd name="connsiteX3" fmla="*/ 405765 w 405768"/>
                      <a:gd name="connsiteY3" fmla="*/ 84773 h 198120"/>
                      <a:gd name="connsiteX4" fmla="*/ 376238 w 405768"/>
                      <a:gd name="connsiteY4" fmla="*/ 0 h 198120"/>
                      <a:gd name="connsiteX5" fmla="*/ 0 w 405768"/>
                      <a:gd name="connsiteY5" fmla="*/ 95250 h 198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5768" h="198120">
                        <a:moveTo>
                          <a:pt x="0" y="95250"/>
                        </a:moveTo>
                        <a:lnTo>
                          <a:pt x="1905" y="115253"/>
                        </a:lnTo>
                        <a:cubicBezTo>
                          <a:pt x="1905" y="115253"/>
                          <a:pt x="26670" y="140018"/>
                          <a:pt x="25717" y="198120"/>
                        </a:cubicBezTo>
                        <a:lnTo>
                          <a:pt x="405765" y="84773"/>
                        </a:lnTo>
                        <a:cubicBezTo>
                          <a:pt x="405765" y="84773"/>
                          <a:pt x="406718" y="25717"/>
                          <a:pt x="376238" y="0"/>
                        </a:cubicBezTo>
                        <a:lnTo>
                          <a:pt x="0" y="9525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08" name="图形 132"/>
                  <p:cNvSpPr/>
                  <p:nvPr/>
                </p:nvSpPr>
                <p:spPr>
                  <a:xfrm>
                    <a:off x="3586162" y="2227897"/>
                    <a:ext cx="405768" cy="198120"/>
                  </a:xfrm>
                  <a:custGeom>
                    <a:avLst/>
                    <a:gdLst>
                      <a:gd name="connsiteX0" fmla="*/ 0 w 405768"/>
                      <a:gd name="connsiteY0" fmla="*/ 95250 h 198120"/>
                      <a:gd name="connsiteX1" fmla="*/ 1905 w 405768"/>
                      <a:gd name="connsiteY1" fmla="*/ 115253 h 198120"/>
                      <a:gd name="connsiteX2" fmla="*/ 25717 w 405768"/>
                      <a:gd name="connsiteY2" fmla="*/ 198120 h 198120"/>
                      <a:gd name="connsiteX3" fmla="*/ 405765 w 405768"/>
                      <a:gd name="connsiteY3" fmla="*/ 84773 h 198120"/>
                      <a:gd name="connsiteX4" fmla="*/ 376238 w 405768"/>
                      <a:gd name="connsiteY4" fmla="*/ 0 h 198120"/>
                      <a:gd name="connsiteX5" fmla="*/ 0 w 405768"/>
                      <a:gd name="connsiteY5" fmla="*/ 95250 h 198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5768" h="198120">
                        <a:moveTo>
                          <a:pt x="0" y="95250"/>
                        </a:moveTo>
                        <a:lnTo>
                          <a:pt x="1905" y="115253"/>
                        </a:lnTo>
                        <a:cubicBezTo>
                          <a:pt x="1905" y="115253"/>
                          <a:pt x="26670" y="140018"/>
                          <a:pt x="25717" y="198120"/>
                        </a:cubicBezTo>
                        <a:lnTo>
                          <a:pt x="405765" y="84773"/>
                        </a:lnTo>
                        <a:cubicBezTo>
                          <a:pt x="405765" y="84773"/>
                          <a:pt x="406718" y="25717"/>
                          <a:pt x="376238" y="0"/>
                        </a:cubicBezTo>
                        <a:lnTo>
                          <a:pt x="0" y="9525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09" name="图形 132"/>
                  <p:cNvSpPr/>
                  <p:nvPr/>
                </p:nvSpPr>
                <p:spPr>
                  <a:xfrm>
                    <a:off x="3586162" y="2227897"/>
                    <a:ext cx="405768" cy="198120"/>
                  </a:xfrm>
                  <a:custGeom>
                    <a:avLst/>
                    <a:gdLst>
                      <a:gd name="connsiteX0" fmla="*/ 0 w 405768"/>
                      <a:gd name="connsiteY0" fmla="*/ 95250 h 198120"/>
                      <a:gd name="connsiteX1" fmla="*/ 1905 w 405768"/>
                      <a:gd name="connsiteY1" fmla="*/ 115253 h 198120"/>
                      <a:gd name="connsiteX2" fmla="*/ 25717 w 405768"/>
                      <a:gd name="connsiteY2" fmla="*/ 198120 h 198120"/>
                      <a:gd name="connsiteX3" fmla="*/ 405765 w 405768"/>
                      <a:gd name="connsiteY3" fmla="*/ 84773 h 198120"/>
                      <a:gd name="connsiteX4" fmla="*/ 376238 w 405768"/>
                      <a:gd name="connsiteY4" fmla="*/ 0 h 198120"/>
                      <a:gd name="connsiteX5" fmla="*/ 0 w 405768"/>
                      <a:gd name="connsiteY5" fmla="*/ 95250 h 198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5768" h="198120">
                        <a:moveTo>
                          <a:pt x="0" y="95250"/>
                        </a:moveTo>
                        <a:lnTo>
                          <a:pt x="1905" y="115253"/>
                        </a:lnTo>
                        <a:cubicBezTo>
                          <a:pt x="1905" y="115253"/>
                          <a:pt x="26670" y="140018"/>
                          <a:pt x="25717" y="198120"/>
                        </a:cubicBezTo>
                        <a:lnTo>
                          <a:pt x="405765" y="84773"/>
                        </a:lnTo>
                        <a:cubicBezTo>
                          <a:pt x="405765" y="84773"/>
                          <a:pt x="406718" y="25717"/>
                          <a:pt x="376238" y="0"/>
                        </a:cubicBezTo>
                        <a:lnTo>
                          <a:pt x="0" y="95250"/>
                        </a:lnTo>
                        <a:close/>
                      </a:path>
                    </a:pathLst>
                  </a:custGeom>
                  <a:solidFill>
                    <a:srgbClr val="F0F0F0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0" name="图形 132"/>
                  <p:cNvSpPr/>
                  <p:nvPr/>
                </p:nvSpPr>
                <p:spPr>
                  <a:xfrm>
                    <a:off x="3500437" y="2191702"/>
                    <a:ext cx="469582" cy="151447"/>
                  </a:xfrm>
                  <a:custGeom>
                    <a:avLst/>
                    <a:gdLst>
                      <a:gd name="connsiteX0" fmla="*/ 469583 w 469582"/>
                      <a:gd name="connsiteY0" fmla="*/ 40958 h 151447"/>
                      <a:gd name="connsiteX1" fmla="*/ 87630 w 469582"/>
                      <a:gd name="connsiteY1" fmla="*/ 151448 h 151447"/>
                      <a:gd name="connsiteX2" fmla="*/ 3810 w 469582"/>
                      <a:gd name="connsiteY2" fmla="*/ 91440 h 151447"/>
                      <a:gd name="connsiteX3" fmla="*/ 953 w 469582"/>
                      <a:gd name="connsiteY3" fmla="*/ 87630 h 151447"/>
                      <a:gd name="connsiteX4" fmla="*/ 0 w 469582"/>
                      <a:gd name="connsiteY4" fmla="*/ 82868 h 151447"/>
                      <a:gd name="connsiteX5" fmla="*/ 1905 w 469582"/>
                      <a:gd name="connsiteY5" fmla="*/ 79058 h 151447"/>
                      <a:gd name="connsiteX6" fmla="*/ 292418 w 469582"/>
                      <a:gd name="connsiteY6" fmla="*/ 0 h 151447"/>
                      <a:gd name="connsiteX7" fmla="*/ 466725 w 469582"/>
                      <a:gd name="connsiteY7" fmla="*/ 30480 h 151447"/>
                      <a:gd name="connsiteX8" fmla="*/ 469583 w 469582"/>
                      <a:gd name="connsiteY8" fmla="*/ 40958 h 151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9582" h="151447">
                        <a:moveTo>
                          <a:pt x="469583" y="40958"/>
                        </a:moveTo>
                        <a:lnTo>
                          <a:pt x="87630" y="151448"/>
                        </a:lnTo>
                        <a:lnTo>
                          <a:pt x="3810" y="91440"/>
                        </a:lnTo>
                        <a:cubicBezTo>
                          <a:pt x="2858" y="90488"/>
                          <a:pt x="1905" y="89535"/>
                          <a:pt x="953" y="87630"/>
                        </a:cubicBezTo>
                        <a:lnTo>
                          <a:pt x="0" y="82868"/>
                        </a:lnTo>
                        <a:cubicBezTo>
                          <a:pt x="0" y="80963"/>
                          <a:pt x="0" y="79058"/>
                          <a:pt x="1905" y="79058"/>
                        </a:cubicBezTo>
                        <a:lnTo>
                          <a:pt x="292418" y="0"/>
                        </a:lnTo>
                        <a:lnTo>
                          <a:pt x="466725" y="30480"/>
                        </a:lnTo>
                        <a:lnTo>
                          <a:pt x="469583" y="40958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1" name="图形 132"/>
                  <p:cNvSpPr/>
                  <p:nvPr/>
                </p:nvSpPr>
                <p:spPr>
                  <a:xfrm>
                    <a:off x="3500437" y="2191702"/>
                    <a:ext cx="469582" cy="151447"/>
                  </a:xfrm>
                  <a:custGeom>
                    <a:avLst/>
                    <a:gdLst>
                      <a:gd name="connsiteX0" fmla="*/ 0 w 469582"/>
                      <a:gd name="connsiteY0" fmla="*/ 82868 h 151447"/>
                      <a:gd name="connsiteX1" fmla="*/ 1905 w 469582"/>
                      <a:gd name="connsiteY1" fmla="*/ 88583 h 151447"/>
                      <a:gd name="connsiteX2" fmla="*/ 4763 w 469582"/>
                      <a:gd name="connsiteY2" fmla="*/ 92393 h 151447"/>
                      <a:gd name="connsiteX3" fmla="*/ 87630 w 469582"/>
                      <a:gd name="connsiteY3" fmla="*/ 151448 h 151447"/>
                      <a:gd name="connsiteX4" fmla="*/ 469583 w 469582"/>
                      <a:gd name="connsiteY4" fmla="*/ 40958 h 151447"/>
                      <a:gd name="connsiteX5" fmla="*/ 466725 w 469582"/>
                      <a:gd name="connsiteY5" fmla="*/ 30480 h 151447"/>
                      <a:gd name="connsiteX6" fmla="*/ 292418 w 469582"/>
                      <a:gd name="connsiteY6" fmla="*/ 0 h 151447"/>
                      <a:gd name="connsiteX7" fmla="*/ 51435 w 469582"/>
                      <a:gd name="connsiteY7" fmla="*/ 65723 h 151447"/>
                      <a:gd name="connsiteX8" fmla="*/ 1905 w 469582"/>
                      <a:gd name="connsiteY8" fmla="*/ 79058 h 151447"/>
                      <a:gd name="connsiteX9" fmla="*/ 0 w 469582"/>
                      <a:gd name="connsiteY9" fmla="*/ 82868 h 151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9582" h="151447">
                        <a:moveTo>
                          <a:pt x="0" y="82868"/>
                        </a:moveTo>
                        <a:lnTo>
                          <a:pt x="1905" y="88583"/>
                        </a:lnTo>
                        <a:cubicBezTo>
                          <a:pt x="1905" y="90488"/>
                          <a:pt x="2858" y="91440"/>
                          <a:pt x="4763" y="92393"/>
                        </a:cubicBezTo>
                        <a:lnTo>
                          <a:pt x="87630" y="151448"/>
                        </a:lnTo>
                        <a:lnTo>
                          <a:pt x="469583" y="40958"/>
                        </a:lnTo>
                        <a:lnTo>
                          <a:pt x="466725" y="30480"/>
                        </a:lnTo>
                        <a:lnTo>
                          <a:pt x="292418" y="0"/>
                        </a:lnTo>
                        <a:lnTo>
                          <a:pt x="51435" y="65723"/>
                        </a:lnTo>
                        <a:lnTo>
                          <a:pt x="1905" y="79058"/>
                        </a:lnTo>
                        <a:cubicBezTo>
                          <a:pt x="0" y="79058"/>
                          <a:pt x="0" y="80963"/>
                          <a:pt x="0" y="82868"/>
                        </a:cubicBez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2" name="图形 132"/>
                  <p:cNvSpPr/>
                  <p:nvPr/>
                </p:nvSpPr>
                <p:spPr>
                  <a:xfrm>
                    <a:off x="3500437" y="2257425"/>
                    <a:ext cx="87629" cy="85725"/>
                  </a:xfrm>
                  <a:custGeom>
                    <a:avLst/>
                    <a:gdLst>
                      <a:gd name="connsiteX0" fmla="*/ 0 w 87629"/>
                      <a:gd name="connsiteY0" fmla="*/ 17145 h 85725"/>
                      <a:gd name="connsiteX1" fmla="*/ 1905 w 87629"/>
                      <a:gd name="connsiteY1" fmla="*/ 22860 h 85725"/>
                      <a:gd name="connsiteX2" fmla="*/ 4763 w 87629"/>
                      <a:gd name="connsiteY2" fmla="*/ 26670 h 85725"/>
                      <a:gd name="connsiteX3" fmla="*/ 87630 w 87629"/>
                      <a:gd name="connsiteY3" fmla="*/ 85725 h 85725"/>
                      <a:gd name="connsiteX4" fmla="*/ 86678 w 87629"/>
                      <a:gd name="connsiteY4" fmla="*/ 77153 h 85725"/>
                      <a:gd name="connsiteX5" fmla="*/ 83820 w 87629"/>
                      <a:gd name="connsiteY5" fmla="*/ 53340 h 85725"/>
                      <a:gd name="connsiteX6" fmla="*/ 51435 w 87629"/>
                      <a:gd name="connsiteY6" fmla="*/ 0 h 85725"/>
                      <a:gd name="connsiteX7" fmla="*/ 1905 w 87629"/>
                      <a:gd name="connsiteY7" fmla="*/ 13335 h 85725"/>
                      <a:gd name="connsiteX8" fmla="*/ 0 w 87629"/>
                      <a:gd name="connsiteY8" fmla="*/ 17145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7629" h="85725">
                        <a:moveTo>
                          <a:pt x="0" y="17145"/>
                        </a:moveTo>
                        <a:lnTo>
                          <a:pt x="1905" y="22860"/>
                        </a:lnTo>
                        <a:cubicBezTo>
                          <a:pt x="1905" y="24765"/>
                          <a:pt x="2858" y="25717"/>
                          <a:pt x="4763" y="26670"/>
                        </a:cubicBezTo>
                        <a:lnTo>
                          <a:pt x="87630" y="85725"/>
                        </a:lnTo>
                        <a:lnTo>
                          <a:pt x="86678" y="77153"/>
                        </a:lnTo>
                        <a:lnTo>
                          <a:pt x="83820" y="53340"/>
                        </a:lnTo>
                        <a:lnTo>
                          <a:pt x="51435" y="0"/>
                        </a:lnTo>
                        <a:lnTo>
                          <a:pt x="1905" y="13335"/>
                        </a:lnTo>
                        <a:cubicBezTo>
                          <a:pt x="0" y="13335"/>
                          <a:pt x="0" y="15240"/>
                          <a:pt x="0" y="17145"/>
                        </a:cubicBez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3" name="图形 132"/>
                  <p:cNvSpPr/>
                  <p:nvPr/>
                </p:nvSpPr>
                <p:spPr>
                  <a:xfrm>
                    <a:off x="3500913" y="2181225"/>
                    <a:ext cx="466248" cy="154305"/>
                  </a:xfrm>
                  <a:custGeom>
                    <a:avLst/>
                    <a:gdLst>
                      <a:gd name="connsiteX0" fmla="*/ 466249 w 466248"/>
                      <a:gd name="connsiteY0" fmla="*/ 40958 h 154305"/>
                      <a:gd name="connsiteX1" fmla="*/ 86201 w 466248"/>
                      <a:gd name="connsiteY1" fmla="*/ 154305 h 154305"/>
                      <a:gd name="connsiteX2" fmla="*/ 1429 w 466248"/>
                      <a:gd name="connsiteY2" fmla="*/ 95250 h 154305"/>
                      <a:gd name="connsiteX3" fmla="*/ 1429 w 466248"/>
                      <a:gd name="connsiteY3" fmla="*/ 89535 h 154305"/>
                      <a:gd name="connsiteX4" fmla="*/ 278606 w 466248"/>
                      <a:gd name="connsiteY4" fmla="*/ 2858 h 154305"/>
                      <a:gd name="connsiteX5" fmla="*/ 289084 w 466248"/>
                      <a:gd name="connsiteY5" fmla="*/ 0 h 154305"/>
                      <a:gd name="connsiteX6" fmla="*/ 466249 w 466248"/>
                      <a:gd name="connsiteY6" fmla="*/ 40958 h 154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6248" h="154305">
                        <a:moveTo>
                          <a:pt x="466249" y="40958"/>
                        </a:moveTo>
                        <a:lnTo>
                          <a:pt x="86201" y="154305"/>
                        </a:lnTo>
                        <a:lnTo>
                          <a:pt x="1429" y="95250"/>
                        </a:lnTo>
                        <a:cubicBezTo>
                          <a:pt x="-476" y="93345"/>
                          <a:pt x="-476" y="90488"/>
                          <a:pt x="1429" y="89535"/>
                        </a:cubicBezTo>
                        <a:lnTo>
                          <a:pt x="278606" y="2858"/>
                        </a:lnTo>
                        <a:lnTo>
                          <a:pt x="289084" y="0"/>
                        </a:lnTo>
                        <a:lnTo>
                          <a:pt x="466249" y="40958"/>
                        </a:lnTo>
                        <a:close/>
                      </a:path>
                    </a:pathLst>
                  </a:custGeom>
                  <a:solidFill>
                    <a:srgbClr val="ADE7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4" name="图形 132"/>
                  <p:cNvSpPr/>
                  <p:nvPr/>
                </p:nvSpPr>
                <p:spPr>
                  <a:xfrm>
                    <a:off x="3500913" y="2181225"/>
                    <a:ext cx="466248" cy="154305"/>
                  </a:xfrm>
                  <a:custGeom>
                    <a:avLst/>
                    <a:gdLst>
                      <a:gd name="connsiteX0" fmla="*/ 466249 w 466248"/>
                      <a:gd name="connsiteY0" fmla="*/ 40958 h 154305"/>
                      <a:gd name="connsiteX1" fmla="*/ 86201 w 466248"/>
                      <a:gd name="connsiteY1" fmla="*/ 154305 h 154305"/>
                      <a:gd name="connsiteX2" fmla="*/ 1429 w 466248"/>
                      <a:gd name="connsiteY2" fmla="*/ 95250 h 154305"/>
                      <a:gd name="connsiteX3" fmla="*/ 1429 w 466248"/>
                      <a:gd name="connsiteY3" fmla="*/ 89535 h 154305"/>
                      <a:gd name="connsiteX4" fmla="*/ 278606 w 466248"/>
                      <a:gd name="connsiteY4" fmla="*/ 2858 h 154305"/>
                      <a:gd name="connsiteX5" fmla="*/ 289084 w 466248"/>
                      <a:gd name="connsiteY5" fmla="*/ 0 h 154305"/>
                      <a:gd name="connsiteX6" fmla="*/ 466249 w 466248"/>
                      <a:gd name="connsiteY6" fmla="*/ 40958 h 154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6248" h="154305">
                        <a:moveTo>
                          <a:pt x="466249" y="40958"/>
                        </a:moveTo>
                        <a:lnTo>
                          <a:pt x="86201" y="154305"/>
                        </a:lnTo>
                        <a:lnTo>
                          <a:pt x="1429" y="95250"/>
                        </a:lnTo>
                        <a:cubicBezTo>
                          <a:pt x="-476" y="93345"/>
                          <a:pt x="-476" y="90488"/>
                          <a:pt x="1429" y="89535"/>
                        </a:cubicBezTo>
                        <a:lnTo>
                          <a:pt x="278606" y="2858"/>
                        </a:lnTo>
                        <a:lnTo>
                          <a:pt x="289084" y="0"/>
                        </a:lnTo>
                        <a:lnTo>
                          <a:pt x="466249" y="40958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5" name="图形 132"/>
                  <p:cNvSpPr/>
                  <p:nvPr/>
                </p:nvSpPr>
                <p:spPr>
                  <a:xfrm>
                    <a:off x="3500538" y="2181225"/>
                    <a:ext cx="466623" cy="154305"/>
                  </a:xfrm>
                  <a:custGeom>
                    <a:avLst/>
                    <a:gdLst>
                      <a:gd name="connsiteX0" fmla="*/ 1803 w 466623"/>
                      <a:gd name="connsiteY0" fmla="*/ 95250 h 154305"/>
                      <a:gd name="connsiteX1" fmla="*/ 11328 w 466623"/>
                      <a:gd name="connsiteY1" fmla="*/ 101918 h 154305"/>
                      <a:gd name="connsiteX2" fmla="*/ 86576 w 466623"/>
                      <a:gd name="connsiteY2" fmla="*/ 154305 h 154305"/>
                      <a:gd name="connsiteX3" fmla="*/ 466623 w 466623"/>
                      <a:gd name="connsiteY3" fmla="*/ 40958 h 154305"/>
                      <a:gd name="connsiteX4" fmla="*/ 383756 w 466623"/>
                      <a:gd name="connsiteY4" fmla="*/ 21908 h 154305"/>
                      <a:gd name="connsiteX5" fmla="*/ 289458 w 466623"/>
                      <a:gd name="connsiteY5" fmla="*/ 0 h 154305"/>
                      <a:gd name="connsiteX6" fmla="*/ 278981 w 466623"/>
                      <a:gd name="connsiteY6" fmla="*/ 2858 h 154305"/>
                      <a:gd name="connsiteX7" fmla="*/ 1803 w 466623"/>
                      <a:gd name="connsiteY7" fmla="*/ 89535 h 154305"/>
                      <a:gd name="connsiteX8" fmla="*/ 1803 w 466623"/>
                      <a:gd name="connsiteY8" fmla="*/ 95250 h 154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623" h="154305">
                        <a:moveTo>
                          <a:pt x="1803" y="95250"/>
                        </a:moveTo>
                        <a:lnTo>
                          <a:pt x="11328" y="101918"/>
                        </a:lnTo>
                        <a:lnTo>
                          <a:pt x="86576" y="154305"/>
                        </a:lnTo>
                        <a:lnTo>
                          <a:pt x="466623" y="40958"/>
                        </a:lnTo>
                        <a:lnTo>
                          <a:pt x="383756" y="21908"/>
                        </a:lnTo>
                        <a:lnTo>
                          <a:pt x="289458" y="0"/>
                        </a:lnTo>
                        <a:lnTo>
                          <a:pt x="278981" y="2858"/>
                        </a:lnTo>
                        <a:lnTo>
                          <a:pt x="1803" y="89535"/>
                        </a:lnTo>
                        <a:cubicBezTo>
                          <a:pt x="-102" y="90488"/>
                          <a:pt x="-1054" y="93345"/>
                          <a:pt x="1803" y="95250"/>
                        </a:cubicBez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6" name="图形 132"/>
                  <p:cNvSpPr/>
                  <p:nvPr/>
                </p:nvSpPr>
                <p:spPr>
                  <a:xfrm>
                    <a:off x="3953826" y="2222182"/>
                    <a:ext cx="45884" cy="103822"/>
                  </a:xfrm>
                  <a:custGeom>
                    <a:avLst/>
                    <a:gdLst>
                      <a:gd name="connsiteX0" fmla="*/ 13335 w 45884"/>
                      <a:gd name="connsiteY0" fmla="*/ 0 h 103822"/>
                      <a:gd name="connsiteX1" fmla="*/ 45720 w 45884"/>
                      <a:gd name="connsiteY1" fmla="*/ 96202 h 103822"/>
                      <a:gd name="connsiteX2" fmla="*/ 41910 w 45884"/>
                      <a:gd name="connsiteY2" fmla="*/ 100965 h 103822"/>
                      <a:gd name="connsiteX3" fmla="*/ 32385 w 45884"/>
                      <a:gd name="connsiteY3" fmla="*/ 103823 h 103822"/>
                      <a:gd name="connsiteX4" fmla="*/ 30480 w 45884"/>
                      <a:gd name="connsiteY4" fmla="*/ 58102 h 103822"/>
                      <a:gd name="connsiteX5" fmla="*/ 0 w 45884"/>
                      <a:gd name="connsiteY5" fmla="*/ 3810 h 103822"/>
                      <a:gd name="connsiteX6" fmla="*/ 13335 w 45884"/>
                      <a:gd name="connsiteY6" fmla="*/ 0 h 103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84" h="103822">
                        <a:moveTo>
                          <a:pt x="13335" y="0"/>
                        </a:moveTo>
                        <a:cubicBezTo>
                          <a:pt x="13335" y="0"/>
                          <a:pt x="48578" y="40005"/>
                          <a:pt x="45720" y="96202"/>
                        </a:cubicBezTo>
                        <a:cubicBezTo>
                          <a:pt x="45720" y="99060"/>
                          <a:pt x="43815" y="100965"/>
                          <a:pt x="41910" y="100965"/>
                        </a:cubicBezTo>
                        <a:lnTo>
                          <a:pt x="32385" y="103823"/>
                        </a:lnTo>
                        <a:cubicBezTo>
                          <a:pt x="32385" y="103823"/>
                          <a:pt x="39053" y="88583"/>
                          <a:pt x="30480" y="58102"/>
                        </a:cubicBezTo>
                        <a:cubicBezTo>
                          <a:pt x="21908" y="27622"/>
                          <a:pt x="10478" y="8572"/>
                          <a:pt x="0" y="3810"/>
                        </a:cubicBezTo>
                        <a:lnTo>
                          <a:pt x="13335" y="0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7" name="图形 132"/>
                  <p:cNvSpPr/>
                  <p:nvPr/>
                </p:nvSpPr>
                <p:spPr>
                  <a:xfrm>
                    <a:off x="3953826" y="2222182"/>
                    <a:ext cx="45884" cy="103822"/>
                  </a:xfrm>
                  <a:custGeom>
                    <a:avLst/>
                    <a:gdLst>
                      <a:gd name="connsiteX0" fmla="*/ 13335 w 45884"/>
                      <a:gd name="connsiteY0" fmla="*/ 0 h 103822"/>
                      <a:gd name="connsiteX1" fmla="*/ 45720 w 45884"/>
                      <a:gd name="connsiteY1" fmla="*/ 96202 h 103822"/>
                      <a:gd name="connsiteX2" fmla="*/ 41910 w 45884"/>
                      <a:gd name="connsiteY2" fmla="*/ 100965 h 103822"/>
                      <a:gd name="connsiteX3" fmla="*/ 32385 w 45884"/>
                      <a:gd name="connsiteY3" fmla="*/ 103823 h 103822"/>
                      <a:gd name="connsiteX4" fmla="*/ 30480 w 45884"/>
                      <a:gd name="connsiteY4" fmla="*/ 58102 h 103822"/>
                      <a:gd name="connsiteX5" fmla="*/ 0 w 45884"/>
                      <a:gd name="connsiteY5" fmla="*/ 3810 h 103822"/>
                      <a:gd name="connsiteX6" fmla="*/ 13335 w 45884"/>
                      <a:gd name="connsiteY6" fmla="*/ 0 h 103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84" h="103822">
                        <a:moveTo>
                          <a:pt x="13335" y="0"/>
                        </a:moveTo>
                        <a:cubicBezTo>
                          <a:pt x="13335" y="0"/>
                          <a:pt x="48578" y="40005"/>
                          <a:pt x="45720" y="96202"/>
                        </a:cubicBezTo>
                        <a:cubicBezTo>
                          <a:pt x="45720" y="99060"/>
                          <a:pt x="43815" y="100965"/>
                          <a:pt x="41910" y="100965"/>
                        </a:cubicBezTo>
                        <a:lnTo>
                          <a:pt x="32385" y="103823"/>
                        </a:lnTo>
                        <a:cubicBezTo>
                          <a:pt x="32385" y="103823"/>
                          <a:pt x="39053" y="88583"/>
                          <a:pt x="30480" y="58102"/>
                        </a:cubicBezTo>
                        <a:cubicBezTo>
                          <a:pt x="21908" y="27622"/>
                          <a:pt x="10478" y="8572"/>
                          <a:pt x="0" y="3810"/>
                        </a:cubicBezTo>
                        <a:lnTo>
                          <a:pt x="13335" y="0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8" name="图形 132"/>
                  <p:cNvSpPr/>
                  <p:nvPr/>
                </p:nvSpPr>
                <p:spPr>
                  <a:xfrm>
                    <a:off x="3779519" y="2181225"/>
                    <a:ext cx="187642" cy="44767"/>
                  </a:xfrm>
                  <a:custGeom>
                    <a:avLst/>
                    <a:gdLst>
                      <a:gd name="connsiteX0" fmla="*/ 10478 w 187642"/>
                      <a:gd name="connsiteY0" fmla="*/ 0 h 44767"/>
                      <a:gd name="connsiteX1" fmla="*/ 187643 w 187642"/>
                      <a:gd name="connsiteY1" fmla="*/ 40958 h 44767"/>
                      <a:gd name="connsiteX2" fmla="*/ 174308 w 187642"/>
                      <a:gd name="connsiteY2" fmla="*/ 44768 h 44767"/>
                      <a:gd name="connsiteX3" fmla="*/ 0 w 187642"/>
                      <a:gd name="connsiteY3" fmla="*/ 2858 h 44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7642" h="44767">
                        <a:moveTo>
                          <a:pt x="10478" y="0"/>
                        </a:moveTo>
                        <a:lnTo>
                          <a:pt x="187643" y="40958"/>
                        </a:lnTo>
                        <a:lnTo>
                          <a:pt x="174308" y="44768"/>
                        </a:lnTo>
                        <a:lnTo>
                          <a:pt x="0" y="2858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9" name="图形 132"/>
                  <p:cNvSpPr/>
                  <p:nvPr/>
                </p:nvSpPr>
                <p:spPr>
                  <a:xfrm>
                    <a:off x="3779519" y="2181225"/>
                    <a:ext cx="187642" cy="44767"/>
                  </a:xfrm>
                  <a:custGeom>
                    <a:avLst/>
                    <a:gdLst>
                      <a:gd name="connsiteX0" fmla="*/ 10478 w 187642"/>
                      <a:gd name="connsiteY0" fmla="*/ 0 h 44767"/>
                      <a:gd name="connsiteX1" fmla="*/ 187643 w 187642"/>
                      <a:gd name="connsiteY1" fmla="*/ 40958 h 44767"/>
                      <a:gd name="connsiteX2" fmla="*/ 174308 w 187642"/>
                      <a:gd name="connsiteY2" fmla="*/ 44768 h 44767"/>
                      <a:gd name="connsiteX3" fmla="*/ 0 w 187642"/>
                      <a:gd name="connsiteY3" fmla="*/ 2858 h 44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7642" h="44767">
                        <a:moveTo>
                          <a:pt x="10478" y="0"/>
                        </a:moveTo>
                        <a:lnTo>
                          <a:pt x="187643" y="40958"/>
                        </a:lnTo>
                        <a:lnTo>
                          <a:pt x="174308" y="44768"/>
                        </a:lnTo>
                        <a:lnTo>
                          <a:pt x="0" y="2858"/>
                        </a:lnTo>
                        <a:close/>
                      </a:path>
                    </a:pathLst>
                  </a:custGeom>
                  <a:solidFill>
                    <a:srgbClr val="85B4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9" name="文本框 8"/>
            <p:cNvSpPr txBox="1"/>
            <p:nvPr/>
          </p:nvSpPr>
          <p:spPr>
            <a:xfrm>
              <a:off x="7019" y="4935"/>
              <a:ext cx="9946" cy="424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p>
              <a:pPr fontAlgn="auto">
                <a:lnSpc>
                  <a:spcPts val="4000"/>
                </a:lnSpc>
              </a:pPr>
              <a:r>
                <a:rPr lang="en-US" altLang="zh-CN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      </a:t>
              </a:r>
              <a:r>
                <a:rPr lang="zh-CN" altLang="en-US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说一说</a:t>
              </a:r>
              <a:endParaRPr lang="zh-CN" altLang="en-US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endParaRPr>
            </a:p>
            <a:p>
              <a:pPr marL="285750" indent="-285750" fontAlgn="auto">
                <a:lnSpc>
                  <a:spcPts val="4000"/>
                </a:lnSpc>
                <a:buFont typeface="Wingdings" panose="05000000000000000000" charset="0"/>
                <a:buChar char="Ø"/>
              </a:pPr>
              <a:r>
                <a:rPr lang="zh-CN" altLang="en-US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道闸</a:t>
              </a:r>
              <a:r>
                <a:rPr lang="en-US" altLang="zh-CN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“</a:t>
              </a:r>
              <a:r>
                <a:rPr lang="zh-CN" altLang="en-US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眼睛</a:t>
              </a:r>
              <a:r>
                <a:rPr lang="en-US" altLang="zh-CN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”</a:t>
              </a:r>
              <a:r>
                <a:rPr lang="zh-CN" altLang="en-US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的功能是：</a:t>
              </a:r>
              <a:r>
                <a:rPr lang="en-US" altLang="zh-CN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_____________________</a:t>
              </a:r>
              <a:endParaRPr lang="en-US" altLang="zh-CN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endParaRPr>
            </a:p>
            <a:p>
              <a:pPr marL="285750" indent="-285750" fontAlgn="auto">
                <a:lnSpc>
                  <a:spcPts val="4000"/>
                </a:lnSpc>
                <a:buFont typeface="Wingdings" panose="05000000000000000000" charset="0"/>
                <a:buChar char="Ø"/>
              </a:pPr>
              <a:r>
                <a:rPr lang="zh-CN" altLang="en-US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道闸</a:t>
              </a:r>
              <a:r>
                <a:rPr lang="en-US" altLang="zh-CN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“</a:t>
              </a:r>
              <a:r>
                <a:rPr lang="zh-CN" altLang="en-US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手</a:t>
              </a:r>
              <a:r>
                <a:rPr lang="en-US" altLang="zh-CN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”</a:t>
              </a:r>
              <a:r>
                <a:rPr lang="zh-CN" altLang="en-US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的功能是：</a:t>
              </a:r>
              <a:r>
                <a:rPr lang="en-US" altLang="zh-CN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_______________________</a:t>
              </a:r>
              <a:endParaRPr lang="zh-CN" altLang="en-US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endParaRPr>
            </a:p>
            <a:p>
              <a:pPr marL="285750" indent="-285750" fontAlgn="auto">
                <a:lnSpc>
                  <a:spcPts val="4000"/>
                </a:lnSpc>
                <a:buFont typeface="Wingdings" panose="05000000000000000000" charset="0"/>
                <a:buChar char="Ø"/>
              </a:pPr>
              <a:r>
                <a:rPr lang="zh-CN" altLang="en-US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道闸</a:t>
              </a:r>
              <a:r>
                <a:rPr lang="en-US" altLang="zh-CN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“</a:t>
              </a:r>
              <a:r>
                <a:rPr lang="zh-CN" altLang="en-US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大脑</a:t>
              </a:r>
              <a:r>
                <a:rPr lang="en-US" altLang="zh-CN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”</a:t>
              </a:r>
              <a:r>
                <a:rPr lang="zh-CN" altLang="en-US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的功能是：</a:t>
              </a:r>
              <a:r>
                <a:rPr lang="en-US" altLang="zh-CN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_____________________</a:t>
              </a:r>
              <a:endParaRPr lang="zh-CN" altLang="en-US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endParaRPr>
            </a:p>
            <a:p>
              <a:pPr marL="285750" indent="-285750" fontAlgn="auto">
                <a:lnSpc>
                  <a:spcPts val="4000"/>
                </a:lnSpc>
                <a:buFont typeface="Wingdings" panose="05000000000000000000" charset="0"/>
                <a:buChar char="Ø"/>
              </a:pPr>
              <a:r>
                <a:rPr lang="zh-CN" altLang="en-US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道闸控制系统的工作过程是：</a:t>
              </a:r>
              <a:r>
                <a:rPr lang="en-US" altLang="zh-CN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_____________________</a:t>
              </a:r>
              <a:endParaRPr lang="zh-CN" altLang="en-US">
                <a:solidFill>
                  <a:srgbClr val="6D6D6D"/>
                </a:solidFill>
                <a:latin typeface="汉仪夏日体W" panose="00020600040101010101" charset="-122"/>
                <a:ea typeface="汉仪夏日体W" panose="00020600040101010101" charset="-122"/>
                <a:cs typeface="汉仪夏日体W" panose="0002060004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047365" y="52063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1575" y="3700145"/>
            <a:ext cx="2751455" cy="2759710"/>
          </a:xfrm>
          <a:prstGeom prst="rect">
            <a:avLst/>
          </a:prstGeom>
        </p:spPr>
      </p:pic>
      <p:grpSp>
        <p:nvGrpSpPr>
          <p:cNvPr id="122" name="组合 121"/>
          <p:cNvGrpSpPr/>
          <p:nvPr/>
        </p:nvGrpSpPr>
        <p:grpSpPr>
          <a:xfrm>
            <a:off x="3923665" y="1389380"/>
            <a:ext cx="3888105" cy="415290"/>
            <a:chOff x="6179" y="1941"/>
            <a:chExt cx="6123" cy="654"/>
          </a:xfrm>
        </p:grpSpPr>
        <p:sp>
          <p:nvSpPr>
            <p:cNvPr id="16" name="矩形 15"/>
            <p:cNvSpPr/>
            <p:nvPr/>
          </p:nvSpPr>
          <p:spPr>
            <a:xfrm>
              <a:off x="6814" y="1967"/>
              <a:ext cx="5488" cy="628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4B93E8"/>
                  </a:solidFill>
                  <a:latin typeface="方正兰亭黑_GBK" panose="02000000000000000000" charset="-122"/>
                </a:rPr>
                <a:t>分析道闸控制系统的工作过程</a:t>
              </a:r>
              <a:endParaRPr lang="zh-CN" altLang="en-US" sz="2000" dirty="0">
                <a:solidFill>
                  <a:srgbClr val="4B93E8"/>
                </a:solidFill>
                <a:latin typeface="方正兰亭黑_GBK" panose="02000000000000000000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6179" y="1949"/>
              <a:ext cx="635" cy="597"/>
            </a:xfrm>
            <a:prstGeom prst="ellipse">
              <a:avLst/>
            </a:prstGeom>
            <a:solidFill>
              <a:srgbClr val="4B93E8"/>
            </a:solidFill>
            <a:ln>
              <a:solidFill>
                <a:srgbClr val="4B93E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6218" y="1941"/>
              <a:ext cx="69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/>
                <a:t>1</a:t>
              </a:r>
              <a:endParaRPr lang="en-US" altLang="zh-CN" sz="2000" b="1"/>
            </a:p>
          </p:txBody>
        </p:sp>
      </p:grpSp>
      <p:pic>
        <p:nvPicPr>
          <p:cNvPr id="8" name="图片 7" descr="画板 2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055" y="1516380"/>
            <a:ext cx="2352675" cy="1033145"/>
          </a:xfrm>
          <a:prstGeom prst="rect">
            <a:avLst/>
          </a:prstGeom>
        </p:spPr>
      </p:pic>
      <p:sp>
        <p:nvSpPr>
          <p:cNvPr id="13" name="矩形 12" descr="7b0a2020202022776f7264617274223a2022220a7d0a"/>
          <p:cNvSpPr/>
          <p:nvPr/>
        </p:nvSpPr>
        <p:spPr>
          <a:xfrm>
            <a:off x="1036320" y="1776730"/>
            <a:ext cx="2000885" cy="679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2400" b="1">
                <a:ln>
                  <a:gradFill>
                    <a:gsLst>
                      <a:gs pos="19000">
                        <a:srgbClr val="A666B2"/>
                      </a:gs>
                      <a:gs pos="83000">
                        <a:srgbClr val="5389B3"/>
                      </a:gs>
                    </a:gsLst>
                    <a:lin ang="18900000" scaled="1"/>
                  </a:gra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dist="38100" dir="2700000" algn="tl">
                    <a:srgbClr val="B47CBD">
                      <a:alpha val="100000"/>
                    </a:srgbClr>
                  </a:outerShdw>
                </a:effectLst>
                <a:latin typeface="汉仪太极体简" panose="02010600000101010101" charset="-122"/>
                <a:ea typeface="汉仪太极体简" panose="02010600000101010101" charset="-122"/>
              </a:rPr>
              <a:t>演一演</a:t>
            </a:r>
            <a:endParaRPr lang="zh-CN" altLang="en-US" sz="2800" b="1">
              <a:ln>
                <a:gradFill>
                  <a:gsLst>
                    <a:gs pos="19000">
                      <a:srgbClr val="A666B2"/>
                    </a:gs>
                    <a:gs pos="83000">
                      <a:srgbClr val="5389B3"/>
                    </a:gs>
                  </a:gsLst>
                  <a:lin ang="18900000" scaled="1"/>
                </a:gradFill>
              </a:ln>
              <a:blipFill>
                <a:blip r:embed="rId4"/>
                <a:stretch>
                  <a:fillRect/>
                </a:stretch>
              </a:blipFill>
              <a:effectLst>
                <a:outerShdw dist="38100" dir="2700000" algn="tl">
                  <a:srgbClr val="B47CBD">
                    <a:alpha val="100000"/>
                  </a:srgbClr>
                </a:outerShdw>
              </a:effectLst>
              <a:latin typeface="汉仪太极体简" panose="02010600000101010101" charset="-122"/>
              <a:ea typeface="汉仪太极体简" panose="02010600000101010101" charset="-122"/>
            </a:endParaRPr>
          </a:p>
        </p:txBody>
      </p:sp>
      <p:pic>
        <p:nvPicPr>
          <p:cNvPr id="6" name="图片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36" y="533121"/>
            <a:ext cx="1956986" cy="682811"/>
          </a:xfrm>
          <a:prstGeom prst="rect">
            <a:avLst/>
          </a:prstGeom>
        </p:spPr>
      </p:pic>
      <p:pic>
        <p:nvPicPr>
          <p:cNvPr id="7" name="图片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57" y="463460"/>
            <a:ext cx="1956986" cy="682811"/>
          </a:xfrm>
          <a:prstGeom prst="rect">
            <a:avLst/>
          </a:prstGeom>
        </p:spPr>
      </p:pic>
      <p:pic>
        <p:nvPicPr>
          <p:cNvPr id="14" name="图片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75" y="525529"/>
            <a:ext cx="1956986" cy="682811"/>
          </a:xfrm>
          <a:prstGeom prst="rect">
            <a:avLst/>
          </a:prstGeom>
        </p:spPr>
      </p:pic>
      <p:pic>
        <p:nvPicPr>
          <p:cNvPr id="15" name="图片 1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44" y="498054"/>
            <a:ext cx="2005758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同侧圆角矩形 16"/>
          <p:cNvSpPr/>
          <p:nvPr/>
        </p:nvSpPr>
        <p:spPr>
          <a:xfrm>
            <a:off x="56564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同侧圆角矩形 2"/>
          <p:cNvSpPr/>
          <p:nvPr/>
        </p:nvSpPr>
        <p:spPr>
          <a:xfrm>
            <a:off x="39208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同侧圆角矩形 17"/>
          <p:cNvSpPr/>
          <p:nvPr/>
        </p:nvSpPr>
        <p:spPr>
          <a:xfrm>
            <a:off x="73921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同侧圆角矩形 18"/>
          <p:cNvSpPr/>
          <p:nvPr/>
        </p:nvSpPr>
        <p:spPr>
          <a:xfrm>
            <a:off x="91277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t017306252a9e66d8c2"/>
          <p:cNvPicPr>
            <a:picLocks noChangeAspect="1"/>
          </p:cNvPicPr>
          <p:nvPr/>
        </p:nvPicPr>
        <p:blipFill>
          <a:blip r:embed="rId1"/>
          <a:srcRect l="7417" t="10037" r="7651" b="10847"/>
          <a:stretch>
            <a:fillRect/>
          </a:stretch>
        </p:blipFill>
        <p:spPr>
          <a:xfrm>
            <a:off x="370840" y="3888740"/>
            <a:ext cx="2423160" cy="2257425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-347764735" y="54735730"/>
          <a:ext cx="4027170" cy="1227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585"/>
                <a:gridCol w="201358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</a:tr>
              <a:tr h="49593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8" name="图片 27" descr="N5M{B_2JG}EQGAR1UFZ]TG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55" y="3527425"/>
            <a:ext cx="4871720" cy="207518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883910" y="2566035"/>
            <a:ext cx="4378325" cy="922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cs typeface="+mn-ea"/>
              </a:rPr>
              <a:t>要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</a:rPr>
              <a:t>实现自动检测车辆，道闸控制系统需要一双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cs typeface="+mn-ea"/>
              </a:rPr>
              <a:t>“眼睛”来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</a:rPr>
              <a:t>帮忙，请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cs typeface="+mn-ea"/>
              </a:rPr>
              <a:t>在下图中选择可以充当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cs typeface="+mn-ea"/>
              </a:rPr>
              <a:t>“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cs typeface="+mn-ea"/>
              </a:rPr>
              <a:t>眼睛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cs typeface="+mn-ea"/>
              </a:rPr>
              <a:t>”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cs typeface="+mn-ea"/>
              </a:rPr>
              <a:t>的装置。</a:t>
            </a:r>
            <a:endParaRPr lang="zh-CN" altLang="en-US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08830" y="1389380"/>
            <a:ext cx="2999105" cy="415290"/>
            <a:chOff x="6179" y="1941"/>
            <a:chExt cx="4723" cy="654"/>
          </a:xfrm>
        </p:grpSpPr>
        <p:sp>
          <p:nvSpPr>
            <p:cNvPr id="7" name="矩形 6"/>
            <p:cNvSpPr/>
            <p:nvPr/>
          </p:nvSpPr>
          <p:spPr>
            <a:xfrm>
              <a:off x="6814" y="1967"/>
              <a:ext cx="4088" cy="628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2000" dirty="0">
                  <a:solidFill>
                    <a:srgbClr val="4B93E8"/>
                  </a:solidFill>
                  <a:latin typeface="方正兰亭黑_GBK" panose="02000000000000000000" charset="-122"/>
                </a:rPr>
                <a:t>寻找道闸的 “眼睛”</a:t>
              </a:r>
              <a:endParaRPr lang="zh-CN" altLang="en-US" sz="2000" dirty="0">
                <a:solidFill>
                  <a:srgbClr val="4B93E8"/>
                </a:solidFill>
                <a:latin typeface="方正兰亭黑_GBK" panose="02000000000000000000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179" y="1949"/>
              <a:ext cx="635" cy="597"/>
            </a:xfrm>
            <a:prstGeom prst="ellipse">
              <a:avLst/>
            </a:prstGeom>
            <a:solidFill>
              <a:srgbClr val="4B93E8"/>
            </a:solidFill>
            <a:ln>
              <a:solidFill>
                <a:srgbClr val="4B93E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218" y="1941"/>
              <a:ext cx="69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/>
                <a:t>2</a:t>
              </a:r>
              <a:endParaRPr lang="en-US" altLang="zh-CN" sz="2000" b="1"/>
            </a:p>
          </p:txBody>
        </p:sp>
      </p:grpSp>
      <p:grpSp>
        <p:nvGrpSpPr>
          <p:cNvPr id="14" name="组合 13"/>
          <p:cNvGrpSpPr/>
          <p:nvPr/>
        </p:nvGrpSpPr>
        <p:grpSpPr>
          <a:xfrm rot="0">
            <a:off x="2201545" y="2146300"/>
            <a:ext cx="3137535" cy="2105025"/>
            <a:chOff x="7260" y="3512"/>
            <a:chExt cx="5184" cy="3742"/>
          </a:xfrm>
        </p:grpSpPr>
        <p:pic>
          <p:nvPicPr>
            <p:cNvPr id="15" name="图片 14" descr="资源 5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60" y="3512"/>
              <a:ext cx="5184" cy="374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17" name="图片 16" descr="资源 4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193" r="-1607" b="-4378"/>
            <a:stretch>
              <a:fillRect/>
            </a:stretch>
          </p:blipFill>
          <p:spPr>
            <a:xfrm>
              <a:off x="7297" y="3629"/>
              <a:ext cx="4956" cy="360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18" name="图片 17" descr="资源 4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-3193" r="-1607" b="-4378"/>
            <a:stretch>
              <a:fillRect/>
            </a:stretch>
          </p:blipFill>
          <p:spPr>
            <a:xfrm rot="300000">
              <a:off x="7469" y="3810"/>
              <a:ext cx="4625" cy="3154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</p:grpSp>
      <p:sp>
        <p:nvSpPr>
          <p:cNvPr id="11" name="文本框 10"/>
          <p:cNvSpPr txBox="1"/>
          <p:nvPr/>
        </p:nvSpPr>
        <p:spPr>
          <a:xfrm>
            <a:off x="2560320" y="2493645"/>
            <a:ext cx="25317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手动道闸</a:t>
            </a:r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控制</a:t>
            </a:r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系统的</a:t>
            </a:r>
            <a:r>
              <a:rPr lang="en-US" altLang="zh-CN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</a:t>
            </a:r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眼睛</a:t>
            </a:r>
            <a:r>
              <a:rPr lang="en-US" altLang="zh-CN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”</a:t>
            </a:r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是</a:t>
            </a:r>
            <a:r>
              <a:rPr lang="en-US" altLang="zh-CN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</a:t>
            </a:r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人的眼睛</a:t>
            </a:r>
            <a:r>
              <a:rPr lang="en-US" altLang="zh-CN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”</a:t>
            </a:r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；自动道闸</a:t>
            </a:r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控制</a:t>
            </a:r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系统的</a:t>
            </a:r>
            <a:r>
              <a:rPr lang="en-US" altLang="zh-CN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</a:t>
            </a:r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眼睛</a:t>
            </a:r>
            <a:r>
              <a:rPr lang="en-US" altLang="zh-CN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”</a:t>
            </a:r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可以是</a:t>
            </a:r>
            <a:r>
              <a:rPr lang="en-US" altLang="zh-CN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……</a:t>
            </a:r>
            <a:endParaRPr lang="en-US" altLang="zh-CN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pic>
        <p:nvPicPr>
          <p:cNvPr id="6" name="图片 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36" y="533121"/>
            <a:ext cx="1956986" cy="682811"/>
          </a:xfrm>
          <a:prstGeom prst="rect">
            <a:avLst/>
          </a:prstGeom>
        </p:spPr>
      </p:pic>
      <p:pic>
        <p:nvPicPr>
          <p:cNvPr id="5" name="图片 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57" y="463460"/>
            <a:ext cx="1956986" cy="682811"/>
          </a:xfrm>
          <a:prstGeom prst="rect">
            <a:avLst/>
          </a:prstGeom>
        </p:spPr>
      </p:pic>
      <p:pic>
        <p:nvPicPr>
          <p:cNvPr id="10" name="图片 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75" y="525529"/>
            <a:ext cx="1956986" cy="682811"/>
          </a:xfrm>
          <a:prstGeom prst="rect">
            <a:avLst/>
          </a:prstGeom>
        </p:spPr>
      </p:pic>
      <p:pic>
        <p:nvPicPr>
          <p:cNvPr id="12" name="图片 1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44" y="498054"/>
            <a:ext cx="2005758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 rot="0">
            <a:off x="2061210" y="2179320"/>
            <a:ext cx="3012440" cy="2054860"/>
            <a:chOff x="7260" y="3512"/>
            <a:chExt cx="5184" cy="3742"/>
          </a:xfrm>
        </p:grpSpPr>
        <p:pic>
          <p:nvPicPr>
            <p:cNvPr id="15" name="图片 14" descr="资源 5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260" y="3512"/>
              <a:ext cx="5184" cy="374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17" name="图片 16" descr="资源 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3193" r="-1607" b="-4378"/>
            <a:stretch>
              <a:fillRect/>
            </a:stretch>
          </p:blipFill>
          <p:spPr>
            <a:xfrm>
              <a:off x="7297" y="3629"/>
              <a:ext cx="4956" cy="360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18" name="图片 17" descr="资源 4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-3193" r="-1607" b="-4378"/>
            <a:stretch>
              <a:fillRect/>
            </a:stretch>
          </p:blipFill>
          <p:spPr>
            <a:xfrm rot="300000">
              <a:off x="7469" y="3810"/>
              <a:ext cx="4625" cy="3154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</p:grpSp>
      <p:sp>
        <p:nvSpPr>
          <p:cNvPr id="40" name="文本框 39"/>
          <p:cNvSpPr txBox="1"/>
          <p:nvPr/>
        </p:nvSpPr>
        <p:spPr>
          <a:xfrm flipH="1">
            <a:off x="3416935" y="2750820"/>
            <a:ext cx="5759450" cy="65913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000" dirty="0" smtClean="0">
                <a:solidFill>
                  <a:srgbClr val="231F20"/>
                </a:solidFill>
                <a:latin typeface="NKKHJC+SimSun"/>
                <a:sym typeface="+mn-ea"/>
              </a:rPr>
              <a:t> </a:t>
            </a:r>
            <a:endParaRPr 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pic>
        <p:nvPicPr>
          <p:cNvPr id="4" name="图片 3" descr="BTJ]NO05FU5ESY6@~FHY1)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1460" y="3621405"/>
            <a:ext cx="3170555" cy="168465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373630" y="2881630"/>
            <a:ext cx="2620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道闸控制系统的</a:t>
            </a:r>
            <a:r>
              <a:rPr lang="en-US" altLang="zh-CN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</a:t>
            </a:r>
            <a:r>
              <a:rPr lang="zh-CN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手</a:t>
            </a:r>
            <a:r>
              <a:rPr lang="en-US" altLang="zh-CN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”</a:t>
            </a:r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我选择</a:t>
            </a:r>
            <a:r>
              <a:rPr lang="en-US" altLang="zh-CN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……</a:t>
            </a:r>
            <a:endParaRPr lang="en-US" altLang="zh-CN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61685" y="2242820"/>
            <a:ext cx="4554855" cy="116713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dirty="0" smtClean="0">
                <a:solidFill>
                  <a:srgbClr val="231F20"/>
                </a:solidFill>
                <a:latin typeface="NKKHJC+SimSun"/>
                <a:sym typeface="+mn-ea"/>
              </a:rPr>
              <a:t>道闸控制系统</a:t>
            </a:r>
            <a:r>
              <a:rPr lang="zh-CN" altLang="en-US" dirty="0">
                <a:solidFill>
                  <a:srgbClr val="231F20"/>
                </a:solidFill>
                <a:latin typeface="NKKHJC+SimSun"/>
                <a:sym typeface="+mn-ea"/>
              </a:rPr>
              <a:t>不仅需要对车辆检测，还需要一条</a:t>
            </a:r>
            <a:r>
              <a:rPr lang="en-US" altLang="zh-CN" dirty="0">
                <a:solidFill>
                  <a:srgbClr val="231F20"/>
                </a:solidFill>
                <a:latin typeface="NKKHJC+SimSun"/>
                <a:sym typeface="+mn-ea"/>
              </a:rPr>
              <a:t>“</a:t>
            </a:r>
            <a:r>
              <a:rPr lang="zh-CN" altLang="en-US" dirty="0">
                <a:solidFill>
                  <a:srgbClr val="231F20"/>
                </a:solidFill>
                <a:latin typeface="NKKHJC+SimSun"/>
                <a:sym typeface="+mn-ea"/>
              </a:rPr>
              <a:t>手臂</a:t>
            </a:r>
            <a:r>
              <a:rPr lang="en-US" altLang="zh-CN" dirty="0">
                <a:solidFill>
                  <a:srgbClr val="231F20"/>
                </a:solidFill>
                <a:latin typeface="NKKHJC+SimSun"/>
                <a:sym typeface="+mn-ea"/>
              </a:rPr>
              <a:t>”</a:t>
            </a:r>
            <a:r>
              <a:rPr lang="zh-CN" altLang="en-US" dirty="0">
                <a:solidFill>
                  <a:srgbClr val="231F20"/>
                </a:solidFill>
                <a:latin typeface="NKKHJC+SimSun"/>
                <a:sym typeface="+mn-ea"/>
              </a:rPr>
              <a:t>来控制道闸的抬杆，管理车辆通行。</a:t>
            </a:r>
            <a:r>
              <a:rPr lang="zh-CN" altLang="en-US" dirty="0" smtClean="0">
                <a:solidFill>
                  <a:srgbClr val="231F20"/>
                </a:solidFill>
                <a:latin typeface="NKKHJC+SimSun"/>
                <a:sym typeface="+mn-ea"/>
              </a:rPr>
              <a:t>你选择哪个装置来模拟道闸抬杆升降？</a:t>
            </a:r>
            <a:endParaRPr lang="zh-CN" altLang="en-US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5" name="图片 4" descr="98"/>
          <p:cNvPicPr>
            <a:picLocks noChangeAspect="1"/>
          </p:cNvPicPr>
          <p:nvPr/>
        </p:nvPicPr>
        <p:blipFill>
          <a:blip r:embed="rId8"/>
          <a:srcRect l="8815" r="13070" b="8305"/>
          <a:stretch>
            <a:fillRect/>
          </a:stretch>
        </p:blipFill>
        <p:spPr>
          <a:xfrm>
            <a:off x="287020" y="3677920"/>
            <a:ext cx="2110105" cy="247713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08830" y="1389380"/>
            <a:ext cx="2745105" cy="415290"/>
            <a:chOff x="6179" y="1941"/>
            <a:chExt cx="4323" cy="654"/>
          </a:xfrm>
        </p:grpSpPr>
        <p:sp>
          <p:nvSpPr>
            <p:cNvPr id="7" name="矩形 6"/>
            <p:cNvSpPr/>
            <p:nvPr/>
          </p:nvSpPr>
          <p:spPr>
            <a:xfrm>
              <a:off x="6814" y="1967"/>
              <a:ext cx="3688" cy="628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2000" dirty="0">
                  <a:solidFill>
                    <a:srgbClr val="4B93E8"/>
                  </a:solidFill>
                  <a:latin typeface="方正兰亭黑_GBK" panose="02000000000000000000" charset="-122"/>
                </a:rPr>
                <a:t>选择道闸的 “手”</a:t>
              </a:r>
              <a:endParaRPr lang="zh-CN" altLang="en-US" sz="2000" dirty="0">
                <a:solidFill>
                  <a:srgbClr val="4B93E8"/>
                </a:solidFill>
                <a:latin typeface="方正兰亭黑_GBK" panose="02000000000000000000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179" y="1949"/>
              <a:ext cx="635" cy="597"/>
            </a:xfrm>
            <a:prstGeom prst="ellipse">
              <a:avLst/>
            </a:prstGeom>
            <a:solidFill>
              <a:srgbClr val="4B93E8"/>
            </a:solidFill>
            <a:ln>
              <a:solidFill>
                <a:srgbClr val="4B93E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218" y="1941"/>
              <a:ext cx="69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/>
                <a:t>3</a:t>
              </a:r>
              <a:endParaRPr lang="en-US" altLang="zh-CN" sz="2000" b="1"/>
            </a:p>
          </p:txBody>
        </p:sp>
      </p:grpSp>
      <p:sp>
        <p:nvSpPr>
          <p:cNvPr id="3" name="同侧圆角矩形 16"/>
          <p:cNvSpPr/>
          <p:nvPr/>
        </p:nvSpPr>
        <p:spPr>
          <a:xfrm>
            <a:off x="56564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同侧圆角矩形 2"/>
          <p:cNvSpPr/>
          <p:nvPr/>
        </p:nvSpPr>
        <p:spPr>
          <a:xfrm>
            <a:off x="39208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同侧圆角矩形 17"/>
          <p:cNvSpPr/>
          <p:nvPr/>
        </p:nvSpPr>
        <p:spPr>
          <a:xfrm>
            <a:off x="73921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同侧圆角矩形 18"/>
          <p:cNvSpPr/>
          <p:nvPr/>
        </p:nvSpPr>
        <p:spPr>
          <a:xfrm>
            <a:off x="91277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36" y="533121"/>
            <a:ext cx="1956986" cy="682811"/>
          </a:xfrm>
          <a:prstGeom prst="rect">
            <a:avLst/>
          </a:prstGeom>
        </p:spPr>
      </p:pic>
      <p:pic>
        <p:nvPicPr>
          <p:cNvPr id="20" name="图片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57" y="463460"/>
            <a:ext cx="1956986" cy="682811"/>
          </a:xfrm>
          <a:prstGeom prst="rect">
            <a:avLst/>
          </a:prstGeom>
        </p:spPr>
      </p:pic>
      <p:pic>
        <p:nvPicPr>
          <p:cNvPr id="25" name="图片 2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75" y="525529"/>
            <a:ext cx="1956986" cy="682811"/>
          </a:xfrm>
          <a:prstGeom prst="rect">
            <a:avLst/>
          </a:prstGeom>
        </p:spPr>
      </p:pic>
      <p:pic>
        <p:nvPicPr>
          <p:cNvPr id="26" name="图片 2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44" y="498054"/>
            <a:ext cx="2005758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21075652">
            <a:off x="7245985" y="3446145"/>
            <a:ext cx="3289935" cy="2377440"/>
            <a:chOff x="6342437" y="2595182"/>
            <a:chExt cx="5849563" cy="4262818"/>
          </a:xfrm>
        </p:grpSpPr>
        <p:sp>
          <p:nvSpPr>
            <p:cNvPr id="10" name="任意多边形: 形状 156"/>
            <p:cNvSpPr/>
            <p:nvPr/>
          </p:nvSpPr>
          <p:spPr bwMode="auto">
            <a:xfrm>
              <a:off x="7702063" y="3509476"/>
              <a:ext cx="3035998" cy="2034350"/>
            </a:xfrm>
            <a:custGeom>
              <a:avLst/>
              <a:gdLst>
                <a:gd name="T0" fmla="*/ 7207 w 7822"/>
                <a:gd name="T1" fmla="*/ 1 h 5239"/>
                <a:gd name="T2" fmla="*/ 7229 w 7822"/>
                <a:gd name="T3" fmla="*/ 0 h 5239"/>
                <a:gd name="T4" fmla="*/ 7251 w 7822"/>
                <a:gd name="T5" fmla="*/ 1 h 5239"/>
                <a:gd name="T6" fmla="*/ 7293 w 7822"/>
                <a:gd name="T7" fmla="*/ 11 h 5239"/>
                <a:gd name="T8" fmla="*/ 7332 w 7822"/>
                <a:gd name="T9" fmla="*/ 27 h 5239"/>
                <a:gd name="T10" fmla="*/ 7367 w 7822"/>
                <a:gd name="T11" fmla="*/ 51 h 5239"/>
                <a:gd name="T12" fmla="*/ 7396 w 7822"/>
                <a:gd name="T13" fmla="*/ 81 h 5239"/>
                <a:gd name="T14" fmla="*/ 7420 w 7822"/>
                <a:gd name="T15" fmla="*/ 116 h 5239"/>
                <a:gd name="T16" fmla="*/ 7436 w 7822"/>
                <a:gd name="T17" fmla="*/ 156 h 5239"/>
                <a:gd name="T18" fmla="*/ 7441 w 7822"/>
                <a:gd name="T19" fmla="*/ 177 h 5239"/>
                <a:gd name="T20" fmla="*/ 7445 w 7822"/>
                <a:gd name="T21" fmla="*/ 199 h 5239"/>
                <a:gd name="T22" fmla="*/ 7822 w 7822"/>
                <a:gd name="T23" fmla="*/ 4378 h 5239"/>
                <a:gd name="T24" fmla="*/ 7822 w 7822"/>
                <a:gd name="T25" fmla="*/ 4400 h 5239"/>
                <a:gd name="T26" fmla="*/ 7817 w 7822"/>
                <a:gd name="T27" fmla="*/ 4432 h 5239"/>
                <a:gd name="T28" fmla="*/ 7804 w 7822"/>
                <a:gd name="T29" fmla="*/ 4472 h 5239"/>
                <a:gd name="T30" fmla="*/ 7784 w 7822"/>
                <a:gd name="T31" fmla="*/ 4510 h 5239"/>
                <a:gd name="T32" fmla="*/ 7757 w 7822"/>
                <a:gd name="T33" fmla="*/ 4541 h 5239"/>
                <a:gd name="T34" fmla="*/ 7724 w 7822"/>
                <a:gd name="T35" fmla="*/ 4568 h 5239"/>
                <a:gd name="T36" fmla="*/ 7687 w 7822"/>
                <a:gd name="T37" fmla="*/ 4589 h 5239"/>
                <a:gd name="T38" fmla="*/ 7655 w 7822"/>
                <a:gd name="T39" fmla="*/ 4599 h 5239"/>
                <a:gd name="T40" fmla="*/ 7634 w 7822"/>
                <a:gd name="T41" fmla="*/ 4603 h 5239"/>
                <a:gd name="T42" fmla="*/ 615 w 7822"/>
                <a:gd name="T43" fmla="*/ 5238 h 5239"/>
                <a:gd name="T44" fmla="*/ 592 w 7822"/>
                <a:gd name="T45" fmla="*/ 5239 h 5239"/>
                <a:gd name="T46" fmla="*/ 571 w 7822"/>
                <a:gd name="T47" fmla="*/ 5238 h 5239"/>
                <a:gd name="T48" fmla="*/ 529 w 7822"/>
                <a:gd name="T49" fmla="*/ 5229 h 5239"/>
                <a:gd name="T50" fmla="*/ 490 w 7822"/>
                <a:gd name="T51" fmla="*/ 5212 h 5239"/>
                <a:gd name="T52" fmla="*/ 455 w 7822"/>
                <a:gd name="T53" fmla="*/ 5188 h 5239"/>
                <a:gd name="T54" fmla="*/ 426 w 7822"/>
                <a:gd name="T55" fmla="*/ 5158 h 5239"/>
                <a:gd name="T56" fmla="*/ 402 w 7822"/>
                <a:gd name="T57" fmla="*/ 5123 h 5239"/>
                <a:gd name="T58" fmla="*/ 386 w 7822"/>
                <a:gd name="T59" fmla="*/ 5083 h 5239"/>
                <a:gd name="T60" fmla="*/ 380 w 7822"/>
                <a:gd name="T61" fmla="*/ 5062 h 5239"/>
                <a:gd name="T62" fmla="*/ 377 w 7822"/>
                <a:gd name="T63" fmla="*/ 5040 h 5239"/>
                <a:gd name="T64" fmla="*/ 0 w 7822"/>
                <a:gd name="T65" fmla="*/ 861 h 5239"/>
                <a:gd name="T66" fmla="*/ 0 w 7822"/>
                <a:gd name="T67" fmla="*/ 839 h 5239"/>
                <a:gd name="T68" fmla="*/ 6 w 7822"/>
                <a:gd name="T69" fmla="*/ 807 h 5239"/>
                <a:gd name="T70" fmla="*/ 18 w 7822"/>
                <a:gd name="T71" fmla="*/ 767 h 5239"/>
                <a:gd name="T72" fmla="*/ 38 w 7822"/>
                <a:gd name="T73" fmla="*/ 730 h 5239"/>
                <a:gd name="T74" fmla="*/ 65 w 7822"/>
                <a:gd name="T75" fmla="*/ 698 h 5239"/>
                <a:gd name="T76" fmla="*/ 98 w 7822"/>
                <a:gd name="T77" fmla="*/ 671 h 5239"/>
                <a:gd name="T78" fmla="*/ 135 w 7822"/>
                <a:gd name="T79" fmla="*/ 650 h 5239"/>
                <a:gd name="T80" fmla="*/ 167 w 7822"/>
                <a:gd name="T81" fmla="*/ 640 h 5239"/>
                <a:gd name="T82" fmla="*/ 188 w 7822"/>
                <a:gd name="T83" fmla="*/ 636 h 5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2" h="5239">
                  <a:moveTo>
                    <a:pt x="199" y="635"/>
                  </a:moveTo>
                  <a:lnTo>
                    <a:pt x="7207" y="1"/>
                  </a:lnTo>
                  <a:lnTo>
                    <a:pt x="7219" y="0"/>
                  </a:lnTo>
                  <a:lnTo>
                    <a:pt x="7229" y="0"/>
                  </a:lnTo>
                  <a:lnTo>
                    <a:pt x="7240" y="0"/>
                  </a:lnTo>
                  <a:lnTo>
                    <a:pt x="7251" y="1"/>
                  </a:lnTo>
                  <a:lnTo>
                    <a:pt x="7273" y="4"/>
                  </a:lnTo>
                  <a:lnTo>
                    <a:pt x="7293" y="11"/>
                  </a:lnTo>
                  <a:lnTo>
                    <a:pt x="7313" y="18"/>
                  </a:lnTo>
                  <a:lnTo>
                    <a:pt x="7332" y="27"/>
                  </a:lnTo>
                  <a:lnTo>
                    <a:pt x="7349" y="38"/>
                  </a:lnTo>
                  <a:lnTo>
                    <a:pt x="7367" y="51"/>
                  </a:lnTo>
                  <a:lnTo>
                    <a:pt x="7382" y="65"/>
                  </a:lnTo>
                  <a:lnTo>
                    <a:pt x="7396" y="81"/>
                  </a:lnTo>
                  <a:lnTo>
                    <a:pt x="7409" y="97"/>
                  </a:lnTo>
                  <a:lnTo>
                    <a:pt x="7420" y="116"/>
                  </a:lnTo>
                  <a:lnTo>
                    <a:pt x="7429" y="135"/>
                  </a:lnTo>
                  <a:lnTo>
                    <a:pt x="7436" y="156"/>
                  </a:lnTo>
                  <a:lnTo>
                    <a:pt x="7439" y="167"/>
                  </a:lnTo>
                  <a:lnTo>
                    <a:pt x="7441" y="177"/>
                  </a:lnTo>
                  <a:lnTo>
                    <a:pt x="7443" y="188"/>
                  </a:lnTo>
                  <a:lnTo>
                    <a:pt x="7445" y="199"/>
                  </a:lnTo>
                  <a:lnTo>
                    <a:pt x="7821" y="4366"/>
                  </a:lnTo>
                  <a:lnTo>
                    <a:pt x="7822" y="4378"/>
                  </a:lnTo>
                  <a:lnTo>
                    <a:pt x="7822" y="4389"/>
                  </a:lnTo>
                  <a:lnTo>
                    <a:pt x="7822" y="4400"/>
                  </a:lnTo>
                  <a:lnTo>
                    <a:pt x="7821" y="4410"/>
                  </a:lnTo>
                  <a:lnTo>
                    <a:pt x="7817" y="4432"/>
                  </a:lnTo>
                  <a:lnTo>
                    <a:pt x="7811" y="4453"/>
                  </a:lnTo>
                  <a:lnTo>
                    <a:pt x="7804" y="4472"/>
                  </a:lnTo>
                  <a:lnTo>
                    <a:pt x="7795" y="4491"/>
                  </a:lnTo>
                  <a:lnTo>
                    <a:pt x="7784" y="4510"/>
                  </a:lnTo>
                  <a:lnTo>
                    <a:pt x="7771" y="4526"/>
                  </a:lnTo>
                  <a:lnTo>
                    <a:pt x="7757" y="4541"/>
                  </a:lnTo>
                  <a:lnTo>
                    <a:pt x="7741" y="4556"/>
                  </a:lnTo>
                  <a:lnTo>
                    <a:pt x="7724" y="4568"/>
                  </a:lnTo>
                  <a:lnTo>
                    <a:pt x="7706" y="4579"/>
                  </a:lnTo>
                  <a:lnTo>
                    <a:pt x="7687" y="4589"/>
                  </a:lnTo>
                  <a:lnTo>
                    <a:pt x="7666" y="4595"/>
                  </a:lnTo>
                  <a:lnTo>
                    <a:pt x="7655" y="4599"/>
                  </a:lnTo>
                  <a:lnTo>
                    <a:pt x="7644" y="4601"/>
                  </a:lnTo>
                  <a:lnTo>
                    <a:pt x="7634" y="4603"/>
                  </a:lnTo>
                  <a:lnTo>
                    <a:pt x="7623" y="4604"/>
                  </a:lnTo>
                  <a:lnTo>
                    <a:pt x="615" y="5238"/>
                  </a:lnTo>
                  <a:lnTo>
                    <a:pt x="604" y="5239"/>
                  </a:lnTo>
                  <a:lnTo>
                    <a:pt x="592" y="5239"/>
                  </a:lnTo>
                  <a:lnTo>
                    <a:pt x="581" y="5239"/>
                  </a:lnTo>
                  <a:lnTo>
                    <a:pt x="571" y="5238"/>
                  </a:lnTo>
                  <a:lnTo>
                    <a:pt x="549" y="5235"/>
                  </a:lnTo>
                  <a:lnTo>
                    <a:pt x="529" y="5229"/>
                  </a:lnTo>
                  <a:lnTo>
                    <a:pt x="509" y="5222"/>
                  </a:lnTo>
                  <a:lnTo>
                    <a:pt x="490" y="5212"/>
                  </a:lnTo>
                  <a:lnTo>
                    <a:pt x="472" y="5201"/>
                  </a:lnTo>
                  <a:lnTo>
                    <a:pt x="455" y="5188"/>
                  </a:lnTo>
                  <a:lnTo>
                    <a:pt x="440" y="5174"/>
                  </a:lnTo>
                  <a:lnTo>
                    <a:pt x="426" y="5158"/>
                  </a:lnTo>
                  <a:lnTo>
                    <a:pt x="413" y="5142"/>
                  </a:lnTo>
                  <a:lnTo>
                    <a:pt x="402" y="5123"/>
                  </a:lnTo>
                  <a:lnTo>
                    <a:pt x="393" y="5104"/>
                  </a:lnTo>
                  <a:lnTo>
                    <a:pt x="386" y="5083"/>
                  </a:lnTo>
                  <a:lnTo>
                    <a:pt x="383" y="5072"/>
                  </a:lnTo>
                  <a:lnTo>
                    <a:pt x="380" y="5062"/>
                  </a:lnTo>
                  <a:lnTo>
                    <a:pt x="378" y="5051"/>
                  </a:lnTo>
                  <a:lnTo>
                    <a:pt x="377" y="5040"/>
                  </a:lnTo>
                  <a:lnTo>
                    <a:pt x="1" y="873"/>
                  </a:lnTo>
                  <a:lnTo>
                    <a:pt x="0" y="861"/>
                  </a:lnTo>
                  <a:lnTo>
                    <a:pt x="0" y="850"/>
                  </a:lnTo>
                  <a:lnTo>
                    <a:pt x="0" y="839"/>
                  </a:lnTo>
                  <a:lnTo>
                    <a:pt x="1" y="829"/>
                  </a:lnTo>
                  <a:lnTo>
                    <a:pt x="6" y="807"/>
                  </a:lnTo>
                  <a:lnTo>
                    <a:pt x="11" y="786"/>
                  </a:lnTo>
                  <a:lnTo>
                    <a:pt x="18" y="767"/>
                  </a:lnTo>
                  <a:lnTo>
                    <a:pt x="27" y="747"/>
                  </a:lnTo>
                  <a:lnTo>
                    <a:pt x="38" y="730"/>
                  </a:lnTo>
                  <a:lnTo>
                    <a:pt x="51" y="713"/>
                  </a:lnTo>
                  <a:lnTo>
                    <a:pt x="65" y="698"/>
                  </a:lnTo>
                  <a:lnTo>
                    <a:pt x="81" y="684"/>
                  </a:lnTo>
                  <a:lnTo>
                    <a:pt x="98" y="671"/>
                  </a:lnTo>
                  <a:lnTo>
                    <a:pt x="116" y="660"/>
                  </a:lnTo>
                  <a:lnTo>
                    <a:pt x="135" y="650"/>
                  </a:lnTo>
                  <a:lnTo>
                    <a:pt x="156" y="644"/>
                  </a:lnTo>
                  <a:lnTo>
                    <a:pt x="167" y="640"/>
                  </a:lnTo>
                  <a:lnTo>
                    <a:pt x="177" y="638"/>
                  </a:lnTo>
                  <a:lnTo>
                    <a:pt x="188" y="636"/>
                  </a:lnTo>
                  <a:lnTo>
                    <a:pt x="199" y="6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1" name="任意多边形: 形状 157"/>
            <p:cNvSpPr/>
            <p:nvPr/>
          </p:nvSpPr>
          <p:spPr bwMode="auto">
            <a:xfrm>
              <a:off x="7909769" y="3587122"/>
              <a:ext cx="2572057" cy="1160822"/>
            </a:xfrm>
            <a:custGeom>
              <a:avLst/>
              <a:gdLst>
                <a:gd name="T0" fmla="*/ 6319 w 6626"/>
                <a:gd name="T1" fmla="*/ 1 h 2994"/>
                <a:gd name="T2" fmla="*/ 6339 w 6626"/>
                <a:gd name="T3" fmla="*/ 1 h 2994"/>
                <a:gd name="T4" fmla="*/ 6357 w 6626"/>
                <a:gd name="T5" fmla="*/ 5 h 2994"/>
                <a:gd name="T6" fmla="*/ 6375 w 6626"/>
                <a:gd name="T7" fmla="*/ 12 h 2994"/>
                <a:gd name="T8" fmla="*/ 6390 w 6626"/>
                <a:gd name="T9" fmla="*/ 23 h 2994"/>
                <a:gd name="T10" fmla="*/ 6403 w 6626"/>
                <a:gd name="T11" fmla="*/ 36 h 2994"/>
                <a:gd name="T12" fmla="*/ 6412 w 6626"/>
                <a:gd name="T13" fmla="*/ 51 h 2994"/>
                <a:gd name="T14" fmla="*/ 6420 w 6626"/>
                <a:gd name="T15" fmla="*/ 68 h 2994"/>
                <a:gd name="T16" fmla="*/ 6423 w 6626"/>
                <a:gd name="T17" fmla="*/ 88 h 2994"/>
                <a:gd name="T18" fmla="*/ 6626 w 6626"/>
                <a:gd name="T19" fmla="*/ 2336 h 2994"/>
                <a:gd name="T20" fmla="*/ 6624 w 6626"/>
                <a:gd name="T21" fmla="*/ 2355 h 2994"/>
                <a:gd name="T22" fmla="*/ 6618 w 6626"/>
                <a:gd name="T23" fmla="*/ 2372 h 2994"/>
                <a:gd name="T24" fmla="*/ 6609 w 6626"/>
                <a:gd name="T25" fmla="*/ 2389 h 2994"/>
                <a:gd name="T26" fmla="*/ 6597 w 6626"/>
                <a:gd name="T27" fmla="*/ 2403 h 2994"/>
                <a:gd name="T28" fmla="*/ 6583 w 6626"/>
                <a:gd name="T29" fmla="*/ 2415 h 2994"/>
                <a:gd name="T30" fmla="*/ 6567 w 6626"/>
                <a:gd name="T31" fmla="*/ 2423 h 2994"/>
                <a:gd name="T32" fmla="*/ 6549 w 6626"/>
                <a:gd name="T33" fmla="*/ 2429 h 2994"/>
                <a:gd name="T34" fmla="*/ 306 w 6626"/>
                <a:gd name="T35" fmla="*/ 2994 h 2994"/>
                <a:gd name="T36" fmla="*/ 286 w 6626"/>
                <a:gd name="T37" fmla="*/ 2994 h 2994"/>
                <a:gd name="T38" fmla="*/ 268 w 6626"/>
                <a:gd name="T39" fmla="*/ 2990 h 2994"/>
                <a:gd name="T40" fmla="*/ 251 w 6626"/>
                <a:gd name="T41" fmla="*/ 2982 h 2994"/>
                <a:gd name="T42" fmla="*/ 236 w 6626"/>
                <a:gd name="T43" fmla="*/ 2973 h 2994"/>
                <a:gd name="T44" fmla="*/ 224 w 6626"/>
                <a:gd name="T45" fmla="*/ 2959 h 2994"/>
                <a:gd name="T46" fmla="*/ 213 w 6626"/>
                <a:gd name="T47" fmla="*/ 2943 h 2994"/>
                <a:gd name="T48" fmla="*/ 205 w 6626"/>
                <a:gd name="T49" fmla="*/ 2926 h 2994"/>
                <a:gd name="T50" fmla="*/ 202 w 6626"/>
                <a:gd name="T51" fmla="*/ 2908 h 2994"/>
                <a:gd name="T52" fmla="*/ 0 w 6626"/>
                <a:gd name="T53" fmla="*/ 659 h 2994"/>
                <a:gd name="T54" fmla="*/ 2 w 6626"/>
                <a:gd name="T55" fmla="*/ 640 h 2994"/>
                <a:gd name="T56" fmla="*/ 7 w 6626"/>
                <a:gd name="T57" fmla="*/ 622 h 2994"/>
                <a:gd name="T58" fmla="*/ 16 w 6626"/>
                <a:gd name="T59" fmla="*/ 606 h 2994"/>
                <a:gd name="T60" fmla="*/ 28 w 6626"/>
                <a:gd name="T61" fmla="*/ 592 h 2994"/>
                <a:gd name="T62" fmla="*/ 42 w 6626"/>
                <a:gd name="T63" fmla="*/ 581 h 2994"/>
                <a:gd name="T64" fmla="*/ 58 w 6626"/>
                <a:gd name="T65" fmla="*/ 571 h 2994"/>
                <a:gd name="T66" fmla="*/ 77 w 6626"/>
                <a:gd name="T67" fmla="*/ 56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26" h="2994">
                  <a:moveTo>
                    <a:pt x="86" y="565"/>
                  </a:moveTo>
                  <a:lnTo>
                    <a:pt x="6319" y="1"/>
                  </a:lnTo>
                  <a:lnTo>
                    <a:pt x="6329" y="0"/>
                  </a:lnTo>
                  <a:lnTo>
                    <a:pt x="6339" y="1"/>
                  </a:lnTo>
                  <a:lnTo>
                    <a:pt x="6349" y="2"/>
                  </a:lnTo>
                  <a:lnTo>
                    <a:pt x="6357" y="5"/>
                  </a:lnTo>
                  <a:lnTo>
                    <a:pt x="6366" y="9"/>
                  </a:lnTo>
                  <a:lnTo>
                    <a:pt x="6375" y="12"/>
                  </a:lnTo>
                  <a:lnTo>
                    <a:pt x="6382" y="17"/>
                  </a:lnTo>
                  <a:lnTo>
                    <a:pt x="6390" y="23"/>
                  </a:lnTo>
                  <a:lnTo>
                    <a:pt x="6396" y="29"/>
                  </a:lnTo>
                  <a:lnTo>
                    <a:pt x="6403" y="36"/>
                  </a:lnTo>
                  <a:lnTo>
                    <a:pt x="6408" y="43"/>
                  </a:lnTo>
                  <a:lnTo>
                    <a:pt x="6412" y="51"/>
                  </a:lnTo>
                  <a:lnTo>
                    <a:pt x="6417" y="59"/>
                  </a:lnTo>
                  <a:lnTo>
                    <a:pt x="6420" y="68"/>
                  </a:lnTo>
                  <a:lnTo>
                    <a:pt x="6422" y="78"/>
                  </a:lnTo>
                  <a:lnTo>
                    <a:pt x="6423" y="88"/>
                  </a:lnTo>
                  <a:lnTo>
                    <a:pt x="6625" y="2326"/>
                  </a:lnTo>
                  <a:lnTo>
                    <a:pt x="6626" y="2336"/>
                  </a:lnTo>
                  <a:lnTo>
                    <a:pt x="6625" y="2345"/>
                  </a:lnTo>
                  <a:lnTo>
                    <a:pt x="6624" y="2355"/>
                  </a:lnTo>
                  <a:lnTo>
                    <a:pt x="6621" y="2364"/>
                  </a:lnTo>
                  <a:lnTo>
                    <a:pt x="6618" y="2372"/>
                  </a:lnTo>
                  <a:lnTo>
                    <a:pt x="6614" y="2381"/>
                  </a:lnTo>
                  <a:lnTo>
                    <a:pt x="6609" y="2389"/>
                  </a:lnTo>
                  <a:lnTo>
                    <a:pt x="6604" y="2396"/>
                  </a:lnTo>
                  <a:lnTo>
                    <a:pt x="6597" y="2403"/>
                  </a:lnTo>
                  <a:lnTo>
                    <a:pt x="6591" y="2409"/>
                  </a:lnTo>
                  <a:lnTo>
                    <a:pt x="6583" y="2415"/>
                  </a:lnTo>
                  <a:lnTo>
                    <a:pt x="6576" y="2419"/>
                  </a:lnTo>
                  <a:lnTo>
                    <a:pt x="6567" y="2423"/>
                  </a:lnTo>
                  <a:lnTo>
                    <a:pt x="6558" y="2426"/>
                  </a:lnTo>
                  <a:lnTo>
                    <a:pt x="6549" y="2429"/>
                  </a:lnTo>
                  <a:lnTo>
                    <a:pt x="6539" y="2430"/>
                  </a:lnTo>
                  <a:lnTo>
                    <a:pt x="306" y="2994"/>
                  </a:lnTo>
                  <a:lnTo>
                    <a:pt x="296" y="2994"/>
                  </a:lnTo>
                  <a:lnTo>
                    <a:pt x="286" y="2994"/>
                  </a:lnTo>
                  <a:lnTo>
                    <a:pt x="278" y="2992"/>
                  </a:lnTo>
                  <a:lnTo>
                    <a:pt x="268" y="2990"/>
                  </a:lnTo>
                  <a:lnTo>
                    <a:pt x="259" y="2987"/>
                  </a:lnTo>
                  <a:lnTo>
                    <a:pt x="251" y="2982"/>
                  </a:lnTo>
                  <a:lnTo>
                    <a:pt x="243" y="2978"/>
                  </a:lnTo>
                  <a:lnTo>
                    <a:pt x="236" y="2973"/>
                  </a:lnTo>
                  <a:lnTo>
                    <a:pt x="229" y="2966"/>
                  </a:lnTo>
                  <a:lnTo>
                    <a:pt x="224" y="2959"/>
                  </a:lnTo>
                  <a:lnTo>
                    <a:pt x="217" y="2952"/>
                  </a:lnTo>
                  <a:lnTo>
                    <a:pt x="213" y="2943"/>
                  </a:lnTo>
                  <a:lnTo>
                    <a:pt x="208" y="2935"/>
                  </a:lnTo>
                  <a:lnTo>
                    <a:pt x="205" y="2926"/>
                  </a:lnTo>
                  <a:lnTo>
                    <a:pt x="203" y="2918"/>
                  </a:lnTo>
                  <a:lnTo>
                    <a:pt x="202" y="2908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49"/>
                  </a:lnTo>
                  <a:lnTo>
                    <a:pt x="2" y="640"/>
                  </a:lnTo>
                  <a:lnTo>
                    <a:pt x="4" y="631"/>
                  </a:lnTo>
                  <a:lnTo>
                    <a:pt x="7" y="622"/>
                  </a:lnTo>
                  <a:lnTo>
                    <a:pt x="12" y="614"/>
                  </a:lnTo>
                  <a:lnTo>
                    <a:pt x="16" y="606"/>
                  </a:lnTo>
                  <a:lnTo>
                    <a:pt x="22" y="599"/>
                  </a:lnTo>
                  <a:lnTo>
                    <a:pt x="28" y="592"/>
                  </a:lnTo>
                  <a:lnTo>
                    <a:pt x="35" y="586"/>
                  </a:lnTo>
                  <a:lnTo>
                    <a:pt x="42" y="581"/>
                  </a:lnTo>
                  <a:lnTo>
                    <a:pt x="50" y="575"/>
                  </a:lnTo>
                  <a:lnTo>
                    <a:pt x="58" y="571"/>
                  </a:lnTo>
                  <a:lnTo>
                    <a:pt x="68" y="568"/>
                  </a:lnTo>
                  <a:lnTo>
                    <a:pt x="77" y="566"/>
                  </a:lnTo>
                  <a:lnTo>
                    <a:pt x="86" y="5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2" name="任意多边形: 形状 158"/>
            <p:cNvSpPr/>
            <p:nvPr/>
          </p:nvSpPr>
          <p:spPr bwMode="auto">
            <a:xfrm>
              <a:off x="8183474" y="3546357"/>
              <a:ext cx="1931470" cy="279529"/>
            </a:xfrm>
            <a:custGeom>
              <a:avLst/>
              <a:gdLst>
                <a:gd name="T0" fmla="*/ 4903 w 4974"/>
                <a:gd name="T1" fmla="*/ 289 h 723"/>
                <a:gd name="T2" fmla="*/ 109 w 4974"/>
                <a:gd name="T3" fmla="*/ 723 h 723"/>
                <a:gd name="T4" fmla="*/ 100 w 4974"/>
                <a:gd name="T5" fmla="*/ 723 h 723"/>
                <a:gd name="T6" fmla="*/ 92 w 4974"/>
                <a:gd name="T7" fmla="*/ 721 h 723"/>
                <a:gd name="T8" fmla="*/ 84 w 4974"/>
                <a:gd name="T9" fmla="*/ 718 h 723"/>
                <a:gd name="T10" fmla="*/ 75 w 4974"/>
                <a:gd name="T11" fmla="*/ 714 h 723"/>
                <a:gd name="T12" fmla="*/ 68 w 4974"/>
                <a:gd name="T13" fmla="*/ 708 h 723"/>
                <a:gd name="T14" fmla="*/ 60 w 4974"/>
                <a:gd name="T15" fmla="*/ 701 h 723"/>
                <a:gd name="T16" fmla="*/ 53 w 4974"/>
                <a:gd name="T17" fmla="*/ 693 h 723"/>
                <a:gd name="T18" fmla="*/ 46 w 4974"/>
                <a:gd name="T19" fmla="*/ 684 h 723"/>
                <a:gd name="T20" fmla="*/ 40 w 4974"/>
                <a:gd name="T21" fmla="*/ 674 h 723"/>
                <a:gd name="T22" fmla="*/ 33 w 4974"/>
                <a:gd name="T23" fmla="*/ 663 h 723"/>
                <a:gd name="T24" fmla="*/ 29 w 4974"/>
                <a:gd name="T25" fmla="*/ 651 h 723"/>
                <a:gd name="T26" fmla="*/ 24 w 4974"/>
                <a:gd name="T27" fmla="*/ 638 h 723"/>
                <a:gd name="T28" fmla="*/ 19 w 4974"/>
                <a:gd name="T29" fmla="*/ 624 h 723"/>
                <a:gd name="T30" fmla="*/ 16 w 4974"/>
                <a:gd name="T31" fmla="*/ 610 h 723"/>
                <a:gd name="T32" fmla="*/ 14 w 4974"/>
                <a:gd name="T33" fmla="*/ 596 h 723"/>
                <a:gd name="T34" fmla="*/ 12 w 4974"/>
                <a:gd name="T35" fmla="*/ 581 h 723"/>
                <a:gd name="T36" fmla="*/ 0 w 4974"/>
                <a:gd name="T37" fmla="*/ 449 h 723"/>
                <a:gd name="T38" fmla="*/ 4961 w 4974"/>
                <a:gd name="T39" fmla="*/ 0 h 723"/>
                <a:gd name="T40" fmla="*/ 4973 w 4974"/>
                <a:gd name="T41" fmla="*/ 132 h 723"/>
                <a:gd name="T42" fmla="*/ 4974 w 4974"/>
                <a:gd name="T43" fmla="*/ 147 h 723"/>
                <a:gd name="T44" fmla="*/ 4974 w 4974"/>
                <a:gd name="T45" fmla="*/ 162 h 723"/>
                <a:gd name="T46" fmla="*/ 4973 w 4974"/>
                <a:gd name="T47" fmla="*/ 176 h 723"/>
                <a:gd name="T48" fmla="*/ 4972 w 4974"/>
                <a:gd name="T49" fmla="*/ 190 h 723"/>
                <a:gd name="T50" fmla="*/ 4968 w 4974"/>
                <a:gd name="T51" fmla="*/ 203 h 723"/>
                <a:gd name="T52" fmla="*/ 4966 w 4974"/>
                <a:gd name="T53" fmla="*/ 216 h 723"/>
                <a:gd name="T54" fmla="*/ 4962 w 4974"/>
                <a:gd name="T55" fmla="*/ 228 h 723"/>
                <a:gd name="T56" fmla="*/ 4958 w 4974"/>
                <a:gd name="T57" fmla="*/ 239 h 723"/>
                <a:gd name="T58" fmla="*/ 4952 w 4974"/>
                <a:gd name="T59" fmla="*/ 250 h 723"/>
                <a:gd name="T60" fmla="*/ 4947 w 4974"/>
                <a:gd name="T61" fmla="*/ 259 h 723"/>
                <a:gd name="T62" fmla="*/ 4940 w 4974"/>
                <a:gd name="T63" fmla="*/ 267 h 723"/>
                <a:gd name="T64" fmla="*/ 4934 w 4974"/>
                <a:gd name="T65" fmla="*/ 274 h 723"/>
                <a:gd name="T66" fmla="*/ 4926 w 4974"/>
                <a:gd name="T67" fmla="*/ 280 h 723"/>
                <a:gd name="T68" fmla="*/ 4919 w 4974"/>
                <a:gd name="T69" fmla="*/ 285 h 723"/>
                <a:gd name="T70" fmla="*/ 4911 w 4974"/>
                <a:gd name="T71" fmla="*/ 287 h 723"/>
                <a:gd name="T72" fmla="*/ 4903 w 4974"/>
                <a:gd name="T73" fmla="*/ 2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4" h="723">
                  <a:moveTo>
                    <a:pt x="4903" y="289"/>
                  </a:moveTo>
                  <a:lnTo>
                    <a:pt x="109" y="723"/>
                  </a:lnTo>
                  <a:lnTo>
                    <a:pt x="100" y="723"/>
                  </a:lnTo>
                  <a:lnTo>
                    <a:pt x="92" y="721"/>
                  </a:lnTo>
                  <a:lnTo>
                    <a:pt x="84" y="718"/>
                  </a:lnTo>
                  <a:lnTo>
                    <a:pt x="75" y="714"/>
                  </a:lnTo>
                  <a:lnTo>
                    <a:pt x="68" y="708"/>
                  </a:lnTo>
                  <a:lnTo>
                    <a:pt x="60" y="701"/>
                  </a:lnTo>
                  <a:lnTo>
                    <a:pt x="53" y="693"/>
                  </a:lnTo>
                  <a:lnTo>
                    <a:pt x="46" y="684"/>
                  </a:lnTo>
                  <a:lnTo>
                    <a:pt x="40" y="674"/>
                  </a:lnTo>
                  <a:lnTo>
                    <a:pt x="33" y="663"/>
                  </a:lnTo>
                  <a:lnTo>
                    <a:pt x="29" y="651"/>
                  </a:lnTo>
                  <a:lnTo>
                    <a:pt x="24" y="638"/>
                  </a:lnTo>
                  <a:lnTo>
                    <a:pt x="19" y="624"/>
                  </a:lnTo>
                  <a:lnTo>
                    <a:pt x="16" y="610"/>
                  </a:lnTo>
                  <a:lnTo>
                    <a:pt x="14" y="596"/>
                  </a:lnTo>
                  <a:lnTo>
                    <a:pt x="12" y="581"/>
                  </a:lnTo>
                  <a:lnTo>
                    <a:pt x="0" y="449"/>
                  </a:lnTo>
                  <a:lnTo>
                    <a:pt x="4961" y="0"/>
                  </a:lnTo>
                  <a:lnTo>
                    <a:pt x="4973" y="132"/>
                  </a:lnTo>
                  <a:lnTo>
                    <a:pt x="4974" y="147"/>
                  </a:lnTo>
                  <a:lnTo>
                    <a:pt x="4974" y="162"/>
                  </a:lnTo>
                  <a:lnTo>
                    <a:pt x="4973" y="176"/>
                  </a:lnTo>
                  <a:lnTo>
                    <a:pt x="4972" y="190"/>
                  </a:lnTo>
                  <a:lnTo>
                    <a:pt x="4968" y="203"/>
                  </a:lnTo>
                  <a:lnTo>
                    <a:pt x="4966" y="216"/>
                  </a:lnTo>
                  <a:lnTo>
                    <a:pt x="4962" y="228"/>
                  </a:lnTo>
                  <a:lnTo>
                    <a:pt x="4958" y="239"/>
                  </a:lnTo>
                  <a:lnTo>
                    <a:pt x="4952" y="250"/>
                  </a:lnTo>
                  <a:lnTo>
                    <a:pt x="4947" y="259"/>
                  </a:lnTo>
                  <a:lnTo>
                    <a:pt x="4940" y="267"/>
                  </a:lnTo>
                  <a:lnTo>
                    <a:pt x="4934" y="274"/>
                  </a:lnTo>
                  <a:lnTo>
                    <a:pt x="4926" y="280"/>
                  </a:lnTo>
                  <a:lnTo>
                    <a:pt x="4919" y="285"/>
                  </a:lnTo>
                  <a:lnTo>
                    <a:pt x="4911" y="287"/>
                  </a:lnTo>
                  <a:lnTo>
                    <a:pt x="4903" y="289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3" name="任意多边形: 形状 159"/>
            <p:cNvSpPr/>
            <p:nvPr/>
          </p:nvSpPr>
          <p:spPr bwMode="auto">
            <a:xfrm>
              <a:off x="7952474" y="3899651"/>
              <a:ext cx="157236" cy="85411"/>
            </a:xfrm>
            <a:custGeom>
              <a:avLst/>
              <a:gdLst>
                <a:gd name="T0" fmla="*/ 0 w 406"/>
                <a:gd name="T1" fmla="*/ 34 h 222"/>
                <a:gd name="T2" fmla="*/ 388 w 406"/>
                <a:gd name="T3" fmla="*/ 0 h 222"/>
                <a:gd name="T4" fmla="*/ 406 w 406"/>
                <a:gd name="T5" fmla="*/ 186 h 222"/>
                <a:gd name="T6" fmla="*/ 18 w 406"/>
                <a:gd name="T7" fmla="*/ 222 h 222"/>
                <a:gd name="T8" fmla="*/ 0 w 406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4" name="任意多边形: 形状 160"/>
            <p:cNvSpPr/>
            <p:nvPr/>
          </p:nvSpPr>
          <p:spPr bwMode="auto">
            <a:xfrm>
              <a:off x="8123298" y="3884121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9 w 405"/>
                <a:gd name="T3" fmla="*/ 0 h 222"/>
                <a:gd name="T4" fmla="*/ 405 w 405"/>
                <a:gd name="T5" fmla="*/ 186 h 222"/>
                <a:gd name="T6" fmla="*/ 18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5" name="任意多边形: 形状 161"/>
            <p:cNvSpPr/>
            <p:nvPr/>
          </p:nvSpPr>
          <p:spPr bwMode="auto">
            <a:xfrm>
              <a:off x="8298004" y="3868592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7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7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" name="任意多边形: 形状 162"/>
            <p:cNvSpPr/>
            <p:nvPr/>
          </p:nvSpPr>
          <p:spPr bwMode="auto">
            <a:xfrm>
              <a:off x="8468827" y="3853063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8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8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" name="任意多边形: 形状 163"/>
            <p:cNvSpPr/>
            <p:nvPr/>
          </p:nvSpPr>
          <p:spPr bwMode="auto">
            <a:xfrm>
              <a:off x="8645473" y="3835592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7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7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" name="任意多边形: 形状 164"/>
            <p:cNvSpPr/>
            <p:nvPr/>
          </p:nvSpPr>
          <p:spPr bwMode="auto">
            <a:xfrm>
              <a:off x="8816297" y="3820064"/>
              <a:ext cx="157236" cy="87353"/>
            </a:xfrm>
            <a:custGeom>
              <a:avLst/>
              <a:gdLst>
                <a:gd name="T0" fmla="*/ 0 w 406"/>
                <a:gd name="T1" fmla="*/ 34 h 221"/>
                <a:gd name="T2" fmla="*/ 388 w 406"/>
                <a:gd name="T3" fmla="*/ 0 h 221"/>
                <a:gd name="T4" fmla="*/ 406 w 406"/>
                <a:gd name="T5" fmla="*/ 186 h 221"/>
                <a:gd name="T6" fmla="*/ 18 w 406"/>
                <a:gd name="T7" fmla="*/ 221 h 221"/>
                <a:gd name="T8" fmla="*/ 0 w 406"/>
                <a:gd name="T9" fmla="*/ 3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1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" name="任意多边形: 形状 165"/>
            <p:cNvSpPr/>
            <p:nvPr/>
          </p:nvSpPr>
          <p:spPr bwMode="auto">
            <a:xfrm>
              <a:off x="9159885" y="3789004"/>
              <a:ext cx="157236" cy="87353"/>
            </a:xfrm>
            <a:custGeom>
              <a:avLst/>
              <a:gdLst>
                <a:gd name="T0" fmla="*/ 0 w 406"/>
                <a:gd name="T1" fmla="*/ 36 h 223"/>
                <a:gd name="T2" fmla="*/ 388 w 406"/>
                <a:gd name="T3" fmla="*/ 0 h 223"/>
                <a:gd name="T4" fmla="*/ 406 w 406"/>
                <a:gd name="T5" fmla="*/ 188 h 223"/>
                <a:gd name="T6" fmla="*/ 18 w 406"/>
                <a:gd name="T7" fmla="*/ 223 h 223"/>
                <a:gd name="T8" fmla="*/ 0 w 406"/>
                <a:gd name="T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3">
                  <a:moveTo>
                    <a:pt x="0" y="36"/>
                  </a:moveTo>
                  <a:lnTo>
                    <a:pt x="388" y="0"/>
                  </a:lnTo>
                  <a:lnTo>
                    <a:pt x="406" y="188"/>
                  </a:lnTo>
                  <a:lnTo>
                    <a:pt x="18" y="2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" name="任意多边形: 形状 166"/>
            <p:cNvSpPr/>
            <p:nvPr/>
          </p:nvSpPr>
          <p:spPr bwMode="auto">
            <a:xfrm>
              <a:off x="9346238" y="3771534"/>
              <a:ext cx="15917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" name="任意多边形: 形状 167"/>
            <p:cNvSpPr/>
            <p:nvPr/>
          </p:nvSpPr>
          <p:spPr bwMode="auto">
            <a:xfrm>
              <a:off x="9524826" y="3756004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" name="任意多边形: 形状 168"/>
            <p:cNvSpPr/>
            <p:nvPr/>
          </p:nvSpPr>
          <p:spPr bwMode="auto">
            <a:xfrm>
              <a:off x="9695649" y="3740475"/>
              <a:ext cx="157236" cy="87353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" name="任意多边形: 形状 169"/>
            <p:cNvSpPr/>
            <p:nvPr/>
          </p:nvSpPr>
          <p:spPr bwMode="auto">
            <a:xfrm>
              <a:off x="9868413" y="3724945"/>
              <a:ext cx="157236" cy="87353"/>
            </a:xfrm>
            <a:custGeom>
              <a:avLst/>
              <a:gdLst>
                <a:gd name="T0" fmla="*/ 0 w 405"/>
                <a:gd name="T1" fmla="*/ 35 h 222"/>
                <a:gd name="T2" fmla="*/ 389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5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" name="任意多边形: 形状 170"/>
            <p:cNvSpPr/>
            <p:nvPr/>
          </p:nvSpPr>
          <p:spPr bwMode="auto">
            <a:xfrm>
              <a:off x="10039236" y="3709416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7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" name="任意多边形: 形状 171"/>
            <p:cNvSpPr/>
            <p:nvPr/>
          </p:nvSpPr>
          <p:spPr bwMode="auto">
            <a:xfrm>
              <a:off x="10215884" y="3693886"/>
              <a:ext cx="157236" cy="85411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" name="任意多边形: 形状 172"/>
            <p:cNvSpPr/>
            <p:nvPr/>
          </p:nvSpPr>
          <p:spPr bwMode="auto">
            <a:xfrm>
              <a:off x="7962180" y="399865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4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" name="任意多边形: 形状 173"/>
            <p:cNvSpPr/>
            <p:nvPr/>
          </p:nvSpPr>
          <p:spPr bwMode="auto">
            <a:xfrm>
              <a:off x="8133003" y="3983122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8" name="任意多边形: 形状 174"/>
            <p:cNvSpPr/>
            <p:nvPr/>
          </p:nvSpPr>
          <p:spPr bwMode="auto">
            <a:xfrm>
              <a:off x="8305768" y="396759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" name="任意多边形: 形状 175"/>
            <p:cNvSpPr/>
            <p:nvPr/>
          </p:nvSpPr>
          <p:spPr bwMode="auto">
            <a:xfrm>
              <a:off x="8476591" y="395206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0" name="任意多边形: 形状 176"/>
            <p:cNvSpPr/>
            <p:nvPr/>
          </p:nvSpPr>
          <p:spPr bwMode="auto">
            <a:xfrm>
              <a:off x="8655180" y="393653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1" name="任意多边形: 形状 177"/>
            <p:cNvSpPr/>
            <p:nvPr/>
          </p:nvSpPr>
          <p:spPr bwMode="auto">
            <a:xfrm>
              <a:off x="8826003" y="3921005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2" name="任意多边形: 形状 178"/>
            <p:cNvSpPr/>
            <p:nvPr/>
          </p:nvSpPr>
          <p:spPr bwMode="auto">
            <a:xfrm>
              <a:off x="8998767" y="3905475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" name="任意多边形: 形状 179"/>
            <p:cNvSpPr/>
            <p:nvPr/>
          </p:nvSpPr>
          <p:spPr bwMode="auto">
            <a:xfrm>
              <a:off x="9169590" y="3889945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" name="任意多边形: 形状 180"/>
            <p:cNvSpPr/>
            <p:nvPr/>
          </p:nvSpPr>
          <p:spPr bwMode="auto">
            <a:xfrm>
              <a:off x="9355943" y="3872475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" name="任意多边形: 形状 181"/>
            <p:cNvSpPr/>
            <p:nvPr/>
          </p:nvSpPr>
          <p:spPr bwMode="auto">
            <a:xfrm>
              <a:off x="9534531" y="3856945"/>
              <a:ext cx="159176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" name="任意多边形: 形状 182"/>
            <p:cNvSpPr/>
            <p:nvPr/>
          </p:nvSpPr>
          <p:spPr bwMode="auto">
            <a:xfrm>
              <a:off x="9705355" y="384141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" name="任意多边形: 形状 183"/>
            <p:cNvSpPr/>
            <p:nvPr/>
          </p:nvSpPr>
          <p:spPr bwMode="auto">
            <a:xfrm>
              <a:off x="10048943" y="3792887"/>
              <a:ext cx="341647" cy="145588"/>
            </a:xfrm>
            <a:custGeom>
              <a:avLst/>
              <a:gdLst>
                <a:gd name="T0" fmla="*/ 0 w 879"/>
                <a:gd name="T1" fmla="*/ 78 h 371"/>
                <a:gd name="T2" fmla="*/ 853 w 879"/>
                <a:gd name="T3" fmla="*/ 0 h 371"/>
                <a:gd name="T4" fmla="*/ 879 w 879"/>
                <a:gd name="T5" fmla="*/ 294 h 371"/>
                <a:gd name="T6" fmla="*/ 27 w 879"/>
                <a:gd name="T7" fmla="*/ 371 h 371"/>
                <a:gd name="T8" fmla="*/ 0 w 879"/>
                <a:gd name="T9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371">
                  <a:moveTo>
                    <a:pt x="0" y="78"/>
                  </a:moveTo>
                  <a:lnTo>
                    <a:pt x="853" y="0"/>
                  </a:lnTo>
                  <a:lnTo>
                    <a:pt x="879" y="294"/>
                  </a:lnTo>
                  <a:lnTo>
                    <a:pt x="27" y="3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" name="任意多边形: 形状 184"/>
            <p:cNvSpPr/>
            <p:nvPr/>
          </p:nvSpPr>
          <p:spPr bwMode="auto">
            <a:xfrm>
              <a:off x="7975769" y="4134534"/>
              <a:ext cx="225177" cy="133942"/>
            </a:xfrm>
            <a:custGeom>
              <a:avLst/>
              <a:gdLst>
                <a:gd name="T0" fmla="*/ 0 w 580"/>
                <a:gd name="T1" fmla="*/ 49 h 343"/>
                <a:gd name="T2" fmla="*/ 553 w 580"/>
                <a:gd name="T3" fmla="*/ 0 h 343"/>
                <a:gd name="T4" fmla="*/ 580 w 580"/>
                <a:gd name="T5" fmla="*/ 293 h 343"/>
                <a:gd name="T6" fmla="*/ 26 w 580"/>
                <a:gd name="T7" fmla="*/ 343 h 343"/>
                <a:gd name="T8" fmla="*/ 0 w 580"/>
                <a:gd name="T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43">
                  <a:moveTo>
                    <a:pt x="0" y="49"/>
                  </a:moveTo>
                  <a:lnTo>
                    <a:pt x="553" y="0"/>
                  </a:lnTo>
                  <a:lnTo>
                    <a:pt x="580" y="293"/>
                  </a:lnTo>
                  <a:lnTo>
                    <a:pt x="26" y="3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" name="任意多边形: 形状 185"/>
            <p:cNvSpPr/>
            <p:nvPr/>
          </p:nvSpPr>
          <p:spPr bwMode="auto">
            <a:xfrm>
              <a:off x="8212592" y="4117062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" name="任意多边形: 形状 186"/>
            <p:cNvSpPr/>
            <p:nvPr/>
          </p:nvSpPr>
          <p:spPr bwMode="auto">
            <a:xfrm>
              <a:off x="8387298" y="4101533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" name="任意多边形: 形状 187"/>
            <p:cNvSpPr/>
            <p:nvPr/>
          </p:nvSpPr>
          <p:spPr bwMode="auto">
            <a:xfrm>
              <a:off x="8558121" y="4086004"/>
              <a:ext cx="159176" cy="126177"/>
            </a:xfrm>
            <a:custGeom>
              <a:avLst/>
              <a:gdLst>
                <a:gd name="T0" fmla="*/ 0 w 414"/>
                <a:gd name="T1" fmla="*/ 35 h 328"/>
                <a:gd name="T2" fmla="*/ 387 w 414"/>
                <a:gd name="T3" fmla="*/ 0 h 328"/>
                <a:gd name="T4" fmla="*/ 414 w 414"/>
                <a:gd name="T5" fmla="*/ 293 h 328"/>
                <a:gd name="T6" fmla="*/ 27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" name="任意多边形: 形状 188"/>
            <p:cNvSpPr/>
            <p:nvPr/>
          </p:nvSpPr>
          <p:spPr bwMode="auto">
            <a:xfrm>
              <a:off x="8905591" y="4054945"/>
              <a:ext cx="161118" cy="126177"/>
            </a:xfrm>
            <a:custGeom>
              <a:avLst/>
              <a:gdLst>
                <a:gd name="T0" fmla="*/ 0 w 413"/>
                <a:gd name="T1" fmla="*/ 35 h 328"/>
                <a:gd name="T2" fmla="*/ 387 w 413"/>
                <a:gd name="T3" fmla="*/ 0 h 328"/>
                <a:gd name="T4" fmla="*/ 413 w 413"/>
                <a:gd name="T5" fmla="*/ 293 h 328"/>
                <a:gd name="T6" fmla="*/ 25 w 413"/>
                <a:gd name="T7" fmla="*/ 328 h 328"/>
                <a:gd name="T8" fmla="*/ 0 w 413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28">
                  <a:moveTo>
                    <a:pt x="0" y="35"/>
                  </a:moveTo>
                  <a:lnTo>
                    <a:pt x="387" y="0"/>
                  </a:lnTo>
                  <a:lnTo>
                    <a:pt x="413" y="293"/>
                  </a:lnTo>
                  <a:lnTo>
                    <a:pt x="25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" name="任意多边形: 形状 189"/>
            <p:cNvSpPr/>
            <p:nvPr/>
          </p:nvSpPr>
          <p:spPr bwMode="auto">
            <a:xfrm>
              <a:off x="9078356" y="4039415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" name="任意多边形: 形状 190"/>
            <p:cNvSpPr/>
            <p:nvPr/>
          </p:nvSpPr>
          <p:spPr bwMode="auto">
            <a:xfrm>
              <a:off x="9249180" y="4023886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5" name="任意多边形: 形状 191"/>
            <p:cNvSpPr/>
            <p:nvPr/>
          </p:nvSpPr>
          <p:spPr bwMode="auto">
            <a:xfrm>
              <a:off x="9435532" y="4006416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6" name="任意多边形: 形状 192"/>
            <p:cNvSpPr/>
            <p:nvPr/>
          </p:nvSpPr>
          <p:spPr bwMode="auto">
            <a:xfrm>
              <a:off x="9614120" y="3990887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7" name="任意多边形: 形状 193"/>
            <p:cNvSpPr/>
            <p:nvPr/>
          </p:nvSpPr>
          <p:spPr bwMode="auto">
            <a:xfrm>
              <a:off x="9784943" y="3975358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8" name="任意多边形: 形状 194"/>
            <p:cNvSpPr/>
            <p:nvPr/>
          </p:nvSpPr>
          <p:spPr bwMode="auto">
            <a:xfrm>
              <a:off x="9963531" y="395788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9" name="任意多边形: 形状 195"/>
            <p:cNvSpPr/>
            <p:nvPr/>
          </p:nvSpPr>
          <p:spPr bwMode="auto">
            <a:xfrm>
              <a:off x="10134355" y="3932652"/>
              <a:ext cx="281471" cy="275647"/>
            </a:xfrm>
            <a:custGeom>
              <a:avLst/>
              <a:gdLst>
                <a:gd name="T0" fmla="*/ 0 w 722"/>
                <a:gd name="T1" fmla="*/ 60 h 706"/>
                <a:gd name="T2" fmla="*/ 662 w 722"/>
                <a:gd name="T3" fmla="*/ 0 h 706"/>
                <a:gd name="T4" fmla="*/ 683 w 722"/>
                <a:gd name="T5" fmla="*/ 220 h 706"/>
                <a:gd name="T6" fmla="*/ 689 w 722"/>
                <a:gd name="T7" fmla="*/ 293 h 706"/>
                <a:gd name="T8" fmla="*/ 722 w 722"/>
                <a:gd name="T9" fmla="*/ 656 h 706"/>
                <a:gd name="T10" fmla="*/ 177 w 722"/>
                <a:gd name="T11" fmla="*/ 706 h 706"/>
                <a:gd name="T12" fmla="*/ 144 w 722"/>
                <a:gd name="T13" fmla="*/ 342 h 706"/>
                <a:gd name="T14" fmla="*/ 27 w 722"/>
                <a:gd name="T15" fmla="*/ 353 h 706"/>
                <a:gd name="T16" fmla="*/ 0 w 722"/>
                <a:gd name="T17" fmla="*/ 6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706">
                  <a:moveTo>
                    <a:pt x="0" y="60"/>
                  </a:moveTo>
                  <a:lnTo>
                    <a:pt x="662" y="0"/>
                  </a:lnTo>
                  <a:lnTo>
                    <a:pt x="683" y="220"/>
                  </a:lnTo>
                  <a:lnTo>
                    <a:pt x="689" y="293"/>
                  </a:lnTo>
                  <a:lnTo>
                    <a:pt x="722" y="656"/>
                  </a:lnTo>
                  <a:lnTo>
                    <a:pt x="177" y="706"/>
                  </a:lnTo>
                  <a:lnTo>
                    <a:pt x="144" y="342"/>
                  </a:lnTo>
                  <a:lnTo>
                    <a:pt x="27" y="35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50" name="任意多边形: 形状 196"/>
            <p:cNvSpPr/>
            <p:nvPr/>
          </p:nvSpPr>
          <p:spPr bwMode="auto">
            <a:xfrm>
              <a:off x="8278592" y="425294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1" name="任意多边形: 形状 197"/>
            <p:cNvSpPr/>
            <p:nvPr/>
          </p:nvSpPr>
          <p:spPr bwMode="auto">
            <a:xfrm>
              <a:off x="8451355" y="423741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2" name="任意多边形: 形状 198"/>
            <p:cNvSpPr/>
            <p:nvPr/>
          </p:nvSpPr>
          <p:spPr bwMode="auto">
            <a:xfrm>
              <a:off x="8622179" y="4221886"/>
              <a:ext cx="161118" cy="128118"/>
            </a:xfrm>
            <a:custGeom>
              <a:avLst/>
              <a:gdLst>
                <a:gd name="T0" fmla="*/ 0 w 414"/>
                <a:gd name="T1" fmla="*/ 34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3" name="任意多边形: 形状 199"/>
            <p:cNvSpPr/>
            <p:nvPr/>
          </p:nvSpPr>
          <p:spPr bwMode="auto">
            <a:xfrm>
              <a:off x="8798826" y="420635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4" name="任意多边形: 形状 200"/>
            <p:cNvSpPr/>
            <p:nvPr/>
          </p:nvSpPr>
          <p:spPr bwMode="auto">
            <a:xfrm>
              <a:off x="8969650" y="4190827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5" name="任意多边形: 形状 201"/>
            <p:cNvSpPr/>
            <p:nvPr/>
          </p:nvSpPr>
          <p:spPr bwMode="auto">
            <a:xfrm>
              <a:off x="9144355" y="417529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6" name="任意多边形: 形状 202"/>
            <p:cNvSpPr/>
            <p:nvPr/>
          </p:nvSpPr>
          <p:spPr bwMode="auto">
            <a:xfrm>
              <a:off x="9315179" y="415976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7" name="任意多边形: 形状 203"/>
            <p:cNvSpPr/>
            <p:nvPr/>
          </p:nvSpPr>
          <p:spPr bwMode="auto">
            <a:xfrm>
              <a:off x="9501532" y="4142299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8" name="任意多边形: 形状 204"/>
            <p:cNvSpPr/>
            <p:nvPr/>
          </p:nvSpPr>
          <p:spPr bwMode="auto">
            <a:xfrm>
              <a:off x="9678178" y="4126769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9" name="任意多边形: 形状 205"/>
            <p:cNvSpPr/>
            <p:nvPr/>
          </p:nvSpPr>
          <p:spPr bwMode="auto">
            <a:xfrm>
              <a:off x="9849001" y="4111239"/>
              <a:ext cx="161118" cy="128118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60" name="任意多边形: 形状 206"/>
            <p:cNvSpPr/>
            <p:nvPr/>
          </p:nvSpPr>
          <p:spPr bwMode="auto">
            <a:xfrm>
              <a:off x="10023707" y="409571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61" name="任意多边形: 形状 207"/>
            <p:cNvSpPr/>
            <p:nvPr/>
          </p:nvSpPr>
          <p:spPr bwMode="auto">
            <a:xfrm>
              <a:off x="7987415" y="4264592"/>
              <a:ext cx="277589" cy="137824"/>
            </a:xfrm>
            <a:custGeom>
              <a:avLst/>
              <a:gdLst>
                <a:gd name="T0" fmla="*/ 0 w 715"/>
                <a:gd name="T1" fmla="*/ 62 h 356"/>
                <a:gd name="T2" fmla="*/ 688 w 715"/>
                <a:gd name="T3" fmla="*/ 0 h 356"/>
                <a:gd name="T4" fmla="*/ 715 w 715"/>
                <a:gd name="T5" fmla="*/ 293 h 356"/>
                <a:gd name="T6" fmla="*/ 26 w 715"/>
                <a:gd name="T7" fmla="*/ 356 h 356"/>
                <a:gd name="T8" fmla="*/ 0 w 715"/>
                <a:gd name="T9" fmla="*/ 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56">
                  <a:moveTo>
                    <a:pt x="0" y="62"/>
                  </a:moveTo>
                  <a:lnTo>
                    <a:pt x="688" y="0"/>
                  </a:lnTo>
                  <a:lnTo>
                    <a:pt x="715" y="293"/>
                  </a:lnTo>
                  <a:lnTo>
                    <a:pt x="26" y="35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62" name="任意多边形: 形状 208"/>
            <p:cNvSpPr/>
            <p:nvPr/>
          </p:nvSpPr>
          <p:spPr bwMode="auto">
            <a:xfrm>
              <a:off x="8377591" y="438688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63" name="任意多边形: 形状 209"/>
            <p:cNvSpPr/>
            <p:nvPr/>
          </p:nvSpPr>
          <p:spPr bwMode="auto">
            <a:xfrm>
              <a:off x="8548415" y="4371357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64" name="任意多边形: 形状 210"/>
            <p:cNvSpPr/>
            <p:nvPr/>
          </p:nvSpPr>
          <p:spPr bwMode="auto">
            <a:xfrm>
              <a:off x="8727002" y="435582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65" name="任意多边形: 形状 211"/>
            <p:cNvSpPr/>
            <p:nvPr/>
          </p:nvSpPr>
          <p:spPr bwMode="auto">
            <a:xfrm>
              <a:off x="8897826" y="434029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4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66" name="任意多边形: 形状 212"/>
            <p:cNvSpPr/>
            <p:nvPr/>
          </p:nvSpPr>
          <p:spPr bwMode="auto">
            <a:xfrm>
              <a:off x="9070591" y="432476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67" name="任意多边形: 形状 213"/>
            <p:cNvSpPr/>
            <p:nvPr/>
          </p:nvSpPr>
          <p:spPr bwMode="auto">
            <a:xfrm>
              <a:off x="9241415" y="4309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68" name="任意多边形: 形状 214"/>
            <p:cNvSpPr/>
            <p:nvPr/>
          </p:nvSpPr>
          <p:spPr bwMode="auto">
            <a:xfrm>
              <a:off x="9606355" y="4276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69" name="任意多边形: 形状 215"/>
            <p:cNvSpPr/>
            <p:nvPr/>
          </p:nvSpPr>
          <p:spPr bwMode="auto">
            <a:xfrm>
              <a:off x="9777179" y="426070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0" name="任意多边形: 形状 216"/>
            <p:cNvSpPr/>
            <p:nvPr/>
          </p:nvSpPr>
          <p:spPr bwMode="auto">
            <a:xfrm>
              <a:off x="9951884" y="4245180"/>
              <a:ext cx="159176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4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1" name="任意多边形: 形状 217"/>
            <p:cNvSpPr/>
            <p:nvPr/>
          </p:nvSpPr>
          <p:spPr bwMode="auto">
            <a:xfrm>
              <a:off x="7997121" y="4398534"/>
              <a:ext cx="355235" cy="145588"/>
            </a:xfrm>
            <a:custGeom>
              <a:avLst/>
              <a:gdLst>
                <a:gd name="T0" fmla="*/ 0 w 916"/>
                <a:gd name="T1" fmla="*/ 80 h 374"/>
                <a:gd name="T2" fmla="*/ 889 w 916"/>
                <a:gd name="T3" fmla="*/ 0 h 374"/>
                <a:gd name="T4" fmla="*/ 916 w 916"/>
                <a:gd name="T5" fmla="*/ 293 h 374"/>
                <a:gd name="T6" fmla="*/ 27 w 916"/>
                <a:gd name="T7" fmla="*/ 374 h 374"/>
                <a:gd name="T8" fmla="*/ 0 w 916"/>
                <a:gd name="T9" fmla="*/ 8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74">
                  <a:moveTo>
                    <a:pt x="0" y="80"/>
                  </a:moveTo>
                  <a:lnTo>
                    <a:pt x="889" y="0"/>
                  </a:lnTo>
                  <a:lnTo>
                    <a:pt x="916" y="293"/>
                  </a:lnTo>
                  <a:lnTo>
                    <a:pt x="27" y="3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2" name="任意多边形: 形状 218"/>
            <p:cNvSpPr/>
            <p:nvPr/>
          </p:nvSpPr>
          <p:spPr bwMode="auto">
            <a:xfrm>
              <a:off x="10126590" y="4216063"/>
              <a:ext cx="298941" cy="139764"/>
            </a:xfrm>
            <a:custGeom>
              <a:avLst/>
              <a:gdLst>
                <a:gd name="T0" fmla="*/ 0 w 770"/>
                <a:gd name="T1" fmla="*/ 67 h 360"/>
                <a:gd name="T2" fmla="*/ 744 w 770"/>
                <a:gd name="T3" fmla="*/ 0 h 360"/>
                <a:gd name="T4" fmla="*/ 770 w 770"/>
                <a:gd name="T5" fmla="*/ 293 h 360"/>
                <a:gd name="T6" fmla="*/ 26 w 770"/>
                <a:gd name="T7" fmla="*/ 360 h 360"/>
                <a:gd name="T8" fmla="*/ 0 w 770"/>
                <a:gd name="T9" fmla="*/ 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60">
                  <a:moveTo>
                    <a:pt x="0" y="67"/>
                  </a:moveTo>
                  <a:lnTo>
                    <a:pt x="744" y="0"/>
                  </a:lnTo>
                  <a:lnTo>
                    <a:pt x="770" y="293"/>
                  </a:lnTo>
                  <a:lnTo>
                    <a:pt x="26" y="3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3" name="任意多边形: 形状 219"/>
            <p:cNvSpPr/>
            <p:nvPr/>
          </p:nvSpPr>
          <p:spPr bwMode="auto">
            <a:xfrm>
              <a:off x="8008768" y="4567414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4" name="任意多边形: 形状 220"/>
            <p:cNvSpPr/>
            <p:nvPr/>
          </p:nvSpPr>
          <p:spPr bwMode="auto">
            <a:xfrm>
              <a:off x="8183474" y="4551886"/>
              <a:ext cx="161118" cy="126177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5" name="任意多边形: 形状 221"/>
            <p:cNvSpPr/>
            <p:nvPr/>
          </p:nvSpPr>
          <p:spPr bwMode="auto">
            <a:xfrm>
              <a:off x="8354297" y="4536356"/>
              <a:ext cx="161118" cy="126177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6" name="任意多边形: 形状 222"/>
            <p:cNvSpPr/>
            <p:nvPr/>
          </p:nvSpPr>
          <p:spPr bwMode="auto">
            <a:xfrm>
              <a:off x="8530944" y="451888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7 w 414"/>
                <a:gd name="T3" fmla="*/ 0 h 329"/>
                <a:gd name="T4" fmla="*/ 414 w 414"/>
                <a:gd name="T5" fmla="*/ 293 h 329"/>
                <a:gd name="T6" fmla="*/ 27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7" name="任意多边形: 形状 223"/>
            <p:cNvSpPr/>
            <p:nvPr/>
          </p:nvSpPr>
          <p:spPr bwMode="auto">
            <a:xfrm>
              <a:off x="8713415" y="4447062"/>
              <a:ext cx="790059" cy="182471"/>
            </a:xfrm>
            <a:custGeom>
              <a:avLst/>
              <a:gdLst>
                <a:gd name="T0" fmla="*/ 0 w 2032"/>
                <a:gd name="T1" fmla="*/ 181 h 474"/>
                <a:gd name="T2" fmla="*/ 2005 w 2032"/>
                <a:gd name="T3" fmla="*/ 0 h 474"/>
                <a:gd name="T4" fmla="*/ 2032 w 2032"/>
                <a:gd name="T5" fmla="*/ 294 h 474"/>
                <a:gd name="T6" fmla="*/ 26 w 2032"/>
                <a:gd name="T7" fmla="*/ 474 h 474"/>
                <a:gd name="T8" fmla="*/ 0 w 2032"/>
                <a:gd name="T9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2" h="474">
                  <a:moveTo>
                    <a:pt x="0" y="181"/>
                  </a:moveTo>
                  <a:lnTo>
                    <a:pt x="2005" y="0"/>
                  </a:lnTo>
                  <a:lnTo>
                    <a:pt x="2032" y="294"/>
                  </a:lnTo>
                  <a:lnTo>
                    <a:pt x="26" y="47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8" name="任意多边形: 形状 224"/>
            <p:cNvSpPr/>
            <p:nvPr/>
          </p:nvSpPr>
          <p:spPr bwMode="auto">
            <a:xfrm>
              <a:off x="9519001" y="4427650"/>
              <a:ext cx="199941" cy="130060"/>
            </a:xfrm>
            <a:custGeom>
              <a:avLst/>
              <a:gdLst>
                <a:gd name="T0" fmla="*/ 0 w 514"/>
                <a:gd name="T1" fmla="*/ 44 h 337"/>
                <a:gd name="T2" fmla="*/ 487 w 514"/>
                <a:gd name="T3" fmla="*/ 0 h 337"/>
                <a:gd name="T4" fmla="*/ 514 w 514"/>
                <a:gd name="T5" fmla="*/ 293 h 337"/>
                <a:gd name="T6" fmla="*/ 27 w 514"/>
                <a:gd name="T7" fmla="*/ 337 h 337"/>
                <a:gd name="T8" fmla="*/ 0 w 514"/>
                <a:gd name="T9" fmla="*/ 4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337">
                  <a:moveTo>
                    <a:pt x="0" y="44"/>
                  </a:moveTo>
                  <a:lnTo>
                    <a:pt x="487" y="0"/>
                  </a:lnTo>
                  <a:lnTo>
                    <a:pt x="514" y="293"/>
                  </a:lnTo>
                  <a:lnTo>
                    <a:pt x="27" y="33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9" name="任意多边形: 形状 225"/>
            <p:cNvSpPr/>
            <p:nvPr/>
          </p:nvSpPr>
          <p:spPr bwMode="auto">
            <a:xfrm>
              <a:off x="9736413" y="4404356"/>
              <a:ext cx="225177" cy="133942"/>
            </a:xfrm>
            <a:custGeom>
              <a:avLst/>
              <a:gdLst>
                <a:gd name="T0" fmla="*/ 0 w 578"/>
                <a:gd name="T1" fmla="*/ 50 h 343"/>
                <a:gd name="T2" fmla="*/ 551 w 578"/>
                <a:gd name="T3" fmla="*/ 0 h 343"/>
                <a:gd name="T4" fmla="*/ 578 w 578"/>
                <a:gd name="T5" fmla="*/ 294 h 343"/>
                <a:gd name="T6" fmla="*/ 27 w 578"/>
                <a:gd name="T7" fmla="*/ 343 h 343"/>
                <a:gd name="T8" fmla="*/ 0 w 578"/>
                <a:gd name="T9" fmla="*/ 5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43">
                  <a:moveTo>
                    <a:pt x="0" y="50"/>
                  </a:moveTo>
                  <a:lnTo>
                    <a:pt x="551" y="0"/>
                  </a:lnTo>
                  <a:lnTo>
                    <a:pt x="578" y="294"/>
                  </a:lnTo>
                  <a:lnTo>
                    <a:pt x="27" y="3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0" name="任意多边形: 形状 226"/>
            <p:cNvSpPr/>
            <p:nvPr/>
          </p:nvSpPr>
          <p:spPr bwMode="auto">
            <a:xfrm>
              <a:off x="9982943" y="4447062"/>
              <a:ext cx="137824" cy="69883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6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6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1" name="任意多边形: 形状 227"/>
            <p:cNvSpPr/>
            <p:nvPr/>
          </p:nvSpPr>
          <p:spPr bwMode="auto">
            <a:xfrm>
              <a:off x="10144060" y="4433474"/>
              <a:ext cx="137824" cy="67942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7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7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2" name="任意多边形: 形状 228"/>
            <p:cNvSpPr/>
            <p:nvPr/>
          </p:nvSpPr>
          <p:spPr bwMode="auto">
            <a:xfrm>
              <a:off x="10309060" y="4417945"/>
              <a:ext cx="137824" cy="67942"/>
            </a:xfrm>
            <a:custGeom>
              <a:avLst/>
              <a:gdLst>
                <a:gd name="T0" fmla="*/ 0 w 359"/>
                <a:gd name="T1" fmla="*/ 30 h 177"/>
                <a:gd name="T2" fmla="*/ 345 w 359"/>
                <a:gd name="T3" fmla="*/ 0 h 177"/>
                <a:gd name="T4" fmla="*/ 359 w 359"/>
                <a:gd name="T5" fmla="*/ 146 h 177"/>
                <a:gd name="T6" fmla="*/ 13 w 359"/>
                <a:gd name="T7" fmla="*/ 177 h 177"/>
                <a:gd name="T8" fmla="*/ 0 w 359"/>
                <a:gd name="T9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7">
                  <a:moveTo>
                    <a:pt x="0" y="30"/>
                  </a:moveTo>
                  <a:lnTo>
                    <a:pt x="345" y="0"/>
                  </a:lnTo>
                  <a:lnTo>
                    <a:pt x="359" y="146"/>
                  </a:lnTo>
                  <a:lnTo>
                    <a:pt x="13" y="17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3" name="任意多边形: 形状 229"/>
            <p:cNvSpPr/>
            <p:nvPr/>
          </p:nvSpPr>
          <p:spPr bwMode="auto">
            <a:xfrm>
              <a:off x="10136296" y="4361650"/>
              <a:ext cx="139764" cy="67942"/>
            </a:xfrm>
            <a:custGeom>
              <a:avLst/>
              <a:gdLst>
                <a:gd name="T0" fmla="*/ 0 w 359"/>
                <a:gd name="T1" fmla="*/ 31 h 178"/>
                <a:gd name="T2" fmla="*/ 346 w 359"/>
                <a:gd name="T3" fmla="*/ 0 h 178"/>
                <a:gd name="T4" fmla="*/ 359 w 359"/>
                <a:gd name="T5" fmla="*/ 147 h 178"/>
                <a:gd name="T6" fmla="*/ 14 w 359"/>
                <a:gd name="T7" fmla="*/ 178 h 178"/>
                <a:gd name="T8" fmla="*/ 0 w 359"/>
                <a:gd name="T9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8">
                  <a:moveTo>
                    <a:pt x="0" y="31"/>
                  </a:moveTo>
                  <a:lnTo>
                    <a:pt x="346" y="0"/>
                  </a:lnTo>
                  <a:lnTo>
                    <a:pt x="359" y="147"/>
                  </a:lnTo>
                  <a:lnTo>
                    <a:pt x="14" y="17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4" name="任意多边形: 形状 230"/>
            <p:cNvSpPr/>
            <p:nvPr/>
          </p:nvSpPr>
          <p:spPr bwMode="auto">
            <a:xfrm>
              <a:off x="8878414" y="4654768"/>
              <a:ext cx="772587" cy="609528"/>
            </a:xfrm>
            <a:custGeom>
              <a:avLst/>
              <a:gdLst>
                <a:gd name="T0" fmla="*/ 1736 w 1990"/>
                <a:gd name="T1" fmla="*/ 1 h 1573"/>
                <a:gd name="T2" fmla="*/ 1764 w 1990"/>
                <a:gd name="T3" fmla="*/ 1 h 1573"/>
                <a:gd name="T4" fmla="*/ 1790 w 1990"/>
                <a:gd name="T5" fmla="*/ 7 h 1573"/>
                <a:gd name="T6" fmla="*/ 1814 w 1990"/>
                <a:gd name="T7" fmla="*/ 17 h 1573"/>
                <a:gd name="T8" fmla="*/ 1836 w 1990"/>
                <a:gd name="T9" fmla="*/ 32 h 1573"/>
                <a:gd name="T10" fmla="*/ 1854 w 1990"/>
                <a:gd name="T11" fmla="*/ 52 h 1573"/>
                <a:gd name="T12" fmla="*/ 1870 w 1990"/>
                <a:gd name="T13" fmla="*/ 73 h 1573"/>
                <a:gd name="T14" fmla="*/ 1880 w 1990"/>
                <a:gd name="T15" fmla="*/ 98 h 1573"/>
                <a:gd name="T16" fmla="*/ 1885 w 1990"/>
                <a:gd name="T17" fmla="*/ 126 h 1573"/>
                <a:gd name="T18" fmla="*/ 1990 w 1990"/>
                <a:gd name="T19" fmla="*/ 1290 h 1573"/>
                <a:gd name="T20" fmla="*/ 1986 w 1990"/>
                <a:gd name="T21" fmla="*/ 1319 h 1573"/>
                <a:gd name="T22" fmla="*/ 1979 w 1990"/>
                <a:gd name="T23" fmla="*/ 1343 h 1573"/>
                <a:gd name="T24" fmla="*/ 1966 w 1990"/>
                <a:gd name="T25" fmla="*/ 1367 h 1573"/>
                <a:gd name="T26" fmla="*/ 1948 w 1990"/>
                <a:gd name="T27" fmla="*/ 1388 h 1573"/>
                <a:gd name="T28" fmla="*/ 1928 w 1990"/>
                <a:gd name="T29" fmla="*/ 1404 h 1573"/>
                <a:gd name="T30" fmla="*/ 1904 w 1990"/>
                <a:gd name="T31" fmla="*/ 1417 h 1573"/>
                <a:gd name="T32" fmla="*/ 1878 w 1990"/>
                <a:gd name="T33" fmla="*/ 1425 h 1573"/>
                <a:gd name="T34" fmla="*/ 254 w 1990"/>
                <a:gd name="T35" fmla="*/ 1573 h 1573"/>
                <a:gd name="T36" fmla="*/ 226 w 1990"/>
                <a:gd name="T37" fmla="*/ 1572 h 1573"/>
                <a:gd name="T38" fmla="*/ 200 w 1990"/>
                <a:gd name="T39" fmla="*/ 1566 h 1573"/>
                <a:gd name="T40" fmla="*/ 175 w 1990"/>
                <a:gd name="T41" fmla="*/ 1555 h 1573"/>
                <a:gd name="T42" fmla="*/ 154 w 1990"/>
                <a:gd name="T43" fmla="*/ 1540 h 1573"/>
                <a:gd name="T44" fmla="*/ 135 w 1990"/>
                <a:gd name="T45" fmla="*/ 1522 h 1573"/>
                <a:gd name="T46" fmla="*/ 120 w 1990"/>
                <a:gd name="T47" fmla="*/ 1499 h 1573"/>
                <a:gd name="T48" fmla="*/ 110 w 1990"/>
                <a:gd name="T49" fmla="*/ 1474 h 1573"/>
                <a:gd name="T50" fmla="*/ 105 w 1990"/>
                <a:gd name="T51" fmla="*/ 1447 h 1573"/>
                <a:gd name="T52" fmla="*/ 0 w 1990"/>
                <a:gd name="T53" fmla="*/ 282 h 1573"/>
                <a:gd name="T54" fmla="*/ 3 w 1990"/>
                <a:gd name="T55" fmla="*/ 255 h 1573"/>
                <a:gd name="T56" fmla="*/ 12 w 1990"/>
                <a:gd name="T57" fmla="*/ 229 h 1573"/>
                <a:gd name="T58" fmla="*/ 24 w 1990"/>
                <a:gd name="T59" fmla="*/ 206 h 1573"/>
                <a:gd name="T60" fmla="*/ 41 w 1990"/>
                <a:gd name="T61" fmla="*/ 186 h 1573"/>
                <a:gd name="T62" fmla="*/ 62 w 1990"/>
                <a:gd name="T63" fmla="*/ 170 h 1573"/>
                <a:gd name="T64" fmla="*/ 85 w 1990"/>
                <a:gd name="T65" fmla="*/ 157 h 1573"/>
                <a:gd name="T66" fmla="*/ 111 w 1990"/>
                <a:gd name="T67" fmla="*/ 14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0" h="1573">
                  <a:moveTo>
                    <a:pt x="125" y="147"/>
                  </a:moveTo>
                  <a:lnTo>
                    <a:pt x="1736" y="1"/>
                  </a:lnTo>
                  <a:lnTo>
                    <a:pt x="1750" y="0"/>
                  </a:lnTo>
                  <a:lnTo>
                    <a:pt x="1764" y="1"/>
                  </a:lnTo>
                  <a:lnTo>
                    <a:pt x="1777" y="3"/>
                  </a:lnTo>
                  <a:lnTo>
                    <a:pt x="1790" y="7"/>
                  </a:lnTo>
                  <a:lnTo>
                    <a:pt x="1803" y="12"/>
                  </a:lnTo>
                  <a:lnTo>
                    <a:pt x="1814" y="17"/>
                  </a:lnTo>
                  <a:lnTo>
                    <a:pt x="1825" y="25"/>
                  </a:lnTo>
                  <a:lnTo>
                    <a:pt x="1836" y="32"/>
                  </a:lnTo>
                  <a:lnTo>
                    <a:pt x="1846" y="41"/>
                  </a:lnTo>
                  <a:lnTo>
                    <a:pt x="1854" y="52"/>
                  </a:lnTo>
                  <a:lnTo>
                    <a:pt x="1863" y="63"/>
                  </a:lnTo>
                  <a:lnTo>
                    <a:pt x="1870" y="73"/>
                  </a:lnTo>
                  <a:lnTo>
                    <a:pt x="1875" y="85"/>
                  </a:lnTo>
                  <a:lnTo>
                    <a:pt x="1880" y="98"/>
                  </a:lnTo>
                  <a:lnTo>
                    <a:pt x="1884" y="112"/>
                  </a:lnTo>
                  <a:lnTo>
                    <a:pt x="1885" y="126"/>
                  </a:lnTo>
                  <a:lnTo>
                    <a:pt x="1990" y="1276"/>
                  </a:lnTo>
                  <a:lnTo>
                    <a:pt x="1990" y="1290"/>
                  </a:lnTo>
                  <a:lnTo>
                    <a:pt x="1988" y="1304"/>
                  </a:lnTo>
                  <a:lnTo>
                    <a:pt x="1986" y="1319"/>
                  </a:lnTo>
                  <a:lnTo>
                    <a:pt x="1983" y="1332"/>
                  </a:lnTo>
                  <a:lnTo>
                    <a:pt x="1979" y="1343"/>
                  </a:lnTo>
                  <a:lnTo>
                    <a:pt x="1972" y="1355"/>
                  </a:lnTo>
                  <a:lnTo>
                    <a:pt x="1966" y="1367"/>
                  </a:lnTo>
                  <a:lnTo>
                    <a:pt x="1957" y="1378"/>
                  </a:lnTo>
                  <a:lnTo>
                    <a:pt x="1948" y="1388"/>
                  </a:lnTo>
                  <a:lnTo>
                    <a:pt x="1939" y="1396"/>
                  </a:lnTo>
                  <a:lnTo>
                    <a:pt x="1928" y="1404"/>
                  </a:lnTo>
                  <a:lnTo>
                    <a:pt x="1917" y="1410"/>
                  </a:lnTo>
                  <a:lnTo>
                    <a:pt x="1904" y="1417"/>
                  </a:lnTo>
                  <a:lnTo>
                    <a:pt x="1891" y="1421"/>
                  </a:lnTo>
                  <a:lnTo>
                    <a:pt x="1878" y="1425"/>
                  </a:lnTo>
                  <a:lnTo>
                    <a:pt x="1864" y="1427"/>
                  </a:lnTo>
                  <a:lnTo>
                    <a:pt x="254" y="1573"/>
                  </a:lnTo>
                  <a:lnTo>
                    <a:pt x="240" y="1573"/>
                  </a:lnTo>
                  <a:lnTo>
                    <a:pt x="226" y="1572"/>
                  </a:lnTo>
                  <a:lnTo>
                    <a:pt x="213" y="1570"/>
                  </a:lnTo>
                  <a:lnTo>
                    <a:pt x="200" y="1566"/>
                  </a:lnTo>
                  <a:lnTo>
                    <a:pt x="187" y="1562"/>
                  </a:lnTo>
                  <a:lnTo>
                    <a:pt x="175" y="1555"/>
                  </a:lnTo>
                  <a:lnTo>
                    <a:pt x="164" y="1549"/>
                  </a:lnTo>
                  <a:lnTo>
                    <a:pt x="154" y="1540"/>
                  </a:lnTo>
                  <a:lnTo>
                    <a:pt x="144" y="1532"/>
                  </a:lnTo>
                  <a:lnTo>
                    <a:pt x="135" y="1522"/>
                  </a:lnTo>
                  <a:lnTo>
                    <a:pt x="128" y="1511"/>
                  </a:lnTo>
                  <a:lnTo>
                    <a:pt x="120" y="1499"/>
                  </a:lnTo>
                  <a:lnTo>
                    <a:pt x="115" y="1487"/>
                  </a:lnTo>
                  <a:lnTo>
                    <a:pt x="110" y="1474"/>
                  </a:lnTo>
                  <a:lnTo>
                    <a:pt x="107" y="1461"/>
                  </a:lnTo>
                  <a:lnTo>
                    <a:pt x="105" y="1447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1" y="268"/>
                  </a:lnTo>
                  <a:lnTo>
                    <a:pt x="3" y="255"/>
                  </a:lnTo>
                  <a:lnTo>
                    <a:pt x="7" y="242"/>
                  </a:lnTo>
                  <a:lnTo>
                    <a:pt x="12" y="229"/>
                  </a:lnTo>
                  <a:lnTo>
                    <a:pt x="17" y="217"/>
                  </a:lnTo>
                  <a:lnTo>
                    <a:pt x="24" y="206"/>
                  </a:lnTo>
                  <a:lnTo>
                    <a:pt x="33" y="196"/>
                  </a:lnTo>
                  <a:lnTo>
                    <a:pt x="41" y="186"/>
                  </a:lnTo>
                  <a:lnTo>
                    <a:pt x="51" y="177"/>
                  </a:lnTo>
                  <a:lnTo>
                    <a:pt x="62" y="170"/>
                  </a:lnTo>
                  <a:lnTo>
                    <a:pt x="74" y="162"/>
                  </a:lnTo>
                  <a:lnTo>
                    <a:pt x="85" y="157"/>
                  </a:lnTo>
                  <a:lnTo>
                    <a:pt x="98" y="152"/>
                  </a:lnTo>
                  <a:lnTo>
                    <a:pt x="111" y="148"/>
                  </a:lnTo>
                  <a:lnTo>
                    <a:pt x="125" y="1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0000"/>
            </a:bodyPr>
            <a:lstStyle/>
            <a:p>
              <a:pPr algn="ctr"/>
            </a:p>
          </p:txBody>
        </p:sp>
        <p:sp>
          <p:nvSpPr>
            <p:cNvPr id="85" name="任意多边形: 形状 231"/>
            <p:cNvSpPr/>
            <p:nvPr/>
          </p:nvSpPr>
          <p:spPr bwMode="auto">
            <a:xfrm>
              <a:off x="7490475" y="2668947"/>
              <a:ext cx="3156350" cy="1088999"/>
            </a:xfrm>
            <a:custGeom>
              <a:avLst/>
              <a:gdLst>
                <a:gd name="T0" fmla="*/ 0 w 8132"/>
                <a:gd name="T1" fmla="*/ 737 h 2806"/>
                <a:gd name="T2" fmla="*/ 8132 w 8132"/>
                <a:gd name="T3" fmla="*/ 0 h 2806"/>
                <a:gd name="T4" fmla="*/ 7961 w 8132"/>
                <a:gd name="T5" fmla="*/ 2138 h 2806"/>
                <a:gd name="T6" fmla="*/ 582 w 8132"/>
                <a:gd name="T7" fmla="*/ 2806 h 2806"/>
                <a:gd name="T8" fmla="*/ 0 w 8132"/>
                <a:gd name="T9" fmla="*/ 737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2" h="2806">
                  <a:moveTo>
                    <a:pt x="0" y="737"/>
                  </a:moveTo>
                  <a:lnTo>
                    <a:pt x="8132" y="0"/>
                  </a:lnTo>
                  <a:lnTo>
                    <a:pt x="7961" y="2138"/>
                  </a:lnTo>
                  <a:lnTo>
                    <a:pt x="582" y="2806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86" name="任意多边形: 形状 232"/>
            <p:cNvSpPr/>
            <p:nvPr/>
          </p:nvSpPr>
          <p:spPr bwMode="auto">
            <a:xfrm>
              <a:off x="7612768" y="2705829"/>
              <a:ext cx="2917586" cy="989999"/>
            </a:xfrm>
            <a:custGeom>
              <a:avLst/>
              <a:gdLst>
                <a:gd name="T0" fmla="*/ 0 w 7517"/>
                <a:gd name="T1" fmla="*/ 679 h 2549"/>
                <a:gd name="T2" fmla="*/ 7517 w 7517"/>
                <a:gd name="T3" fmla="*/ 0 h 2549"/>
                <a:gd name="T4" fmla="*/ 7355 w 7517"/>
                <a:gd name="T5" fmla="*/ 1932 h 2549"/>
                <a:gd name="T6" fmla="*/ 534 w 7517"/>
                <a:gd name="T7" fmla="*/ 2549 h 2549"/>
                <a:gd name="T8" fmla="*/ 0 w 7517"/>
                <a:gd name="T9" fmla="*/ 679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7" h="2549">
                  <a:moveTo>
                    <a:pt x="0" y="679"/>
                  </a:moveTo>
                  <a:lnTo>
                    <a:pt x="7517" y="0"/>
                  </a:lnTo>
                  <a:lnTo>
                    <a:pt x="7355" y="1932"/>
                  </a:lnTo>
                  <a:lnTo>
                    <a:pt x="534" y="254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87" name="任意多边形: 形状 233"/>
            <p:cNvSpPr/>
            <p:nvPr/>
          </p:nvSpPr>
          <p:spPr bwMode="auto">
            <a:xfrm>
              <a:off x="7490475" y="2595182"/>
              <a:ext cx="3158291" cy="359118"/>
            </a:xfrm>
            <a:custGeom>
              <a:avLst/>
              <a:gdLst>
                <a:gd name="T0" fmla="*/ 1 w 8139"/>
                <a:gd name="T1" fmla="*/ 925 h 925"/>
                <a:gd name="T2" fmla="*/ 0 w 8139"/>
                <a:gd name="T3" fmla="*/ 916 h 925"/>
                <a:gd name="T4" fmla="*/ 3 w 8139"/>
                <a:gd name="T5" fmla="*/ 895 h 925"/>
                <a:gd name="T6" fmla="*/ 4 w 8139"/>
                <a:gd name="T7" fmla="*/ 879 h 925"/>
                <a:gd name="T8" fmla="*/ 7 w 8139"/>
                <a:gd name="T9" fmla="*/ 863 h 925"/>
                <a:gd name="T10" fmla="*/ 11 w 8139"/>
                <a:gd name="T11" fmla="*/ 845 h 925"/>
                <a:gd name="T12" fmla="*/ 17 w 8139"/>
                <a:gd name="T13" fmla="*/ 826 h 925"/>
                <a:gd name="T14" fmla="*/ 25 w 8139"/>
                <a:gd name="T15" fmla="*/ 807 h 925"/>
                <a:gd name="T16" fmla="*/ 36 w 8139"/>
                <a:gd name="T17" fmla="*/ 789 h 925"/>
                <a:gd name="T18" fmla="*/ 41 w 8139"/>
                <a:gd name="T19" fmla="*/ 779 h 925"/>
                <a:gd name="T20" fmla="*/ 49 w 8139"/>
                <a:gd name="T21" fmla="*/ 770 h 925"/>
                <a:gd name="T22" fmla="*/ 57 w 8139"/>
                <a:gd name="T23" fmla="*/ 762 h 925"/>
                <a:gd name="T24" fmla="*/ 64 w 8139"/>
                <a:gd name="T25" fmla="*/ 753 h 925"/>
                <a:gd name="T26" fmla="*/ 74 w 8139"/>
                <a:gd name="T27" fmla="*/ 745 h 925"/>
                <a:gd name="T28" fmla="*/ 84 w 8139"/>
                <a:gd name="T29" fmla="*/ 738 h 925"/>
                <a:gd name="T30" fmla="*/ 94 w 8139"/>
                <a:gd name="T31" fmla="*/ 731 h 925"/>
                <a:gd name="T32" fmla="*/ 105 w 8139"/>
                <a:gd name="T33" fmla="*/ 726 h 925"/>
                <a:gd name="T34" fmla="*/ 118 w 8139"/>
                <a:gd name="T35" fmla="*/ 720 h 925"/>
                <a:gd name="T36" fmla="*/ 132 w 8139"/>
                <a:gd name="T37" fmla="*/ 715 h 925"/>
                <a:gd name="T38" fmla="*/ 146 w 8139"/>
                <a:gd name="T39" fmla="*/ 712 h 925"/>
                <a:gd name="T40" fmla="*/ 161 w 8139"/>
                <a:gd name="T41" fmla="*/ 709 h 925"/>
                <a:gd name="T42" fmla="*/ 278 w 8139"/>
                <a:gd name="T43" fmla="*/ 697 h 925"/>
                <a:gd name="T44" fmla="*/ 547 w 8139"/>
                <a:gd name="T45" fmla="*/ 671 h 925"/>
                <a:gd name="T46" fmla="*/ 948 w 8139"/>
                <a:gd name="T47" fmla="*/ 634 h 925"/>
                <a:gd name="T48" fmla="*/ 1458 w 8139"/>
                <a:gd name="T49" fmla="*/ 587 h 925"/>
                <a:gd name="T50" fmla="*/ 2055 w 8139"/>
                <a:gd name="T51" fmla="*/ 533 h 925"/>
                <a:gd name="T52" fmla="*/ 2716 w 8139"/>
                <a:gd name="T53" fmla="*/ 473 h 925"/>
                <a:gd name="T54" fmla="*/ 3419 w 8139"/>
                <a:gd name="T55" fmla="*/ 410 h 925"/>
                <a:gd name="T56" fmla="*/ 4142 w 8139"/>
                <a:gd name="T57" fmla="*/ 345 h 925"/>
                <a:gd name="T58" fmla="*/ 4864 w 8139"/>
                <a:gd name="T59" fmla="*/ 280 h 925"/>
                <a:gd name="T60" fmla="*/ 5561 w 8139"/>
                <a:gd name="T61" fmla="*/ 217 h 925"/>
                <a:gd name="T62" fmla="*/ 6213 w 8139"/>
                <a:gd name="T63" fmla="*/ 159 h 925"/>
                <a:gd name="T64" fmla="*/ 6795 w 8139"/>
                <a:gd name="T65" fmla="*/ 107 h 925"/>
                <a:gd name="T66" fmla="*/ 7287 w 8139"/>
                <a:gd name="T67" fmla="*/ 63 h 925"/>
                <a:gd name="T68" fmla="*/ 7665 w 8139"/>
                <a:gd name="T69" fmla="*/ 29 h 925"/>
                <a:gd name="T70" fmla="*/ 7909 w 8139"/>
                <a:gd name="T71" fmla="*/ 8 h 925"/>
                <a:gd name="T72" fmla="*/ 7995 w 8139"/>
                <a:gd name="T73" fmla="*/ 0 h 925"/>
                <a:gd name="T74" fmla="*/ 7998 w 8139"/>
                <a:gd name="T75" fmla="*/ 0 h 925"/>
                <a:gd name="T76" fmla="*/ 8008 w 8139"/>
                <a:gd name="T77" fmla="*/ 1 h 925"/>
                <a:gd name="T78" fmla="*/ 8022 w 8139"/>
                <a:gd name="T79" fmla="*/ 3 h 925"/>
                <a:gd name="T80" fmla="*/ 8038 w 8139"/>
                <a:gd name="T81" fmla="*/ 10 h 925"/>
                <a:gd name="T82" fmla="*/ 8048 w 8139"/>
                <a:gd name="T83" fmla="*/ 14 h 925"/>
                <a:gd name="T84" fmla="*/ 8058 w 8139"/>
                <a:gd name="T85" fmla="*/ 19 h 925"/>
                <a:gd name="T86" fmla="*/ 8067 w 8139"/>
                <a:gd name="T87" fmla="*/ 26 h 925"/>
                <a:gd name="T88" fmla="*/ 8077 w 8139"/>
                <a:gd name="T89" fmla="*/ 35 h 925"/>
                <a:gd name="T90" fmla="*/ 8087 w 8139"/>
                <a:gd name="T91" fmla="*/ 44 h 925"/>
                <a:gd name="T92" fmla="*/ 8095 w 8139"/>
                <a:gd name="T93" fmla="*/ 56 h 925"/>
                <a:gd name="T94" fmla="*/ 8104 w 8139"/>
                <a:gd name="T95" fmla="*/ 70 h 925"/>
                <a:gd name="T96" fmla="*/ 8113 w 8139"/>
                <a:gd name="T97" fmla="*/ 87 h 925"/>
                <a:gd name="T98" fmla="*/ 8120 w 8139"/>
                <a:gd name="T99" fmla="*/ 103 h 925"/>
                <a:gd name="T100" fmla="*/ 8126 w 8139"/>
                <a:gd name="T101" fmla="*/ 117 h 925"/>
                <a:gd name="T102" fmla="*/ 8130 w 8139"/>
                <a:gd name="T103" fmla="*/ 130 h 925"/>
                <a:gd name="T104" fmla="*/ 8133 w 8139"/>
                <a:gd name="T105" fmla="*/ 141 h 925"/>
                <a:gd name="T106" fmla="*/ 8137 w 8139"/>
                <a:gd name="T107" fmla="*/ 159 h 925"/>
                <a:gd name="T108" fmla="*/ 8139 w 8139"/>
                <a:gd name="T109" fmla="*/ 172 h 925"/>
                <a:gd name="T110" fmla="*/ 8137 w 8139"/>
                <a:gd name="T111" fmla="*/ 181 h 925"/>
                <a:gd name="T112" fmla="*/ 8136 w 8139"/>
                <a:gd name="T113" fmla="*/ 185 h 925"/>
                <a:gd name="T114" fmla="*/ 8134 w 8139"/>
                <a:gd name="T115" fmla="*/ 188 h 925"/>
                <a:gd name="T116" fmla="*/ 8133 w 8139"/>
                <a:gd name="T117" fmla="*/ 188 h 925"/>
                <a:gd name="T118" fmla="*/ 1 w 8139"/>
                <a:gd name="T11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39" h="925">
                  <a:moveTo>
                    <a:pt x="1" y="925"/>
                  </a:moveTo>
                  <a:lnTo>
                    <a:pt x="0" y="916"/>
                  </a:lnTo>
                  <a:lnTo>
                    <a:pt x="3" y="895"/>
                  </a:lnTo>
                  <a:lnTo>
                    <a:pt x="4" y="879"/>
                  </a:lnTo>
                  <a:lnTo>
                    <a:pt x="7" y="863"/>
                  </a:lnTo>
                  <a:lnTo>
                    <a:pt x="11" y="845"/>
                  </a:lnTo>
                  <a:lnTo>
                    <a:pt x="17" y="826"/>
                  </a:lnTo>
                  <a:lnTo>
                    <a:pt x="25" y="807"/>
                  </a:lnTo>
                  <a:lnTo>
                    <a:pt x="36" y="789"/>
                  </a:lnTo>
                  <a:lnTo>
                    <a:pt x="41" y="779"/>
                  </a:lnTo>
                  <a:lnTo>
                    <a:pt x="49" y="770"/>
                  </a:lnTo>
                  <a:lnTo>
                    <a:pt x="57" y="762"/>
                  </a:lnTo>
                  <a:lnTo>
                    <a:pt x="64" y="753"/>
                  </a:lnTo>
                  <a:lnTo>
                    <a:pt x="74" y="745"/>
                  </a:lnTo>
                  <a:lnTo>
                    <a:pt x="84" y="738"/>
                  </a:lnTo>
                  <a:lnTo>
                    <a:pt x="94" y="731"/>
                  </a:lnTo>
                  <a:lnTo>
                    <a:pt x="105" y="726"/>
                  </a:lnTo>
                  <a:lnTo>
                    <a:pt x="118" y="720"/>
                  </a:lnTo>
                  <a:lnTo>
                    <a:pt x="132" y="715"/>
                  </a:lnTo>
                  <a:lnTo>
                    <a:pt x="146" y="712"/>
                  </a:lnTo>
                  <a:lnTo>
                    <a:pt x="161" y="709"/>
                  </a:lnTo>
                  <a:lnTo>
                    <a:pt x="278" y="697"/>
                  </a:lnTo>
                  <a:lnTo>
                    <a:pt x="547" y="671"/>
                  </a:lnTo>
                  <a:lnTo>
                    <a:pt x="948" y="634"/>
                  </a:lnTo>
                  <a:lnTo>
                    <a:pt x="1458" y="587"/>
                  </a:lnTo>
                  <a:lnTo>
                    <a:pt x="2055" y="533"/>
                  </a:lnTo>
                  <a:lnTo>
                    <a:pt x="2716" y="473"/>
                  </a:lnTo>
                  <a:lnTo>
                    <a:pt x="3419" y="410"/>
                  </a:lnTo>
                  <a:lnTo>
                    <a:pt x="4142" y="345"/>
                  </a:lnTo>
                  <a:lnTo>
                    <a:pt x="4864" y="280"/>
                  </a:lnTo>
                  <a:lnTo>
                    <a:pt x="5561" y="217"/>
                  </a:lnTo>
                  <a:lnTo>
                    <a:pt x="6213" y="159"/>
                  </a:lnTo>
                  <a:lnTo>
                    <a:pt x="6795" y="107"/>
                  </a:lnTo>
                  <a:lnTo>
                    <a:pt x="7287" y="63"/>
                  </a:lnTo>
                  <a:lnTo>
                    <a:pt x="7665" y="29"/>
                  </a:lnTo>
                  <a:lnTo>
                    <a:pt x="7909" y="8"/>
                  </a:lnTo>
                  <a:lnTo>
                    <a:pt x="7995" y="0"/>
                  </a:lnTo>
                  <a:lnTo>
                    <a:pt x="7998" y="0"/>
                  </a:lnTo>
                  <a:lnTo>
                    <a:pt x="8008" y="1"/>
                  </a:lnTo>
                  <a:lnTo>
                    <a:pt x="8022" y="3"/>
                  </a:lnTo>
                  <a:lnTo>
                    <a:pt x="8038" y="10"/>
                  </a:lnTo>
                  <a:lnTo>
                    <a:pt x="8048" y="14"/>
                  </a:lnTo>
                  <a:lnTo>
                    <a:pt x="8058" y="19"/>
                  </a:lnTo>
                  <a:lnTo>
                    <a:pt x="8067" y="26"/>
                  </a:lnTo>
                  <a:lnTo>
                    <a:pt x="8077" y="35"/>
                  </a:lnTo>
                  <a:lnTo>
                    <a:pt x="8087" y="44"/>
                  </a:lnTo>
                  <a:lnTo>
                    <a:pt x="8095" y="56"/>
                  </a:lnTo>
                  <a:lnTo>
                    <a:pt x="8104" y="70"/>
                  </a:lnTo>
                  <a:lnTo>
                    <a:pt x="8113" y="87"/>
                  </a:lnTo>
                  <a:lnTo>
                    <a:pt x="8120" y="103"/>
                  </a:lnTo>
                  <a:lnTo>
                    <a:pt x="8126" y="117"/>
                  </a:lnTo>
                  <a:lnTo>
                    <a:pt x="8130" y="130"/>
                  </a:lnTo>
                  <a:lnTo>
                    <a:pt x="8133" y="141"/>
                  </a:lnTo>
                  <a:lnTo>
                    <a:pt x="8137" y="159"/>
                  </a:lnTo>
                  <a:lnTo>
                    <a:pt x="8139" y="172"/>
                  </a:lnTo>
                  <a:lnTo>
                    <a:pt x="8137" y="181"/>
                  </a:lnTo>
                  <a:lnTo>
                    <a:pt x="8136" y="185"/>
                  </a:lnTo>
                  <a:lnTo>
                    <a:pt x="8134" y="188"/>
                  </a:lnTo>
                  <a:lnTo>
                    <a:pt x="8133" y="188"/>
                  </a:lnTo>
                  <a:lnTo>
                    <a:pt x="1" y="92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2500"/>
            </a:bodyPr>
            <a:lstStyle/>
            <a:p>
              <a:pPr algn="ctr"/>
            </a:p>
          </p:txBody>
        </p:sp>
        <p:sp>
          <p:nvSpPr>
            <p:cNvPr id="88" name="任意多边形: 形状 234"/>
            <p:cNvSpPr/>
            <p:nvPr/>
          </p:nvSpPr>
          <p:spPr bwMode="auto">
            <a:xfrm>
              <a:off x="7490475" y="2624301"/>
              <a:ext cx="3158291" cy="330000"/>
            </a:xfrm>
            <a:custGeom>
              <a:avLst/>
              <a:gdLst>
                <a:gd name="T0" fmla="*/ 1 w 8139"/>
                <a:gd name="T1" fmla="*/ 848 h 848"/>
                <a:gd name="T2" fmla="*/ 0 w 8139"/>
                <a:gd name="T3" fmla="*/ 837 h 848"/>
                <a:gd name="T4" fmla="*/ 3 w 8139"/>
                <a:gd name="T5" fmla="*/ 811 h 848"/>
                <a:gd name="T6" fmla="*/ 6 w 8139"/>
                <a:gd name="T7" fmla="*/ 793 h 848"/>
                <a:gd name="T8" fmla="*/ 10 w 8139"/>
                <a:gd name="T9" fmla="*/ 773 h 848"/>
                <a:gd name="T10" fmla="*/ 16 w 8139"/>
                <a:gd name="T11" fmla="*/ 753 h 848"/>
                <a:gd name="T12" fmla="*/ 24 w 8139"/>
                <a:gd name="T13" fmla="*/ 731 h 848"/>
                <a:gd name="T14" fmla="*/ 8108 w 8139"/>
                <a:gd name="T15" fmla="*/ 0 h 848"/>
                <a:gd name="T16" fmla="*/ 8110 w 8139"/>
                <a:gd name="T17" fmla="*/ 4 h 848"/>
                <a:gd name="T18" fmla="*/ 8113 w 8139"/>
                <a:gd name="T19" fmla="*/ 10 h 848"/>
                <a:gd name="T20" fmla="*/ 8120 w 8139"/>
                <a:gd name="T21" fmla="*/ 26 h 848"/>
                <a:gd name="T22" fmla="*/ 8126 w 8139"/>
                <a:gd name="T23" fmla="*/ 40 h 848"/>
                <a:gd name="T24" fmla="*/ 8130 w 8139"/>
                <a:gd name="T25" fmla="*/ 53 h 848"/>
                <a:gd name="T26" fmla="*/ 8133 w 8139"/>
                <a:gd name="T27" fmla="*/ 64 h 848"/>
                <a:gd name="T28" fmla="*/ 8137 w 8139"/>
                <a:gd name="T29" fmla="*/ 82 h 848"/>
                <a:gd name="T30" fmla="*/ 8139 w 8139"/>
                <a:gd name="T31" fmla="*/ 95 h 848"/>
                <a:gd name="T32" fmla="*/ 8137 w 8139"/>
                <a:gd name="T33" fmla="*/ 104 h 848"/>
                <a:gd name="T34" fmla="*/ 8136 w 8139"/>
                <a:gd name="T35" fmla="*/ 108 h 848"/>
                <a:gd name="T36" fmla="*/ 8134 w 8139"/>
                <a:gd name="T37" fmla="*/ 111 h 848"/>
                <a:gd name="T38" fmla="*/ 8133 w 8139"/>
                <a:gd name="T39" fmla="*/ 111 h 848"/>
                <a:gd name="T40" fmla="*/ 1 w 8139"/>
                <a:gd name="T4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9" h="848">
                  <a:moveTo>
                    <a:pt x="1" y="848"/>
                  </a:moveTo>
                  <a:lnTo>
                    <a:pt x="0" y="837"/>
                  </a:lnTo>
                  <a:lnTo>
                    <a:pt x="3" y="811"/>
                  </a:lnTo>
                  <a:lnTo>
                    <a:pt x="6" y="793"/>
                  </a:lnTo>
                  <a:lnTo>
                    <a:pt x="10" y="773"/>
                  </a:lnTo>
                  <a:lnTo>
                    <a:pt x="16" y="753"/>
                  </a:lnTo>
                  <a:lnTo>
                    <a:pt x="24" y="731"/>
                  </a:lnTo>
                  <a:lnTo>
                    <a:pt x="8108" y="0"/>
                  </a:lnTo>
                  <a:lnTo>
                    <a:pt x="8110" y="4"/>
                  </a:lnTo>
                  <a:lnTo>
                    <a:pt x="8113" y="10"/>
                  </a:lnTo>
                  <a:lnTo>
                    <a:pt x="8120" y="26"/>
                  </a:lnTo>
                  <a:lnTo>
                    <a:pt x="8126" y="40"/>
                  </a:lnTo>
                  <a:lnTo>
                    <a:pt x="8130" y="53"/>
                  </a:lnTo>
                  <a:lnTo>
                    <a:pt x="8133" y="64"/>
                  </a:lnTo>
                  <a:lnTo>
                    <a:pt x="8137" y="82"/>
                  </a:lnTo>
                  <a:lnTo>
                    <a:pt x="8139" y="95"/>
                  </a:lnTo>
                  <a:lnTo>
                    <a:pt x="8137" y="104"/>
                  </a:lnTo>
                  <a:lnTo>
                    <a:pt x="8136" y="108"/>
                  </a:lnTo>
                  <a:lnTo>
                    <a:pt x="8134" y="111"/>
                  </a:lnTo>
                  <a:lnTo>
                    <a:pt x="8133" y="111"/>
                  </a:lnTo>
                  <a:lnTo>
                    <a:pt x="1" y="8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5000" lnSpcReduction="20000"/>
            </a:bodyPr>
            <a:lstStyle/>
            <a:p>
              <a:pPr algn="ctr"/>
            </a:p>
          </p:txBody>
        </p:sp>
        <p:sp>
          <p:nvSpPr>
            <p:cNvPr id="89" name="任意多边形: 形状 235"/>
            <p:cNvSpPr/>
            <p:nvPr/>
          </p:nvSpPr>
          <p:spPr bwMode="auto">
            <a:xfrm>
              <a:off x="7713709" y="3707475"/>
              <a:ext cx="320294" cy="87353"/>
            </a:xfrm>
            <a:custGeom>
              <a:avLst/>
              <a:gdLst>
                <a:gd name="T0" fmla="*/ 0 w 821"/>
                <a:gd name="T1" fmla="*/ 73 h 226"/>
                <a:gd name="T2" fmla="*/ 814 w 821"/>
                <a:gd name="T3" fmla="*/ 0 h 226"/>
                <a:gd name="T4" fmla="*/ 821 w 821"/>
                <a:gd name="T5" fmla="*/ 63 h 226"/>
                <a:gd name="T6" fmla="*/ 192 w 821"/>
                <a:gd name="T7" fmla="*/ 121 h 226"/>
                <a:gd name="T8" fmla="*/ 179 w 821"/>
                <a:gd name="T9" fmla="*/ 122 h 226"/>
                <a:gd name="T10" fmla="*/ 165 w 821"/>
                <a:gd name="T11" fmla="*/ 124 h 226"/>
                <a:gd name="T12" fmla="*/ 152 w 821"/>
                <a:gd name="T13" fmla="*/ 127 h 226"/>
                <a:gd name="T14" fmla="*/ 138 w 821"/>
                <a:gd name="T15" fmla="*/ 132 h 226"/>
                <a:gd name="T16" fmla="*/ 126 w 821"/>
                <a:gd name="T17" fmla="*/ 136 h 226"/>
                <a:gd name="T18" fmla="*/ 113 w 821"/>
                <a:gd name="T19" fmla="*/ 141 h 226"/>
                <a:gd name="T20" fmla="*/ 101 w 821"/>
                <a:gd name="T21" fmla="*/ 148 h 226"/>
                <a:gd name="T22" fmla="*/ 89 w 821"/>
                <a:gd name="T23" fmla="*/ 154 h 226"/>
                <a:gd name="T24" fmla="*/ 78 w 821"/>
                <a:gd name="T25" fmla="*/ 161 h 226"/>
                <a:gd name="T26" fmla="*/ 68 w 821"/>
                <a:gd name="T27" fmla="*/ 168 h 226"/>
                <a:gd name="T28" fmla="*/ 57 w 821"/>
                <a:gd name="T29" fmla="*/ 177 h 226"/>
                <a:gd name="T30" fmla="*/ 47 w 821"/>
                <a:gd name="T31" fmla="*/ 186 h 226"/>
                <a:gd name="T32" fmla="*/ 38 w 821"/>
                <a:gd name="T33" fmla="*/ 194 h 226"/>
                <a:gd name="T34" fmla="*/ 30 w 821"/>
                <a:gd name="T35" fmla="*/ 204 h 226"/>
                <a:gd name="T36" fmla="*/ 21 w 821"/>
                <a:gd name="T37" fmla="*/ 215 h 226"/>
                <a:gd name="T38" fmla="*/ 14 w 821"/>
                <a:gd name="T39" fmla="*/ 226 h 226"/>
                <a:gd name="T40" fmla="*/ 0 w 821"/>
                <a:gd name="T41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1" h="226">
                  <a:moveTo>
                    <a:pt x="0" y="73"/>
                  </a:moveTo>
                  <a:lnTo>
                    <a:pt x="814" y="0"/>
                  </a:lnTo>
                  <a:lnTo>
                    <a:pt x="821" y="63"/>
                  </a:lnTo>
                  <a:lnTo>
                    <a:pt x="192" y="121"/>
                  </a:lnTo>
                  <a:lnTo>
                    <a:pt x="179" y="122"/>
                  </a:lnTo>
                  <a:lnTo>
                    <a:pt x="165" y="124"/>
                  </a:lnTo>
                  <a:lnTo>
                    <a:pt x="152" y="127"/>
                  </a:lnTo>
                  <a:lnTo>
                    <a:pt x="138" y="132"/>
                  </a:lnTo>
                  <a:lnTo>
                    <a:pt x="126" y="136"/>
                  </a:lnTo>
                  <a:lnTo>
                    <a:pt x="113" y="141"/>
                  </a:lnTo>
                  <a:lnTo>
                    <a:pt x="101" y="148"/>
                  </a:lnTo>
                  <a:lnTo>
                    <a:pt x="89" y="154"/>
                  </a:lnTo>
                  <a:lnTo>
                    <a:pt x="78" y="161"/>
                  </a:lnTo>
                  <a:lnTo>
                    <a:pt x="68" y="168"/>
                  </a:lnTo>
                  <a:lnTo>
                    <a:pt x="57" y="177"/>
                  </a:lnTo>
                  <a:lnTo>
                    <a:pt x="47" y="186"/>
                  </a:lnTo>
                  <a:lnTo>
                    <a:pt x="38" y="194"/>
                  </a:lnTo>
                  <a:lnTo>
                    <a:pt x="30" y="204"/>
                  </a:lnTo>
                  <a:lnTo>
                    <a:pt x="21" y="215"/>
                  </a:lnTo>
                  <a:lnTo>
                    <a:pt x="14" y="22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0" name="任意多边形: 形状 236"/>
            <p:cNvSpPr/>
            <p:nvPr/>
          </p:nvSpPr>
          <p:spPr bwMode="auto">
            <a:xfrm>
              <a:off x="10270237" y="3476475"/>
              <a:ext cx="318353" cy="97059"/>
            </a:xfrm>
            <a:custGeom>
              <a:avLst/>
              <a:gdLst>
                <a:gd name="T0" fmla="*/ 794 w 817"/>
                <a:gd name="T1" fmla="*/ 0 h 246"/>
                <a:gd name="T2" fmla="*/ 0 w 817"/>
                <a:gd name="T3" fmla="*/ 71 h 246"/>
                <a:gd name="T4" fmla="*/ 6 w 817"/>
                <a:gd name="T5" fmla="*/ 136 h 246"/>
                <a:gd name="T6" fmla="*/ 564 w 817"/>
                <a:gd name="T7" fmla="*/ 85 h 246"/>
                <a:gd name="T8" fmla="*/ 585 w 817"/>
                <a:gd name="T9" fmla="*/ 84 h 246"/>
                <a:gd name="T10" fmla="*/ 606 w 817"/>
                <a:gd name="T11" fmla="*/ 85 h 246"/>
                <a:gd name="T12" fmla="*/ 627 w 817"/>
                <a:gd name="T13" fmla="*/ 87 h 246"/>
                <a:gd name="T14" fmla="*/ 646 w 817"/>
                <a:gd name="T15" fmla="*/ 92 h 246"/>
                <a:gd name="T16" fmla="*/ 665 w 817"/>
                <a:gd name="T17" fmla="*/ 97 h 246"/>
                <a:gd name="T18" fmla="*/ 684 w 817"/>
                <a:gd name="T19" fmla="*/ 105 h 246"/>
                <a:gd name="T20" fmla="*/ 702 w 817"/>
                <a:gd name="T21" fmla="*/ 113 h 246"/>
                <a:gd name="T22" fmla="*/ 719 w 817"/>
                <a:gd name="T23" fmla="*/ 124 h 246"/>
                <a:gd name="T24" fmla="*/ 736 w 817"/>
                <a:gd name="T25" fmla="*/ 135 h 246"/>
                <a:gd name="T26" fmla="*/ 751 w 817"/>
                <a:gd name="T27" fmla="*/ 148 h 246"/>
                <a:gd name="T28" fmla="*/ 765 w 817"/>
                <a:gd name="T29" fmla="*/ 162 h 246"/>
                <a:gd name="T30" fmla="*/ 778 w 817"/>
                <a:gd name="T31" fmla="*/ 177 h 246"/>
                <a:gd name="T32" fmla="*/ 790 w 817"/>
                <a:gd name="T33" fmla="*/ 193 h 246"/>
                <a:gd name="T34" fmla="*/ 799 w 817"/>
                <a:gd name="T35" fmla="*/ 210 h 246"/>
                <a:gd name="T36" fmla="*/ 809 w 817"/>
                <a:gd name="T37" fmla="*/ 228 h 246"/>
                <a:gd name="T38" fmla="*/ 817 w 817"/>
                <a:gd name="T39" fmla="*/ 246 h 246"/>
                <a:gd name="T40" fmla="*/ 794 w 817"/>
                <a:gd name="T4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246">
                  <a:moveTo>
                    <a:pt x="794" y="0"/>
                  </a:moveTo>
                  <a:lnTo>
                    <a:pt x="0" y="71"/>
                  </a:lnTo>
                  <a:lnTo>
                    <a:pt x="6" y="136"/>
                  </a:lnTo>
                  <a:lnTo>
                    <a:pt x="564" y="85"/>
                  </a:lnTo>
                  <a:lnTo>
                    <a:pt x="585" y="84"/>
                  </a:lnTo>
                  <a:lnTo>
                    <a:pt x="606" y="85"/>
                  </a:lnTo>
                  <a:lnTo>
                    <a:pt x="627" y="87"/>
                  </a:lnTo>
                  <a:lnTo>
                    <a:pt x="646" y="92"/>
                  </a:lnTo>
                  <a:lnTo>
                    <a:pt x="665" y="97"/>
                  </a:lnTo>
                  <a:lnTo>
                    <a:pt x="684" y="105"/>
                  </a:lnTo>
                  <a:lnTo>
                    <a:pt x="702" y="113"/>
                  </a:lnTo>
                  <a:lnTo>
                    <a:pt x="719" y="124"/>
                  </a:lnTo>
                  <a:lnTo>
                    <a:pt x="736" y="135"/>
                  </a:lnTo>
                  <a:lnTo>
                    <a:pt x="751" y="148"/>
                  </a:lnTo>
                  <a:lnTo>
                    <a:pt x="765" y="162"/>
                  </a:lnTo>
                  <a:lnTo>
                    <a:pt x="778" y="177"/>
                  </a:lnTo>
                  <a:lnTo>
                    <a:pt x="790" y="193"/>
                  </a:lnTo>
                  <a:lnTo>
                    <a:pt x="799" y="210"/>
                  </a:lnTo>
                  <a:lnTo>
                    <a:pt x="809" y="228"/>
                  </a:lnTo>
                  <a:lnTo>
                    <a:pt x="817" y="24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1" name="任意多边形: 形状 237"/>
            <p:cNvSpPr/>
            <p:nvPr/>
          </p:nvSpPr>
          <p:spPr bwMode="auto">
            <a:xfrm>
              <a:off x="8991002" y="3804534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8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2" name="任意多边形: 形状 238"/>
            <p:cNvSpPr/>
            <p:nvPr/>
          </p:nvSpPr>
          <p:spPr bwMode="auto">
            <a:xfrm>
              <a:off x="8732826" y="4070474"/>
              <a:ext cx="161118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3" name="任意多边形: 形状 239"/>
            <p:cNvSpPr/>
            <p:nvPr/>
          </p:nvSpPr>
          <p:spPr bwMode="auto">
            <a:xfrm>
              <a:off x="9421943" y="4291768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4" name="任意多边形: 形状 240"/>
            <p:cNvSpPr/>
            <p:nvPr/>
          </p:nvSpPr>
          <p:spPr bwMode="auto">
            <a:xfrm>
              <a:off x="9880060" y="3825887"/>
              <a:ext cx="161118" cy="126177"/>
            </a:xfrm>
            <a:custGeom>
              <a:avLst/>
              <a:gdLst>
                <a:gd name="T0" fmla="*/ 0 w 414"/>
                <a:gd name="T1" fmla="*/ 34 h 327"/>
                <a:gd name="T2" fmla="*/ 388 w 414"/>
                <a:gd name="T3" fmla="*/ 0 h 327"/>
                <a:gd name="T4" fmla="*/ 414 w 414"/>
                <a:gd name="T5" fmla="*/ 293 h 327"/>
                <a:gd name="T6" fmla="*/ 26 w 414"/>
                <a:gd name="T7" fmla="*/ 327 h 327"/>
                <a:gd name="T8" fmla="*/ 0 w 414"/>
                <a:gd name="T9" fmla="*/ 3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7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5" name="任意多边形: 形状 241"/>
            <p:cNvSpPr/>
            <p:nvPr/>
          </p:nvSpPr>
          <p:spPr bwMode="auto">
            <a:xfrm>
              <a:off x="8030122" y="3505593"/>
              <a:ext cx="2242058" cy="227118"/>
            </a:xfrm>
            <a:custGeom>
              <a:avLst/>
              <a:gdLst>
                <a:gd name="T0" fmla="*/ 0 w 5776"/>
                <a:gd name="T1" fmla="*/ 523 h 589"/>
                <a:gd name="T2" fmla="*/ 5770 w 5776"/>
                <a:gd name="T3" fmla="*/ 0 h 589"/>
                <a:gd name="T4" fmla="*/ 5776 w 5776"/>
                <a:gd name="T5" fmla="*/ 67 h 589"/>
                <a:gd name="T6" fmla="*/ 7 w 5776"/>
                <a:gd name="T7" fmla="*/ 589 h 589"/>
                <a:gd name="T8" fmla="*/ 0 w 5776"/>
                <a:gd name="T9" fmla="*/ 52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6" h="589">
                  <a:moveTo>
                    <a:pt x="0" y="523"/>
                  </a:moveTo>
                  <a:lnTo>
                    <a:pt x="5770" y="0"/>
                  </a:lnTo>
                  <a:lnTo>
                    <a:pt x="5776" y="67"/>
                  </a:lnTo>
                  <a:lnTo>
                    <a:pt x="7" y="589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6" name="任意多边形: 形状 242"/>
            <p:cNvSpPr/>
            <p:nvPr/>
          </p:nvSpPr>
          <p:spPr bwMode="auto">
            <a:xfrm>
              <a:off x="10842882" y="4681944"/>
              <a:ext cx="1024941" cy="689118"/>
            </a:xfrm>
            <a:custGeom>
              <a:avLst/>
              <a:gdLst>
                <a:gd name="T0" fmla="*/ 2561 w 2640"/>
                <a:gd name="T1" fmla="*/ 1093 h 1772"/>
                <a:gd name="T2" fmla="*/ 2571 w 2640"/>
                <a:gd name="T3" fmla="*/ 895 h 1772"/>
                <a:gd name="T4" fmla="*/ 2454 w 2640"/>
                <a:gd name="T5" fmla="*/ 770 h 1772"/>
                <a:gd name="T6" fmla="*/ 2122 w 2640"/>
                <a:gd name="T7" fmla="*/ 837 h 1772"/>
                <a:gd name="T8" fmla="*/ 1699 w 2640"/>
                <a:gd name="T9" fmla="*/ 1074 h 1772"/>
                <a:gd name="T10" fmla="*/ 1334 w 2640"/>
                <a:gd name="T11" fmla="*/ 1343 h 1772"/>
                <a:gd name="T12" fmla="*/ 976 w 2640"/>
                <a:gd name="T13" fmla="*/ 1630 h 1772"/>
                <a:gd name="T14" fmla="*/ 768 w 2640"/>
                <a:gd name="T15" fmla="*/ 1755 h 1772"/>
                <a:gd name="T16" fmla="*/ 664 w 2640"/>
                <a:gd name="T17" fmla="*/ 1770 h 1772"/>
                <a:gd name="T18" fmla="*/ 602 w 2640"/>
                <a:gd name="T19" fmla="*/ 1739 h 1772"/>
                <a:gd name="T20" fmla="*/ 552 w 2640"/>
                <a:gd name="T21" fmla="*/ 1639 h 1772"/>
                <a:gd name="T22" fmla="*/ 535 w 2640"/>
                <a:gd name="T23" fmla="*/ 1408 h 1772"/>
                <a:gd name="T24" fmla="*/ 580 w 2640"/>
                <a:gd name="T25" fmla="*/ 1190 h 1772"/>
                <a:gd name="T26" fmla="*/ 681 w 2640"/>
                <a:gd name="T27" fmla="*/ 1023 h 1772"/>
                <a:gd name="T28" fmla="*/ 822 w 2640"/>
                <a:gd name="T29" fmla="*/ 888 h 1772"/>
                <a:gd name="T30" fmla="*/ 1165 w 2640"/>
                <a:gd name="T31" fmla="*/ 646 h 1772"/>
                <a:gd name="T32" fmla="*/ 1369 w 2640"/>
                <a:gd name="T33" fmla="*/ 476 h 1772"/>
                <a:gd name="T34" fmla="*/ 1546 w 2640"/>
                <a:gd name="T35" fmla="*/ 266 h 1772"/>
                <a:gd name="T36" fmla="*/ 1585 w 2640"/>
                <a:gd name="T37" fmla="*/ 172 h 1772"/>
                <a:gd name="T38" fmla="*/ 1572 w 2640"/>
                <a:gd name="T39" fmla="*/ 103 h 1772"/>
                <a:gd name="T40" fmla="*/ 1488 w 2640"/>
                <a:gd name="T41" fmla="*/ 63 h 1772"/>
                <a:gd name="T42" fmla="*/ 1292 w 2640"/>
                <a:gd name="T43" fmla="*/ 64 h 1772"/>
                <a:gd name="T44" fmla="*/ 982 w 2640"/>
                <a:gd name="T45" fmla="*/ 140 h 1772"/>
                <a:gd name="T46" fmla="*/ 681 w 2640"/>
                <a:gd name="T47" fmla="*/ 273 h 1772"/>
                <a:gd name="T48" fmla="*/ 420 w 2640"/>
                <a:gd name="T49" fmla="*/ 380 h 1772"/>
                <a:gd name="T50" fmla="*/ 217 w 2640"/>
                <a:gd name="T51" fmla="*/ 428 h 1772"/>
                <a:gd name="T52" fmla="*/ 0 w 2640"/>
                <a:gd name="T53" fmla="*/ 430 h 1772"/>
                <a:gd name="T54" fmla="*/ 192 w 2640"/>
                <a:gd name="T55" fmla="*/ 376 h 1772"/>
                <a:gd name="T56" fmla="*/ 377 w 2640"/>
                <a:gd name="T57" fmla="*/ 337 h 1772"/>
                <a:gd name="T58" fmla="*/ 618 w 2640"/>
                <a:gd name="T59" fmla="*/ 243 h 1772"/>
                <a:gd name="T60" fmla="*/ 918 w 2640"/>
                <a:gd name="T61" fmla="*/ 104 h 1772"/>
                <a:gd name="T62" fmla="*/ 1245 w 2640"/>
                <a:gd name="T63" fmla="*/ 16 h 1772"/>
                <a:gd name="T64" fmla="*/ 1479 w 2640"/>
                <a:gd name="T65" fmla="*/ 6 h 1772"/>
                <a:gd name="T66" fmla="*/ 1591 w 2640"/>
                <a:gd name="T67" fmla="*/ 45 h 1772"/>
                <a:gd name="T68" fmla="*/ 1631 w 2640"/>
                <a:gd name="T69" fmla="*/ 91 h 1772"/>
                <a:gd name="T70" fmla="*/ 1644 w 2640"/>
                <a:gd name="T71" fmla="*/ 156 h 1772"/>
                <a:gd name="T72" fmla="*/ 1620 w 2640"/>
                <a:gd name="T73" fmla="*/ 245 h 1772"/>
                <a:gd name="T74" fmla="*/ 1524 w 2640"/>
                <a:gd name="T75" fmla="*/ 391 h 1772"/>
                <a:gd name="T76" fmla="*/ 1319 w 2640"/>
                <a:gd name="T77" fmla="*/ 595 h 1772"/>
                <a:gd name="T78" fmla="*/ 1050 w 2640"/>
                <a:gd name="T79" fmla="*/ 793 h 1772"/>
                <a:gd name="T80" fmla="*/ 802 w 2640"/>
                <a:gd name="T81" fmla="*/ 978 h 1772"/>
                <a:gd name="T82" fmla="*/ 682 w 2640"/>
                <a:gd name="T83" fmla="*/ 1116 h 1772"/>
                <a:gd name="T84" fmla="*/ 607 w 2640"/>
                <a:gd name="T85" fmla="*/ 1290 h 1772"/>
                <a:gd name="T86" fmla="*/ 590 w 2640"/>
                <a:gd name="T87" fmla="*/ 1518 h 1772"/>
                <a:gd name="T88" fmla="*/ 617 w 2640"/>
                <a:gd name="T89" fmla="*/ 1661 h 1772"/>
                <a:gd name="T90" fmla="*/ 674 w 2640"/>
                <a:gd name="T91" fmla="*/ 1715 h 1772"/>
                <a:gd name="T92" fmla="*/ 756 w 2640"/>
                <a:gd name="T93" fmla="*/ 1700 h 1772"/>
                <a:gd name="T94" fmla="*/ 949 w 2640"/>
                <a:gd name="T95" fmla="*/ 1580 h 1772"/>
                <a:gd name="T96" fmla="*/ 1301 w 2640"/>
                <a:gd name="T97" fmla="*/ 1299 h 1772"/>
                <a:gd name="T98" fmla="*/ 1668 w 2640"/>
                <a:gd name="T99" fmla="*/ 1027 h 1772"/>
                <a:gd name="T100" fmla="*/ 2110 w 2640"/>
                <a:gd name="T101" fmla="*/ 782 h 1772"/>
                <a:gd name="T102" fmla="*/ 2498 w 2640"/>
                <a:gd name="T103" fmla="*/ 704 h 1772"/>
                <a:gd name="T104" fmla="*/ 2633 w 2640"/>
                <a:gd name="T105" fmla="*/ 852 h 1772"/>
                <a:gd name="T106" fmla="*/ 2622 w 2640"/>
                <a:gd name="T107" fmla="*/ 1084 h 1772"/>
                <a:gd name="T108" fmla="*/ 2509 w 2640"/>
                <a:gd name="T109" fmla="*/ 126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0" h="1772">
                  <a:moveTo>
                    <a:pt x="2509" y="1261"/>
                  </a:moveTo>
                  <a:lnTo>
                    <a:pt x="2512" y="1252"/>
                  </a:lnTo>
                  <a:lnTo>
                    <a:pt x="2522" y="1228"/>
                  </a:lnTo>
                  <a:lnTo>
                    <a:pt x="2534" y="1192"/>
                  </a:lnTo>
                  <a:lnTo>
                    <a:pt x="2548" y="1146"/>
                  </a:lnTo>
                  <a:lnTo>
                    <a:pt x="2555" y="1120"/>
                  </a:lnTo>
                  <a:lnTo>
                    <a:pt x="2561" y="1093"/>
                  </a:lnTo>
                  <a:lnTo>
                    <a:pt x="2566" y="1065"/>
                  </a:lnTo>
                  <a:lnTo>
                    <a:pt x="2572" y="1036"/>
                  </a:lnTo>
                  <a:lnTo>
                    <a:pt x="2575" y="1008"/>
                  </a:lnTo>
                  <a:lnTo>
                    <a:pt x="2577" y="978"/>
                  </a:lnTo>
                  <a:lnTo>
                    <a:pt x="2577" y="949"/>
                  </a:lnTo>
                  <a:lnTo>
                    <a:pt x="2575" y="922"/>
                  </a:lnTo>
                  <a:lnTo>
                    <a:pt x="2571" y="895"/>
                  </a:lnTo>
                  <a:lnTo>
                    <a:pt x="2564" y="870"/>
                  </a:lnTo>
                  <a:lnTo>
                    <a:pt x="2555" y="846"/>
                  </a:lnTo>
                  <a:lnTo>
                    <a:pt x="2542" y="826"/>
                  </a:lnTo>
                  <a:lnTo>
                    <a:pt x="2525" y="807"/>
                  </a:lnTo>
                  <a:lnTo>
                    <a:pt x="2506" y="791"/>
                  </a:lnTo>
                  <a:lnTo>
                    <a:pt x="2482" y="779"/>
                  </a:lnTo>
                  <a:lnTo>
                    <a:pt x="2454" y="770"/>
                  </a:lnTo>
                  <a:lnTo>
                    <a:pt x="2422" y="765"/>
                  </a:lnTo>
                  <a:lnTo>
                    <a:pt x="2385" y="764"/>
                  </a:lnTo>
                  <a:lnTo>
                    <a:pt x="2344" y="767"/>
                  </a:lnTo>
                  <a:lnTo>
                    <a:pt x="2296" y="777"/>
                  </a:lnTo>
                  <a:lnTo>
                    <a:pt x="2244" y="791"/>
                  </a:lnTo>
                  <a:lnTo>
                    <a:pt x="2186" y="811"/>
                  </a:lnTo>
                  <a:lnTo>
                    <a:pt x="2122" y="837"/>
                  </a:lnTo>
                  <a:lnTo>
                    <a:pt x="2052" y="869"/>
                  </a:lnTo>
                  <a:lnTo>
                    <a:pt x="1990" y="899"/>
                  </a:lnTo>
                  <a:lnTo>
                    <a:pt x="1930" y="932"/>
                  </a:lnTo>
                  <a:lnTo>
                    <a:pt x="1870" y="965"/>
                  </a:lnTo>
                  <a:lnTo>
                    <a:pt x="1812" y="1001"/>
                  </a:lnTo>
                  <a:lnTo>
                    <a:pt x="1755" y="1037"/>
                  </a:lnTo>
                  <a:lnTo>
                    <a:pt x="1699" y="1074"/>
                  </a:lnTo>
                  <a:lnTo>
                    <a:pt x="1642" y="1111"/>
                  </a:lnTo>
                  <a:lnTo>
                    <a:pt x="1588" y="1149"/>
                  </a:lnTo>
                  <a:lnTo>
                    <a:pt x="1535" y="1188"/>
                  </a:lnTo>
                  <a:lnTo>
                    <a:pt x="1484" y="1227"/>
                  </a:lnTo>
                  <a:lnTo>
                    <a:pt x="1433" y="1266"/>
                  </a:lnTo>
                  <a:lnTo>
                    <a:pt x="1383" y="1304"/>
                  </a:lnTo>
                  <a:lnTo>
                    <a:pt x="1334" y="1343"/>
                  </a:lnTo>
                  <a:lnTo>
                    <a:pt x="1288" y="1381"/>
                  </a:lnTo>
                  <a:lnTo>
                    <a:pt x="1243" y="1418"/>
                  </a:lnTo>
                  <a:lnTo>
                    <a:pt x="1197" y="1453"/>
                  </a:lnTo>
                  <a:lnTo>
                    <a:pt x="1119" y="1517"/>
                  </a:lnTo>
                  <a:lnTo>
                    <a:pt x="1045" y="1576"/>
                  </a:lnTo>
                  <a:lnTo>
                    <a:pt x="1009" y="1604"/>
                  </a:lnTo>
                  <a:lnTo>
                    <a:pt x="976" y="1630"/>
                  </a:lnTo>
                  <a:lnTo>
                    <a:pt x="942" y="1653"/>
                  </a:lnTo>
                  <a:lnTo>
                    <a:pt x="910" y="1675"/>
                  </a:lnTo>
                  <a:lnTo>
                    <a:pt x="880" y="1696"/>
                  </a:lnTo>
                  <a:lnTo>
                    <a:pt x="850" y="1714"/>
                  </a:lnTo>
                  <a:lnTo>
                    <a:pt x="822" y="1730"/>
                  </a:lnTo>
                  <a:lnTo>
                    <a:pt x="794" y="1743"/>
                  </a:lnTo>
                  <a:lnTo>
                    <a:pt x="768" y="1755"/>
                  </a:lnTo>
                  <a:lnTo>
                    <a:pt x="744" y="1764"/>
                  </a:lnTo>
                  <a:lnTo>
                    <a:pt x="733" y="1766"/>
                  </a:lnTo>
                  <a:lnTo>
                    <a:pt x="721" y="1769"/>
                  </a:lnTo>
                  <a:lnTo>
                    <a:pt x="710" y="1770"/>
                  </a:lnTo>
                  <a:lnTo>
                    <a:pt x="698" y="1771"/>
                  </a:lnTo>
                  <a:lnTo>
                    <a:pt x="681" y="1772"/>
                  </a:lnTo>
                  <a:lnTo>
                    <a:pt x="664" y="1770"/>
                  </a:lnTo>
                  <a:lnTo>
                    <a:pt x="649" y="1767"/>
                  </a:lnTo>
                  <a:lnTo>
                    <a:pt x="634" y="1762"/>
                  </a:lnTo>
                  <a:lnTo>
                    <a:pt x="628" y="1757"/>
                  </a:lnTo>
                  <a:lnTo>
                    <a:pt x="620" y="1754"/>
                  </a:lnTo>
                  <a:lnTo>
                    <a:pt x="614" y="1749"/>
                  </a:lnTo>
                  <a:lnTo>
                    <a:pt x="608" y="1744"/>
                  </a:lnTo>
                  <a:lnTo>
                    <a:pt x="602" y="1739"/>
                  </a:lnTo>
                  <a:lnTo>
                    <a:pt x="596" y="1732"/>
                  </a:lnTo>
                  <a:lnTo>
                    <a:pt x="591" y="1726"/>
                  </a:lnTo>
                  <a:lnTo>
                    <a:pt x="586" y="1718"/>
                  </a:lnTo>
                  <a:lnTo>
                    <a:pt x="576" y="1702"/>
                  </a:lnTo>
                  <a:lnTo>
                    <a:pt x="566" y="1684"/>
                  </a:lnTo>
                  <a:lnTo>
                    <a:pt x="559" y="1663"/>
                  </a:lnTo>
                  <a:lnTo>
                    <a:pt x="552" y="1639"/>
                  </a:lnTo>
                  <a:lnTo>
                    <a:pt x="547" y="1613"/>
                  </a:lnTo>
                  <a:lnTo>
                    <a:pt x="541" y="1585"/>
                  </a:lnTo>
                  <a:lnTo>
                    <a:pt x="538" y="1555"/>
                  </a:lnTo>
                  <a:lnTo>
                    <a:pt x="535" y="1521"/>
                  </a:lnTo>
                  <a:lnTo>
                    <a:pt x="534" y="1481"/>
                  </a:lnTo>
                  <a:lnTo>
                    <a:pt x="534" y="1444"/>
                  </a:lnTo>
                  <a:lnTo>
                    <a:pt x="535" y="1408"/>
                  </a:lnTo>
                  <a:lnTo>
                    <a:pt x="537" y="1373"/>
                  </a:lnTo>
                  <a:lnTo>
                    <a:pt x="541" y="1340"/>
                  </a:lnTo>
                  <a:lnTo>
                    <a:pt x="547" y="1307"/>
                  </a:lnTo>
                  <a:lnTo>
                    <a:pt x="553" y="1276"/>
                  </a:lnTo>
                  <a:lnTo>
                    <a:pt x="561" y="1247"/>
                  </a:lnTo>
                  <a:lnTo>
                    <a:pt x="569" y="1217"/>
                  </a:lnTo>
                  <a:lnTo>
                    <a:pt x="580" y="1190"/>
                  </a:lnTo>
                  <a:lnTo>
                    <a:pt x="591" y="1163"/>
                  </a:lnTo>
                  <a:lnTo>
                    <a:pt x="604" y="1139"/>
                  </a:lnTo>
                  <a:lnTo>
                    <a:pt x="617" y="1114"/>
                  </a:lnTo>
                  <a:lnTo>
                    <a:pt x="631" y="1090"/>
                  </a:lnTo>
                  <a:lnTo>
                    <a:pt x="647" y="1067"/>
                  </a:lnTo>
                  <a:lnTo>
                    <a:pt x="663" y="1044"/>
                  </a:lnTo>
                  <a:lnTo>
                    <a:pt x="681" y="1023"/>
                  </a:lnTo>
                  <a:lnTo>
                    <a:pt x="698" y="1002"/>
                  </a:lnTo>
                  <a:lnTo>
                    <a:pt x="717" y="982"/>
                  </a:lnTo>
                  <a:lnTo>
                    <a:pt x="737" y="962"/>
                  </a:lnTo>
                  <a:lnTo>
                    <a:pt x="757" y="943"/>
                  </a:lnTo>
                  <a:lnTo>
                    <a:pt x="778" y="924"/>
                  </a:lnTo>
                  <a:lnTo>
                    <a:pt x="800" y="906"/>
                  </a:lnTo>
                  <a:lnTo>
                    <a:pt x="822" y="888"/>
                  </a:lnTo>
                  <a:lnTo>
                    <a:pt x="869" y="852"/>
                  </a:lnTo>
                  <a:lnTo>
                    <a:pt x="917" y="817"/>
                  </a:lnTo>
                  <a:lnTo>
                    <a:pt x="967" y="783"/>
                  </a:lnTo>
                  <a:lnTo>
                    <a:pt x="1019" y="747"/>
                  </a:lnTo>
                  <a:lnTo>
                    <a:pt x="1076" y="708"/>
                  </a:lnTo>
                  <a:lnTo>
                    <a:pt x="1135" y="667"/>
                  </a:lnTo>
                  <a:lnTo>
                    <a:pt x="1165" y="646"/>
                  </a:lnTo>
                  <a:lnTo>
                    <a:pt x="1194" y="625"/>
                  </a:lnTo>
                  <a:lnTo>
                    <a:pt x="1223" y="602"/>
                  </a:lnTo>
                  <a:lnTo>
                    <a:pt x="1253" y="578"/>
                  </a:lnTo>
                  <a:lnTo>
                    <a:pt x="1283" y="554"/>
                  </a:lnTo>
                  <a:lnTo>
                    <a:pt x="1312" y="529"/>
                  </a:lnTo>
                  <a:lnTo>
                    <a:pt x="1341" y="504"/>
                  </a:lnTo>
                  <a:lnTo>
                    <a:pt x="1369" y="476"/>
                  </a:lnTo>
                  <a:lnTo>
                    <a:pt x="1398" y="448"/>
                  </a:lnTo>
                  <a:lnTo>
                    <a:pt x="1426" y="419"/>
                  </a:lnTo>
                  <a:lnTo>
                    <a:pt x="1453" y="389"/>
                  </a:lnTo>
                  <a:lnTo>
                    <a:pt x="1480" y="356"/>
                  </a:lnTo>
                  <a:lnTo>
                    <a:pt x="1506" y="324"/>
                  </a:lnTo>
                  <a:lnTo>
                    <a:pt x="1528" y="294"/>
                  </a:lnTo>
                  <a:lnTo>
                    <a:pt x="1546" y="266"/>
                  </a:lnTo>
                  <a:lnTo>
                    <a:pt x="1560" y="240"/>
                  </a:lnTo>
                  <a:lnTo>
                    <a:pt x="1567" y="228"/>
                  </a:lnTo>
                  <a:lnTo>
                    <a:pt x="1572" y="216"/>
                  </a:lnTo>
                  <a:lnTo>
                    <a:pt x="1577" y="204"/>
                  </a:lnTo>
                  <a:lnTo>
                    <a:pt x="1581" y="193"/>
                  </a:lnTo>
                  <a:lnTo>
                    <a:pt x="1583" y="182"/>
                  </a:lnTo>
                  <a:lnTo>
                    <a:pt x="1585" y="172"/>
                  </a:lnTo>
                  <a:lnTo>
                    <a:pt x="1587" y="163"/>
                  </a:lnTo>
                  <a:lnTo>
                    <a:pt x="1587" y="154"/>
                  </a:lnTo>
                  <a:lnTo>
                    <a:pt x="1587" y="142"/>
                  </a:lnTo>
                  <a:lnTo>
                    <a:pt x="1586" y="131"/>
                  </a:lnTo>
                  <a:lnTo>
                    <a:pt x="1583" y="122"/>
                  </a:lnTo>
                  <a:lnTo>
                    <a:pt x="1579" y="112"/>
                  </a:lnTo>
                  <a:lnTo>
                    <a:pt x="1572" y="103"/>
                  </a:lnTo>
                  <a:lnTo>
                    <a:pt x="1566" y="96"/>
                  </a:lnTo>
                  <a:lnTo>
                    <a:pt x="1557" y="89"/>
                  </a:lnTo>
                  <a:lnTo>
                    <a:pt x="1547" y="83"/>
                  </a:lnTo>
                  <a:lnTo>
                    <a:pt x="1534" y="76"/>
                  </a:lnTo>
                  <a:lnTo>
                    <a:pt x="1520" y="71"/>
                  </a:lnTo>
                  <a:lnTo>
                    <a:pt x="1504" y="66"/>
                  </a:lnTo>
                  <a:lnTo>
                    <a:pt x="1488" y="63"/>
                  </a:lnTo>
                  <a:lnTo>
                    <a:pt x="1470" y="60"/>
                  </a:lnTo>
                  <a:lnTo>
                    <a:pt x="1450" y="58"/>
                  </a:lnTo>
                  <a:lnTo>
                    <a:pt x="1430" y="57"/>
                  </a:lnTo>
                  <a:lnTo>
                    <a:pt x="1408" y="57"/>
                  </a:lnTo>
                  <a:lnTo>
                    <a:pt x="1371" y="57"/>
                  </a:lnTo>
                  <a:lnTo>
                    <a:pt x="1333" y="60"/>
                  </a:lnTo>
                  <a:lnTo>
                    <a:pt x="1292" y="64"/>
                  </a:lnTo>
                  <a:lnTo>
                    <a:pt x="1251" y="71"/>
                  </a:lnTo>
                  <a:lnTo>
                    <a:pt x="1208" y="78"/>
                  </a:lnTo>
                  <a:lnTo>
                    <a:pt x="1164" y="88"/>
                  </a:lnTo>
                  <a:lnTo>
                    <a:pt x="1119" y="99"/>
                  </a:lnTo>
                  <a:lnTo>
                    <a:pt x="1074" y="111"/>
                  </a:lnTo>
                  <a:lnTo>
                    <a:pt x="1029" y="125"/>
                  </a:lnTo>
                  <a:lnTo>
                    <a:pt x="982" y="140"/>
                  </a:lnTo>
                  <a:lnTo>
                    <a:pt x="937" y="156"/>
                  </a:lnTo>
                  <a:lnTo>
                    <a:pt x="893" y="174"/>
                  </a:lnTo>
                  <a:lnTo>
                    <a:pt x="848" y="192"/>
                  </a:lnTo>
                  <a:lnTo>
                    <a:pt x="805" y="210"/>
                  </a:lnTo>
                  <a:lnTo>
                    <a:pt x="763" y="231"/>
                  </a:lnTo>
                  <a:lnTo>
                    <a:pt x="723" y="251"/>
                  </a:lnTo>
                  <a:lnTo>
                    <a:pt x="681" y="273"/>
                  </a:lnTo>
                  <a:lnTo>
                    <a:pt x="641" y="293"/>
                  </a:lnTo>
                  <a:lnTo>
                    <a:pt x="601" y="311"/>
                  </a:lnTo>
                  <a:lnTo>
                    <a:pt x="563" y="328"/>
                  </a:lnTo>
                  <a:lnTo>
                    <a:pt x="525" y="343"/>
                  </a:lnTo>
                  <a:lnTo>
                    <a:pt x="489" y="357"/>
                  </a:lnTo>
                  <a:lnTo>
                    <a:pt x="454" y="369"/>
                  </a:lnTo>
                  <a:lnTo>
                    <a:pt x="420" y="380"/>
                  </a:lnTo>
                  <a:lnTo>
                    <a:pt x="388" y="391"/>
                  </a:lnTo>
                  <a:lnTo>
                    <a:pt x="357" y="400"/>
                  </a:lnTo>
                  <a:lnTo>
                    <a:pt x="326" y="407"/>
                  </a:lnTo>
                  <a:lnTo>
                    <a:pt x="297" y="414"/>
                  </a:lnTo>
                  <a:lnTo>
                    <a:pt x="269" y="419"/>
                  </a:lnTo>
                  <a:lnTo>
                    <a:pt x="242" y="423"/>
                  </a:lnTo>
                  <a:lnTo>
                    <a:pt x="217" y="428"/>
                  </a:lnTo>
                  <a:lnTo>
                    <a:pt x="193" y="431"/>
                  </a:lnTo>
                  <a:lnTo>
                    <a:pt x="149" y="435"/>
                  </a:lnTo>
                  <a:lnTo>
                    <a:pt x="110" y="438"/>
                  </a:lnTo>
                  <a:lnTo>
                    <a:pt x="78" y="438"/>
                  </a:lnTo>
                  <a:lnTo>
                    <a:pt x="50" y="436"/>
                  </a:lnTo>
                  <a:lnTo>
                    <a:pt x="13" y="432"/>
                  </a:lnTo>
                  <a:lnTo>
                    <a:pt x="0" y="430"/>
                  </a:lnTo>
                  <a:lnTo>
                    <a:pt x="11" y="376"/>
                  </a:lnTo>
                  <a:lnTo>
                    <a:pt x="23" y="378"/>
                  </a:lnTo>
                  <a:lnTo>
                    <a:pt x="58" y="381"/>
                  </a:lnTo>
                  <a:lnTo>
                    <a:pt x="83" y="382"/>
                  </a:lnTo>
                  <a:lnTo>
                    <a:pt x="114" y="382"/>
                  </a:lnTo>
                  <a:lnTo>
                    <a:pt x="151" y="380"/>
                  </a:lnTo>
                  <a:lnTo>
                    <a:pt x="192" y="376"/>
                  </a:lnTo>
                  <a:lnTo>
                    <a:pt x="215" y="373"/>
                  </a:lnTo>
                  <a:lnTo>
                    <a:pt x="239" y="369"/>
                  </a:lnTo>
                  <a:lnTo>
                    <a:pt x="264" y="364"/>
                  </a:lnTo>
                  <a:lnTo>
                    <a:pt x="291" y="359"/>
                  </a:lnTo>
                  <a:lnTo>
                    <a:pt x="318" y="352"/>
                  </a:lnTo>
                  <a:lnTo>
                    <a:pt x="347" y="344"/>
                  </a:lnTo>
                  <a:lnTo>
                    <a:pt x="377" y="337"/>
                  </a:lnTo>
                  <a:lnTo>
                    <a:pt x="407" y="327"/>
                  </a:lnTo>
                  <a:lnTo>
                    <a:pt x="440" y="316"/>
                  </a:lnTo>
                  <a:lnTo>
                    <a:pt x="473" y="304"/>
                  </a:lnTo>
                  <a:lnTo>
                    <a:pt x="508" y="290"/>
                  </a:lnTo>
                  <a:lnTo>
                    <a:pt x="543" y="276"/>
                  </a:lnTo>
                  <a:lnTo>
                    <a:pt x="580" y="260"/>
                  </a:lnTo>
                  <a:lnTo>
                    <a:pt x="618" y="243"/>
                  </a:lnTo>
                  <a:lnTo>
                    <a:pt x="657" y="223"/>
                  </a:lnTo>
                  <a:lnTo>
                    <a:pt x="697" y="203"/>
                  </a:lnTo>
                  <a:lnTo>
                    <a:pt x="738" y="181"/>
                  </a:lnTo>
                  <a:lnTo>
                    <a:pt x="782" y="161"/>
                  </a:lnTo>
                  <a:lnTo>
                    <a:pt x="827" y="141"/>
                  </a:lnTo>
                  <a:lnTo>
                    <a:pt x="872" y="122"/>
                  </a:lnTo>
                  <a:lnTo>
                    <a:pt x="918" y="104"/>
                  </a:lnTo>
                  <a:lnTo>
                    <a:pt x="966" y="87"/>
                  </a:lnTo>
                  <a:lnTo>
                    <a:pt x="1014" y="72"/>
                  </a:lnTo>
                  <a:lnTo>
                    <a:pt x="1060" y="58"/>
                  </a:lnTo>
                  <a:lnTo>
                    <a:pt x="1108" y="45"/>
                  </a:lnTo>
                  <a:lnTo>
                    <a:pt x="1154" y="34"/>
                  </a:lnTo>
                  <a:lnTo>
                    <a:pt x="1199" y="24"/>
                  </a:lnTo>
                  <a:lnTo>
                    <a:pt x="1245" y="16"/>
                  </a:lnTo>
                  <a:lnTo>
                    <a:pt x="1288" y="9"/>
                  </a:lnTo>
                  <a:lnTo>
                    <a:pt x="1330" y="5"/>
                  </a:lnTo>
                  <a:lnTo>
                    <a:pt x="1370" y="2"/>
                  </a:lnTo>
                  <a:lnTo>
                    <a:pt x="1408" y="0"/>
                  </a:lnTo>
                  <a:lnTo>
                    <a:pt x="1433" y="2"/>
                  </a:lnTo>
                  <a:lnTo>
                    <a:pt x="1457" y="3"/>
                  </a:lnTo>
                  <a:lnTo>
                    <a:pt x="1479" y="6"/>
                  </a:lnTo>
                  <a:lnTo>
                    <a:pt x="1501" y="9"/>
                  </a:lnTo>
                  <a:lnTo>
                    <a:pt x="1521" y="15"/>
                  </a:lnTo>
                  <a:lnTo>
                    <a:pt x="1541" y="20"/>
                  </a:lnTo>
                  <a:lnTo>
                    <a:pt x="1558" y="26"/>
                  </a:lnTo>
                  <a:lnTo>
                    <a:pt x="1574" y="35"/>
                  </a:lnTo>
                  <a:lnTo>
                    <a:pt x="1583" y="39"/>
                  </a:lnTo>
                  <a:lnTo>
                    <a:pt x="1591" y="45"/>
                  </a:lnTo>
                  <a:lnTo>
                    <a:pt x="1598" y="50"/>
                  </a:lnTo>
                  <a:lnTo>
                    <a:pt x="1605" y="57"/>
                  </a:lnTo>
                  <a:lnTo>
                    <a:pt x="1611" y="63"/>
                  </a:lnTo>
                  <a:lnTo>
                    <a:pt x="1617" y="70"/>
                  </a:lnTo>
                  <a:lnTo>
                    <a:pt x="1622" y="76"/>
                  </a:lnTo>
                  <a:lnTo>
                    <a:pt x="1627" y="84"/>
                  </a:lnTo>
                  <a:lnTo>
                    <a:pt x="1631" y="91"/>
                  </a:lnTo>
                  <a:lnTo>
                    <a:pt x="1635" y="100"/>
                  </a:lnTo>
                  <a:lnTo>
                    <a:pt x="1637" y="109"/>
                  </a:lnTo>
                  <a:lnTo>
                    <a:pt x="1640" y="117"/>
                  </a:lnTo>
                  <a:lnTo>
                    <a:pt x="1641" y="126"/>
                  </a:lnTo>
                  <a:lnTo>
                    <a:pt x="1642" y="136"/>
                  </a:lnTo>
                  <a:lnTo>
                    <a:pt x="1644" y="145"/>
                  </a:lnTo>
                  <a:lnTo>
                    <a:pt x="1644" y="156"/>
                  </a:lnTo>
                  <a:lnTo>
                    <a:pt x="1642" y="167"/>
                  </a:lnTo>
                  <a:lnTo>
                    <a:pt x="1640" y="179"/>
                  </a:lnTo>
                  <a:lnTo>
                    <a:pt x="1638" y="192"/>
                  </a:lnTo>
                  <a:lnTo>
                    <a:pt x="1635" y="204"/>
                  </a:lnTo>
                  <a:lnTo>
                    <a:pt x="1631" y="217"/>
                  </a:lnTo>
                  <a:lnTo>
                    <a:pt x="1625" y="231"/>
                  </a:lnTo>
                  <a:lnTo>
                    <a:pt x="1620" y="245"/>
                  </a:lnTo>
                  <a:lnTo>
                    <a:pt x="1612" y="259"/>
                  </a:lnTo>
                  <a:lnTo>
                    <a:pt x="1605" y="274"/>
                  </a:lnTo>
                  <a:lnTo>
                    <a:pt x="1596" y="289"/>
                  </a:lnTo>
                  <a:lnTo>
                    <a:pt x="1586" y="306"/>
                  </a:lnTo>
                  <a:lnTo>
                    <a:pt x="1575" y="322"/>
                  </a:lnTo>
                  <a:lnTo>
                    <a:pt x="1552" y="355"/>
                  </a:lnTo>
                  <a:lnTo>
                    <a:pt x="1524" y="391"/>
                  </a:lnTo>
                  <a:lnTo>
                    <a:pt x="1495" y="425"/>
                  </a:lnTo>
                  <a:lnTo>
                    <a:pt x="1466" y="456"/>
                  </a:lnTo>
                  <a:lnTo>
                    <a:pt x="1438" y="486"/>
                  </a:lnTo>
                  <a:lnTo>
                    <a:pt x="1409" y="515"/>
                  </a:lnTo>
                  <a:lnTo>
                    <a:pt x="1379" y="544"/>
                  </a:lnTo>
                  <a:lnTo>
                    <a:pt x="1350" y="570"/>
                  </a:lnTo>
                  <a:lnTo>
                    <a:pt x="1319" y="595"/>
                  </a:lnTo>
                  <a:lnTo>
                    <a:pt x="1289" y="620"/>
                  </a:lnTo>
                  <a:lnTo>
                    <a:pt x="1259" y="644"/>
                  </a:lnTo>
                  <a:lnTo>
                    <a:pt x="1229" y="667"/>
                  </a:lnTo>
                  <a:lnTo>
                    <a:pt x="1198" y="690"/>
                  </a:lnTo>
                  <a:lnTo>
                    <a:pt x="1168" y="711"/>
                  </a:lnTo>
                  <a:lnTo>
                    <a:pt x="1109" y="753"/>
                  </a:lnTo>
                  <a:lnTo>
                    <a:pt x="1050" y="793"/>
                  </a:lnTo>
                  <a:lnTo>
                    <a:pt x="1001" y="826"/>
                  </a:lnTo>
                  <a:lnTo>
                    <a:pt x="953" y="859"/>
                  </a:lnTo>
                  <a:lnTo>
                    <a:pt x="908" y="893"/>
                  </a:lnTo>
                  <a:lnTo>
                    <a:pt x="863" y="926"/>
                  </a:lnTo>
                  <a:lnTo>
                    <a:pt x="842" y="943"/>
                  </a:lnTo>
                  <a:lnTo>
                    <a:pt x="821" y="961"/>
                  </a:lnTo>
                  <a:lnTo>
                    <a:pt x="802" y="978"/>
                  </a:lnTo>
                  <a:lnTo>
                    <a:pt x="782" y="997"/>
                  </a:lnTo>
                  <a:lnTo>
                    <a:pt x="764" y="1015"/>
                  </a:lnTo>
                  <a:lnTo>
                    <a:pt x="746" y="1035"/>
                  </a:lnTo>
                  <a:lnTo>
                    <a:pt x="728" y="1054"/>
                  </a:lnTo>
                  <a:lnTo>
                    <a:pt x="712" y="1074"/>
                  </a:lnTo>
                  <a:lnTo>
                    <a:pt x="697" y="1095"/>
                  </a:lnTo>
                  <a:lnTo>
                    <a:pt x="682" y="1116"/>
                  </a:lnTo>
                  <a:lnTo>
                    <a:pt x="669" y="1139"/>
                  </a:lnTo>
                  <a:lnTo>
                    <a:pt x="656" y="1161"/>
                  </a:lnTo>
                  <a:lnTo>
                    <a:pt x="644" y="1185"/>
                  </a:lnTo>
                  <a:lnTo>
                    <a:pt x="633" y="1210"/>
                  </a:lnTo>
                  <a:lnTo>
                    <a:pt x="623" y="1236"/>
                  </a:lnTo>
                  <a:lnTo>
                    <a:pt x="615" y="1263"/>
                  </a:lnTo>
                  <a:lnTo>
                    <a:pt x="607" y="1290"/>
                  </a:lnTo>
                  <a:lnTo>
                    <a:pt x="602" y="1319"/>
                  </a:lnTo>
                  <a:lnTo>
                    <a:pt x="596" y="1349"/>
                  </a:lnTo>
                  <a:lnTo>
                    <a:pt x="592" y="1380"/>
                  </a:lnTo>
                  <a:lnTo>
                    <a:pt x="590" y="1412"/>
                  </a:lnTo>
                  <a:lnTo>
                    <a:pt x="589" y="1447"/>
                  </a:lnTo>
                  <a:lnTo>
                    <a:pt x="589" y="1481"/>
                  </a:lnTo>
                  <a:lnTo>
                    <a:pt x="590" y="1518"/>
                  </a:lnTo>
                  <a:lnTo>
                    <a:pt x="592" y="1544"/>
                  </a:lnTo>
                  <a:lnTo>
                    <a:pt x="595" y="1569"/>
                  </a:lnTo>
                  <a:lnTo>
                    <a:pt x="599" y="1591"/>
                  </a:lnTo>
                  <a:lnTo>
                    <a:pt x="602" y="1611"/>
                  </a:lnTo>
                  <a:lnTo>
                    <a:pt x="606" y="1630"/>
                  </a:lnTo>
                  <a:lnTo>
                    <a:pt x="612" y="1646"/>
                  </a:lnTo>
                  <a:lnTo>
                    <a:pt x="617" y="1661"/>
                  </a:lnTo>
                  <a:lnTo>
                    <a:pt x="623" y="1673"/>
                  </a:lnTo>
                  <a:lnTo>
                    <a:pt x="631" y="1685"/>
                  </a:lnTo>
                  <a:lnTo>
                    <a:pt x="639" y="1693"/>
                  </a:lnTo>
                  <a:lnTo>
                    <a:pt x="646" y="1701"/>
                  </a:lnTo>
                  <a:lnTo>
                    <a:pt x="655" y="1708"/>
                  </a:lnTo>
                  <a:lnTo>
                    <a:pt x="664" y="1712"/>
                  </a:lnTo>
                  <a:lnTo>
                    <a:pt x="674" y="1715"/>
                  </a:lnTo>
                  <a:lnTo>
                    <a:pt x="684" y="1716"/>
                  </a:lnTo>
                  <a:lnTo>
                    <a:pt x="695" y="1716"/>
                  </a:lnTo>
                  <a:lnTo>
                    <a:pt x="704" y="1715"/>
                  </a:lnTo>
                  <a:lnTo>
                    <a:pt x="714" y="1714"/>
                  </a:lnTo>
                  <a:lnTo>
                    <a:pt x="724" y="1712"/>
                  </a:lnTo>
                  <a:lnTo>
                    <a:pt x="735" y="1709"/>
                  </a:lnTo>
                  <a:lnTo>
                    <a:pt x="756" y="1700"/>
                  </a:lnTo>
                  <a:lnTo>
                    <a:pt x="780" y="1690"/>
                  </a:lnTo>
                  <a:lnTo>
                    <a:pt x="805" y="1677"/>
                  </a:lnTo>
                  <a:lnTo>
                    <a:pt x="831" y="1661"/>
                  </a:lnTo>
                  <a:lnTo>
                    <a:pt x="859" y="1644"/>
                  </a:lnTo>
                  <a:lnTo>
                    <a:pt x="887" y="1624"/>
                  </a:lnTo>
                  <a:lnTo>
                    <a:pt x="917" y="1603"/>
                  </a:lnTo>
                  <a:lnTo>
                    <a:pt x="949" y="1580"/>
                  </a:lnTo>
                  <a:lnTo>
                    <a:pt x="982" y="1555"/>
                  </a:lnTo>
                  <a:lnTo>
                    <a:pt x="1016" y="1529"/>
                  </a:lnTo>
                  <a:lnTo>
                    <a:pt x="1087" y="1472"/>
                  </a:lnTo>
                  <a:lnTo>
                    <a:pt x="1163" y="1410"/>
                  </a:lnTo>
                  <a:lnTo>
                    <a:pt x="1208" y="1374"/>
                  </a:lnTo>
                  <a:lnTo>
                    <a:pt x="1253" y="1336"/>
                  </a:lnTo>
                  <a:lnTo>
                    <a:pt x="1301" y="1299"/>
                  </a:lnTo>
                  <a:lnTo>
                    <a:pt x="1351" y="1260"/>
                  </a:lnTo>
                  <a:lnTo>
                    <a:pt x="1400" y="1221"/>
                  </a:lnTo>
                  <a:lnTo>
                    <a:pt x="1452" y="1182"/>
                  </a:lnTo>
                  <a:lnTo>
                    <a:pt x="1504" y="1143"/>
                  </a:lnTo>
                  <a:lnTo>
                    <a:pt x="1558" y="1104"/>
                  </a:lnTo>
                  <a:lnTo>
                    <a:pt x="1613" y="1065"/>
                  </a:lnTo>
                  <a:lnTo>
                    <a:pt x="1668" y="1027"/>
                  </a:lnTo>
                  <a:lnTo>
                    <a:pt x="1726" y="989"/>
                  </a:lnTo>
                  <a:lnTo>
                    <a:pt x="1784" y="952"/>
                  </a:lnTo>
                  <a:lnTo>
                    <a:pt x="1843" y="918"/>
                  </a:lnTo>
                  <a:lnTo>
                    <a:pt x="1904" y="883"/>
                  </a:lnTo>
                  <a:lnTo>
                    <a:pt x="1966" y="850"/>
                  </a:lnTo>
                  <a:lnTo>
                    <a:pt x="2027" y="819"/>
                  </a:lnTo>
                  <a:lnTo>
                    <a:pt x="2110" y="782"/>
                  </a:lnTo>
                  <a:lnTo>
                    <a:pt x="2185" y="751"/>
                  </a:lnTo>
                  <a:lnTo>
                    <a:pt x="2253" y="729"/>
                  </a:lnTo>
                  <a:lnTo>
                    <a:pt x="2314" y="711"/>
                  </a:lnTo>
                  <a:lnTo>
                    <a:pt x="2369" y="701"/>
                  </a:lnTo>
                  <a:lnTo>
                    <a:pt x="2417" y="697"/>
                  </a:lnTo>
                  <a:lnTo>
                    <a:pt x="2460" y="698"/>
                  </a:lnTo>
                  <a:lnTo>
                    <a:pt x="2498" y="704"/>
                  </a:lnTo>
                  <a:lnTo>
                    <a:pt x="2530" y="714"/>
                  </a:lnTo>
                  <a:lnTo>
                    <a:pt x="2558" y="730"/>
                  </a:lnTo>
                  <a:lnTo>
                    <a:pt x="2580" y="748"/>
                  </a:lnTo>
                  <a:lnTo>
                    <a:pt x="2599" y="770"/>
                  </a:lnTo>
                  <a:lnTo>
                    <a:pt x="2614" y="796"/>
                  </a:lnTo>
                  <a:lnTo>
                    <a:pt x="2626" y="823"/>
                  </a:lnTo>
                  <a:lnTo>
                    <a:pt x="2633" y="852"/>
                  </a:lnTo>
                  <a:lnTo>
                    <a:pt x="2638" y="883"/>
                  </a:lnTo>
                  <a:lnTo>
                    <a:pt x="2640" y="916"/>
                  </a:lnTo>
                  <a:lnTo>
                    <a:pt x="2640" y="949"/>
                  </a:lnTo>
                  <a:lnTo>
                    <a:pt x="2638" y="984"/>
                  </a:lnTo>
                  <a:lnTo>
                    <a:pt x="2633" y="1017"/>
                  </a:lnTo>
                  <a:lnTo>
                    <a:pt x="2628" y="1052"/>
                  </a:lnTo>
                  <a:lnTo>
                    <a:pt x="2622" y="1084"/>
                  </a:lnTo>
                  <a:lnTo>
                    <a:pt x="2614" y="1117"/>
                  </a:lnTo>
                  <a:lnTo>
                    <a:pt x="2606" y="1146"/>
                  </a:lnTo>
                  <a:lnTo>
                    <a:pt x="2590" y="1200"/>
                  </a:lnTo>
                  <a:lnTo>
                    <a:pt x="2575" y="1243"/>
                  </a:lnTo>
                  <a:lnTo>
                    <a:pt x="2564" y="1272"/>
                  </a:lnTo>
                  <a:lnTo>
                    <a:pt x="2560" y="1282"/>
                  </a:lnTo>
                  <a:lnTo>
                    <a:pt x="2509" y="126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97" name="任意多边形: 形状 243"/>
            <p:cNvSpPr/>
            <p:nvPr/>
          </p:nvSpPr>
          <p:spPr bwMode="auto">
            <a:xfrm>
              <a:off x="10703118" y="4794532"/>
              <a:ext cx="147529" cy="91235"/>
            </a:xfrm>
            <a:custGeom>
              <a:avLst/>
              <a:gdLst>
                <a:gd name="T0" fmla="*/ 281 w 378"/>
                <a:gd name="T1" fmla="*/ 54 h 234"/>
                <a:gd name="T2" fmla="*/ 378 w 378"/>
                <a:gd name="T3" fmla="*/ 54 h 234"/>
                <a:gd name="T4" fmla="*/ 378 w 378"/>
                <a:gd name="T5" fmla="*/ 177 h 234"/>
                <a:gd name="T6" fmla="*/ 281 w 378"/>
                <a:gd name="T7" fmla="*/ 177 h 234"/>
                <a:gd name="T8" fmla="*/ 281 w 378"/>
                <a:gd name="T9" fmla="*/ 234 h 234"/>
                <a:gd name="T10" fmla="*/ 0 w 378"/>
                <a:gd name="T11" fmla="*/ 234 h 234"/>
                <a:gd name="T12" fmla="*/ 0 w 378"/>
                <a:gd name="T13" fmla="*/ 0 h 234"/>
                <a:gd name="T14" fmla="*/ 281 w 378"/>
                <a:gd name="T15" fmla="*/ 0 h 234"/>
                <a:gd name="T16" fmla="*/ 281 w 378"/>
                <a:gd name="T17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4">
                  <a:moveTo>
                    <a:pt x="281" y="54"/>
                  </a:moveTo>
                  <a:lnTo>
                    <a:pt x="378" y="54"/>
                  </a:lnTo>
                  <a:lnTo>
                    <a:pt x="378" y="177"/>
                  </a:lnTo>
                  <a:lnTo>
                    <a:pt x="281" y="177"/>
                  </a:lnTo>
                  <a:lnTo>
                    <a:pt x="281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54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8" name="任意多边形: 形状 244"/>
            <p:cNvSpPr/>
            <p:nvPr/>
          </p:nvSpPr>
          <p:spPr bwMode="auto">
            <a:xfrm>
              <a:off x="11535882" y="5048826"/>
              <a:ext cx="656118" cy="871588"/>
            </a:xfrm>
            <a:custGeom>
              <a:avLst/>
              <a:gdLst>
                <a:gd name="T0" fmla="*/ 275 w 1687"/>
                <a:gd name="T1" fmla="*/ 103 h 2244"/>
                <a:gd name="T2" fmla="*/ 195 w 1687"/>
                <a:gd name="T3" fmla="*/ 143 h 2244"/>
                <a:gd name="T4" fmla="*/ 151 w 1687"/>
                <a:gd name="T5" fmla="*/ 177 h 2244"/>
                <a:gd name="T6" fmla="*/ 110 w 1687"/>
                <a:gd name="T7" fmla="*/ 223 h 2244"/>
                <a:gd name="T8" fmla="*/ 76 w 1687"/>
                <a:gd name="T9" fmla="*/ 280 h 2244"/>
                <a:gd name="T10" fmla="*/ 47 w 1687"/>
                <a:gd name="T11" fmla="*/ 350 h 2244"/>
                <a:gd name="T12" fmla="*/ 23 w 1687"/>
                <a:gd name="T13" fmla="*/ 450 h 2244"/>
                <a:gd name="T14" fmla="*/ 3 w 1687"/>
                <a:gd name="T15" fmla="*/ 617 h 2244"/>
                <a:gd name="T16" fmla="*/ 1 w 1687"/>
                <a:gd name="T17" fmla="*/ 804 h 2244"/>
                <a:gd name="T18" fmla="*/ 16 w 1687"/>
                <a:gd name="T19" fmla="*/ 1000 h 2244"/>
                <a:gd name="T20" fmla="*/ 48 w 1687"/>
                <a:gd name="T21" fmla="*/ 1203 h 2244"/>
                <a:gd name="T22" fmla="*/ 96 w 1687"/>
                <a:gd name="T23" fmla="*/ 1403 h 2244"/>
                <a:gd name="T24" fmla="*/ 163 w 1687"/>
                <a:gd name="T25" fmla="*/ 1594 h 2244"/>
                <a:gd name="T26" fmla="*/ 248 w 1687"/>
                <a:gd name="T27" fmla="*/ 1770 h 2244"/>
                <a:gd name="T28" fmla="*/ 347 w 1687"/>
                <a:gd name="T29" fmla="*/ 1917 h 2244"/>
                <a:gd name="T30" fmla="*/ 438 w 1687"/>
                <a:gd name="T31" fmla="*/ 2023 h 2244"/>
                <a:gd name="T32" fmla="*/ 525 w 1687"/>
                <a:gd name="T33" fmla="*/ 2104 h 2244"/>
                <a:gd name="T34" fmla="*/ 605 w 1687"/>
                <a:gd name="T35" fmla="*/ 2161 h 2244"/>
                <a:gd name="T36" fmla="*/ 677 w 1687"/>
                <a:gd name="T37" fmla="*/ 2201 h 2244"/>
                <a:gd name="T38" fmla="*/ 752 w 1687"/>
                <a:gd name="T39" fmla="*/ 2230 h 2244"/>
                <a:gd name="T40" fmla="*/ 832 w 1687"/>
                <a:gd name="T41" fmla="*/ 2244 h 2244"/>
                <a:gd name="T42" fmla="*/ 888 w 1687"/>
                <a:gd name="T43" fmla="*/ 2241 h 2244"/>
                <a:gd name="T44" fmla="*/ 979 w 1687"/>
                <a:gd name="T45" fmla="*/ 2215 h 2244"/>
                <a:gd name="T46" fmla="*/ 1046 w 1687"/>
                <a:gd name="T47" fmla="*/ 2184 h 2244"/>
                <a:gd name="T48" fmla="*/ 1122 w 1687"/>
                <a:gd name="T49" fmla="*/ 2135 h 2244"/>
                <a:gd name="T50" fmla="*/ 1205 w 1687"/>
                <a:gd name="T51" fmla="*/ 2066 h 2244"/>
                <a:gd name="T52" fmla="*/ 1295 w 1687"/>
                <a:gd name="T53" fmla="*/ 1973 h 2244"/>
                <a:gd name="T54" fmla="*/ 1391 w 1687"/>
                <a:gd name="T55" fmla="*/ 1849 h 2244"/>
                <a:gd name="T56" fmla="*/ 1484 w 1687"/>
                <a:gd name="T57" fmla="*/ 1684 h 2244"/>
                <a:gd name="T58" fmla="*/ 1559 w 1687"/>
                <a:gd name="T59" fmla="*/ 1500 h 2244"/>
                <a:gd name="T60" fmla="*/ 1618 w 1687"/>
                <a:gd name="T61" fmla="*/ 1304 h 2244"/>
                <a:gd name="T62" fmla="*/ 1658 w 1687"/>
                <a:gd name="T63" fmla="*/ 1102 h 2244"/>
                <a:gd name="T64" fmla="*/ 1680 w 1687"/>
                <a:gd name="T65" fmla="*/ 901 h 2244"/>
                <a:gd name="T66" fmla="*/ 1687 w 1687"/>
                <a:gd name="T67" fmla="*/ 708 h 2244"/>
                <a:gd name="T68" fmla="*/ 1676 w 1687"/>
                <a:gd name="T69" fmla="*/ 531 h 2244"/>
                <a:gd name="T70" fmla="*/ 1652 w 1687"/>
                <a:gd name="T71" fmla="*/ 390 h 2244"/>
                <a:gd name="T72" fmla="*/ 1626 w 1687"/>
                <a:gd name="T73" fmla="*/ 311 h 2244"/>
                <a:gd name="T74" fmla="*/ 1593 w 1687"/>
                <a:gd name="T75" fmla="*/ 246 h 2244"/>
                <a:gd name="T76" fmla="*/ 1554 w 1687"/>
                <a:gd name="T77" fmla="*/ 196 h 2244"/>
                <a:gd name="T78" fmla="*/ 1511 w 1687"/>
                <a:gd name="T79" fmla="*/ 154 h 2244"/>
                <a:gd name="T80" fmla="*/ 1452 w 1687"/>
                <a:gd name="T81" fmla="*/ 119 h 2244"/>
                <a:gd name="T82" fmla="*/ 1361 w 1687"/>
                <a:gd name="T83" fmla="*/ 87 h 2244"/>
                <a:gd name="T84" fmla="*/ 1275 w 1687"/>
                <a:gd name="T85" fmla="*/ 67 h 2244"/>
                <a:gd name="T86" fmla="*/ 1071 w 1687"/>
                <a:gd name="T87" fmla="*/ 23 h 2244"/>
                <a:gd name="T88" fmla="*/ 894 w 1687"/>
                <a:gd name="T89" fmla="*/ 2 h 2244"/>
                <a:gd name="T90" fmla="*/ 713 w 1687"/>
                <a:gd name="T91" fmla="*/ 5 h 2244"/>
                <a:gd name="T92" fmla="*/ 550 w 1687"/>
                <a:gd name="T93" fmla="*/ 29 h 2244"/>
                <a:gd name="T94" fmla="*/ 379 w 1687"/>
                <a:gd name="T95" fmla="*/ 72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7" h="2244">
                  <a:moveTo>
                    <a:pt x="340" y="85"/>
                  </a:moveTo>
                  <a:lnTo>
                    <a:pt x="319" y="90"/>
                  </a:lnTo>
                  <a:lnTo>
                    <a:pt x="297" y="95"/>
                  </a:lnTo>
                  <a:lnTo>
                    <a:pt x="275" y="103"/>
                  </a:lnTo>
                  <a:lnTo>
                    <a:pt x="252" y="111"/>
                  </a:lnTo>
                  <a:lnTo>
                    <a:pt x="229" y="122"/>
                  </a:lnTo>
                  <a:lnTo>
                    <a:pt x="206" y="135"/>
                  </a:lnTo>
                  <a:lnTo>
                    <a:pt x="195" y="143"/>
                  </a:lnTo>
                  <a:lnTo>
                    <a:pt x="184" y="150"/>
                  </a:lnTo>
                  <a:lnTo>
                    <a:pt x="173" y="159"/>
                  </a:lnTo>
                  <a:lnTo>
                    <a:pt x="162" y="167"/>
                  </a:lnTo>
                  <a:lnTo>
                    <a:pt x="151" y="177"/>
                  </a:lnTo>
                  <a:lnTo>
                    <a:pt x="141" y="188"/>
                  </a:lnTo>
                  <a:lnTo>
                    <a:pt x="131" y="199"/>
                  </a:lnTo>
                  <a:lnTo>
                    <a:pt x="120" y="211"/>
                  </a:lnTo>
                  <a:lnTo>
                    <a:pt x="110" y="223"/>
                  </a:lnTo>
                  <a:lnTo>
                    <a:pt x="102" y="236"/>
                  </a:lnTo>
                  <a:lnTo>
                    <a:pt x="92" y="250"/>
                  </a:lnTo>
                  <a:lnTo>
                    <a:pt x="83" y="265"/>
                  </a:lnTo>
                  <a:lnTo>
                    <a:pt x="76" y="280"/>
                  </a:lnTo>
                  <a:lnTo>
                    <a:pt x="67" y="296"/>
                  </a:lnTo>
                  <a:lnTo>
                    <a:pt x="60" y="314"/>
                  </a:lnTo>
                  <a:lnTo>
                    <a:pt x="53" y="331"/>
                  </a:lnTo>
                  <a:lnTo>
                    <a:pt x="47" y="350"/>
                  </a:lnTo>
                  <a:lnTo>
                    <a:pt x="40" y="370"/>
                  </a:lnTo>
                  <a:lnTo>
                    <a:pt x="35" y="390"/>
                  </a:lnTo>
                  <a:lnTo>
                    <a:pt x="30" y="412"/>
                  </a:lnTo>
                  <a:lnTo>
                    <a:pt x="23" y="450"/>
                  </a:lnTo>
                  <a:lnTo>
                    <a:pt x="16" y="490"/>
                  </a:lnTo>
                  <a:lnTo>
                    <a:pt x="11" y="531"/>
                  </a:lnTo>
                  <a:lnTo>
                    <a:pt x="7" y="573"/>
                  </a:lnTo>
                  <a:lnTo>
                    <a:pt x="3" y="617"/>
                  </a:lnTo>
                  <a:lnTo>
                    <a:pt x="1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1" y="804"/>
                  </a:lnTo>
                  <a:lnTo>
                    <a:pt x="3" y="852"/>
                  </a:lnTo>
                  <a:lnTo>
                    <a:pt x="7" y="901"/>
                  </a:lnTo>
                  <a:lnTo>
                    <a:pt x="11" y="951"/>
                  </a:lnTo>
                  <a:lnTo>
                    <a:pt x="16" y="1000"/>
                  </a:lnTo>
                  <a:lnTo>
                    <a:pt x="22" y="1051"/>
                  </a:lnTo>
                  <a:lnTo>
                    <a:pt x="29" y="1102"/>
                  </a:lnTo>
                  <a:lnTo>
                    <a:pt x="38" y="1153"/>
                  </a:lnTo>
                  <a:lnTo>
                    <a:pt x="48" y="1203"/>
                  </a:lnTo>
                  <a:lnTo>
                    <a:pt x="58" y="1254"/>
                  </a:lnTo>
                  <a:lnTo>
                    <a:pt x="70" y="1304"/>
                  </a:lnTo>
                  <a:lnTo>
                    <a:pt x="83" y="1354"/>
                  </a:lnTo>
                  <a:lnTo>
                    <a:pt x="96" y="1403"/>
                  </a:lnTo>
                  <a:lnTo>
                    <a:pt x="111" y="1453"/>
                  </a:lnTo>
                  <a:lnTo>
                    <a:pt x="128" y="1500"/>
                  </a:lnTo>
                  <a:lnTo>
                    <a:pt x="145" y="1548"/>
                  </a:lnTo>
                  <a:lnTo>
                    <a:pt x="163" y="1594"/>
                  </a:lnTo>
                  <a:lnTo>
                    <a:pt x="183" y="1640"/>
                  </a:lnTo>
                  <a:lnTo>
                    <a:pt x="203" y="1684"/>
                  </a:lnTo>
                  <a:lnTo>
                    <a:pt x="225" y="1727"/>
                  </a:lnTo>
                  <a:lnTo>
                    <a:pt x="248" y="1770"/>
                  </a:lnTo>
                  <a:lnTo>
                    <a:pt x="272" y="1810"/>
                  </a:lnTo>
                  <a:lnTo>
                    <a:pt x="297" y="1849"/>
                  </a:lnTo>
                  <a:lnTo>
                    <a:pt x="323" y="1885"/>
                  </a:lnTo>
                  <a:lnTo>
                    <a:pt x="347" y="1917"/>
                  </a:lnTo>
                  <a:lnTo>
                    <a:pt x="370" y="1946"/>
                  </a:lnTo>
                  <a:lnTo>
                    <a:pt x="393" y="1973"/>
                  </a:lnTo>
                  <a:lnTo>
                    <a:pt x="416" y="1999"/>
                  </a:lnTo>
                  <a:lnTo>
                    <a:pt x="438" y="2023"/>
                  </a:lnTo>
                  <a:lnTo>
                    <a:pt x="460" y="2045"/>
                  </a:lnTo>
                  <a:lnTo>
                    <a:pt x="482" y="2066"/>
                  </a:lnTo>
                  <a:lnTo>
                    <a:pt x="504" y="2085"/>
                  </a:lnTo>
                  <a:lnTo>
                    <a:pt x="525" y="2104"/>
                  </a:lnTo>
                  <a:lnTo>
                    <a:pt x="546" y="2120"/>
                  </a:lnTo>
                  <a:lnTo>
                    <a:pt x="565" y="2135"/>
                  </a:lnTo>
                  <a:lnTo>
                    <a:pt x="586" y="2149"/>
                  </a:lnTo>
                  <a:lnTo>
                    <a:pt x="605" y="2161"/>
                  </a:lnTo>
                  <a:lnTo>
                    <a:pt x="624" y="2173"/>
                  </a:lnTo>
                  <a:lnTo>
                    <a:pt x="642" y="2184"/>
                  </a:lnTo>
                  <a:lnTo>
                    <a:pt x="659" y="2193"/>
                  </a:lnTo>
                  <a:lnTo>
                    <a:pt x="677" y="2201"/>
                  </a:lnTo>
                  <a:lnTo>
                    <a:pt x="693" y="2209"/>
                  </a:lnTo>
                  <a:lnTo>
                    <a:pt x="709" y="2215"/>
                  </a:lnTo>
                  <a:lnTo>
                    <a:pt x="724" y="2221"/>
                  </a:lnTo>
                  <a:lnTo>
                    <a:pt x="752" y="2230"/>
                  </a:lnTo>
                  <a:lnTo>
                    <a:pt x="777" y="2237"/>
                  </a:lnTo>
                  <a:lnTo>
                    <a:pt x="799" y="2241"/>
                  </a:lnTo>
                  <a:lnTo>
                    <a:pt x="817" y="2243"/>
                  </a:lnTo>
                  <a:lnTo>
                    <a:pt x="832" y="2244"/>
                  </a:lnTo>
                  <a:lnTo>
                    <a:pt x="844" y="2244"/>
                  </a:lnTo>
                  <a:lnTo>
                    <a:pt x="855" y="2244"/>
                  </a:lnTo>
                  <a:lnTo>
                    <a:pt x="870" y="2243"/>
                  </a:lnTo>
                  <a:lnTo>
                    <a:pt x="888" y="2241"/>
                  </a:lnTo>
                  <a:lnTo>
                    <a:pt x="910" y="2237"/>
                  </a:lnTo>
                  <a:lnTo>
                    <a:pt x="936" y="2230"/>
                  </a:lnTo>
                  <a:lnTo>
                    <a:pt x="964" y="2221"/>
                  </a:lnTo>
                  <a:lnTo>
                    <a:pt x="979" y="2215"/>
                  </a:lnTo>
                  <a:lnTo>
                    <a:pt x="994" y="2209"/>
                  </a:lnTo>
                  <a:lnTo>
                    <a:pt x="1010" y="2201"/>
                  </a:lnTo>
                  <a:lnTo>
                    <a:pt x="1028" y="2193"/>
                  </a:lnTo>
                  <a:lnTo>
                    <a:pt x="1046" y="2184"/>
                  </a:lnTo>
                  <a:lnTo>
                    <a:pt x="1063" y="2173"/>
                  </a:lnTo>
                  <a:lnTo>
                    <a:pt x="1083" y="2161"/>
                  </a:lnTo>
                  <a:lnTo>
                    <a:pt x="1102" y="2149"/>
                  </a:lnTo>
                  <a:lnTo>
                    <a:pt x="1122" y="2135"/>
                  </a:lnTo>
                  <a:lnTo>
                    <a:pt x="1142" y="2120"/>
                  </a:lnTo>
                  <a:lnTo>
                    <a:pt x="1163" y="2104"/>
                  </a:lnTo>
                  <a:lnTo>
                    <a:pt x="1183" y="2085"/>
                  </a:lnTo>
                  <a:lnTo>
                    <a:pt x="1205" y="2066"/>
                  </a:lnTo>
                  <a:lnTo>
                    <a:pt x="1227" y="2045"/>
                  </a:lnTo>
                  <a:lnTo>
                    <a:pt x="1249" y="2023"/>
                  </a:lnTo>
                  <a:lnTo>
                    <a:pt x="1272" y="1999"/>
                  </a:lnTo>
                  <a:lnTo>
                    <a:pt x="1295" y="1973"/>
                  </a:lnTo>
                  <a:lnTo>
                    <a:pt x="1317" y="1946"/>
                  </a:lnTo>
                  <a:lnTo>
                    <a:pt x="1341" y="1917"/>
                  </a:lnTo>
                  <a:lnTo>
                    <a:pt x="1364" y="1885"/>
                  </a:lnTo>
                  <a:lnTo>
                    <a:pt x="1391" y="1849"/>
                  </a:lnTo>
                  <a:lnTo>
                    <a:pt x="1416" y="1810"/>
                  </a:lnTo>
                  <a:lnTo>
                    <a:pt x="1439" y="1770"/>
                  </a:lnTo>
                  <a:lnTo>
                    <a:pt x="1462" y="1727"/>
                  </a:lnTo>
                  <a:lnTo>
                    <a:pt x="1484" y="1684"/>
                  </a:lnTo>
                  <a:lnTo>
                    <a:pt x="1504" y="1640"/>
                  </a:lnTo>
                  <a:lnTo>
                    <a:pt x="1524" y="1594"/>
                  </a:lnTo>
                  <a:lnTo>
                    <a:pt x="1542" y="1548"/>
                  </a:lnTo>
                  <a:lnTo>
                    <a:pt x="1559" y="1500"/>
                  </a:lnTo>
                  <a:lnTo>
                    <a:pt x="1576" y="1453"/>
                  </a:lnTo>
                  <a:lnTo>
                    <a:pt x="1591" y="1403"/>
                  </a:lnTo>
                  <a:lnTo>
                    <a:pt x="1605" y="1354"/>
                  </a:lnTo>
                  <a:lnTo>
                    <a:pt x="1618" y="1304"/>
                  </a:lnTo>
                  <a:lnTo>
                    <a:pt x="1630" y="1254"/>
                  </a:lnTo>
                  <a:lnTo>
                    <a:pt x="1639" y="1203"/>
                  </a:lnTo>
                  <a:lnTo>
                    <a:pt x="1649" y="1153"/>
                  </a:lnTo>
                  <a:lnTo>
                    <a:pt x="1658" y="1102"/>
                  </a:lnTo>
                  <a:lnTo>
                    <a:pt x="1665" y="1051"/>
                  </a:lnTo>
                  <a:lnTo>
                    <a:pt x="1672" y="1000"/>
                  </a:lnTo>
                  <a:lnTo>
                    <a:pt x="1677" y="951"/>
                  </a:lnTo>
                  <a:lnTo>
                    <a:pt x="1680" y="901"/>
                  </a:lnTo>
                  <a:lnTo>
                    <a:pt x="1684" y="852"/>
                  </a:lnTo>
                  <a:lnTo>
                    <a:pt x="1686" y="804"/>
                  </a:lnTo>
                  <a:lnTo>
                    <a:pt x="1687" y="755"/>
                  </a:lnTo>
                  <a:lnTo>
                    <a:pt x="1687" y="708"/>
                  </a:lnTo>
                  <a:lnTo>
                    <a:pt x="1686" y="662"/>
                  </a:lnTo>
                  <a:lnTo>
                    <a:pt x="1684" y="617"/>
                  </a:lnTo>
                  <a:lnTo>
                    <a:pt x="1680" y="573"/>
                  </a:lnTo>
                  <a:lnTo>
                    <a:pt x="1676" y="531"/>
                  </a:lnTo>
                  <a:lnTo>
                    <a:pt x="1671" y="490"/>
                  </a:lnTo>
                  <a:lnTo>
                    <a:pt x="1664" y="450"/>
                  </a:lnTo>
                  <a:lnTo>
                    <a:pt x="1658" y="412"/>
                  </a:lnTo>
                  <a:lnTo>
                    <a:pt x="1652" y="390"/>
                  </a:lnTo>
                  <a:lnTo>
                    <a:pt x="1647" y="369"/>
                  </a:lnTo>
                  <a:lnTo>
                    <a:pt x="1640" y="349"/>
                  </a:lnTo>
                  <a:lnTo>
                    <a:pt x="1634" y="330"/>
                  </a:lnTo>
                  <a:lnTo>
                    <a:pt x="1626" y="311"/>
                  </a:lnTo>
                  <a:lnTo>
                    <a:pt x="1619" y="294"/>
                  </a:lnTo>
                  <a:lnTo>
                    <a:pt x="1610" y="277"/>
                  </a:lnTo>
                  <a:lnTo>
                    <a:pt x="1603" y="262"/>
                  </a:lnTo>
                  <a:lnTo>
                    <a:pt x="1593" y="246"/>
                  </a:lnTo>
                  <a:lnTo>
                    <a:pt x="1584" y="232"/>
                  </a:lnTo>
                  <a:lnTo>
                    <a:pt x="1575" y="219"/>
                  </a:lnTo>
                  <a:lnTo>
                    <a:pt x="1564" y="206"/>
                  </a:lnTo>
                  <a:lnTo>
                    <a:pt x="1554" y="196"/>
                  </a:lnTo>
                  <a:lnTo>
                    <a:pt x="1543" y="184"/>
                  </a:lnTo>
                  <a:lnTo>
                    <a:pt x="1532" y="174"/>
                  </a:lnTo>
                  <a:lnTo>
                    <a:pt x="1522" y="164"/>
                  </a:lnTo>
                  <a:lnTo>
                    <a:pt x="1511" y="154"/>
                  </a:lnTo>
                  <a:lnTo>
                    <a:pt x="1499" y="147"/>
                  </a:lnTo>
                  <a:lnTo>
                    <a:pt x="1487" y="139"/>
                  </a:lnTo>
                  <a:lnTo>
                    <a:pt x="1476" y="132"/>
                  </a:lnTo>
                  <a:lnTo>
                    <a:pt x="1452" y="119"/>
                  </a:lnTo>
                  <a:lnTo>
                    <a:pt x="1429" y="108"/>
                  </a:lnTo>
                  <a:lnTo>
                    <a:pt x="1406" y="99"/>
                  </a:lnTo>
                  <a:lnTo>
                    <a:pt x="1382" y="93"/>
                  </a:lnTo>
                  <a:lnTo>
                    <a:pt x="1361" y="87"/>
                  </a:lnTo>
                  <a:lnTo>
                    <a:pt x="1338" y="83"/>
                  </a:lnTo>
                  <a:lnTo>
                    <a:pt x="1338" y="83"/>
                  </a:lnTo>
                  <a:lnTo>
                    <a:pt x="1316" y="78"/>
                  </a:lnTo>
                  <a:lnTo>
                    <a:pt x="1275" y="67"/>
                  </a:lnTo>
                  <a:lnTo>
                    <a:pt x="1219" y="53"/>
                  </a:lnTo>
                  <a:lnTo>
                    <a:pt x="1150" y="38"/>
                  </a:lnTo>
                  <a:lnTo>
                    <a:pt x="1111" y="30"/>
                  </a:lnTo>
                  <a:lnTo>
                    <a:pt x="1071" y="23"/>
                  </a:lnTo>
                  <a:lnTo>
                    <a:pt x="1028" y="16"/>
                  </a:lnTo>
                  <a:lnTo>
                    <a:pt x="985" y="10"/>
                  </a:lnTo>
                  <a:lnTo>
                    <a:pt x="939" y="5"/>
                  </a:lnTo>
                  <a:lnTo>
                    <a:pt x="894" y="2"/>
                  </a:lnTo>
                  <a:lnTo>
                    <a:pt x="848" y="0"/>
                  </a:lnTo>
                  <a:lnTo>
                    <a:pt x="803" y="0"/>
                  </a:lnTo>
                  <a:lnTo>
                    <a:pt x="758" y="2"/>
                  </a:lnTo>
                  <a:lnTo>
                    <a:pt x="713" y="5"/>
                  </a:lnTo>
                  <a:lnTo>
                    <a:pt x="670" y="10"/>
                  </a:lnTo>
                  <a:lnTo>
                    <a:pt x="628" y="15"/>
                  </a:lnTo>
                  <a:lnTo>
                    <a:pt x="588" y="21"/>
                  </a:lnTo>
                  <a:lnTo>
                    <a:pt x="550" y="29"/>
                  </a:lnTo>
                  <a:lnTo>
                    <a:pt x="514" y="37"/>
                  </a:lnTo>
                  <a:lnTo>
                    <a:pt x="481" y="44"/>
                  </a:lnTo>
                  <a:lnTo>
                    <a:pt x="423" y="59"/>
                  </a:lnTo>
                  <a:lnTo>
                    <a:pt x="379" y="72"/>
                  </a:lnTo>
                  <a:lnTo>
                    <a:pt x="351" y="81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99" name="任意多边形: 形状 245"/>
            <p:cNvSpPr/>
            <p:nvPr/>
          </p:nvSpPr>
          <p:spPr bwMode="auto">
            <a:xfrm>
              <a:off x="11576646" y="5048826"/>
              <a:ext cx="576529" cy="871588"/>
            </a:xfrm>
            <a:custGeom>
              <a:avLst/>
              <a:gdLst>
                <a:gd name="T0" fmla="*/ 241 w 1484"/>
                <a:gd name="T1" fmla="*/ 103 h 2244"/>
                <a:gd name="T2" fmla="*/ 161 w 1484"/>
                <a:gd name="T3" fmla="*/ 150 h 2244"/>
                <a:gd name="T4" fmla="*/ 113 w 1484"/>
                <a:gd name="T5" fmla="*/ 199 h 2244"/>
                <a:gd name="T6" fmla="*/ 80 w 1484"/>
                <a:gd name="T7" fmla="*/ 250 h 2244"/>
                <a:gd name="T8" fmla="*/ 52 w 1484"/>
                <a:gd name="T9" fmla="*/ 314 h 2244"/>
                <a:gd name="T10" fmla="*/ 30 w 1484"/>
                <a:gd name="T11" fmla="*/ 390 h 2244"/>
                <a:gd name="T12" fmla="*/ 8 w 1484"/>
                <a:gd name="T13" fmla="*/ 531 h 2244"/>
                <a:gd name="T14" fmla="*/ 0 w 1484"/>
                <a:gd name="T15" fmla="*/ 708 h 2244"/>
                <a:gd name="T16" fmla="*/ 5 w 1484"/>
                <a:gd name="T17" fmla="*/ 901 h 2244"/>
                <a:gd name="T18" fmla="*/ 25 w 1484"/>
                <a:gd name="T19" fmla="*/ 1102 h 2244"/>
                <a:gd name="T20" fmla="*/ 60 w 1484"/>
                <a:gd name="T21" fmla="*/ 1304 h 2244"/>
                <a:gd name="T22" fmla="*/ 111 w 1484"/>
                <a:gd name="T23" fmla="*/ 1500 h 2244"/>
                <a:gd name="T24" fmla="*/ 178 w 1484"/>
                <a:gd name="T25" fmla="*/ 1684 h 2244"/>
                <a:gd name="T26" fmla="*/ 260 w 1484"/>
                <a:gd name="T27" fmla="*/ 1849 h 2244"/>
                <a:gd name="T28" fmla="*/ 344 w 1484"/>
                <a:gd name="T29" fmla="*/ 1973 h 2244"/>
                <a:gd name="T30" fmla="*/ 423 w 1484"/>
                <a:gd name="T31" fmla="*/ 2066 h 2244"/>
                <a:gd name="T32" fmla="*/ 497 w 1484"/>
                <a:gd name="T33" fmla="*/ 2135 h 2244"/>
                <a:gd name="T34" fmla="*/ 564 w 1484"/>
                <a:gd name="T35" fmla="*/ 2184 h 2244"/>
                <a:gd name="T36" fmla="*/ 623 w 1484"/>
                <a:gd name="T37" fmla="*/ 2215 h 2244"/>
                <a:gd name="T38" fmla="*/ 702 w 1484"/>
                <a:gd name="T39" fmla="*/ 2241 h 2244"/>
                <a:gd name="T40" fmla="*/ 752 w 1484"/>
                <a:gd name="T41" fmla="*/ 2244 h 2244"/>
                <a:gd name="T42" fmla="*/ 822 w 1484"/>
                <a:gd name="T43" fmla="*/ 2230 h 2244"/>
                <a:gd name="T44" fmla="*/ 889 w 1484"/>
                <a:gd name="T45" fmla="*/ 2201 h 2244"/>
                <a:gd name="T46" fmla="*/ 952 w 1484"/>
                <a:gd name="T47" fmla="*/ 2161 h 2244"/>
                <a:gd name="T48" fmla="*/ 1022 w 1484"/>
                <a:gd name="T49" fmla="*/ 2104 h 2244"/>
                <a:gd name="T50" fmla="*/ 1099 w 1484"/>
                <a:gd name="T51" fmla="*/ 2023 h 2244"/>
                <a:gd name="T52" fmla="*/ 1180 w 1484"/>
                <a:gd name="T53" fmla="*/ 1917 h 2244"/>
                <a:gd name="T54" fmla="*/ 1266 w 1484"/>
                <a:gd name="T55" fmla="*/ 1770 h 2244"/>
                <a:gd name="T56" fmla="*/ 1341 w 1484"/>
                <a:gd name="T57" fmla="*/ 1594 h 2244"/>
                <a:gd name="T58" fmla="*/ 1399 w 1484"/>
                <a:gd name="T59" fmla="*/ 1403 h 2244"/>
                <a:gd name="T60" fmla="*/ 1442 w 1484"/>
                <a:gd name="T61" fmla="*/ 1203 h 2244"/>
                <a:gd name="T62" fmla="*/ 1470 w 1484"/>
                <a:gd name="T63" fmla="*/ 1000 h 2244"/>
                <a:gd name="T64" fmla="*/ 1483 w 1484"/>
                <a:gd name="T65" fmla="*/ 804 h 2244"/>
                <a:gd name="T66" fmla="*/ 1481 w 1484"/>
                <a:gd name="T67" fmla="*/ 617 h 2244"/>
                <a:gd name="T68" fmla="*/ 1465 w 1484"/>
                <a:gd name="T69" fmla="*/ 450 h 2244"/>
                <a:gd name="T70" fmla="*/ 1443 w 1484"/>
                <a:gd name="T71" fmla="*/ 349 h 2244"/>
                <a:gd name="T72" fmla="*/ 1417 w 1484"/>
                <a:gd name="T73" fmla="*/ 277 h 2244"/>
                <a:gd name="T74" fmla="*/ 1385 w 1484"/>
                <a:gd name="T75" fmla="*/ 219 h 2244"/>
                <a:gd name="T76" fmla="*/ 1348 w 1484"/>
                <a:gd name="T77" fmla="*/ 174 h 2244"/>
                <a:gd name="T78" fmla="*/ 1308 w 1484"/>
                <a:gd name="T79" fmla="*/ 139 h 2244"/>
                <a:gd name="T80" fmla="*/ 1237 w 1484"/>
                <a:gd name="T81" fmla="*/ 99 h 2244"/>
                <a:gd name="T82" fmla="*/ 1178 w 1484"/>
                <a:gd name="T83" fmla="*/ 83 h 2244"/>
                <a:gd name="T84" fmla="*/ 1011 w 1484"/>
                <a:gd name="T85" fmla="*/ 38 h 2244"/>
                <a:gd name="T86" fmla="*/ 865 w 1484"/>
                <a:gd name="T87" fmla="*/ 10 h 2244"/>
                <a:gd name="T88" fmla="*/ 705 w 1484"/>
                <a:gd name="T89" fmla="*/ 0 h 2244"/>
                <a:gd name="T90" fmla="*/ 552 w 1484"/>
                <a:gd name="T91" fmla="*/ 15 h 2244"/>
                <a:gd name="T92" fmla="*/ 422 w 1484"/>
                <a:gd name="T93" fmla="*/ 44 h 2244"/>
                <a:gd name="T94" fmla="*/ 299 w 1484"/>
                <a:gd name="T95" fmla="*/ 85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4" h="2244">
                  <a:moveTo>
                    <a:pt x="299" y="85"/>
                  </a:moveTo>
                  <a:lnTo>
                    <a:pt x="281" y="90"/>
                  </a:lnTo>
                  <a:lnTo>
                    <a:pt x="260" y="95"/>
                  </a:lnTo>
                  <a:lnTo>
                    <a:pt x="241" y="103"/>
                  </a:lnTo>
                  <a:lnTo>
                    <a:pt x="220" y="111"/>
                  </a:lnTo>
                  <a:lnTo>
                    <a:pt x="201" y="122"/>
                  </a:lnTo>
                  <a:lnTo>
                    <a:pt x="180" y="135"/>
                  </a:lnTo>
                  <a:lnTo>
                    <a:pt x="161" y="150"/>
                  </a:lnTo>
                  <a:lnTo>
                    <a:pt x="141" y="167"/>
                  </a:lnTo>
                  <a:lnTo>
                    <a:pt x="132" y="177"/>
                  </a:lnTo>
                  <a:lnTo>
                    <a:pt x="123" y="188"/>
                  </a:lnTo>
                  <a:lnTo>
                    <a:pt x="113" y="199"/>
                  </a:lnTo>
                  <a:lnTo>
                    <a:pt x="104" y="211"/>
                  </a:lnTo>
                  <a:lnTo>
                    <a:pt x="96" y="223"/>
                  </a:lnTo>
                  <a:lnTo>
                    <a:pt x="88" y="236"/>
                  </a:lnTo>
                  <a:lnTo>
                    <a:pt x="80" y="250"/>
                  </a:lnTo>
                  <a:lnTo>
                    <a:pt x="72" y="265"/>
                  </a:lnTo>
                  <a:lnTo>
                    <a:pt x="66" y="280"/>
                  </a:lnTo>
                  <a:lnTo>
                    <a:pt x="58" y="296"/>
                  </a:lnTo>
                  <a:lnTo>
                    <a:pt x="52" y="314"/>
                  </a:lnTo>
                  <a:lnTo>
                    <a:pt x="45" y="331"/>
                  </a:lnTo>
                  <a:lnTo>
                    <a:pt x="40" y="350"/>
                  </a:lnTo>
                  <a:lnTo>
                    <a:pt x="34" y="370"/>
                  </a:lnTo>
                  <a:lnTo>
                    <a:pt x="30" y="390"/>
                  </a:lnTo>
                  <a:lnTo>
                    <a:pt x="26" y="412"/>
                  </a:lnTo>
                  <a:lnTo>
                    <a:pt x="19" y="450"/>
                  </a:lnTo>
                  <a:lnTo>
                    <a:pt x="14" y="490"/>
                  </a:lnTo>
                  <a:lnTo>
                    <a:pt x="8" y="531"/>
                  </a:lnTo>
                  <a:lnTo>
                    <a:pt x="5" y="573"/>
                  </a:lnTo>
                  <a:lnTo>
                    <a:pt x="2" y="617"/>
                  </a:lnTo>
                  <a:lnTo>
                    <a:pt x="0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0" y="804"/>
                  </a:lnTo>
                  <a:lnTo>
                    <a:pt x="2" y="852"/>
                  </a:lnTo>
                  <a:lnTo>
                    <a:pt x="5" y="901"/>
                  </a:lnTo>
                  <a:lnTo>
                    <a:pt x="8" y="951"/>
                  </a:lnTo>
                  <a:lnTo>
                    <a:pt x="13" y="1000"/>
                  </a:lnTo>
                  <a:lnTo>
                    <a:pt x="18" y="1051"/>
                  </a:lnTo>
                  <a:lnTo>
                    <a:pt x="25" y="1102"/>
                  </a:lnTo>
                  <a:lnTo>
                    <a:pt x="32" y="1153"/>
                  </a:lnTo>
                  <a:lnTo>
                    <a:pt x="41" y="1203"/>
                  </a:lnTo>
                  <a:lnTo>
                    <a:pt x="50" y="1254"/>
                  </a:lnTo>
                  <a:lnTo>
                    <a:pt x="60" y="1304"/>
                  </a:lnTo>
                  <a:lnTo>
                    <a:pt x="72" y="1354"/>
                  </a:lnTo>
                  <a:lnTo>
                    <a:pt x="84" y="1403"/>
                  </a:lnTo>
                  <a:lnTo>
                    <a:pt x="97" y="1453"/>
                  </a:lnTo>
                  <a:lnTo>
                    <a:pt x="111" y="1500"/>
                  </a:lnTo>
                  <a:lnTo>
                    <a:pt x="126" y="1548"/>
                  </a:lnTo>
                  <a:lnTo>
                    <a:pt x="142" y="1594"/>
                  </a:lnTo>
                  <a:lnTo>
                    <a:pt x="160" y="1640"/>
                  </a:lnTo>
                  <a:lnTo>
                    <a:pt x="178" y="1684"/>
                  </a:lnTo>
                  <a:lnTo>
                    <a:pt x="197" y="1727"/>
                  </a:lnTo>
                  <a:lnTo>
                    <a:pt x="217" y="1770"/>
                  </a:lnTo>
                  <a:lnTo>
                    <a:pt x="238" y="1810"/>
                  </a:lnTo>
                  <a:lnTo>
                    <a:pt x="260" y="1849"/>
                  </a:lnTo>
                  <a:lnTo>
                    <a:pt x="284" y="1885"/>
                  </a:lnTo>
                  <a:lnTo>
                    <a:pt x="304" y="1917"/>
                  </a:lnTo>
                  <a:lnTo>
                    <a:pt x="325" y="1946"/>
                  </a:lnTo>
                  <a:lnTo>
                    <a:pt x="344" y="1973"/>
                  </a:lnTo>
                  <a:lnTo>
                    <a:pt x="365" y="1999"/>
                  </a:lnTo>
                  <a:lnTo>
                    <a:pt x="384" y="2023"/>
                  </a:lnTo>
                  <a:lnTo>
                    <a:pt x="404" y="2045"/>
                  </a:lnTo>
                  <a:lnTo>
                    <a:pt x="423" y="2066"/>
                  </a:lnTo>
                  <a:lnTo>
                    <a:pt x="443" y="2085"/>
                  </a:lnTo>
                  <a:lnTo>
                    <a:pt x="461" y="2104"/>
                  </a:lnTo>
                  <a:lnTo>
                    <a:pt x="479" y="2120"/>
                  </a:lnTo>
                  <a:lnTo>
                    <a:pt x="497" y="2135"/>
                  </a:lnTo>
                  <a:lnTo>
                    <a:pt x="514" y="2149"/>
                  </a:lnTo>
                  <a:lnTo>
                    <a:pt x="531" y="2161"/>
                  </a:lnTo>
                  <a:lnTo>
                    <a:pt x="548" y="2173"/>
                  </a:lnTo>
                  <a:lnTo>
                    <a:pt x="564" y="2184"/>
                  </a:lnTo>
                  <a:lnTo>
                    <a:pt x="579" y="2193"/>
                  </a:lnTo>
                  <a:lnTo>
                    <a:pt x="594" y="2201"/>
                  </a:lnTo>
                  <a:lnTo>
                    <a:pt x="609" y="2209"/>
                  </a:lnTo>
                  <a:lnTo>
                    <a:pt x="623" y="2215"/>
                  </a:lnTo>
                  <a:lnTo>
                    <a:pt x="636" y="2221"/>
                  </a:lnTo>
                  <a:lnTo>
                    <a:pt x="661" y="2230"/>
                  </a:lnTo>
                  <a:lnTo>
                    <a:pt x="683" y="2237"/>
                  </a:lnTo>
                  <a:lnTo>
                    <a:pt x="702" y="2241"/>
                  </a:lnTo>
                  <a:lnTo>
                    <a:pt x="718" y="2243"/>
                  </a:lnTo>
                  <a:lnTo>
                    <a:pt x="732" y="2244"/>
                  </a:lnTo>
                  <a:lnTo>
                    <a:pt x="742" y="2244"/>
                  </a:lnTo>
                  <a:lnTo>
                    <a:pt x="752" y="2244"/>
                  </a:lnTo>
                  <a:lnTo>
                    <a:pt x="765" y="2243"/>
                  </a:lnTo>
                  <a:lnTo>
                    <a:pt x="781" y="2241"/>
                  </a:lnTo>
                  <a:lnTo>
                    <a:pt x="800" y="2237"/>
                  </a:lnTo>
                  <a:lnTo>
                    <a:pt x="822" y="2230"/>
                  </a:lnTo>
                  <a:lnTo>
                    <a:pt x="847" y="2221"/>
                  </a:lnTo>
                  <a:lnTo>
                    <a:pt x="861" y="2215"/>
                  </a:lnTo>
                  <a:lnTo>
                    <a:pt x="875" y="2209"/>
                  </a:lnTo>
                  <a:lnTo>
                    <a:pt x="889" y="2201"/>
                  </a:lnTo>
                  <a:lnTo>
                    <a:pt x="904" y="2193"/>
                  </a:lnTo>
                  <a:lnTo>
                    <a:pt x="919" y="2184"/>
                  </a:lnTo>
                  <a:lnTo>
                    <a:pt x="935" y="2173"/>
                  </a:lnTo>
                  <a:lnTo>
                    <a:pt x="952" y="2161"/>
                  </a:lnTo>
                  <a:lnTo>
                    <a:pt x="969" y="2149"/>
                  </a:lnTo>
                  <a:lnTo>
                    <a:pt x="986" y="2135"/>
                  </a:lnTo>
                  <a:lnTo>
                    <a:pt x="1005" y="2120"/>
                  </a:lnTo>
                  <a:lnTo>
                    <a:pt x="1022" y="2104"/>
                  </a:lnTo>
                  <a:lnTo>
                    <a:pt x="1041" y="2085"/>
                  </a:lnTo>
                  <a:lnTo>
                    <a:pt x="1060" y="2066"/>
                  </a:lnTo>
                  <a:lnTo>
                    <a:pt x="1079" y="2045"/>
                  </a:lnTo>
                  <a:lnTo>
                    <a:pt x="1099" y="2023"/>
                  </a:lnTo>
                  <a:lnTo>
                    <a:pt x="1118" y="1999"/>
                  </a:lnTo>
                  <a:lnTo>
                    <a:pt x="1139" y="1973"/>
                  </a:lnTo>
                  <a:lnTo>
                    <a:pt x="1159" y="1946"/>
                  </a:lnTo>
                  <a:lnTo>
                    <a:pt x="1180" y="1917"/>
                  </a:lnTo>
                  <a:lnTo>
                    <a:pt x="1200" y="1885"/>
                  </a:lnTo>
                  <a:lnTo>
                    <a:pt x="1223" y="1849"/>
                  </a:lnTo>
                  <a:lnTo>
                    <a:pt x="1246" y="1810"/>
                  </a:lnTo>
                  <a:lnTo>
                    <a:pt x="1266" y="1770"/>
                  </a:lnTo>
                  <a:lnTo>
                    <a:pt x="1287" y="1727"/>
                  </a:lnTo>
                  <a:lnTo>
                    <a:pt x="1305" y="1684"/>
                  </a:lnTo>
                  <a:lnTo>
                    <a:pt x="1323" y="1640"/>
                  </a:lnTo>
                  <a:lnTo>
                    <a:pt x="1341" y="1594"/>
                  </a:lnTo>
                  <a:lnTo>
                    <a:pt x="1357" y="1548"/>
                  </a:lnTo>
                  <a:lnTo>
                    <a:pt x="1372" y="1500"/>
                  </a:lnTo>
                  <a:lnTo>
                    <a:pt x="1386" y="1453"/>
                  </a:lnTo>
                  <a:lnTo>
                    <a:pt x="1399" y="1403"/>
                  </a:lnTo>
                  <a:lnTo>
                    <a:pt x="1412" y="1354"/>
                  </a:lnTo>
                  <a:lnTo>
                    <a:pt x="1423" y="1304"/>
                  </a:lnTo>
                  <a:lnTo>
                    <a:pt x="1434" y="1254"/>
                  </a:lnTo>
                  <a:lnTo>
                    <a:pt x="1442" y="1203"/>
                  </a:lnTo>
                  <a:lnTo>
                    <a:pt x="1451" y="1153"/>
                  </a:lnTo>
                  <a:lnTo>
                    <a:pt x="1459" y="1102"/>
                  </a:lnTo>
                  <a:lnTo>
                    <a:pt x="1465" y="1051"/>
                  </a:lnTo>
                  <a:lnTo>
                    <a:pt x="1470" y="1000"/>
                  </a:lnTo>
                  <a:lnTo>
                    <a:pt x="1475" y="951"/>
                  </a:lnTo>
                  <a:lnTo>
                    <a:pt x="1479" y="901"/>
                  </a:lnTo>
                  <a:lnTo>
                    <a:pt x="1481" y="852"/>
                  </a:lnTo>
                  <a:lnTo>
                    <a:pt x="1483" y="804"/>
                  </a:lnTo>
                  <a:lnTo>
                    <a:pt x="1484" y="755"/>
                  </a:lnTo>
                  <a:lnTo>
                    <a:pt x="1484" y="708"/>
                  </a:lnTo>
                  <a:lnTo>
                    <a:pt x="1483" y="662"/>
                  </a:lnTo>
                  <a:lnTo>
                    <a:pt x="1481" y="617"/>
                  </a:lnTo>
                  <a:lnTo>
                    <a:pt x="1478" y="573"/>
                  </a:lnTo>
                  <a:lnTo>
                    <a:pt x="1475" y="531"/>
                  </a:lnTo>
                  <a:lnTo>
                    <a:pt x="1470" y="490"/>
                  </a:lnTo>
                  <a:lnTo>
                    <a:pt x="1465" y="450"/>
                  </a:lnTo>
                  <a:lnTo>
                    <a:pt x="1459" y="412"/>
                  </a:lnTo>
                  <a:lnTo>
                    <a:pt x="1454" y="390"/>
                  </a:lnTo>
                  <a:lnTo>
                    <a:pt x="1449" y="369"/>
                  </a:lnTo>
                  <a:lnTo>
                    <a:pt x="1443" y="349"/>
                  </a:lnTo>
                  <a:lnTo>
                    <a:pt x="1437" y="330"/>
                  </a:lnTo>
                  <a:lnTo>
                    <a:pt x="1430" y="311"/>
                  </a:lnTo>
                  <a:lnTo>
                    <a:pt x="1424" y="294"/>
                  </a:lnTo>
                  <a:lnTo>
                    <a:pt x="1417" y="277"/>
                  </a:lnTo>
                  <a:lnTo>
                    <a:pt x="1410" y="262"/>
                  </a:lnTo>
                  <a:lnTo>
                    <a:pt x="1401" y="246"/>
                  </a:lnTo>
                  <a:lnTo>
                    <a:pt x="1394" y="232"/>
                  </a:lnTo>
                  <a:lnTo>
                    <a:pt x="1385" y="219"/>
                  </a:lnTo>
                  <a:lnTo>
                    <a:pt x="1376" y="206"/>
                  </a:lnTo>
                  <a:lnTo>
                    <a:pt x="1367" y="196"/>
                  </a:lnTo>
                  <a:lnTo>
                    <a:pt x="1358" y="184"/>
                  </a:lnTo>
                  <a:lnTo>
                    <a:pt x="1348" y="174"/>
                  </a:lnTo>
                  <a:lnTo>
                    <a:pt x="1339" y="164"/>
                  </a:lnTo>
                  <a:lnTo>
                    <a:pt x="1329" y="154"/>
                  </a:lnTo>
                  <a:lnTo>
                    <a:pt x="1319" y="147"/>
                  </a:lnTo>
                  <a:lnTo>
                    <a:pt x="1308" y="139"/>
                  </a:lnTo>
                  <a:lnTo>
                    <a:pt x="1299" y="132"/>
                  </a:lnTo>
                  <a:lnTo>
                    <a:pt x="1278" y="119"/>
                  </a:lnTo>
                  <a:lnTo>
                    <a:pt x="1258" y="108"/>
                  </a:lnTo>
                  <a:lnTo>
                    <a:pt x="1237" y="99"/>
                  </a:lnTo>
                  <a:lnTo>
                    <a:pt x="1216" y="93"/>
                  </a:lnTo>
                  <a:lnTo>
                    <a:pt x="1196" y="87"/>
                  </a:lnTo>
                  <a:lnTo>
                    <a:pt x="1178" y="83"/>
                  </a:lnTo>
                  <a:lnTo>
                    <a:pt x="1178" y="83"/>
                  </a:lnTo>
                  <a:lnTo>
                    <a:pt x="1158" y="78"/>
                  </a:lnTo>
                  <a:lnTo>
                    <a:pt x="1122" y="67"/>
                  </a:lnTo>
                  <a:lnTo>
                    <a:pt x="1073" y="53"/>
                  </a:lnTo>
                  <a:lnTo>
                    <a:pt x="1011" y="38"/>
                  </a:lnTo>
                  <a:lnTo>
                    <a:pt x="978" y="30"/>
                  </a:lnTo>
                  <a:lnTo>
                    <a:pt x="942" y="23"/>
                  </a:lnTo>
                  <a:lnTo>
                    <a:pt x="904" y="16"/>
                  </a:lnTo>
                  <a:lnTo>
                    <a:pt x="865" y="10"/>
                  </a:lnTo>
                  <a:lnTo>
                    <a:pt x="826" y="5"/>
                  </a:lnTo>
                  <a:lnTo>
                    <a:pt x="786" y="2"/>
                  </a:lnTo>
                  <a:lnTo>
                    <a:pt x="745" y="0"/>
                  </a:lnTo>
                  <a:lnTo>
                    <a:pt x="705" y="0"/>
                  </a:lnTo>
                  <a:lnTo>
                    <a:pt x="665" y="2"/>
                  </a:lnTo>
                  <a:lnTo>
                    <a:pt x="626" y="5"/>
                  </a:lnTo>
                  <a:lnTo>
                    <a:pt x="589" y="10"/>
                  </a:lnTo>
                  <a:lnTo>
                    <a:pt x="552" y="15"/>
                  </a:lnTo>
                  <a:lnTo>
                    <a:pt x="516" y="21"/>
                  </a:lnTo>
                  <a:lnTo>
                    <a:pt x="483" y="29"/>
                  </a:lnTo>
                  <a:lnTo>
                    <a:pt x="451" y="37"/>
                  </a:lnTo>
                  <a:lnTo>
                    <a:pt x="422" y="44"/>
                  </a:lnTo>
                  <a:lnTo>
                    <a:pt x="371" y="59"/>
                  </a:lnTo>
                  <a:lnTo>
                    <a:pt x="333" y="72"/>
                  </a:lnTo>
                  <a:lnTo>
                    <a:pt x="308" y="81"/>
                  </a:lnTo>
                  <a:lnTo>
                    <a:pt x="299" y="8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00" name="矩形 99"/>
            <p:cNvSpPr/>
            <p:nvPr/>
          </p:nvSpPr>
          <p:spPr bwMode="auto">
            <a:xfrm>
              <a:off x="11862000" y="5048826"/>
              <a:ext cx="9707" cy="413471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01" name="任意多边形: 形状 247"/>
            <p:cNvSpPr/>
            <p:nvPr/>
          </p:nvSpPr>
          <p:spPr bwMode="auto">
            <a:xfrm>
              <a:off x="11817353" y="5112885"/>
              <a:ext cx="97059" cy="207706"/>
            </a:xfrm>
            <a:custGeom>
              <a:avLst/>
              <a:gdLst>
                <a:gd name="T0" fmla="*/ 135 w 251"/>
                <a:gd name="T1" fmla="*/ 0 h 535"/>
                <a:gd name="T2" fmla="*/ 159 w 251"/>
                <a:gd name="T3" fmla="*/ 3 h 535"/>
                <a:gd name="T4" fmla="*/ 181 w 251"/>
                <a:gd name="T5" fmla="*/ 9 h 535"/>
                <a:gd name="T6" fmla="*/ 200 w 251"/>
                <a:gd name="T7" fmla="*/ 20 h 535"/>
                <a:gd name="T8" fmla="*/ 217 w 251"/>
                <a:gd name="T9" fmla="*/ 34 h 535"/>
                <a:gd name="T10" fmla="*/ 231 w 251"/>
                <a:gd name="T11" fmla="*/ 51 h 535"/>
                <a:gd name="T12" fmla="*/ 242 w 251"/>
                <a:gd name="T13" fmla="*/ 72 h 535"/>
                <a:gd name="T14" fmla="*/ 249 w 251"/>
                <a:gd name="T15" fmla="*/ 93 h 535"/>
                <a:gd name="T16" fmla="*/ 251 w 251"/>
                <a:gd name="T17" fmla="*/ 116 h 535"/>
                <a:gd name="T18" fmla="*/ 251 w 251"/>
                <a:gd name="T19" fmla="*/ 431 h 535"/>
                <a:gd name="T20" fmla="*/ 245 w 251"/>
                <a:gd name="T21" fmla="*/ 454 h 535"/>
                <a:gd name="T22" fmla="*/ 237 w 251"/>
                <a:gd name="T23" fmla="*/ 474 h 535"/>
                <a:gd name="T24" fmla="*/ 225 w 251"/>
                <a:gd name="T25" fmla="*/ 493 h 535"/>
                <a:gd name="T26" fmla="*/ 209 w 251"/>
                <a:gd name="T27" fmla="*/ 508 h 535"/>
                <a:gd name="T28" fmla="*/ 190 w 251"/>
                <a:gd name="T29" fmla="*/ 521 h 535"/>
                <a:gd name="T30" fmla="*/ 170 w 251"/>
                <a:gd name="T31" fmla="*/ 529 h 535"/>
                <a:gd name="T32" fmla="*/ 147 w 251"/>
                <a:gd name="T33" fmla="*/ 535 h 535"/>
                <a:gd name="T34" fmla="*/ 116 w 251"/>
                <a:gd name="T35" fmla="*/ 535 h 535"/>
                <a:gd name="T36" fmla="*/ 93 w 251"/>
                <a:gd name="T37" fmla="*/ 533 h 535"/>
                <a:gd name="T38" fmla="*/ 70 w 251"/>
                <a:gd name="T39" fmla="*/ 526 h 535"/>
                <a:gd name="T40" fmla="*/ 51 w 251"/>
                <a:gd name="T41" fmla="*/ 515 h 535"/>
                <a:gd name="T42" fmla="*/ 34 w 251"/>
                <a:gd name="T43" fmla="*/ 501 h 535"/>
                <a:gd name="T44" fmla="*/ 19 w 251"/>
                <a:gd name="T45" fmla="*/ 484 h 535"/>
                <a:gd name="T46" fmla="*/ 9 w 251"/>
                <a:gd name="T47" fmla="*/ 463 h 535"/>
                <a:gd name="T48" fmla="*/ 2 w 251"/>
                <a:gd name="T49" fmla="*/ 442 h 535"/>
                <a:gd name="T50" fmla="*/ 0 w 251"/>
                <a:gd name="T51" fmla="*/ 419 h 535"/>
                <a:gd name="T52" fmla="*/ 0 w 251"/>
                <a:gd name="T53" fmla="*/ 104 h 535"/>
                <a:gd name="T54" fmla="*/ 5 w 251"/>
                <a:gd name="T55" fmla="*/ 82 h 535"/>
                <a:gd name="T56" fmla="*/ 14 w 251"/>
                <a:gd name="T57" fmla="*/ 61 h 535"/>
                <a:gd name="T58" fmla="*/ 26 w 251"/>
                <a:gd name="T59" fmla="*/ 43 h 535"/>
                <a:gd name="T60" fmla="*/ 42 w 251"/>
                <a:gd name="T61" fmla="*/ 27 h 535"/>
                <a:gd name="T62" fmla="*/ 61 w 251"/>
                <a:gd name="T63" fmla="*/ 14 h 535"/>
                <a:gd name="T64" fmla="*/ 81 w 251"/>
                <a:gd name="T65" fmla="*/ 6 h 535"/>
                <a:gd name="T66" fmla="*/ 104 w 251"/>
                <a:gd name="T67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535">
                  <a:moveTo>
                    <a:pt x="116" y="0"/>
                  </a:move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0" y="6"/>
                  </a:lnTo>
                  <a:lnTo>
                    <a:pt x="181" y="9"/>
                  </a:lnTo>
                  <a:lnTo>
                    <a:pt x="190" y="14"/>
                  </a:lnTo>
                  <a:lnTo>
                    <a:pt x="200" y="20"/>
                  </a:lnTo>
                  <a:lnTo>
                    <a:pt x="209" y="27"/>
                  </a:lnTo>
                  <a:lnTo>
                    <a:pt x="217" y="34"/>
                  </a:lnTo>
                  <a:lnTo>
                    <a:pt x="225" y="43"/>
                  </a:lnTo>
                  <a:lnTo>
                    <a:pt x="231" y="51"/>
                  </a:lnTo>
                  <a:lnTo>
                    <a:pt x="237" y="61"/>
                  </a:lnTo>
                  <a:lnTo>
                    <a:pt x="242" y="72"/>
                  </a:lnTo>
                  <a:lnTo>
                    <a:pt x="245" y="82"/>
                  </a:lnTo>
                  <a:lnTo>
                    <a:pt x="249" y="93"/>
                  </a:lnTo>
                  <a:lnTo>
                    <a:pt x="251" y="104"/>
                  </a:lnTo>
                  <a:lnTo>
                    <a:pt x="251" y="116"/>
                  </a:lnTo>
                  <a:lnTo>
                    <a:pt x="251" y="419"/>
                  </a:lnTo>
                  <a:lnTo>
                    <a:pt x="251" y="431"/>
                  </a:lnTo>
                  <a:lnTo>
                    <a:pt x="249" y="442"/>
                  </a:lnTo>
                  <a:lnTo>
                    <a:pt x="245" y="454"/>
                  </a:lnTo>
                  <a:lnTo>
                    <a:pt x="242" y="463"/>
                  </a:lnTo>
                  <a:lnTo>
                    <a:pt x="237" y="474"/>
                  </a:lnTo>
                  <a:lnTo>
                    <a:pt x="231" y="484"/>
                  </a:lnTo>
                  <a:lnTo>
                    <a:pt x="225" y="493"/>
                  </a:lnTo>
                  <a:lnTo>
                    <a:pt x="217" y="501"/>
                  </a:lnTo>
                  <a:lnTo>
                    <a:pt x="209" y="508"/>
                  </a:lnTo>
                  <a:lnTo>
                    <a:pt x="200" y="515"/>
                  </a:lnTo>
                  <a:lnTo>
                    <a:pt x="190" y="521"/>
                  </a:lnTo>
                  <a:lnTo>
                    <a:pt x="181" y="526"/>
                  </a:lnTo>
                  <a:lnTo>
                    <a:pt x="170" y="529"/>
                  </a:lnTo>
                  <a:lnTo>
                    <a:pt x="159" y="533"/>
                  </a:lnTo>
                  <a:lnTo>
                    <a:pt x="147" y="535"/>
                  </a:lnTo>
                  <a:lnTo>
                    <a:pt x="135" y="535"/>
                  </a:lnTo>
                  <a:lnTo>
                    <a:pt x="116" y="535"/>
                  </a:lnTo>
                  <a:lnTo>
                    <a:pt x="104" y="535"/>
                  </a:lnTo>
                  <a:lnTo>
                    <a:pt x="93" y="533"/>
                  </a:lnTo>
                  <a:lnTo>
                    <a:pt x="81" y="529"/>
                  </a:lnTo>
                  <a:lnTo>
                    <a:pt x="70" y="526"/>
                  </a:lnTo>
                  <a:lnTo>
                    <a:pt x="61" y="521"/>
                  </a:lnTo>
                  <a:lnTo>
                    <a:pt x="51" y="515"/>
                  </a:lnTo>
                  <a:lnTo>
                    <a:pt x="42" y="508"/>
                  </a:lnTo>
                  <a:lnTo>
                    <a:pt x="34" y="501"/>
                  </a:lnTo>
                  <a:lnTo>
                    <a:pt x="26" y="493"/>
                  </a:lnTo>
                  <a:lnTo>
                    <a:pt x="19" y="484"/>
                  </a:lnTo>
                  <a:lnTo>
                    <a:pt x="14" y="474"/>
                  </a:lnTo>
                  <a:lnTo>
                    <a:pt x="9" y="463"/>
                  </a:lnTo>
                  <a:lnTo>
                    <a:pt x="5" y="454"/>
                  </a:lnTo>
                  <a:lnTo>
                    <a:pt x="2" y="442"/>
                  </a:lnTo>
                  <a:lnTo>
                    <a:pt x="0" y="431"/>
                  </a:lnTo>
                  <a:lnTo>
                    <a:pt x="0" y="419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5" y="82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81" y="6"/>
                  </a:lnTo>
                  <a:lnTo>
                    <a:pt x="93" y="3"/>
                  </a:lnTo>
                  <a:lnTo>
                    <a:pt x="104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</a:p>
          </p:txBody>
        </p:sp>
        <p:sp>
          <p:nvSpPr>
            <p:cNvPr id="102" name="任意多边形: 形状 248"/>
            <p:cNvSpPr/>
            <p:nvPr/>
          </p:nvSpPr>
          <p:spPr bwMode="auto">
            <a:xfrm>
              <a:off x="11836764" y="5140062"/>
              <a:ext cx="58235" cy="155294"/>
            </a:xfrm>
            <a:custGeom>
              <a:avLst/>
              <a:gdLst>
                <a:gd name="T0" fmla="*/ 80 w 149"/>
                <a:gd name="T1" fmla="*/ 0 h 403"/>
                <a:gd name="T2" fmla="*/ 94 w 149"/>
                <a:gd name="T3" fmla="*/ 1 h 403"/>
                <a:gd name="T4" fmla="*/ 107 w 149"/>
                <a:gd name="T5" fmla="*/ 6 h 403"/>
                <a:gd name="T6" fmla="*/ 119 w 149"/>
                <a:gd name="T7" fmla="*/ 12 h 403"/>
                <a:gd name="T8" fmla="*/ 128 w 149"/>
                <a:gd name="T9" fmla="*/ 20 h 403"/>
                <a:gd name="T10" fmla="*/ 137 w 149"/>
                <a:gd name="T11" fmla="*/ 31 h 403"/>
                <a:gd name="T12" fmla="*/ 144 w 149"/>
                <a:gd name="T13" fmla="*/ 43 h 403"/>
                <a:gd name="T14" fmla="*/ 147 w 149"/>
                <a:gd name="T15" fmla="*/ 56 h 403"/>
                <a:gd name="T16" fmla="*/ 149 w 149"/>
                <a:gd name="T17" fmla="*/ 69 h 403"/>
                <a:gd name="T18" fmla="*/ 148 w 149"/>
                <a:gd name="T19" fmla="*/ 341 h 403"/>
                <a:gd name="T20" fmla="*/ 146 w 149"/>
                <a:gd name="T21" fmla="*/ 355 h 403"/>
                <a:gd name="T22" fmla="*/ 140 w 149"/>
                <a:gd name="T23" fmla="*/ 367 h 403"/>
                <a:gd name="T24" fmla="*/ 133 w 149"/>
                <a:gd name="T25" fmla="*/ 378 h 403"/>
                <a:gd name="T26" fmla="*/ 124 w 149"/>
                <a:gd name="T27" fmla="*/ 388 h 403"/>
                <a:gd name="T28" fmla="*/ 112 w 149"/>
                <a:gd name="T29" fmla="*/ 395 h 403"/>
                <a:gd name="T30" fmla="*/ 100 w 149"/>
                <a:gd name="T31" fmla="*/ 400 h 403"/>
                <a:gd name="T32" fmla="*/ 87 w 149"/>
                <a:gd name="T33" fmla="*/ 403 h 403"/>
                <a:gd name="T34" fmla="*/ 69 w 149"/>
                <a:gd name="T35" fmla="*/ 403 h 403"/>
                <a:gd name="T36" fmla="*/ 55 w 149"/>
                <a:gd name="T37" fmla="*/ 402 h 403"/>
                <a:gd name="T38" fmla="*/ 42 w 149"/>
                <a:gd name="T39" fmla="*/ 397 h 403"/>
                <a:gd name="T40" fmla="*/ 30 w 149"/>
                <a:gd name="T41" fmla="*/ 391 h 403"/>
                <a:gd name="T42" fmla="*/ 20 w 149"/>
                <a:gd name="T43" fmla="*/ 383 h 403"/>
                <a:gd name="T44" fmla="*/ 12 w 149"/>
                <a:gd name="T45" fmla="*/ 373 h 403"/>
                <a:gd name="T46" fmla="*/ 5 w 149"/>
                <a:gd name="T47" fmla="*/ 361 h 403"/>
                <a:gd name="T48" fmla="*/ 2 w 149"/>
                <a:gd name="T49" fmla="*/ 349 h 403"/>
                <a:gd name="T50" fmla="*/ 0 w 149"/>
                <a:gd name="T51" fmla="*/ 335 h 403"/>
                <a:gd name="T52" fmla="*/ 1 w 149"/>
                <a:gd name="T53" fmla="*/ 62 h 403"/>
                <a:gd name="T54" fmla="*/ 3 w 149"/>
                <a:gd name="T55" fmla="*/ 48 h 403"/>
                <a:gd name="T56" fmla="*/ 8 w 149"/>
                <a:gd name="T57" fmla="*/ 36 h 403"/>
                <a:gd name="T58" fmla="*/ 16 w 149"/>
                <a:gd name="T59" fmla="*/ 25 h 403"/>
                <a:gd name="T60" fmla="*/ 25 w 149"/>
                <a:gd name="T61" fmla="*/ 16 h 403"/>
                <a:gd name="T62" fmla="*/ 37 w 149"/>
                <a:gd name="T63" fmla="*/ 9 h 403"/>
                <a:gd name="T64" fmla="*/ 48 w 149"/>
                <a:gd name="T65" fmla="*/ 4 h 403"/>
                <a:gd name="T66" fmla="*/ 61 w 149"/>
                <a:gd name="T6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403">
                  <a:moveTo>
                    <a:pt x="69" y="0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94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2" y="9"/>
                  </a:lnTo>
                  <a:lnTo>
                    <a:pt x="119" y="12"/>
                  </a:lnTo>
                  <a:lnTo>
                    <a:pt x="124" y="16"/>
                  </a:lnTo>
                  <a:lnTo>
                    <a:pt x="128" y="20"/>
                  </a:lnTo>
                  <a:lnTo>
                    <a:pt x="133" y="25"/>
                  </a:lnTo>
                  <a:lnTo>
                    <a:pt x="137" y="31"/>
                  </a:lnTo>
                  <a:lnTo>
                    <a:pt x="140" y="36"/>
                  </a:lnTo>
                  <a:lnTo>
                    <a:pt x="144" y="43"/>
                  </a:lnTo>
                  <a:lnTo>
                    <a:pt x="146" y="48"/>
                  </a:lnTo>
                  <a:lnTo>
                    <a:pt x="147" y="56"/>
                  </a:lnTo>
                  <a:lnTo>
                    <a:pt x="148" y="62"/>
                  </a:lnTo>
                  <a:lnTo>
                    <a:pt x="149" y="69"/>
                  </a:lnTo>
                  <a:lnTo>
                    <a:pt x="149" y="335"/>
                  </a:lnTo>
                  <a:lnTo>
                    <a:pt x="148" y="341"/>
                  </a:lnTo>
                  <a:lnTo>
                    <a:pt x="147" y="349"/>
                  </a:lnTo>
                  <a:lnTo>
                    <a:pt x="146" y="355"/>
                  </a:lnTo>
                  <a:lnTo>
                    <a:pt x="144" y="361"/>
                  </a:lnTo>
                  <a:lnTo>
                    <a:pt x="140" y="367"/>
                  </a:lnTo>
                  <a:lnTo>
                    <a:pt x="137" y="373"/>
                  </a:lnTo>
                  <a:lnTo>
                    <a:pt x="133" y="378"/>
                  </a:lnTo>
                  <a:lnTo>
                    <a:pt x="128" y="383"/>
                  </a:lnTo>
                  <a:lnTo>
                    <a:pt x="124" y="388"/>
                  </a:lnTo>
                  <a:lnTo>
                    <a:pt x="119" y="391"/>
                  </a:lnTo>
                  <a:lnTo>
                    <a:pt x="112" y="395"/>
                  </a:lnTo>
                  <a:lnTo>
                    <a:pt x="107" y="397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87" y="403"/>
                  </a:lnTo>
                  <a:lnTo>
                    <a:pt x="80" y="403"/>
                  </a:lnTo>
                  <a:lnTo>
                    <a:pt x="69" y="403"/>
                  </a:lnTo>
                  <a:lnTo>
                    <a:pt x="61" y="403"/>
                  </a:lnTo>
                  <a:lnTo>
                    <a:pt x="55" y="402"/>
                  </a:lnTo>
                  <a:lnTo>
                    <a:pt x="48" y="400"/>
                  </a:lnTo>
                  <a:lnTo>
                    <a:pt x="42" y="397"/>
                  </a:lnTo>
                  <a:lnTo>
                    <a:pt x="37" y="395"/>
                  </a:lnTo>
                  <a:lnTo>
                    <a:pt x="30" y="391"/>
                  </a:lnTo>
                  <a:lnTo>
                    <a:pt x="25" y="388"/>
                  </a:lnTo>
                  <a:lnTo>
                    <a:pt x="20" y="383"/>
                  </a:lnTo>
                  <a:lnTo>
                    <a:pt x="16" y="378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5" y="361"/>
                  </a:lnTo>
                  <a:lnTo>
                    <a:pt x="3" y="355"/>
                  </a:lnTo>
                  <a:lnTo>
                    <a:pt x="2" y="349"/>
                  </a:lnTo>
                  <a:lnTo>
                    <a:pt x="1" y="341"/>
                  </a:lnTo>
                  <a:lnTo>
                    <a:pt x="0" y="335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03" name="任意多边形: 形状 249"/>
            <p:cNvSpPr/>
            <p:nvPr/>
          </p:nvSpPr>
          <p:spPr bwMode="auto">
            <a:xfrm>
              <a:off x="7325475" y="5862178"/>
              <a:ext cx="1001647" cy="995822"/>
            </a:xfrm>
            <a:custGeom>
              <a:avLst/>
              <a:gdLst>
                <a:gd name="T0" fmla="*/ 0 w 2579"/>
                <a:gd name="T1" fmla="*/ 2565 h 2565"/>
                <a:gd name="T2" fmla="*/ 910 w 2579"/>
                <a:gd name="T3" fmla="*/ 0 h 2565"/>
                <a:gd name="T4" fmla="*/ 2579 w 2579"/>
                <a:gd name="T5" fmla="*/ 550 h 2565"/>
                <a:gd name="T6" fmla="*/ 1869 w 2579"/>
                <a:gd name="T7" fmla="*/ 2565 h 2565"/>
                <a:gd name="T8" fmla="*/ 0 w 2579"/>
                <a:gd name="T9" fmla="*/ 256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2565">
                  <a:moveTo>
                    <a:pt x="0" y="2565"/>
                  </a:moveTo>
                  <a:lnTo>
                    <a:pt x="910" y="0"/>
                  </a:lnTo>
                  <a:lnTo>
                    <a:pt x="2579" y="550"/>
                  </a:lnTo>
                  <a:lnTo>
                    <a:pt x="1869" y="2565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04" name="任意多边形: 形状 250"/>
            <p:cNvSpPr/>
            <p:nvPr/>
          </p:nvSpPr>
          <p:spPr bwMode="auto">
            <a:xfrm>
              <a:off x="7680710" y="5968942"/>
              <a:ext cx="646412" cy="889057"/>
            </a:xfrm>
            <a:custGeom>
              <a:avLst/>
              <a:gdLst>
                <a:gd name="T0" fmla="*/ 830 w 1664"/>
                <a:gd name="T1" fmla="*/ 0 h 2290"/>
                <a:gd name="T2" fmla="*/ 1664 w 1664"/>
                <a:gd name="T3" fmla="*/ 275 h 2290"/>
                <a:gd name="T4" fmla="*/ 954 w 1664"/>
                <a:gd name="T5" fmla="*/ 2290 h 2290"/>
                <a:gd name="T6" fmla="*/ 0 w 1664"/>
                <a:gd name="T7" fmla="*/ 2290 h 2290"/>
                <a:gd name="T8" fmla="*/ 830 w 1664"/>
                <a:gd name="T9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2290">
                  <a:moveTo>
                    <a:pt x="830" y="0"/>
                  </a:moveTo>
                  <a:lnTo>
                    <a:pt x="1664" y="275"/>
                  </a:lnTo>
                  <a:lnTo>
                    <a:pt x="954" y="2290"/>
                  </a:lnTo>
                  <a:lnTo>
                    <a:pt x="0" y="2290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05" name="任意多边形: 形状 251"/>
            <p:cNvSpPr/>
            <p:nvPr/>
          </p:nvSpPr>
          <p:spPr bwMode="auto">
            <a:xfrm>
              <a:off x="7715652" y="5732119"/>
              <a:ext cx="601765" cy="324176"/>
            </a:xfrm>
            <a:custGeom>
              <a:avLst/>
              <a:gdLst>
                <a:gd name="T0" fmla="*/ 0 w 1551"/>
                <a:gd name="T1" fmla="*/ 367 h 839"/>
                <a:gd name="T2" fmla="*/ 161 w 1551"/>
                <a:gd name="T3" fmla="*/ 0 h 839"/>
                <a:gd name="T4" fmla="*/ 1551 w 1551"/>
                <a:gd name="T5" fmla="*/ 482 h 839"/>
                <a:gd name="T6" fmla="*/ 1434 w 1551"/>
                <a:gd name="T7" fmla="*/ 839 h 839"/>
                <a:gd name="T8" fmla="*/ 0 w 1551"/>
                <a:gd name="T9" fmla="*/ 3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39">
                  <a:moveTo>
                    <a:pt x="0" y="367"/>
                  </a:moveTo>
                  <a:lnTo>
                    <a:pt x="161" y="0"/>
                  </a:lnTo>
                  <a:lnTo>
                    <a:pt x="1551" y="482"/>
                  </a:lnTo>
                  <a:lnTo>
                    <a:pt x="1434" y="839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5000" lnSpcReduction="20000"/>
            </a:bodyPr>
            <a:lstStyle/>
            <a:p>
              <a:pPr algn="ctr"/>
            </a:p>
          </p:txBody>
        </p:sp>
        <p:sp>
          <p:nvSpPr>
            <p:cNvPr id="106" name="任意多边形: 形状 252"/>
            <p:cNvSpPr/>
            <p:nvPr/>
          </p:nvSpPr>
          <p:spPr bwMode="auto">
            <a:xfrm>
              <a:off x="7804946" y="4538298"/>
              <a:ext cx="1079294" cy="1354938"/>
            </a:xfrm>
            <a:custGeom>
              <a:avLst/>
              <a:gdLst>
                <a:gd name="T0" fmla="*/ 132 w 2782"/>
                <a:gd name="T1" fmla="*/ 2599 h 3489"/>
                <a:gd name="T2" fmla="*/ 60 w 2782"/>
                <a:gd name="T3" fmla="*/ 2494 h 3489"/>
                <a:gd name="T4" fmla="*/ 15 w 2782"/>
                <a:gd name="T5" fmla="*/ 2277 h 3489"/>
                <a:gd name="T6" fmla="*/ 43 w 2782"/>
                <a:gd name="T7" fmla="*/ 1911 h 3489"/>
                <a:gd name="T8" fmla="*/ 151 w 2782"/>
                <a:gd name="T9" fmla="*/ 1374 h 3489"/>
                <a:gd name="T10" fmla="*/ 249 w 2782"/>
                <a:gd name="T11" fmla="*/ 816 h 3489"/>
                <a:gd name="T12" fmla="*/ 317 w 2782"/>
                <a:gd name="T13" fmla="*/ 643 h 3489"/>
                <a:gd name="T14" fmla="*/ 431 w 2782"/>
                <a:gd name="T15" fmla="*/ 585 h 3489"/>
                <a:gd name="T16" fmla="*/ 549 w 2782"/>
                <a:gd name="T17" fmla="*/ 596 h 3489"/>
                <a:gd name="T18" fmla="*/ 616 w 2782"/>
                <a:gd name="T19" fmla="*/ 630 h 3489"/>
                <a:gd name="T20" fmla="*/ 650 w 2782"/>
                <a:gd name="T21" fmla="*/ 692 h 3489"/>
                <a:gd name="T22" fmla="*/ 656 w 2782"/>
                <a:gd name="T23" fmla="*/ 911 h 3489"/>
                <a:gd name="T24" fmla="*/ 632 w 2782"/>
                <a:gd name="T25" fmla="*/ 1179 h 3489"/>
                <a:gd name="T26" fmla="*/ 743 w 2782"/>
                <a:gd name="T27" fmla="*/ 788 h 3489"/>
                <a:gd name="T28" fmla="*/ 848 w 2782"/>
                <a:gd name="T29" fmla="*/ 544 h 3489"/>
                <a:gd name="T30" fmla="*/ 973 w 2782"/>
                <a:gd name="T31" fmla="*/ 405 h 3489"/>
                <a:gd name="T32" fmla="*/ 1097 w 2782"/>
                <a:gd name="T33" fmla="*/ 414 h 3489"/>
                <a:gd name="T34" fmla="*/ 1178 w 2782"/>
                <a:gd name="T35" fmla="*/ 459 h 3489"/>
                <a:gd name="T36" fmla="*/ 1214 w 2782"/>
                <a:gd name="T37" fmla="*/ 540 h 3489"/>
                <a:gd name="T38" fmla="*/ 1210 w 2782"/>
                <a:gd name="T39" fmla="*/ 663 h 3489"/>
                <a:gd name="T40" fmla="*/ 1102 w 2782"/>
                <a:gd name="T41" fmla="*/ 1052 h 3489"/>
                <a:gd name="T42" fmla="*/ 1088 w 2782"/>
                <a:gd name="T43" fmla="*/ 1145 h 3489"/>
                <a:gd name="T44" fmla="*/ 1263 w 2782"/>
                <a:gd name="T45" fmla="*/ 739 h 3489"/>
                <a:gd name="T46" fmla="*/ 1398 w 2782"/>
                <a:gd name="T47" fmla="*/ 510 h 3489"/>
                <a:gd name="T48" fmla="*/ 1528 w 2782"/>
                <a:gd name="T49" fmla="*/ 409 h 3489"/>
                <a:gd name="T50" fmla="*/ 1630 w 2782"/>
                <a:gd name="T51" fmla="*/ 449 h 3489"/>
                <a:gd name="T52" fmla="*/ 1700 w 2782"/>
                <a:gd name="T53" fmla="*/ 523 h 3489"/>
                <a:gd name="T54" fmla="*/ 1727 w 2782"/>
                <a:gd name="T55" fmla="*/ 635 h 3489"/>
                <a:gd name="T56" fmla="*/ 1706 w 2782"/>
                <a:gd name="T57" fmla="*/ 792 h 3489"/>
                <a:gd name="T58" fmla="*/ 1574 w 2782"/>
                <a:gd name="T59" fmla="*/ 1145 h 3489"/>
                <a:gd name="T60" fmla="*/ 1486 w 2782"/>
                <a:gd name="T61" fmla="*/ 1369 h 3489"/>
                <a:gd name="T62" fmla="*/ 1538 w 2782"/>
                <a:gd name="T63" fmla="*/ 1349 h 3489"/>
                <a:gd name="T64" fmla="*/ 1613 w 2782"/>
                <a:gd name="T65" fmla="*/ 1270 h 3489"/>
                <a:gd name="T66" fmla="*/ 1717 w 2782"/>
                <a:gd name="T67" fmla="*/ 1093 h 3489"/>
                <a:gd name="T68" fmla="*/ 1860 w 2782"/>
                <a:gd name="T69" fmla="*/ 727 h 3489"/>
                <a:gd name="T70" fmla="*/ 2019 w 2782"/>
                <a:gd name="T71" fmla="*/ 249 h 3489"/>
                <a:gd name="T72" fmla="*/ 2102 w 2782"/>
                <a:gd name="T73" fmla="*/ 86 h 3489"/>
                <a:gd name="T74" fmla="*/ 2204 w 2782"/>
                <a:gd name="T75" fmla="*/ 8 h 3489"/>
                <a:gd name="T76" fmla="*/ 2343 w 2782"/>
                <a:gd name="T77" fmla="*/ 12 h 3489"/>
                <a:gd name="T78" fmla="*/ 2444 w 2782"/>
                <a:gd name="T79" fmla="*/ 70 h 3489"/>
                <a:gd name="T80" fmla="*/ 2488 w 2782"/>
                <a:gd name="T81" fmla="*/ 184 h 3489"/>
                <a:gd name="T82" fmla="*/ 2469 w 2782"/>
                <a:gd name="T83" fmla="*/ 366 h 3489"/>
                <a:gd name="T84" fmla="*/ 2381 w 2782"/>
                <a:gd name="T85" fmla="*/ 627 h 3489"/>
                <a:gd name="T86" fmla="*/ 2109 w 2782"/>
                <a:gd name="T87" fmla="*/ 1244 h 3489"/>
                <a:gd name="T88" fmla="*/ 1858 w 2782"/>
                <a:gd name="T89" fmla="*/ 1800 h 3489"/>
                <a:gd name="T90" fmla="*/ 1757 w 2782"/>
                <a:gd name="T91" fmla="*/ 2094 h 3489"/>
                <a:gd name="T92" fmla="*/ 1794 w 2782"/>
                <a:gd name="T93" fmla="*/ 2109 h 3489"/>
                <a:gd name="T94" fmla="*/ 2120 w 2782"/>
                <a:gd name="T95" fmla="*/ 1860 h 3489"/>
                <a:gd name="T96" fmla="*/ 2348 w 2782"/>
                <a:gd name="T97" fmla="*/ 1728 h 3489"/>
                <a:gd name="T98" fmla="*/ 2530 w 2782"/>
                <a:gd name="T99" fmla="*/ 1687 h 3489"/>
                <a:gd name="T100" fmla="*/ 2657 w 2782"/>
                <a:gd name="T101" fmla="*/ 1731 h 3489"/>
                <a:gd name="T102" fmla="*/ 2748 w 2782"/>
                <a:gd name="T103" fmla="*/ 1803 h 3489"/>
                <a:gd name="T104" fmla="*/ 2782 w 2782"/>
                <a:gd name="T105" fmla="*/ 1892 h 3489"/>
                <a:gd name="T106" fmla="*/ 2740 w 2782"/>
                <a:gd name="T107" fmla="*/ 1992 h 3489"/>
                <a:gd name="T108" fmla="*/ 2512 w 2782"/>
                <a:gd name="T109" fmla="*/ 2173 h 3489"/>
                <a:gd name="T110" fmla="*/ 2002 w 2782"/>
                <a:gd name="T111" fmla="*/ 2611 h 3489"/>
                <a:gd name="T112" fmla="*/ 1717 w 2782"/>
                <a:gd name="T113" fmla="*/ 2903 h 3489"/>
                <a:gd name="T114" fmla="*/ 1620 w 2782"/>
                <a:gd name="T115" fmla="*/ 3001 h 3489"/>
                <a:gd name="T116" fmla="*/ 1469 w 2782"/>
                <a:gd name="T117" fmla="*/ 3074 h 3489"/>
                <a:gd name="T118" fmla="*/ 1241 w 2782"/>
                <a:gd name="T119" fmla="*/ 3127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2" h="3489">
                  <a:moveTo>
                    <a:pt x="0" y="3096"/>
                  </a:moveTo>
                  <a:lnTo>
                    <a:pt x="183" y="2631"/>
                  </a:lnTo>
                  <a:lnTo>
                    <a:pt x="180" y="2630"/>
                  </a:lnTo>
                  <a:lnTo>
                    <a:pt x="172" y="2626"/>
                  </a:lnTo>
                  <a:lnTo>
                    <a:pt x="158" y="2618"/>
                  </a:lnTo>
                  <a:lnTo>
                    <a:pt x="141" y="2606"/>
                  </a:lnTo>
                  <a:lnTo>
                    <a:pt x="132" y="2599"/>
                  </a:lnTo>
                  <a:lnTo>
                    <a:pt x="122" y="2589"/>
                  </a:lnTo>
                  <a:lnTo>
                    <a:pt x="111" y="2578"/>
                  </a:lnTo>
                  <a:lnTo>
                    <a:pt x="100" y="2565"/>
                  </a:lnTo>
                  <a:lnTo>
                    <a:pt x="91" y="2550"/>
                  </a:lnTo>
                  <a:lnTo>
                    <a:pt x="80" y="2534"/>
                  </a:lnTo>
                  <a:lnTo>
                    <a:pt x="70" y="2514"/>
                  </a:lnTo>
                  <a:lnTo>
                    <a:pt x="60" y="2494"/>
                  </a:lnTo>
                  <a:lnTo>
                    <a:pt x="51" y="2471"/>
                  </a:lnTo>
                  <a:lnTo>
                    <a:pt x="42" y="2445"/>
                  </a:lnTo>
                  <a:lnTo>
                    <a:pt x="34" y="2417"/>
                  </a:lnTo>
                  <a:lnTo>
                    <a:pt x="28" y="2387"/>
                  </a:lnTo>
                  <a:lnTo>
                    <a:pt x="22" y="2353"/>
                  </a:lnTo>
                  <a:lnTo>
                    <a:pt x="18" y="2318"/>
                  </a:lnTo>
                  <a:lnTo>
                    <a:pt x="15" y="2277"/>
                  </a:lnTo>
                  <a:lnTo>
                    <a:pt x="13" y="2235"/>
                  </a:lnTo>
                  <a:lnTo>
                    <a:pt x="13" y="2190"/>
                  </a:lnTo>
                  <a:lnTo>
                    <a:pt x="15" y="2141"/>
                  </a:lnTo>
                  <a:lnTo>
                    <a:pt x="18" y="2089"/>
                  </a:lnTo>
                  <a:lnTo>
                    <a:pt x="25" y="2034"/>
                  </a:lnTo>
                  <a:lnTo>
                    <a:pt x="32" y="1975"/>
                  </a:lnTo>
                  <a:lnTo>
                    <a:pt x="43" y="1911"/>
                  </a:lnTo>
                  <a:lnTo>
                    <a:pt x="55" y="1844"/>
                  </a:lnTo>
                  <a:lnTo>
                    <a:pt x="71" y="1773"/>
                  </a:lnTo>
                  <a:lnTo>
                    <a:pt x="87" y="1701"/>
                  </a:lnTo>
                  <a:lnTo>
                    <a:pt x="101" y="1632"/>
                  </a:lnTo>
                  <a:lnTo>
                    <a:pt x="115" y="1564"/>
                  </a:lnTo>
                  <a:lnTo>
                    <a:pt x="128" y="1499"/>
                  </a:lnTo>
                  <a:lnTo>
                    <a:pt x="151" y="1374"/>
                  </a:lnTo>
                  <a:lnTo>
                    <a:pt x="171" y="1258"/>
                  </a:lnTo>
                  <a:lnTo>
                    <a:pt x="189" y="1152"/>
                  </a:lnTo>
                  <a:lnTo>
                    <a:pt x="204" y="1055"/>
                  </a:lnTo>
                  <a:lnTo>
                    <a:pt x="219" y="966"/>
                  </a:lnTo>
                  <a:lnTo>
                    <a:pt x="234" y="886"/>
                  </a:lnTo>
                  <a:lnTo>
                    <a:pt x="242" y="851"/>
                  </a:lnTo>
                  <a:lnTo>
                    <a:pt x="249" y="816"/>
                  </a:lnTo>
                  <a:lnTo>
                    <a:pt x="258" y="785"/>
                  </a:lnTo>
                  <a:lnTo>
                    <a:pt x="267" y="754"/>
                  </a:lnTo>
                  <a:lnTo>
                    <a:pt x="275" y="727"/>
                  </a:lnTo>
                  <a:lnTo>
                    <a:pt x="285" y="702"/>
                  </a:lnTo>
                  <a:lnTo>
                    <a:pt x="295" y="681"/>
                  </a:lnTo>
                  <a:lnTo>
                    <a:pt x="306" y="660"/>
                  </a:lnTo>
                  <a:lnTo>
                    <a:pt x="317" y="643"/>
                  </a:lnTo>
                  <a:lnTo>
                    <a:pt x="330" y="627"/>
                  </a:lnTo>
                  <a:lnTo>
                    <a:pt x="344" y="614"/>
                  </a:lnTo>
                  <a:lnTo>
                    <a:pt x="359" y="603"/>
                  </a:lnTo>
                  <a:lnTo>
                    <a:pt x="375" y="595"/>
                  </a:lnTo>
                  <a:lnTo>
                    <a:pt x="392" y="589"/>
                  </a:lnTo>
                  <a:lnTo>
                    <a:pt x="411" y="586"/>
                  </a:lnTo>
                  <a:lnTo>
                    <a:pt x="431" y="585"/>
                  </a:lnTo>
                  <a:lnTo>
                    <a:pt x="451" y="585"/>
                  </a:lnTo>
                  <a:lnTo>
                    <a:pt x="471" y="586"/>
                  </a:lnTo>
                  <a:lnTo>
                    <a:pt x="488" y="587"/>
                  </a:lnTo>
                  <a:lnTo>
                    <a:pt x="504" y="589"/>
                  </a:lnTo>
                  <a:lnTo>
                    <a:pt x="521" y="591"/>
                  </a:lnTo>
                  <a:lnTo>
                    <a:pt x="535" y="593"/>
                  </a:lnTo>
                  <a:lnTo>
                    <a:pt x="549" y="596"/>
                  </a:lnTo>
                  <a:lnTo>
                    <a:pt x="561" y="600"/>
                  </a:lnTo>
                  <a:lnTo>
                    <a:pt x="573" y="604"/>
                  </a:lnTo>
                  <a:lnTo>
                    <a:pt x="582" y="608"/>
                  </a:lnTo>
                  <a:lnTo>
                    <a:pt x="592" y="613"/>
                  </a:lnTo>
                  <a:lnTo>
                    <a:pt x="601" y="618"/>
                  </a:lnTo>
                  <a:lnTo>
                    <a:pt x="609" y="623"/>
                  </a:lnTo>
                  <a:lnTo>
                    <a:pt x="616" y="630"/>
                  </a:lnTo>
                  <a:lnTo>
                    <a:pt x="622" y="636"/>
                  </a:lnTo>
                  <a:lnTo>
                    <a:pt x="629" y="643"/>
                  </a:lnTo>
                  <a:lnTo>
                    <a:pt x="633" y="651"/>
                  </a:lnTo>
                  <a:lnTo>
                    <a:pt x="638" y="658"/>
                  </a:lnTo>
                  <a:lnTo>
                    <a:pt x="642" y="666"/>
                  </a:lnTo>
                  <a:lnTo>
                    <a:pt x="645" y="673"/>
                  </a:lnTo>
                  <a:lnTo>
                    <a:pt x="650" y="692"/>
                  </a:lnTo>
                  <a:lnTo>
                    <a:pt x="655" y="710"/>
                  </a:lnTo>
                  <a:lnTo>
                    <a:pt x="657" y="729"/>
                  </a:lnTo>
                  <a:lnTo>
                    <a:pt x="659" y="751"/>
                  </a:lnTo>
                  <a:lnTo>
                    <a:pt x="659" y="774"/>
                  </a:lnTo>
                  <a:lnTo>
                    <a:pt x="660" y="797"/>
                  </a:lnTo>
                  <a:lnTo>
                    <a:pt x="659" y="850"/>
                  </a:lnTo>
                  <a:lnTo>
                    <a:pt x="656" y="911"/>
                  </a:lnTo>
                  <a:lnTo>
                    <a:pt x="651" y="977"/>
                  </a:lnTo>
                  <a:lnTo>
                    <a:pt x="645" y="1040"/>
                  </a:lnTo>
                  <a:lnTo>
                    <a:pt x="640" y="1098"/>
                  </a:lnTo>
                  <a:lnTo>
                    <a:pt x="634" y="1145"/>
                  </a:lnTo>
                  <a:lnTo>
                    <a:pt x="631" y="1177"/>
                  </a:lnTo>
                  <a:lnTo>
                    <a:pt x="630" y="1189"/>
                  </a:lnTo>
                  <a:lnTo>
                    <a:pt x="632" y="1179"/>
                  </a:lnTo>
                  <a:lnTo>
                    <a:pt x="637" y="1155"/>
                  </a:lnTo>
                  <a:lnTo>
                    <a:pt x="647" y="1115"/>
                  </a:lnTo>
                  <a:lnTo>
                    <a:pt x="660" y="1063"/>
                  </a:lnTo>
                  <a:lnTo>
                    <a:pt x="676" y="1002"/>
                  </a:lnTo>
                  <a:lnTo>
                    <a:pt x="696" y="935"/>
                  </a:lnTo>
                  <a:lnTo>
                    <a:pt x="718" y="863"/>
                  </a:lnTo>
                  <a:lnTo>
                    <a:pt x="743" y="788"/>
                  </a:lnTo>
                  <a:lnTo>
                    <a:pt x="757" y="750"/>
                  </a:lnTo>
                  <a:lnTo>
                    <a:pt x="770" y="713"/>
                  </a:lnTo>
                  <a:lnTo>
                    <a:pt x="785" y="678"/>
                  </a:lnTo>
                  <a:lnTo>
                    <a:pt x="801" y="642"/>
                  </a:lnTo>
                  <a:lnTo>
                    <a:pt x="816" y="607"/>
                  </a:lnTo>
                  <a:lnTo>
                    <a:pt x="832" y="575"/>
                  </a:lnTo>
                  <a:lnTo>
                    <a:pt x="848" y="544"/>
                  </a:lnTo>
                  <a:lnTo>
                    <a:pt x="865" y="515"/>
                  </a:lnTo>
                  <a:lnTo>
                    <a:pt x="883" y="489"/>
                  </a:lnTo>
                  <a:lnTo>
                    <a:pt x="900" y="466"/>
                  </a:lnTo>
                  <a:lnTo>
                    <a:pt x="917" y="445"/>
                  </a:lnTo>
                  <a:lnTo>
                    <a:pt x="936" y="429"/>
                  </a:lnTo>
                  <a:lnTo>
                    <a:pt x="954" y="415"/>
                  </a:lnTo>
                  <a:lnTo>
                    <a:pt x="973" y="405"/>
                  </a:lnTo>
                  <a:lnTo>
                    <a:pt x="992" y="400"/>
                  </a:lnTo>
                  <a:lnTo>
                    <a:pt x="1011" y="400"/>
                  </a:lnTo>
                  <a:lnTo>
                    <a:pt x="1030" y="401"/>
                  </a:lnTo>
                  <a:lnTo>
                    <a:pt x="1048" y="403"/>
                  </a:lnTo>
                  <a:lnTo>
                    <a:pt x="1065" y="406"/>
                  </a:lnTo>
                  <a:lnTo>
                    <a:pt x="1081" y="409"/>
                  </a:lnTo>
                  <a:lnTo>
                    <a:pt x="1097" y="414"/>
                  </a:lnTo>
                  <a:lnTo>
                    <a:pt x="1111" y="418"/>
                  </a:lnTo>
                  <a:lnTo>
                    <a:pt x="1124" y="423"/>
                  </a:lnTo>
                  <a:lnTo>
                    <a:pt x="1137" y="429"/>
                  </a:lnTo>
                  <a:lnTo>
                    <a:pt x="1147" y="435"/>
                  </a:lnTo>
                  <a:lnTo>
                    <a:pt x="1158" y="443"/>
                  </a:lnTo>
                  <a:lnTo>
                    <a:pt x="1168" y="450"/>
                  </a:lnTo>
                  <a:lnTo>
                    <a:pt x="1178" y="459"/>
                  </a:lnTo>
                  <a:lnTo>
                    <a:pt x="1185" y="469"/>
                  </a:lnTo>
                  <a:lnTo>
                    <a:pt x="1193" y="479"/>
                  </a:lnTo>
                  <a:lnTo>
                    <a:pt x="1198" y="489"/>
                  </a:lnTo>
                  <a:lnTo>
                    <a:pt x="1204" y="501"/>
                  </a:lnTo>
                  <a:lnTo>
                    <a:pt x="1208" y="513"/>
                  </a:lnTo>
                  <a:lnTo>
                    <a:pt x="1212" y="526"/>
                  </a:lnTo>
                  <a:lnTo>
                    <a:pt x="1214" y="540"/>
                  </a:lnTo>
                  <a:lnTo>
                    <a:pt x="1217" y="555"/>
                  </a:lnTo>
                  <a:lnTo>
                    <a:pt x="1218" y="572"/>
                  </a:lnTo>
                  <a:lnTo>
                    <a:pt x="1218" y="588"/>
                  </a:lnTo>
                  <a:lnTo>
                    <a:pt x="1218" y="605"/>
                  </a:lnTo>
                  <a:lnTo>
                    <a:pt x="1215" y="623"/>
                  </a:lnTo>
                  <a:lnTo>
                    <a:pt x="1213" y="643"/>
                  </a:lnTo>
                  <a:lnTo>
                    <a:pt x="1210" y="663"/>
                  </a:lnTo>
                  <a:lnTo>
                    <a:pt x="1206" y="685"/>
                  </a:lnTo>
                  <a:lnTo>
                    <a:pt x="1201" y="707"/>
                  </a:lnTo>
                  <a:lnTo>
                    <a:pt x="1188" y="754"/>
                  </a:lnTo>
                  <a:lnTo>
                    <a:pt x="1173" y="806"/>
                  </a:lnTo>
                  <a:lnTo>
                    <a:pt x="1143" y="906"/>
                  </a:lnTo>
                  <a:lnTo>
                    <a:pt x="1119" y="987"/>
                  </a:lnTo>
                  <a:lnTo>
                    <a:pt x="1102" y="1052"/>
                  </a:lnTo>
                  <a:lnTo>
                    <a:pt x="1090" y="1102"/>
                  </a:lnTo>
                  <a:lnTo>
                    <a:pt x="1081" y="1138"/>
                  </a:lnTo>
                  <a:lnTo>
                    <a:pt x="1077" y="1162"/>
                  </a:lnTo>
                  <a:lnTo>
                    <a:pt x="1075" y="1176"/>
                  </a:lnTo>
                  <a:lnTo>
                    <a:pt x="1075" y="1181"/>
                  </a:lnTo>
                  <a:lnTo>
                    <a:pt x="1078" y="1171"/>
                  </a:lnTo>
                  <a:lnTo>
                    <a:pt x="1088" y="1145"/>
                  </a:lnTo>
                  <a:lnTo>
                    <a:pt x="1103" y="1105"/>
                  </a:lnTo>
                  <a:lnTo>
                    <a:pt x="1124" y="1053"/>
                  </a:lnTo>
                  <a:lnTo>
                    <a:pt x="1150" y="991"/>
                  </a:lnTo>
                  <a:lnTo>
                    <a:pt x="1178" y="923"/>
                  </a:lnTo>
                  <a:lnTo>
                    <a:pt x="1210" y="851"/>
                  </a:lnTo>
                  <a:lnTo>
                    <a:pt x="1245" y="777"/>
                  </a:lnTo>
                  <a:lnTo>
                    <a:pt x="1263" y="739"/>
                  </a:lnTo>
                  <a:lnTo>
                    <a:pt x="1281" y="702"/>
                  </a:lnTo>
                  <a:lnTo>
                    <a:pt x="1301" y="667"/>
                  </a:lnTo>
                  <a:lnTo>
                    <a:pt x="1320" y="632"/>
                  </a:lnTo>
                  <a:lnTo>
                    <a:pt x="1340" y="599"/>
                  </a:lnTo>
                  <a:lnTo>
                    <a:pt x="1359" y="567"/>
                  </a:lnTo>
                  <a:lnTo>
                    <a:pt x="1379" y="537"/>
                  </a:lnTo>
                  <a:lnTo>
                    <a:pt x="1398" y="510"/>
                  </a:lnTo>
                  <a:lnTo>
                    <a:pt x="1418" y="485"/>
                  </a:lnTo>
                  <a:lnTo>
                    <a:pt x="1437" y="463"/>
                  </a:lnTo>
                  <a:lnTo>
                    <a:pt x="1455" y="445"/>
                  </a:lnTo>
                  <a:lnTo>
                    <a:pt x="1475" y="430"/>
                  </a:lnTo>
                  <a:lnTo>
                    <a:pt x="1493" y="418"/>
                  </a:lnTo>
                  <a:lnTo>
                    <a:pt x="1510" y="411"/>
                  </a:lnTo>
                  <a:lnTo>
                    <a:pt x="1528" y="409"/>
                  </a:lnTo>
                  <a:lnTo>
                    <a:pt x="1544" y="411"/>
                  </a:lnTo>
                  <a:lnTo>
                    <a:pt x="1560" y="416"/>
                  </a:lnTo>
                  <a:lnTo>
                    <a:pt x="1575" y="421"/>
                  </a:lnTo>
                  <a:lnTo>
                    <a:pt x="1590" y="428"/>
                  </a:lnTo>
                  <a:lnTo>
                    <a:pt x="1605" y="434"/>
                  </a:lnTo>
                  <a:lnTo>
                    <a:pt x="1617" y="442"/>
                  </a:lnTo>
                  <a:lnTo>
                    <a:pt x="1630" y="449"/>
                  </a:lnTo>
                  <a:lnTo>
                    <a:pt x="1642" y="458"/>
                  </a:lnTo>
                  <a:lnTo>
                    <a:pt x="1654" y="467"/>
                  </a:lnTo>
                  <a:lnTo>
                    <a:pt x="1665" y="476"/>
                  </a:lnTo>
                  <a:lnTo>
                    <a:pt x="1675" y="487"/>
                  </a:lnTo>
                  <a:lnTo>
                    <a:pt x="1683" y="499"/>
                  </a:lnTo>
                  <a:lnTo>
                    <a:pt x="1692" y="511"/>
                  </a:lnTo>
                  <a:lnTo>
                    <a:pt x="1700" y="523"/>
                  </a:lnTo>
                  <a:lnTo>
                    <a:pt x="1706" y="537"/>
                  </a:lnTo>
                  <a:lnTo>
                    <a:pt x="1711" y="551"/>
                  </a:lnTo>
                  <a:lnTo>
                    <a:pt x="1717" y="566"/>
                  </a:lnTo>
                  <a:lnTo>
                    <a:pt x="1720" y="582"/>
                  </a:lnTo>
                  <a:lnTo>
                    <a:pt x="1723" y="599"/>
                  </a:lnTo>
                  <a:lnTo>
                    <a:pt x="1726" y="617"/>
                  </a:lnTo>
                  <a:lnTo>
                    <a:pt x="1727" y="635"/>
                  </a:lnTo>
                  <a:lnTo>
                    <a:pt x="1727" y="655"/>
                  </a:lnTo>
                  <a:lnTo>
                    <a:pt x="1727" y="675"/>
                  </a:lnTo>
                  <a:lnTo>
                    <a:pt x="1724" y="696"/>
                  </a:lnTo>
                  <a:lnTo>
                    <a:pt x="1721" y="719"/>
                  </a:lnTo>
                  <a:lnTo>
                    <a:pt x="1718" y="742"/>
                  </a:lnTo>
                  <a:lnTo>
                    <a:pt x="1713" y="766"/>
                  </a:lnTo>
                  <a:lnTo>
                    <a:pt x="1706" y="792"/>
                  </a:lnTo>
                  <a:lnTo>
                    <a:pt x="1699" y="818"/>
                  </a:lnTo>
                  <a:lnTo>
                    <a:pt x="1691" y="846"/>
                  </a:lnTo>
                  <a:lnTo>
                    <a:pt x="1681" y="874"/>
                  </a:lnTo>
                  <a:lnTo>
                    <a:pt x="1670" y="905"/>
                  </a:lnTo>
                  <a:lnTo>
                    <a:pt x="1659" y="936"/>
                  </a:lnTo>
                  <a:lnTo>
                    <a:pt x="1612" y="1051"/>
                  </a:lnTo>
                  <a:lnTo>
                    <a:pt x="1574" y="1145"/>
                  </a:lnTo>
                  <a:lnTo>
                    <a:pt x="1544" y="1221"/>
                  </a:lnTo>
                  <a:lnTo>
                    <a:pt x="1520" y="1278"/>
                  </a:lnTo>
                  <a:lnTo>
                    <a:pt x="1503" y="1320"/>
                  </a:lnTo>
                  <a:lnTo>
                    <a:pt x="1492" y="1348"/>
                  </a:lnTo>
                  <a:lnTo>
                    <a:pt x="1486" y="1363"/>
                  </a:lnTo>
                  <a:lnTo>
                    <a:pt x="1483" y="1369"/>
                  </a:lnTo>
                  <a:lnTo>
                    <a:pt x="1486" y="1369"/>
                  </a:lnTo>
                  <a:lnTo>
                    <a:pt x="1490" y="1369"/>
                  </a:lnTo>
                  <a:lnTo>
                    <a:pt x="1498" y="1368"/>
                  </a:lnTo>
                  <a:lnTo>
                    <a:pt x="1508" y="1364"/>
                  </a:lnTo>
                  <a:lnTo>
                    <a:pt x="1515" y="1362"/>
                  </a:lnTo>
                  <a:lnTo>
                    <a:pt x="1521" y="1359"/>
                  </a:lnTo>
                  <a:lnTo>
                    <a:pt x="1529" y="1355"/>
                  </a:lnTo>
                  <a:lnTo>
                    <a:pt x="1538" y="1349"/>
                  </a:lnTo>
                  <a:lnTo>
                    <a:pt x="1547" y="1343"/>
                  </a:lnTo>
                  <a:lnTo>
                    <a:pt x="1556" y="1334"/>
                  </a:lnTo>
                  <a:lnTo>
                    <a:pt x="1567" y="1324"/>
                  </a:lnTo>
                  <a:lnTo>
                    <a:pt x="1577" y="1314"/>
                  </a:lnTo>
                  <a:lnTo>
                    <a:pt x="1589" y="1302"/>
                  </a:lnTo>
                  <a:lnTo>
                    <a:pt x="1601" y="1287"/>
                  </a:lnTo>
                  <a:lnTo>
                    <a:pt x="1613" y="1270"/>
                  </a:lnTo>
                  <a:lnTo>
                    <a:pt x="1627" y="1252"/>
                  </a:lnTo>
                  <a:lnTo>
                    <a:pt x="1640" y="1231"/>
                  </a:lnTo>
                  <a:lnTo>
                    <a:pt x="1655" y="1209"/>
                  </a:lnTo>
                  <a:lnTo>
                    <a:pt x="1669" y="1184"/>
                  </a:lnTo>
                  <a:lnTo>
                    <a:pt x="1684" y="1156"/>
                  </a:lnTo>
                  <a:lnTo>
                    <a:pt x="1701" y="1125"/>
                  </a:lnTo>
                  <a:lnTo>
                    <a:pt x="1717" y="1093"/>
                  </a:lnTo>
                  <a:lnTo>
                    <a:pt x="1733" y="1057"/>
                  </a:lnTo>
                  <a:lnTo>
                    <a:pt x="1750" y="1018"/>
                  </a:lnTo>
                  <a:lnTo>
                    <a:pt x="1768" y="976"/>
                  </a:lnTo>
                  <a:lnTo>
                    <a:pt x="1786" y="931"/>
                  </a:lnTo>
                  <a:lnTo>
                    <a:pt x="1804" y="883"/>
                  </a:lnTo>
                  <a:lnTo>
                    <a:pt x="1823" y="831"/>
                  </a:lnTo>
                  <a:lnTo>
                    <a:pt x="1860" y="727"/>
                  </a:lnTo>
                  <a:lnTo>
                    <a:pt x="1892" y="630"/>
                  </a:lnTo>
                  <a:lnTo>
                    <a:pt x="1921" y="540"/>
                  </a:lnTo>
                  <a:lnTo>
                    <a:pt x="1948" y="457"/>
                  </a:lnTo>
                  <a:lnTo>
                    <a:pt x="1973" y="380"/>
                  </a:lnTo>
                  <a:lnTo>
                    <a:pt x="1997" y="311"/>
                  </a:lnTo>
                  <a:lnTo>
                    <a:pt x="2009" y="279"/>
                  </a:lnTo>
                  <a:lnTo>
                    <a:pt x="2019" y="249"/>
                  </a:lnTo>
                  <a:lnTo>
                    <a:pt x="2031" y="220"/>
                  </a:lnTo>
                  <a:lnTo>
                    <a:pt x="2042" y="193"/>
                  </a:lnTo>
                  <a:lnTo>
                    <a:pt x="2054" y="168"/>
                  </a:lnTo>
                  <a:lnTo>
                    <a:pt x="2065" y="145"/>
                  </a:lnTo>
                  <a:lnTo>
                    <a:pt x="2077" y="124"/>
                  </a:lnTo>
                  <a:lnTo>
                    <a:pt x="2089" y="103"/>
                  </a:lnTo>
                  <a:lnTo>
                    <a:pt x="2102" y="86"/>
                  </a:lnTo>
                  <a:lnTo>
                    <a:pt x="2115" y="69"/>
                  </a:lnTo>
                  <a:lnTo>
                    <a:pt x="2128" y="54"/>
                  </a:lnTo>
                  <a:lnTo>
                    <a:pt x="2142" y="41"/>
                  </a:lnTo>
                  <a:lnTo>
                    <a:pt x="2157" y="31"/>
                  </a:lnTo>
                  <a:lnTo>
                    <a:pt x="2172" y="21"/>
                  </a:lnTo>
                  <a:lnTo>
                    <a:pt x="2188" y="13"/>
                  </a:lnTo>
                  <a:lnTo>
                    <a:pt x="2204" y="8"/>
                  </a:lnTo>
                  <a:lnTo>
                    <a:pt x="2223" y="4"/>
                  </a:lnTo>
                  <a:lnTo>
                    <a:pt x="2241" y="1"/>
                  </a:lnTo>
                  <a:lnTo>
                    <a:pt x="2262" y="0"/>
                  </a:lnTo>
                  <a:lnTo>
                    <a:pt x="2282" y="3"/>
                  </a:lnTo>
                  <a:lnTo>
                    <a:pt x="2304" y="5"/>
                  </a:lnTo>
                  <a:lnTo>
                    <a:pt x="2323" y="8"/>
                  </a:lnTo>
                  <a:lnTo>
                    <a:pt x="2343" y="12"/>
                  </a:lnTo>
                  <a:lnTo>
                    <a:pt x="2360" y="18"/>
                  </a:lnTo>
                  <a:lnTo>
                    <a:pt x="2377" y="24"/>
                  </a:lnTo>
                  <a:lnTo>
                    <a:pt x="2392" y="31"/>
                  </a:lnTo>
                  <a:lnTo>
                    <a:pt x="2407" y="39"/>
                  </a:lnTo>
                  <a:lnTo>
                    <a:pt x="2420" y="48"/>
                  </a:lnTo>
                  <a:lnTo>
                    <a:pt x="2433" y="59"/>
                  </a:lnTo>
                  <a:lnTo>
                    <a:pt x="2444" y="70"/>
                  </a:lnTo>
                  <a:lnTo>
                    <a:pt x="2454" y="83"/>
                  </a:lnTo>
                  <a:lnTo>
                    <a:pt x="2464" y="97"/>
                  </a:lnTo>
                  <a:lnTo>
                    <a:pt x="2471" y="111"/>
                  </a:lnTo>
                  <a:lnTo>
                    <a:pt x="2477" y="127"/>
                  </a:lnTo>
                  <a:lnTo>
                    <a:pt x="2482" y="145"/>
                  </a:lnTo>
                  <a:lnTo>
                    <a:pt x="2486" y="164"/>
                  </a:lnTo>
                  <a:lnTo>
                    <a:pt x="2488" y="184"/>
                  </a:lnTo>
                  <a:lnTo>
                    <a:pt x="2490" y="205"/>
                  </a:lnTo>
                  <a:lnTo>
                    <a:pt x="2490" y="229"/>
                  </a:lnTo>
                  <a:lnTo>
                    <a:pt x="2488" y="252"/>
                  </a:lnTo>
                  <a:lnTo>
                    <a:pt x="2485" y="278"/>
                  </a:lnTo>
                  <a:lnTo>
                    <a:pt x="2482" y="307"/>
                  </a:lnTo>
                  <a:lnTo>
                    <a:pt x="2477" y="335"/>
                  </a:lnTo>
                  <a:lnTo>
                    <a:pt x="2469" y="366"/>
                  </a:lnTo>
                  <a:lnTo>
                    <a:pt x="2461" y="397"/>
                  </a:lnTo>
                  <a:lnTo>
                    <a:pt x="2452" y="432"/>
                  </a:lnTo>
                  <a:lnTo>
                    <a:pt x="2441" y="467"/>
                  </a:lnTo>
                  <a:lnTo>
                    <a:pt x="2428" y="504"/>
                  </a:lnTo>
                  <a:lnTo>
                    <a:pt x="2414" y="543"/>
                  </a:lnTo>
                  <a:lnTo>
                    <a:pt x="2399" y="585"/>
                  </a:lnTo>
                  <a:lnTo>
                    <a:pt x="2381" y="627"/>
                  </a:lnTo>
                  <a:lnTo>
                    <a:pt x="2363" y="671"/>
                  </a:lnTo>
                  <a:lnTo>
                    <a:pt x="2323" y="764"/>
                  </a:lnTo>
                  <a:lnTo>
                    <a:pt x="2282" y="858"/>
                  </a:lnTo>
                  <a:lnTo>
                    <a:pt x="2240" y="954"/>
                  </a:lnTo>
                  <a:lnTo>
                    <a:pt x="2196" y="1052"/>
                  </a:lnTo>
                  <a:lnTo>
                    <a:pt x="2152" y="1149"/>
                  </a:lnTo>
                  <a:lnTo>
                    <a:pt x="2109" y="1244"/>
                  </a:lnTo>
                  <a:lnTo>
                    <a:pt x="2067" y="1337"/>
                  </a:lnTo>
                  <a:lnTo>
                    <a:pt x="2026" y="1428"/>
                  </a:lnTo>
                  <a:lnTo>
                    <a:pt x="1986" y="1514"/>
                  </a:lnTo>
                  <a:lnTo>
                    <a:pt x="1949" y="1596"/>
                  </a:lnTo>
                  <a:lnTo>
                    <a:pt x="1916" y="1671"/>
                  </a:lnTo>
                  <a:lnTo>
                    <a:pt x="1884" y="1740"/>
                  </a:lnTo>
                  <a:lnTo>
                    <a:pt x="1858" y="1800"/>
                  </a:lnTo>
                  <a:lnTo>
                    <a:pt x="1836" y="1852"/>
                  </a:lnTo>
                  <a:lnTo>
                    <a:pt x="1820" y="1896"/>
                  </a:lnTo>
                  <a:lnTo>
                    <a:pt x="1808" y="1927"/>
                  </a:lnTo>
                  <a:lnTo>
                    <a:pt x="1793" y="1978"/>
                  </a:lnTo>
                  <a:lnTo>
                    <a:pt x="1778" y="2022"/>
                  </a:lnTo>
                  <a:lnTo>
                    <a:pt x="1767" y="2061"/>
                  </a:lnTo>
                  <a:lnTo>
                    <a:pt x="1757" y="2094"/>
                  </a:lnTo>
                  <a:lnTo>
                    <a:pt x="1749" y="2121"/>
                  </a:lnTo>
                  <a:lnTo>
                    <a:pt x="1744" y="2139"/>
                  </a:lnTo>
                  <a:lnTo>
                    <a:pt x="1741" y="2151"/>
                  </a:lnTo>
                  <a:lnTo>
                    <a:pt x="1740" y="2155"/>
                  </a:lnTo>
                  <a:lnTo>
                    <a:pt x="1746" y="2150"/>
                  </a:lnTo>
                  <a:lnTo>
                    <a:pt x="1764" y="2134"/>
                  </a:lnTo>
                  <a:lnTo>
                    <a:pt x="1794" y="2109"/>
                  </a:lnTo>
                  <a:lnTo>
                    <a:pt x="1833" y="2076"/>
                  </a:lnTo>
                  <a:lnTo>
                    <a:pt x="1880" y="2038"/>
                  </a:lnTo>
                  <a:lnTo>
                    <a:pt x="1933" y="1996"/>
                  </a:lnTo>
                  <a:lnTo>
                    <a:pt x="1992" y="1952"/>
                  </a:lnTo>
                  <a:lnTo>
                    <a:pt x="2055" y="1905"/>
                  </a:lnTo>
                  <a:lnTo>
                    <a:pt x="2088" y="1883"/>
                  </a:lnTo>
                  <a:lnTo>
                    <a:pt x="2120" y="1860"/>
                  </a:lnTo>
                  <a:lnTo>
                    <a:pt x="2153" y="1838"/>
                  </a:lnTo>
                  <a:lnTo>
                    <a:pt x="2186" y="1817"/>
                  </a:lnTo>
                  <a:lnTo>
                    <a:pt x="2219" y="1797"/>
                  </a:lnTo>
                  <a:lnTo>
                    <a:pt x="2252" y="1778"/>
                  </a:lnTo>
                  <a:lnTo>
                    <a:pt x="2284" y="1759"/>
                  </a:lnTo>
                  <a:lnTo>
                    <a:pt x="2317" y="1743"/>
                  </a:lnTo>
                  <a:lnTo>
                    <a:pt x="2348" y="1728"/>
                  </a:lnTo>
                  <a:lnTo>
                    <a:pt x="2378" y="1715"/>
                  </a:lnTo>
                  <a:lnTo>
                    <a:pt x="2407" y="1704"/>
                  </a:lnTo>
                  <a:lnTo>
                    <a:pt x="2434" y="1696"/>
                  </a:lnTo>
                  <a:lnTo>
                    <a:pt x="2461" y="1689"/>
                  </a:lnTo>
                  <a:lnTo>
                    <a:pt x="2485" y="1686"/>
                  </a:lnTo>
                  <a:lnTo>
                    <a:pt x="2509" y="1685"/>
                  </a:lnTo>
                  <a:lnTo>
                    <a:pt x="2530" y="1687"/>
                  </a:lnTo>
                  <a:lnTo>
                    <a:pt x="2549" y="1691"/>
                  </a:lnTo>
                  <a:lnTo>
                    <a:pt x="2568" y="1697"/>
                  </a:lnTo>
                  <a:lnTo>
                    <a:pt x="2588" y="1702"/>
                  </a:lnTo>
                  <a:lnTo>
                    <a:pt x="2606" y="1708"/>
                  </a:lnTo>
                  <a:lnTo>
                    <a:pt x="2624" y="1715"/>
                  </a:lnTo>
                  <a:lnTo>
                    <a:pt x="2641" y="1723"/>
                  </a:lnTo>
                  <a:lnTo>
                    <a:pt x="2657" y="1731"/>
                  </a:lnTo>
                  <a:lnTo>
                    <a:pt x="2673" y="1740"/>
                  </a:lnTo>
                  <a:lnTo>
                    <a:pt x="2687" y="1749"/>
                  </a:lnTo>
                  <a:lnTo>
                    <a:pt x="2701" y="1758"/>
                  </a:lnTo>
                  <a:lnTo>
                    <a:pt x="2714" y="1769"/>
                  </a:lnTo>
                  <a:lnTo>
                    <a:pt x="2727" y="1780"/>
                  </a:lnTo>
                  <a:lnTo>
                    <a:pt x="2738" y="1791"/>
                  </a:lnTo>
                  <a:lnTo>
                    <a:pt x="2748" y="1803"/>
                  </a:lnTo>
                  <a:lnTo>
                    <a:pt x="2756" y="1814"/>
                  </a:lnTo>
                  <a:lnTo>
                    <a:pt x="2764" y="1826"/>
                  </a:lnTo>
                  <a:lnTo>
                    <a:pt x="2771" y="1839"/>
                  </a:lnTo>
                  <a:lnTo>
                    <a:pt x="2776" y="1852"/>
                  </a:lnTo>
                  <a:lnTo>
                    <a:pt x="2779" y="1865"/>
                  </a:lnTo>
                  <a:lnTo>
                    <a:pt x="2781" y="1879"/>
                  </a:lnTo>
                  <a:lnTo>
                    <a:pt x="2782" y="1892"/>
                  </a:lnTo>
                  <a:lnTo>
                    <a:pt x="2781" y="1906"/>
                  </a:lnTo>
                  <a:lnTo>
                    <a:pt x="2779" y="1921"/>
                  </a:lnTo>
                  <a:lnTo>
                    <a:pt x="2775" y="1935"/>
                  </a:lnTo>
                  <a:lnTo>
                    <a:pt x="2768" y="1949"/>
                  </a:lnTo>
                  <a:lnTo>
                    <a:pt x="2761" y="1964"/>
                  </a:lnTo>
                  <a:lnTo>
                    <a:pt x="2751" y="1978"/>
                  </a:lnTo>
                  <a:lnTo>
                    <a:pt x="2740" y="1992"/>
                  </a:lnTo>
                  <a:lnTo>
                    <a:pt x="2726" y="2007"/>
                  </a:lnTo>
                  <a:lnTo>
                    <a:pt x="2711" y="2021"/>
                  </a:lnTo>
                  <a:lnTo>
                    <a:pt x="2694" y="2036"/>
                  </a:lnTo>
                  <a:lnTo>
                    <a:pt x="2674" y="2050"/>
                  </a:lnTo>
                  <a:lnTo>
                    <a:pt x="2628" y="2083"/>
                  </a:lnTo>
                  <a:lnTo>
                    <a:pt x="2574" y="2125"/>
                  </a:lnTo>
                  <a:lnTo>
                    <a:pt x="2512" y="2173"/>
                  </a:lnTo>
                  <a:lnTo>
                    <a:pt x="2445" y="2227"/>
                  </a:lnTo>
                  <a:lnTo>
                    <a:pt x="2374" y="2285"/>
                  </a:lnTo>
                  <a:lnTo>
                    <a:pt x="2299" y="2348"/>
                  </a:lnTo>
                  <a:lnTo>
                    <a:pt x="2224" y="2413"/>
                  </a:lnTo>
                  <a:lnTo>
                    <a:pt x="2148" y="2479"/>
                  </a:lnTo>
                  <a:lnTo>
                    <a:pt x="2073" y="2545"/>
                  </a:lnTo>
                  <a:lnTo>
                    <a:pt x="2002" y="2611"/>
                  </a:lnTo>
                  <a:lnTo>
                    <a:pt x="1934" y="2673"/>
                  </a:lnTo>
                  <a:lnTo>
                    <a:pt x="1873" y="2734"/>
                  </a:lnTo>
                  <a:lnTo>
                    <a:pt x="1816" y="2789"/>
                  </a:lnTo>
                  <a:lnTo>
                    <a:pt x="1770" y="2840"/>
                  </a:lnTo>
                  <a:lnTo>
                    <a:pt x="1749" y="2863"/>
                  </a:lnTo>
                  <a:lnTo>
                    <a:pt x="1731" y="2883"/>
                  </a:lnTo>
                  <a:lnTo>
                    <a:pt x="1717" y="2903"/>
                  </a:lnTo>
                  <a:lnTo>
                    <a:pt x="1704" y="2919"/>
                  </a:lnTo>
                  <a:lnTo>
                    <a:pt x="1693" y="2935"/>
                  </a:lnTo>
                  <a:lnTo>
                    <a:pt x="1680" y="2949"/>
                  </a:lnTo>
                  <a:lnTo>
                    <a:pt x="1667" y="2963"/>
                  </a:lnTo>
                  <a:lnTo>
                    <a:pt x="1652" y="2977"/>
                  </a:lnTo>
                  <a:lnTo>
                    <a:pt x="1636" y="2989"/>
                  </a:lnTo>
                  <a:lnTo>
                    <a:pt x="1620" y="3001"/>
                  </a:lnTo>
                  <a:lnTo>
                    <a:pt x="1602" y="3013"/>
                  </a:lnTo>
                  <a:lnTo>
                    <a:pt x="1584" y="3023"/>
                  </a:lnTo>
                  <a:lnTo>
                    <a:pt x="1566" y="3034"/>
                  </a:lnTo>
                  <a:lnTo>
                    <a:pt x="1547" y="3042"/>
                  </a:lnTo>
                  <a:lnTo>
                    <a:pt x="1528" y="3051"/>
                  </a:lnTo>
                  <a:lnTo>
                    <a:pt x="1508" y="3060"/>
                  </a:lnTo>
                  <a:lnTo>
                    <a:pt x="1469" y="3074"/>
                  </a:lnTo>
                  <a:lnTo>
                    <a:pt x="1431" y="3087"/>
                  </a:lnTo>
                  <a:lnTo>
                    <a:pt x="1394" y="3097"/>
                  </a:lnTo>
                  <a:lnTo>
                    <a:pt x="1358" y="3106"/>
                  </a:lnTo>
                  <a:lnTo>
                    <a:pt x="1326" y="3113"/>
                  </a:lnTo>
                  <a:lnTo>
                    <a:pt x="1298" y="3118"/>
                  </a:lnTo>
                  <a:lnTo>
                    <a:pt x="1257" y="3125"/>
                  </a:lnTo>
                  <a:lnTo>
                    <a:pt x="1241" y="3127"/>
                  </a:lnTo>
                  <a:lnTo>
                    <a:pt x="1131" y="3489"/>
                  </a:lnTo>
                  <a:lnTo>
                    <a:pt x="0" y="3096"/>
                  </a:lnTo>
                  <a:lnTo>
                    <a:pt x="0" y="3096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07" name="任意多边形: 形状 253"/>
            <p:cNvSpPr/>
            <p:nvPr/>
          </p:nvSpPr>
          <p:spPr bwMode="auto">
            <a:xfrm>
              <a:off x="10208120" y="5693295"/>
              <a:ext cx="1052117" cy="1164704"/>
            </a:xfrm>
            <a:custGeom>
              <a:avLst/>
              <a:gdLst>
                <a:gd name="T0" fmla="*/ 812 w 2713"/>
                <a:gd name="T1" fmla="*/ 2998 h 2998"/>
                <a:gd name="T2" fmla="*/ 0 w 2713"/>
                <a:gd name="T3" fmla="*/ 599 h 2998"/>
                <a:gd name="T4" fmla="*/ 1680 w 2713"/>
                <a:gd name="T5" fmla="*/ 0 h 2998"/>
                <a:gd name="T6" fmla="*/ 2713 w 2713"/>
                <a:gd name="T7" fmla="*/ 2998 h 2998"/>
                <a:gd name="T8" fmla="*/ 812 w 2713"/>
                <a:gd name="T9" fmla="*/ 2998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3" h="2998">
                  <a:moveTo>
                    <a:pt x="812" y="2998"/>
                  </a:moveTo>
                  <a:lnTo>
                    <a:pt x="0" y="599"/>
                  </a:lnTo>
                  <a:lnTo>
                    <a:pt x="1680" y="0"/>
                  </a:lnTo>
                  <a:lnTo>
                    <a:pt x="2713" y="2998"/>
                  </a:lnTo>
                  <a:lnTo>
                    <a:pt x="812" y="299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08" name="任意多边形: 形状 254"/>
            <p:cNvSpPr/>
            <p:nvPr/>
          </p:nvSpPr>
          <p:spPr bwMode="auto">
            <a:xfrm>
              <a:off x="10534238" y="5693295"/>
              <a:ext cx="725999" cy="1164704"/>
            </a:xfrm>
            <a:custGeom>
              <a:avLst/>
              <a:gdLst>
                <a:gd name="T0" fmla="*/ 0 w 1874"/>
                <a:gd name="T1" fmla="*/ 300 h 2998"/>
                <a:gd name="T2" fmla="*/ 841 w 1874"/>
                <a:gd name="T3" fmla="*/ 0 h 2998"/>
                <a:gd name="T4" fmla="*/ 1874 w 1874"/>
                <a:gd name="T5" fmla="*/ 2998 h 2998"/>
                <a:gd name="T6" fmla="*/ 986 w 1874"/>
                <a:gd name="T7" fmla="*/ 2998 h 2998"/>
                <a:gd name="T8" fmla="*/ 0 w 1874"/>
                <a:gd name="T9" fmla="*/ 30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2998">
                  <a:moveTo>
                    <a:pt x="0" y="300"/>
                  </a:moveTo>
                  <a:lnTo>
                    <a:pt x="841" y="0"/>
                  </a:lnTo>
                  <a:lnTo>
                    <a:pt x="1874" y="2998"/>
                  </a:lnTo>
                  <a:lnTo>
                    <a:pt x="986" y="299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09" name="任意多边形: 形状 255"/>
            <p:cNvSpPr/>
            <p:nvPr/>
          </p:nvSpPr>
          <p:spPr bwMode="auto">
            <a:xfrm>
              <a:off x="10202296" y="5557412"/>
              <a:ext cx="603706" cy="351352"/>
            </a:xfrm>
            <a:custGeom>
              <a:avLst/>
              <a:gdLst>
                <a:gd name="T0" fmla="*/ 146 w 1554"/>
                <a:gd name="T1" fmla="*/ 904 h 904"/>
                <a:gd name="T2" fmla="*/ 0 w 1554"/>
                <a:gd name="T3" fmla="*/ 485 h 904"/>
                <a:gd name="T4" fmla="*/ 1410 w 1554"/>
                <a:gd name="T5" fmla="*/ 0 h 904"/>
                <a:gd name="T6" fmla="*/ 1554 w 1554"/>
                <a:gd name="T7" fmla="*/ 403 h 904"/>
                <a:gd name="T8" fmla="*/ 146 w 1554"/>
                <a:gd name="T9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904">
                  <a:moveTo>
                    <a:pt x="146" y="904"/>
                  </a:moveTo>
                  <a:lnTo>
                    <a:pt x="0" y="485"/>
                  </a:lnTo>
                  <a:lnTo>
                    <a:pt x="1410" y="0"/>
                  </a:lnTo>
                  <a:lnTo>
                    <a:pt x="1554" y="403"/>
                  </a:lnTo>
                  <a:lnTo>
                    <a:pt x="146" y="904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2500"/>
            </a:bodyPr>
            <a:lstStyle/>
            <a:p>
              <a:pPr algn="ctr"/>
            </a:p>
          </p:txBody>
        </p:sp>
        <p:sp>
          <p:nvSpPr>
            <p:cNvPr id="110" name="任意多边形: 形状 256"/>
            <p:cNvSpPr/>
            <p:nvPr/>
          </p:nvSpPr>
          <p:spPr bwMode="auto">
            <a:xfrm>
              <a:off x="9651003" y="4254886"/>
              <a:ext cx="1042411" cy="1473351"/>
            </a:xfrm>
            <a:custGeom>
              <a:avLst/>
              <a:gdLst>
                <a:gd name="T0" fmla="*/ 1412 w 2688"/>
                <a:gd name="T1" fmla="*/ 3458 h 3793"/>
                <a:gd name="T2" fmla="*/ 1277 w 2688"/>
                <a:gd name="T3" fmla="*/ 3410 h 3793"/>
                <a:gd name="T4" fmla="*/ 1090 w 2688"/>
                <a:gd name="T5" fmla="*/ 3290 h 3793"/>
                <a:gd name="T6" fmla="*/ 834 w 2688"/>
                <a:gd name="T7" fmla="*/ 3059 h 3793"/>
                <a:gd name="T8" fmla="*/ 540 w 2688"/>
                <a:gd name="T9" fmla="*/ 2792 h 3793"/>
                <a:gd name="T10" fmla="*/ 151 w 2688"/>
                <a:gd name="T11" fmla="*/ 2476 h 3793"/>
                <a:gd name="T12" fmla="*/ 17 w 2688"/>
                <a:gd name="T13" fmla="*/ 2321 h 3793"/>
                <a:gd name="T14" fmla="*/ 22 w 2688"/>
                <a:gd name="T15" fmla="*/ 2184 h 3793"/>
                <a:gd name="T16" fmla="*/ 119 w 2688"/>
                <a:gd name="T17" fmla="*/ 2092 h 3793"/>
                <a:gd name="T18" fmla="*/ 230 w 2688"/>
                <a:gd name="T19" fmla="*/ 2065 h 3793"/>
                <a:gd name="T20" fmla="*/ 347 w 2688"/>
                <a:gd name="T21" fmla="*/ 2089 h 3793"/>
                <a:gd name="T22" fmla="*/ 533 w 2688"/>
                <a:gd name="T23" fmla="*/ 2192 h 3793"/>
                <a:gd name="T24" fmla="*/ 976 w 2688"/>
                <a:gd name="T25" fmla="*/ 2526 h 3793"/>
                <a:gd name="T26" fmla="*/ 891 w 2688"/>
                <a:gd name="T27" fmla="*/ 2254 h 3793"/>
                <a:gd name="T28" fmla="*/ 623 w 2688"/>
                <a:gd name="T29" fmla="*/ 1546 h 3793"/>
                <a:gd name="T30" fmla="*/ 380 w 2688"/>
                <a:gd name="T31" fmla="*/ 993 h 3793"/>
                <a:gd name="T32" fmla="*/ 285 w 2688"/>
                <a:gd name="T33" fmla="*/ 714 h 3793"/>
                <a:gd name="T34" fmla="*/ 251 w 2688"/>
                <a:gd name="T35" fmla="*/ 490 h 3793"/>
                <a:gd name="T36" fmla="*/ 298 w 2688"/>
                <a:gd name="T37" fmla="*/ 350 h 3793"/>
                <a:gd name="T38" fmla="*/ 443 w 2688"/>
                <a:gd name="T39" fmla="*/ 332 h 3793"/>
                <a:gd name="T40" fmla="*/ 658 w 2688"/>
                <a:gd name="T41" fmla="*/ 590 h 3793"/>
                <a:gd name="T42" fmla="*/ 888 w 2688"/>
                <a:gd name="T43" fmla="*/ 1025 h 3793"/>
                <a:gd name="T44" fmla="*/ 1185 w 2688"/>
                <a:gd name="T45" fmla="*/ 1717 h 3793"/>
                <a:gd name="T46" fmla="*/ 1114 w 2688"/>
                <a:gd name="T47" fmla="*/ 1457 h 3793"/>
                <a:gd name="T48" fmla="*/ 922 w 2688"/>
                <a:gd name="T49" fmla="*/ 736 h 3793"/>
                <a:gd name="T50" fmla="*/ 813 w 2688"/>
                <a:gd name="T51" fmla="*/ 245 h 3793"/>
                <a:gd name="T52" fmla="*/ 827 w 2688"/>
                <a:gd name="T53" fmla="*/ 64 h 3793"/>
                <a:gd name="T54" fmla="*/ 899 w 2688"/>
                <a:gd name="T55" fmla="*/ 1 h 3793"/>
                <a:gd name="T56" fmla="*/ 999 w 2688"/>
                <a:gd name="T57" fmla="*/ 21 h 3793"/>
                <a:gd name="T58" fmla="*/ 1096 w 2688"/>
                <a:gd name="T59" fmla="*/ 82 h 3793"/>
                <a:gd name="T60" fmla="*/ 1209 w 2688"/>
                <a:gd name="T61" fmla="*/ 297 h 3793"/>
                <a:gd name="T62" fmla="*/ 1388 w 2688"/>
                <a:gd name="T63" fmla="*/ 823 h 3793"/>
                <a:gd name="T64" fmla="*/ 1579 w 2688"/>
                <a:gd name="T65" fmla="*/ 1469 h 3793"/>
                <a:gd name="T66" fmla="*/ 1483 w 2688"/>
                <a:gd name="T67" fmla="*/ 1001 h 3793"/>
                <a:gd name="T68" fmla="*/ 1413 w 2688"/>
                <a:gd name="T69" fmla="*/ 514 h 3793"/>
                <a:gd name="T70" fmla="*/ 1417 w 2688"/>
                <a:gd name="T71" fmla="*/ 123 h 3793"/>
                <a:gd name="T72" fmla="*/ 1558 w 2688"/>
                <a:gd name="T73" fmla="*/ 26 h 3793"/>
                <a:gd name="T74" fmla="*/ 1738 w 2688"/>
                <a:gd name="T75" fmla="*/ 273 h 3793"/>
                <a:gd name="T76" fmla="*/ 1878 w 2688"/>
                <a:gd name="T77" fmla="*/ 700 h 3793"/>
                <a:gd name="T78" fmla="*/ 1990 w 2688"/>
                <a:gd name="T79" fmla="*/ 1246 h 3793"/>
                <a:gd name="T80" fmla="*/ 2037 w 2688"/>
                <a:gd name="T81" fmla="*/ 1456 h 3793"/>
                <a:gd name="T82" fmla="*/ 2083 w 2688"/>
                <a:gd name="T83" fmla="*/ 1387 h 3793"/>
                <a:gd name="T84" fmla="*/ 2099 w 2688"/>
                <a:gd name="T85" fmla="*/ 1263 h 3793"/>
                <a:gd name="T86" fmla="*/ 2070 w 2688"/>
                <a:gd name="T87" fmla="*/ 1048 h 3793"/>
                <a:gd name="T88" fmla="*/ 2021 w 2688"/>
                <a:gd name="T89" fmla="*/ 743 h 3793"/>
                <a:gd name="T90" fmla="*/ 2066 w 2688"/>
                <a:gd name="T91" fmla="*/ 470 h 3793"/>
                <a:gd name="T92" fmla="*/ 2175 w 2688"/>
                <a:gd name="T93" fmla="*/ 352 h 3793"/>
                <a:gd name="T94" fmla="*/ 2311 w 2688"/>
                <a:gd name="T95" fmla="*/ 514 h 3793"/>
                <a:gd name="T96" fmla="*/ 2456 w 2688"/>
                <a:gd name="T97" fmla="*/ 1170 h 3793"/>
                <a:gd name="T98" fmla="*/ 2634 w 2688"/>
                <a:gd name="T99" fmla="*/ 2115 h 3793"/>
                <a:gd name="T100" fmla="*/ 2685 w 2688"/>
                <a:gd name="T101" fmla="*/ 2445 h 3793"/>
                <a:gd name="T102" fmla="*/ 2678 w 2688"/>
                <a:gd name="T103" fmla="*/ 2643 h 3793"/>
                <a:gd name="T104" fmla="*/ 2623 w 2688"/>
                <a:gd name="T105" fmla="*/ 2860 h 3793"/>
                <a:gd name="T106" fmla="*/ 2542 w 2688"/>
                <a:gd name="T107" fmla="*/ 2996 h 3793"/>
                <a:gd name="T108" fmla="*/ 2571 w 2688"/>
                <a:gd name="T109" fmla="*/ 3205 h 3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8" h="3793">
                  <a:moveTo>
                    <a:pt x="1559" y="3793"/>
                  </a:moveTo>
                  <a:lnTo>
                    <a:pt x="1469" y="3459"/>
                  </a:lnTo>
                  <a:lnTo>
                    <a:pt x="1467" y="3460"/>
                  </a:lnTo>
                  <a:lnTo>
                    <a:pt x="1459" y="3460"/>
                  </a:lnTo>
                  <a:lnTo>
                    <a:pt x="1449" y="3461"/>
                  </a:lnTo>
                  <a:lnTo>
                    <a:pt x="1432" y="3460"/>
                  </a:lnTo>
                  <a:lnTo>
                    <a:pt x="1412" y="3458"/>
                  </a:lnTo>
                  <a:lnTo>
                    <a:pt x="1386" y="3452"/>
                  </a:lnTo>
                  <a:lnTo>
                    <a:pt x="1371" y="3448"/>
                  </a:lnTo>
                  <a:lnTo>
                    <a:pt x="1355" y="3442"/>
                  </a:lnTo>
                  <a:lnTo>
                    <a:pt x="1337" y="3437"/>
                  </a:lnTo>
                  <a:lnTo>
                    <a:pt x="1319" y="3429"/>
                  </a:lnTo>
                  <a:lnTo>
                    <a:pt x="1298" y="3421"/>
                  </a:lnTo>
                  <a:lnTo>
                    <a:pt x="1277" y="3410"/>
                  </a:lnTo>
                  <a:lnTo>
                    <a:pt x="1254" y="3398"/>
                  </a:lnTo>
                  <a:lnTo>
                    <a:pt x="1230" y="3385"/>
                  </a:lnTo>
                  <a:lnTo>
                    <a:pt x="1206" y="3370"/>
                  </a:lnTo>
                  <a:lnTo>
                    <a:pt x="1178" y="3353"/>
                  </a:lnTo>
                  <a:lnTo>
                    <a:pt x="1150" y="3334"/>
                  </a:lnTo>
                  <a:lnTo>
                    <a:pt x="1121" y="3313"/>
                  </a:lnTo>
                  <a:lnTo>
                    <a:pt x="1090" y="3290"/>
                  </a:lnTo>
                  <a:lnTo>
                    <a:pt x="1057" y="3265"/>
                  </a:lnTo>
                  <a:lnTo>
                    <a:pt x="1024" y="3237"/>
                  </a:lnTo>
                  <a:lnTo>
                    <a:pt x="988" y="3207"/>
                  </a:lnTo>
                  <a:lnTo>
                    <a:pt x="953" y="3174"/>
                  </a:lnTo>
                  <a:lnTo>
                    <a:pt x="914" y="3138"/>
                  </a:lnTo>
                  <a:lnTo>
                    <a:pt x="875" y="3101"/>
                  </a:lnTo>
                  <a:lnTo>
                    <a:pt x="834" y="3059"/>
                  </a:lnTo>
                  <a:lnTo>
                    <a:pt x="792" y="3017"/>
                  </a:lnTo>
                  <a:lnTo>
                    <a:pt x="749" y="2976"/>
                  </a:lnTo>
                  <a:lnTo>
                    <a:pt x="707" y="2937"/>
                  </a:lnTo>
                  <a:lnTo>
                    <a:pt x="664" y="2899"/>
                  </a:lnTo>
                  <a:lnTo>
                    <a:pt x="623" y="2863"/>
                  </a:lnTo>
                  <a:lnTo>
                    <a:pt x="581" y="2827"/>
                  </a:lnTo>
                  <a:lnTo>
                    <a:pt x="540" y="2792"/>
                  </a:lnTo>
                  <a:lnTo>
                    <a:pt x="499" y="2759"/>
                  </a:lnTo>
                  <a:lnTo>
                    <a:pt x="420" y="2695"/>
                  </a:lnTo>
                  <a:lnTo>
                    <a:pt x="344" y="2635"/>
                  </a:lnTo>
                  <a:lnTo>
                    <a:pt x="274" y="2579"/>
                  </a:lnTo>
                  <a:lnTo>
                    <a:pt x="209" y="2526"/>
                  </a:lnTo>
                  <a:lnTo>
                    <a:pt x="179" y="2500"/>
                  </a:lnTo>
                  <a:lnTo>
                    <a:pt x="151" y="2476"/>
                  </a:lnTo>
                  <a:lnTo>
                    <a:pt x="125" y="2451"/>
                  </a:lnTo>
                  <a:lnTo>
                    <a:pt x="101" y="2429"/>
                  </a:lnTo>
                  <a:lnTo>
                    <a:pt x="79" y="2406"/>
                  </a:lnTo>
                  <a:lnTo>
                    <a:pt x="60" y="2383"/>
                  </a:lnTo>
                  <a:lnTo>
                    <a:pt x="43" y="2362"/>
                  </a:lnTo>
                  <a:lnTo>
                    <a:pt x="29" y="2341"/>
                  </a:lnTo>
                  <a:lnTo>
                    <a:pt x="17" y="2321"/>
                  </a:lnTo>
                  <a:lnTo>
                    <a:pt x="8" y="2300"/>
                  </a:lnTo>
                  <a:lnTo>
                    <a:pt x="2" y="2281"/>
                  </a:lnTo>
                  <a:lnTo>
                    <a:pt x="0" y="2260"/>
                  </a:lnTo>
                  <a:lnTo>
                    <a:pt x="0" y="2242"/>
                  </a:lnTo>
                  <a:lnTo>
                    <a:pt x="4" y="2222"/>
                  </a:lnTo>
                  <a:lnTo>
                    <a:pt x="11" y="2203"/>
                  </a:lnTo>
                  <a:lnTo>
                    <a:pt x="22" y="2184"/>
                  </a:lnTo>
                  <a:lnTo>
                    <a:pt x="35" y="2167"/>
                  </a:lnTo>
                  <a:lnTo>
                    <a:pt x="48" y="2151"/>
                  </a:lnTo>
                  <a:lnTo>
                    <a:pt x="62" y="2136"/>
                  </a:lnTo>
                  <a:lnTo>
                    <a:pt x="76" y="2123"/>
                  </a:lnTo>
                  <a:lnTo>
                    <a:pt x="90" y="2111"/>
                  </a:lnTo>
                  <a:lnTo>
                    <a:pt x="104" y="2101"/>
                  </a:lnTo>
                  <a:lnTo>
                    <a:pt x="119" y="2092"/>
                  </a:lnTo>
                  <a:lnTo>
                    <a:pt x="135" y="2085"/>
                  </a:lnTo>
                  <a:lnTo>
                    <a:pt x="150" y="2078"/>
                  </a:lnTo>
                  <a:lnTo>
                    <a:pt x="166" y="2074"/>
                  </a:lnTo>
                  <a:lnTo>
                    <a:pt x="181" y="2070"/>
                  </a:lnTo>
                  <a:lnTo>
                    <a:pt x="197" y="2067"/>
                  </a:lnTo>
                  <a:lnTo>
                    <a:pt x="213" y="2066"/>
                  </a:lnTo>
                  <a:lnTo>
                    <a:pt x="230" y="2065"/>
                  </a:lnTo>
                  <a:lnTo>
                    <a:pt x="246" y="2066"/>
                  </a:lnTo>
                  <a:lnTo>
                    <a:pt x="263" y="2069"/>
                  </a:lnTo>
                  <a:lnTo>
                    <a:pt x="279" y="2071"/>
                  </a:lnTo>
                  <a:lnTo>
                    <a:pt x="297" y="2074"/>
                  </a:lnTo>
                  <a:lnTo>
                    <a:pt x="313" y="2078"/>
                  </a:lnTo>
                  <a:lnTo>
                    <a:pt x="330" y="2084"/>
                  </a:lnTo>
                  <a:lnTo>
                    <a:pt x="347" y="2089"/>
                  </a:lnTo>
                  <a:lnTo>
                    <a:pt x="364" y="2097"/>
                  </a:lnTo>
                  <a:lnTo>
                    <a:pt x="381" y="2103"/>
                  </a:lnTo>
                  <a:lnTo>
                    <a:pt x="398" y="2112"/>
                  </a:lnTo>
                  <a:lnTo>
                    <a:pt x="433" y="2129"/>
                  </a:lnTo>
                  <a:lnTo>
                    <a:pt x="466" y="2149"/>
                  </a:lnTo>
                  <a:lnTo>
                    <a:pt x="500" y="2169"/>
                  </a:lnTo>
                  <a:lnTo>
                    <a:pt x="533" y="2192"/>
                  </a:lnTo>
                  <a:lnTo>
                    <a:pt x="604" y="2242"/>
                  </a:lnTo>
                  <a:lnTo>
                    <a:pt x="678" y="2297"/>
                  </a:lnTo>
                  <a:lnTo>
                    <a:pt x="755" y="2354"/>
                  </a:lnTo>
                  <a:lnTo>
                    <a:pt x="827" y="2409"/>
                  </a:lnTo>
                  <a:lnTo>
                    <a:pt x="891" y="2459"/>
                  </a:lnTo>
                  <a:lnTo>
                    <a:pt x="942" y="2499"/>
                  </a:lnTo>
                  <a:lnTo>
                    <a:pt x="976" y="2526"/>
                  </a:lnTo>
                  <a:lnTo>
                    <a:pt x="988" y="2536"/>
                  </a:lnTo>
                  <a:lnTo>
                    <a:pt x="986" y="2527"/>
                  </a:lnTo>
                  <a:lnTo>
                    <a:pt x="976" y="2500"/>
                  </a:lnTo>
                  <a:lnTo>
                    <a:pt x="962" y="2458"/>
                  </a:lnTo>
                  <a:lnTo>
                    <a:pt x="943" y="2402"/>
                  </a:lnTo>
                  <a:lnTo>
                    <a:pt x="919" y="2334"/>
                  </a:lnTo>
                  <a:lnTo>
                    <a:pt x="891" y="2254"/>
                  </a:lnTo>
                  <a:lnTo>
                    <a:pt x="860" y="2166"/>
                  </a:lnTo>
                  <a:lnTo>
                    <a:pt x="825" y="2071"/>
                  </a:lnTo>
                  <a:lnTo>
                    <a:pt x="788" y="1970"/>
                  </a:lnTo>
                  <a:lnTo>
                    <a:pt x="749" y="1865"/>
                  </a:lnTo>
                  <a:lnTo>
                    <a:pt x="708" y="1759"/>
                  </a:lnTo>
                  <a:lnTo>
                    <a:pt x="666" y="1652"/>
                  </a:lnTo>
                  <a:lnTo>
                    <a:pt x="623" y="1546"/>
                  </a:lnTo>
                  <a:lnTo>
                    <a:pt x="580" y="1443"/>
                  </a:lnTo>
                  <a:lnTo>
                    <a:pt x="537" y="1345"/>
                  </a:lnTo>
                  <a:lnTo>
                    <a:pt x="494" y="1253"/>
                  </a:lnTo>
                  <a:lnTo>
                    <a:pt x="453" y="1165"/>
                  </a:lnTo>
                  <a:lnTo>
                    <a:pt x="416" y="1079"/>
                  </a:lnTo>
                  <a:lnTo>
                    <a:pt x="397" y="1035"/>
                  </a:lnTo>
                  <a:lnTo>
                    <a:pt x="380" y="993"/>
                  </a:lnTo>
                  <a:lnTo>
                    <a:pt x="364" y="951"/>
                  </a:lnTo>
                  <a:lnTo>
                    <a:pt x="347" y="909"/>
                  </a:lnTo>
                  <a:lnTo>
                    <a:pt x="333" y="869"/>
                  </a:lnTo>
                  <a:lnTo>
                    <a:pt x="319" y="829"/>
                  </a:lnTo>
                  <a:lnTo>
                    <a:pt x="306" y="790"/>
                  </a:lnTo>
                  <a:lnTo>
                    <a:pt x="296" y="751"/>
                  </a:lnTo>
                  <a:lnTo>
                    <a:pt x="285" y="714"/>
                  </a:lnTo>
                  <a:lnTo>
                    <a:pt x="276" y="678"/>
                  </a:lnTo>
                  <a:lnTo>
                    <a:pt x="269" y="644"/>
                  </a:lnTo>
                  <a:lnTo>
                    <a:pt x="262" y="610"/>
                  </a:lnTo>
                  <a:lnTo>
                    <a:pt x="257" y="578"/>
                  </a:lnTo>
                  <a:lnTo>
                    <a:pt x="253" y="546"/>
                  </a:lnTo>
                  <a:lnTo>
                    <a:pt x="251" y="517"/>
                  </a:lnTo>
                  <a:lnTo>
                    <a:pt x="251" y="490"/>
                  </a:lnTo>
                  <a:lnTo>
                    <a:pt x="252" y="464"/>
                  </a:lnTo>
                  <a:lnTo>
                    <a:pt x="256" y="440"/>
                  </a:lnTo>
                  <a:lnTo>
                    <a:pt x="260" y="418"/>
                  </a:lnTo>
                  <a:lnTo>
                    <a:pt x="266" y="398"/>
                  </a:lnTo>
                  <a:lnTo>
                    <a:pt x="275" y="380"/>
                  </a:lnTo>
                  <a:lnTo>
                    <a:pt x="286" y="364"/>
                  </a:lnTo>
                  <a:lnTo>
                    <a:pt x="298" y="350"/>
                  </a:lnTo>
                  <a:lnTo>
                    <a:pt x="312" y="339"/>
                  </a:lnTo>
                  <a:lnTo>
                    <a:pt x="328" y="329"/>
                  </a:lnTo>
                  <a:lnTo>
                    <a:pt x="347" y="323"/>
                  </a:lnTo>
                  <a:lnTo>
                    <a:pt x="368" y="318"/>
                  </a:lnTo>
                  <a:lnTo>
                    <a:pt x="391" y="317"/>
                  </a:lnTo>
                  <a:lnTo>
                    <a:pt x="416" y="320"/>
                  </a:lnTo>
                  <a:lnTo>
                    <a:pt x="443" y="332"/>
                  </a:lnTo>
                  <a:lnTo>
                    <a:pt x="471" y="352"/>
                  </a:lnTo>
                  <a:lnTo>
                    <a:pt x="499" y="378"/>
                  </a:lnTo>
                  <a:lnTo>
                    <a:pt x="529" y="409"/>
                  </a:lnTo>
                  <a:lnTo>
                    <a:pt x="560" y="447"/>
                  </a:lnTo>
                  <a:lnTo>
                    <a:pt x="592" y="490"/>
                  </a:lnTo>
                  <a:lnTo>
                    <a:pt x="624" y="538"/>
                  </a:lnTo>
                  <a:lnTo>
                    <a:pt x="658" y="590"/>
                  </a:lnTo>
                  <a:lnTo>
                    <a:pt x="691" y="645"/>
                  </a:lnTo>
                  <a:lnTo>
                    <a:pt x="724" y="703"/>
                  </a:lnTo>
                  <a:lnTo>
                    <a:pt x="757" y="764"/>
                  </a:lnTo>
                  <a:lnTo>
                    <a:pt x="791" y="828"/>
                  </a:lnTo>
                  <a:lnTo>
                    <a:pt x="823" y="893"/>
                  </a:lnTo>
                  <a:lnTo>
                    <a:pt x="855" y="959"/>
                  </a:lnTo>
                  <a:lnTo>
                    <a:pt x="888" y="1025"/>
                  </a:lnTo>
                  <a:lnTo>
                    <a:pt x="948" y="1157"/>
                  </a:lnTo>
                  <a:lnTo>
                    <a:pt x="1006" y="1284"/>
                  </a:lnTo>
                  <a:lnTo>
                    <a:pt x="1057" y="1404"/>
                  </a:lnTo>
                  <a:lnTo>
                    <a:pt x="1102" y="1511"/>
                  </a:lnTo>
                  <a:lnTo>
                    <a:pt x="1140" y="1602"/>
                  </a:lnTo>
                  <a:lnTo>
                    <a:pt x="1167" y="1673"/>
                  </a:lnTo>
                  <a:lnTo>
                    <a:pt x="1185" y="1717"/>
                  </a:lnTo>
                  <a:lnTo>
                    <a:pt x="1190" y="1733"/>
                  </a:lnTo>
                  <a:lnTo>
                    <a:pt x="1188" y="1725"/>
                  </a:lnTo>
                  <a:lnTo>
                    <a:pt x="1181" y="1699"/>
                  </a:lnTo>
                  <a:lnTo>
                    <a:pt x="1170" y="1657"/>
                  </a:lnTo>
                  <a:lnTo>
                    <a:pt x="1154" y="1602"/>
                  </a:lnTo>
                  <a:lnTo>
                    <a:pt x="1135" y="1535"/>
                  </a:lnTo>
                  <a:lnTo>
                    <a:pt x="1114" y="1457"/>
                  </a:lnTo>
                  <a:lnTo>
                    <a:pt x="1090" y="1370"/>
                  </a:lnTo>
                  <a:lnTo>
                    <a:pt x="1064" y="1274"/>
                  </a:lnTo>
                  <a:lnTo>
                    <a:pt x="1037" y="1174"/>
                  </a:lnTo>
                  <a:lnTo>
                    <a:pt x="1009" y="1068"/>
                  </a:lnTo>
                  <a:lnTo>
                    <a:pt x="980" y="959"/>
                  </a:lnTo>
                  <a:lnTo>
                    <a:pt x="950" y="847"/>
                  </a:lnTo>
                  <a:lnTo>
                    <a:pt x="922" y="736"/>
                  </a:lnTo>
                  <a:lnTo>
                    <a:pt x="894" y="627"/>
                  </a:lnTo>
                  <a:lnTo>
                    <a:pt x="868" y="519"/>
                  </a:lnTo>
                  <a:lnTo>
                    <a:pt x="843" y="417"/>
                  </a:lnTo>
                  <a:lnTo>
                    <a:pt x="834" y="368"/>
                  </a:lnTo>
                  <a:lnTo>
                    <a:pt x="825" y="324"/>
                  </a:lnTo>
                  <a:lnTo>
                    <a:pt x="819" y="283"/>
                  </a:lnTo>
                  <a:lnTo>
                    <a:pt x="813" y="245"/>
                  </a:lnTo>
                  <a:lnTo>
                    <a:pt x="811" y="210"/>
                  </a:lnTo>
                  <a:lnTo>
                    <a:pt x="810" y="179"/>
                  </a:lnTo>
                  <a:lnTo>
                    <a:pt x="810" y="149"/>
                  </a:lnTo>
                  <a:lnTo>
                    <a:pt x="812" y="125"/>
                  </a:lnTo>
                  <a:lnTo>
                    <a:pt x="816" y="102"/>
                  </a:lnTo>
                  <a:lnTo>
                    <a:pt x="821" y="81"/>
                  </a:lnTo>
                  <a:lnTo>
                    <a:pt x="827" y="64"/>
                  </a:lnTo>
                  <a:lnTo>
                    <a:pt x="835" y="48"/>
                  </a:lnTo>
                  <a:lnTo>
                    <a:pt x="843" y="35"/>
                  </a:lnTo>
                  <a:lnTo>
                    <a:pt x="853" y="25"/>
                  </a:lnTo>
                  <a:lnTo>
                    <a:pt x="863" y="16"/>
                  </a:lnTo>
                  <a:lnTo>
                    <a:pt x="875" y="9"/>
                  </a:lnTo>
                  <a:lnTo>
                    <a:pt x="887" y="4"/>
                  </a:lnTo>
                  <a:lnTo>
                    <a:pt x="899" y="1"/>
                  </a:lnTo>
                  <a:lnTo>
                    <a:pt x="913" y="0"/>
                  </a:lnTo>
                  <a:lnTo>
                    <a:pt x="926" y="0"/>
                  </a:lnTo>
                  <a:lnTo>
                    <a:pt x="941" y="2"/>
                  </a:lnTo>
                  <a:lnTo>
                    <a:pt x="955" y="4"/>
                  </a:lnTo>
                  <a:lnTo>
                    <a:pt x="969" y="9"/>
                  </a:lnTo>
                  <a:lnTo>
                    <a:pt x="984" y="14"/>
                  </a:lnTo>
                  <a:lnTo>
                    <a:pt x="999" y="21"/>
                  </a:lnTo>
                  <a:lnTo>
                    <a:pt x="1013" y="27"/>
                  </a:lnTo>
                  <a:lnTo>
                    <a:pt x="1028" y="36"/>
                  </a:lnTo>
                  <a:lnTo>
                    <a:pt x="1042" y="43"/>
                  </a:lnTo>
                  <a:lnTo>
                    <a:pt x="1056" y="53"/>
                  </a:lnTo>
                  <a:lnTo>
                    <a:pt x="1070" y="63"/>
                  </a:lnTo>
                  <a:lnTo>
                    <a:pt x="1083" y="73"/>
                  </a:lnTo>
                  <a:lnTo>
                    <a:pt x="1096" y="82"/>
                  </a:lnTo>
                  <a:lnTo>
                    <a:pt x="1109" y="95"/>
                  </a:lnTo>
                  <a:lnTo>
                    <a:pt x="1123" y="116"/>
                  </a:lnTo>
                  <a:lnTo>
                    <a:pt x="1139" y="142"/>
                  </a:lnTo>
                  <a:lnTo>
                    <a:pt x="1155" y="173"/>
                  </a:lnTo>
                  <a:lnTo>
                    <a:pt x="1172" y="210"/>
                  </a:lnTo>
                  <a:lnTo>
                    <a:pt x="1189" y="251"/>
                  </a:lnTo>
                  <a:lnTo>
                    <a:pt x="1209" y="297"/>
                  </a:lnTo>
                  <a:lnTo>
                    <a:pt x="1227" y="346"/>
                  </a:lnTo>
                  <a:lnTo>
                    <a:pt x="1247" y="399"/>
                  </a:lnTo>
                  <a:lnTo>
                    <a:pt x="1267" y="455"/>
                  </a:lnTo>
                  <a:lnTo>
                    <a:pt x="1288" y="513"/>
                  </a:lnTo>
                  <a:lnTo>
                    <a:pt x="1308" y="572"/>
                  </a:lnTo>
                  <a:lnTo>
                    <a:pt x="1348" y="697"/>
                  </a:lnTo>
                  <a:lnTo>
                    <a:pt x="1388" y="823"/>
                  </a:lnTo>
                  <a:lnTo>
                    <a:pt x="1427" y="949"/>
                  </a:lnTo>
                  <a:lnTo>
                    <a:pt x="1464" y="1069"/>
                  </a:lnTo>
                  <a:lnTo>
                    <a:pt x="1496" y="1180"/>
                  </a:lnTo>
                  <a:lnTo>
                    <a:pt x="1525" y="1280"/>
                  </a:lnTo>
                  <a:lnTo>
                    <a:pt x="1549" y="1364"/>
                  </a:lnTo>
                  <a:lnTo>
                    <a:pt x="1568" y="1428"/>
                  </a:lnTo>
                  <a:lnTo>
                    <a:pt x="1579" y="1469"/>
                  </a:lnTo>
                  <a:lnTo>
                    <a:pt x="1583" y="1484"/>
                  </a:lnTo>
                  <a:lnTo>
                    <a:pt x="1579" y="1467"/>
                  </a:lnTo>
                  <a:lnTo>
                    <a:pt x="1568" y="1418"/>
                  </a:lnTo>
                  <a:lnTo>
                    <a:pt x="1551" y="1343"/>
                  </a:lnTo>
                  <a:lnTo>
                    <a:pt x="1531" y="1244"/>
                  </a:lnTo>
                  <a:lnTo>
                    <a:pt x="1507" y="1128"/>
                  </a:lnTo>
                  <a:lnTo>
                    <a:pt x="1483" y="1001"/>
                  </a:lnTo>
                  <a:lnTo>
                    <a:pt x="1471" y="933"/>
                  </a:lnTo>
                  <a:lnTo>
                    <a:pt x="1459" y="863"/>
                  </a:lnTo>
                  <a:lnTo>
                    <a:pt x="1449" y="793"/>
                  </a:lnTo>
                  <a:lnTo>
                    <a:pt x="1438" y="723"/>
                  </a:lnTo>
                  <a:lnTo>
                    <a:pt x="1428" y="652"/>
                  </a:lnTo>
                  <a:lnTo>
                    <a:pt x="1421" y="582"/>
                  </a:lnTo>
                  <a:lnTo>
                    <a:pt x="1413" y="514"/>
                  </a:lnTo>
                  <a:lnTo>
                    <a:pt x="1408" y="448"/>
                  </a:lnTo>
                  <a:lnTo>
                    <a:pt x="1403" y="384"/>
                  </a:lnTo>
                  <a:lnTo>
                    <a:pt x="1402" y="324"/>
                  </a:lnTo>
                  <a:lnTo>
                    <a:pt x="1402" y="267"/>
                  </a:lnTo>
                  <a:lnTo>
                    <a:pt x="1404" y="214"/>
                  </a:lnTo>
                  <a:lnTo>
                    <a:pt x="1410" y="167"/>
                  </a:lnTo>
                  <a:lnTo>
                    <a:pt x="1417" y="123"/>
                  </a:lnTo>
                  <a:lnTo>
                    <a:pt x="1427" y="88"/>
                  </a:lnTo>
                  <a:lnTo>
                    <a:pt x="1441" y="58"/>
                  </a:lnTo>
                  <a:lnTo>
                    <a:pt x="1457" y="35"/>
                  </a:lnTo>
                  <a:lnTo>
                    <a:pt x="1477" y="20"/>
                  </a:lnTo>
                  <a:lnTo>
                    <a:pt x="1501" y="13"/>
                  </a:lnTo>
                  <a:lnTo>
                    <a:pt x="1529" y="15"/>
                  </a:lnTo>
                  <a:lnTo>
                    <a:pt x="1558" y="26"/>
                  </a:lnTo>
                  <a:lnTo>
                    <a:pt x="1586" y="43"/>
                  </a:lnTo>
                  <a:lnTo>
                    <a:pt x="1613" y="68"/>
                  </a:lnTo>
                  <a:lnTo>
                    <a:pt x="1640" y="99"/>
                  </a:lnTo>
                  <a:lnTo>
                    <a:pt x="1666" y="134"/>
                  </a:lnTo>
                  <a:lnTo>
                    <a:pt x="1691" y="176"/>
                  </a:lnTo>
                  <a:lnTo>
                    <a:pt x="1714" y="222"/>
                  </a:lnTo>
                  <a:lnTo>
                    <a:pt x="1738" y="273"/>
                  </a:lnTo>
                  <a:lnTo>
                    <a:pt x="1761" y="326"/>
                  </a:lnTo>
                  <a:lnTo>
                    <a:pt x="1783" y="383"/>
                  </a:lnTo>
                  <a:lnTo>
                    <a:pt x="1803" y="443"/>
                  </a:lnTo>
                  <a:lnTo>
                    <a:pt x="1823" y="505"/>
                  </a:lnTo>
                  <a:lnTo>
                    <a:pt x="1842" y="569"/>
                  </a:lnTo>
                  <a:lnTo>
                    <a:pt x="1860" y="634"/>
                  </a:lnTo>
                  <a:lnTo>
                    <a:pt x="1878" y="700"/>
                  </a:lnTo>
                  <a:lnTo>
                    <a:pt x="1894" y="766"/>
                  </a:lnTo>
                  <a:lnTo>
                    <a:pt x="1909" y="832"/>
                  </a:lnTo>
                  <a:lnTo>
                    <a:pt x="1923" y="897"/>
                  </a:lnTo>
                  <a:lnTo>
                    <a:pt x="1937" y="961"/>
                  </a:lnTo>
                  <a:lnTo>
                    <a:pt x="1950" y="1024"/>
                  </a:lnTo>
                  <a:lnTo>
                    <a:pt x="1972" y="1141"/>
                  </a:lnTo>
                  <a:lnTo>
                    <a:pt x="1990" y="1246"/>
                  </a:lnTo>
                  <a:lnTo>
                    <a:pt x="2004" y="1335"/>
                  </a:lnTo>
                  <a:lnTo>
                    <a:pt x="2015" y="1403"/>
                  </a:lnTo>
                  <a:lnTo>
                    <a:pt x="2021" y="1446"/>
                  </a:lnTo>
                  <a:lnTo>
                    <a:pt x="2024" y="1462"/>
                  </a:lnTo>
                  <a:lnTo>
                    <a:pt x="2025" y="1462"/>
                  </a:lnTo>
                  <a:lnTo>
                    <a:pt x="2030" y="1459"/>
                  </a:lnTo>
                  <a:lnTo>
                    <a:pt x="2037" y="1456"/>
                  </a:lnTo>
                  <a:lnTo>
                    <a:pt x="2045" y="1450"/>
                  </a:lnTo>
                  <a:lnTo>
                    <a:pt x="2055" y="1440"/>
                  </a:lnTo>
                  <a:lnTo>
                    <a:pt x="2065" y="1427"/>
                  </a:lnTo>
                  <a:lnTo>
                    <a:pt x="2069" y="1418"/>
                  </a:lnTo>
                  <a:lnTo>
                    <a:pt x="2074" y="1410"/>
                  </a:lnTo>
                  <a:lnTo>
                    <a:pt x="2079" y="1399"/>
                  </a:lnTo>
                  <a:lnTo>
                    <a:pt x="2083" y="1387"/>
                  </a:lnTo>
                  <a:lnTo>
                    <a:pt x="2087" y="1374"/>
                  </a:lnTo>
                  <a:lnTo>
                    <a:pt x="2091" y="1360"/>
                  </a:lnTo>
                  <a:lnTo>
                    <a:pt x="2094" y="1344"/>
                  </a:lnTo>
                  <a:lnTo>
                    <a:pt x="2096" y="1326"/>
                  </a:lnTo>
                  <a:lnTo>
                    <a:pt x="2098" y="1307"/>
                  </a:lnTo>
                  <a:lnTo>
                    <a:pt x="2099" y="1285"/>
                  </a:lnTo>
                  <a:lnTo>
                    <a:pt x="2099" y="1263"/>
                  </a:lnTo>
                  <a:lnTo>
                    <a:pt x="2098" y="1239"/>
                  </a:lnTo>
                  <a:lnTo>
                    <a:pt x="2096" y="1212"/>
                  </a:lnTo>
                  <a:lnTo>
                    <a:pt x="2094" y="1184"/>
                  </a:lnTo>
                  <a:lnTo>
                    <a:pt x="2089" y="1153"/>
                  </a:lnTo>
                  <a:lnTo>
                    <a:pt x="2084" y="1120"/>
                  </a:lnTo>
                  <a:lnTo>
                    <a:pt x="2078" y="1085"/>
                  </a:lnTo>
                  <a:lnTo>
                    <a:pt x="2070" y="1048"/>
                  </a:lnTo>
                  <a:lnTo>
                    <a:pt x="2060" y="1008"/>
                  </a:lnTo>
                  <a:lnTo>
                    <a:pt x="2049" y="966"/>
                  </a:lnTo>
                  <a:lnTo>
                    <a:pt x="2040" y="923"/>
                  </a:lnTo>
                  <a:lnTo>
                    <a:pt x="2031" y="879"/>
                  </a:lnTo>
                  <a:lnTo>
                    <a:pt x="2026" y="833"/>
                  </a:lnTo>
                  <a:lnTo>
                    <a:pt x="2022" y="788"/>
                  </a:lnTo>
                  <a:lnTo>
                    <a:pt x="2021" y="743"/>
                  </a:lnTo>
                  <a:lnTo>
                    <a:pt x="2022" y="699"/>
                  </a:lnTo>
                  <a:lnTo>
                    <a:pt x="2026" y="657"/>
                  </a:lnTo>
                  <a:lnTo>
                    <a:pt x="2030" y="615"/>
                  </a:lnTo>
                  <a:lnTo>
                    <a:pt x="2037" y="575"/>
                  </a:lnTo>
                  <a:lnTo>
                    <a:pt x="2045" y="538"/>
                  </a:lnTo>
                  <a:lnTo>
                    <a:pt x="2055" y="502"/>
                  </a:lnTo>
                  <a:lnTo>
                    <a:pt x="2066" y="470"/>
                  </a:lnTo>
                  <a:lnTo>
                    <a:pt x="2079" y="440"/>
                  </a:lnTo>
                  <a:lnTo>
                    <a:pt x="2092" y="414"/>
                  </a:lnTo>
                  <a:lnTo>
                    <a:pt x="2107" y="393"/>
                  </a:lnTo>
                  <a:lnTo>
                    <a:pt x="2123" y="376"/>
                  </a:lnTo>
                  <a:lnTo>
                    <a:pt x="2139" y="363"/>
                  </a:lnTo>
                  <a:lnTo>
                    <a:pt x="2156" y="355"/>
                  </a:lnTo>
                  <a:lnTo>
                    <a:pt x="2175" y="352"/>
                  </a:lnTo>
                  <a:lnTo>
                    <a:pt x="2193" y="355"/>
                  </a:lnTo>
                  <a:lnTo>
                    <a:pt x="2213" y="365"/>
                  </a:lnTo>
                  <a:lnTo>
                    <a:pt x="2232" y="380"/>
                  </a:lnTo>
                  <a:lnTo>
                    <a:pt x="2252" y="403"/>
                  </a:lnTo>
                  <a:lnTo>
                    <a:pt x="2271" y="432"/>
                  </a:lnTo>
                  <a:lnTo>
                    <a:pt x="2292" y="470"/>
                  </a:lnTo>
                  <a:lnTo>
                    <a:pt x="2311" y="514"/>
                  </a:lnTo>
                  <a:lnTo>
                    <a:pt x="2330" y="567"/>
                  </a:lnTo>
                  <a:lnTo>
                    <a:pt x="2350" y="630"/>
                  </a:lnTo>
                  <a:lnTo>
                    <a:pt x="2369" y="700"/>
                  </a:lnTo>
                  <a:lnTo>
                    <a:pt x="2388" y="780"/>
                  </a:lnTo>
                  <a:lnTo>
                    <a:pt x="2406" y="870"/>
                  </a:lnTo>
                  <a:lnTo>
                    <a:pt x="2423" y="969"/>
                  </a:lnTo>
                  <a:lnTo>
                    <a:pt x="2456" y="1170"/>
                  </a:lnTo>
                  <a:lnTo>
                    <a:pt x="2487" y="1350"/>
                  </a:lnTo>
                  <a:lnTo>
                    <a:pt x="2517" y="1514"/>
                  </a:lnTo>
                  <a:lnTo>
                    <a:pt x="2544" y="1662"/>
                  </a:lnTo>
                  <a:lnTo>
                    <a:pt x="2570" y="1794"/>
                  </a:lnTo>
                  <a:lnTo>
                    <a:pt x="2594" y="1913"/>
                  </a:lnTo>
                  <a:lnTo>
                    <a:pt x="2616" y="2019"/>
                  </a:lnTo>
                  <a:lnTo>
                    <a:pt x="2634" y="2115"/>
                  </a:lnTo>
                  <a:lnTo>
                    <a:pt x="2651" y="2200"/>
                  </a:lnTo>
                  <a:lnTo>
                    <a:pt x="2664" y="2278"/>
                  </a:lnTo>
                  <a:lnTo>
                    <a:pt x="2670" y="2315"/>
                  </a:lnTo>
                  <a:lnTo>
                    <a:pt x="2675" y="2349"/>
                  </a:lnTo>
                  <a:lnTo>
                    <a:pt x="2679" y="2382"/>
                  </a:lnTo>
                  <a:lnTo>
                    <a:pt x="2683" y="2415"/>
                  </a:lnTo>
                  <a:lnTo>
                    <a:pt x="2685" y="2445"/>
                  </a:lnTo>
                  <a:lnTo>
                    <a:pt x="2687" y="2475"/>
                  </a:lnTo>
                  <a:lnTo>
                    <a:pt x="2688" y="2503"/>
                  </a:lnTo>
                  <a:lnTo>
                    <a:pt x="2688" y="2533"/>
                  </a:lnTo>
                  <a:lnTo>
                    <a:pt x="2687" y="2561"/>
                  </a:lnTo>
                  <a:lnTo>
                    <a:pt x="2685" y="2588"/>
                  </a:lnTo>
                  <a:lnTo>
                    <a:pt x="2683" y="2616"/>
                  </a:lnTo>
                  <a:lnTo>
                    <a:pt x="2678" y="2643"/>
                  </a:lnTo>
                  <a:lnTo>
                    <a:pt x="2674" y="2670"/>
                  </a:lnTo>
                  <a:lnTo>
                    <a:pt x="2670" y="2696"/>
                  </a:lnTo>
                  <a:lnTo>
                    <a:pt x="2664" y="2721"/>
                  </a:lnTo>
                  <a:lnTo>
                    <a:pt x="2660" y="2745"/>
                  </a:lnTo>
                  <a:lnTo>
                    <a:pt x="2648" y="2787"/>
                  </a:lnTo>
                  <a:lnTo>
                    <a:pt x="2636" y="2826"/>
                  </a:lnTo>
                  <a:lnTo>
                    <a:pt x="2623" y="2860"/>
                  </a:lnTo>
                  <a:lnTo>
                    <a:pt x="2610" y="2890"/>
                  </a:lnTo>
                  <a:lnTo>
                    <a:pt x="2597" y="2917"/>
                  </a:lnTo>
                  <a:lnTo>
                    <a:pt x="2585" y="2938"/>
                  </a:lnTo>
                  <a:lnTo>
                    <a:pt x="2574" y="2958"/>
                  </a:lnTo>
                  <a:lnTo>
                    <a:pt x="2562" y="2973"/>
                  </a:lnTo>
                  <a:lnTo>
                    <a:pt x="2551" y="2986"/>
                  </a:lnTo>
                  <a:lnTo>
                    <a:pt x="2542" y="2996"/>
                  </a:lnTo>
                  <a:lnTo>
                    <a:pt x="2529" y="3009"/>
                  </a:lnTo>
                  <a:lnTo>
                    <a:pt x="2524" y="3012"/>
                  </a:lnTo>
                  <a:lnTo>
                    <a:pt x="2527" y="3022"/>
                  </a:lnTo>
                  <a:lnTo>
                    <a:pt x="2534" y="3048"/>
                  </a:lnTo>
                  <a:lnTo>
                    <a:pt x="2543" y="3089"/>
                  </a:lnTo>
                  <a:lnTo>
                    <a:pt x="2556" y="3143"/>
                  </a:lnTo>
                  <a:lnTo>
                    <a:pt x="2571" y="3205"/>
                  </a:lnTo>
                  <a:lnTo>
                    <a:pt x="2589" y="3275"/>
                  </a:lnTo>
                  <a:lnTo>
                    <a:pt x="2607" y="3349"/>
                  </a:lnTo>
                  <a:lnTo>
                    <a:pt x="2627" y="3425"/>
                  </a:lnTo>
                  <a:lnTo>
                    <a:pt x="1559" y="3793"/>
                  </a:lnTo>
                  <a:lnTo>
                    <a:pt x="1559" y="3793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11" name="任意多边形: 形状 257"/>
            <p:cNvSpPr/>
            <p:nvPr/>
          </p:nvSpPr>
          <p:spPr bwMode="auto">
            <a:xfrm>
              <a:off x="6385327" y="4662532"/>
              <a:ext cx="1083795" cy="1382374"/>
            </a:xfrm>
            <a:custGeom>
              <a:avLst/>
              <a:gdLst>
                <a:gd name="T0" fmla="*/ 17 w 3283"/>
                <a:gd name="T1" fmla="*/ 411 h 4187"/>
                <a:gd name="T2" fmla="*/ 2685 w 3283"/>
                <a:gd name="T3" fmla="*/ 0 h 4187"/>
                <a:gd name="T4" fmla="*/ 2689 w 3283"/>
                <a:gd name="T5" fmla="*/ 0 h 4187"/>
                <a:gd name="T6" fmla="*/ 2694 w 3283"/>
                <a:gd name="T7" fmla="*/ 1 h 4187"/>
                <a:gd name="T8" fmla="*/ 2697 w 3283"/>
                <a:gd name="T9" fmla="*/ 2 h 4187"/>
                <a:gd name="T10" fmla="*/ 2700 w 3283"/>
                <a:gd name="T11" fmla="*/ 4 h 4187"/>
                <a:gd name="T12" fmla="*/ 2703 w 3283"/>
                <a:gd name="T13" fmla="*/ 6 h 4187"/>
                <a:gd name="T14" fmla="*/ 2706 w 3283"/>
                <a:gd name="T15" fmla="*/ 9 h 4187"/>
                <a:gd name="T16" fmla="*/ 2708 w 3283"/>
                <a:gd name="T17" fmla="*/ 13 h 4187"/>
                <a:gd name="T18" fmla="*/ 2709 w 3283"/>
                <a:gd name="T19" fmla="*/ 17 h 4187"/>
                <a:gd name="T20" fmla="*/ 3283 w 3283"/>
                <a:gd name="T21" fmla="*/ 3752 h 4187"/>
                <a:gd name="T22" fmla="*/ 3283 w 3283"/>
                <a:gd name="T23" fmla="*/ 3757 h 4187"/>
                <a:gd name="T24" fmla="*/ 3282 w 3283"/>
                <a:gd name="T25" fmla="*/ 3761 h 4187"/>
                <a:gd name="T26" fmla="*/ 3281 w 3283"/>
                <a:gd name="T27" fmla="*/ 3764 h 4187"/>
                <a:gd name="T28" fmla="*/ 3278 w 3283"/>
                <a:gd name="T29" fmla="*/ 3767 h 4187"/>
                <a:gd name="T30" fmla="*/ 3276 w 3283"/>
                <a:gd name="T31" fmla="*/ 3771 h 4187"/>
                <a:gd name="T32" fmla="*/ 3273 w 3283"/>
                <a:gd name="T33" fmla="*/ 3773 h 4187"/>
                <a:gd name="T34" fmla="*/ 3270 w 3283"/>
                <a:gd name="T35" fmla="*/ 3775 h 4187"/>
                <a:gd name="T36" fmla="*/ 3265 w 3283"/>
                <a:gd name="T37" fmla="*/ 3776 h 4187"/>
                <a:gd name="T38" fmla="*/ 596 w 3283"/>
                <a:gd name="T39" fmla="*/ 4186 h 4187"/>
                <a:gd name="T40" fmla="*/ 592 w 3283"/>
                <a:gd name="T41" fmla="*/ 4187 h 4187"/>
                <a:gd name="T42" fmla="*/ 589 w 3283"/>
                <a:gd name="T43" fmla="*/ 4186 h 4187"/>
                <a:gd name="T44" fmla="*/ 584 w 3283"/>
                <a:gd name="T45" fmla="*/ 4185 h 4187"/>
                <a:gd name="T46" fmla="*/ 581 w 3283"/>
                <a:gd name="T47" fmla="*/ 4183 h 4187"/>
                <a:gd name="T48" fmla="*/ 579 w 3283"/>
                <a:gd name="T49" fmla="*/ 4181 h 4187"/>
                <a:gd name="T50" fmla="*/ 576 w 3283"/>
                <a:gd name="T51" fmla="*/ 4177 h 4187"/>
                <a:gd name="T52" fmla="*/ 575 w 3283"/>
                <a:gd name="T53" fmla="*/ 4173 h 4187"/>
                <a:gd name="T54" fmla="*/ 574 w 3283"/>
                <a:gd name="T55" fmla="*/ 4170 h 4187"/>
                <a:gd name="T56" fmla="*/ 0 w 3283"/>
                <a:gd name="T57" fmla="*/ 433 h 4187"/>
                <a:gd name="T58" fmla="*/ 0 w 3283"/>
                <a:gd name="T59" fmla="*/ 430 h 4187"/>
                <a:gd name="T60" fmla="*/ 0 w 3283"/>
                <a:gd name="T61" fmla="*/ 426 h 4187"/>
                <a:gd name="T62" fmla="*/ 2 w 3283"/>
                <a:gd name="T63" fmla="*/ 422 h 4187"/>
                <a:gd name="T64" fmla="*/ 3 w 3283"/>
                <a:gd name="T65" fmla="*/ 418 h 4187"/>
                <a:gd name="T66" fmla="*/ 6 w 3283"/>
                <a:gd name="T67" fmla="*/ 416 h 4187"/>
                <a:gd name="T68" fmla="*/ 9 w 3283"/>
                <a:gd name="T69" fmla="*/ 413 h 4187"/>
                <a:gd name="T70" fmla="*/ 13 w 3283"/>
                <a:gd name="T71" fmla="*/ 412 h 4187"/>
                <a:gd name="T72" fmla="*/ 17 w 3283"/>
                <a:gd name="T73" fmla="*/ 411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3" h="4187">
                  <a:moveTo>
                    <a:pt x="17" y="411"/>
                  </a:moveTo>
                  <a:lnTo>
                    <a:pt x="2685" y="0"/>
                  </a:lnTo>
                  <a:lnTo>
                    <a:pt x="2689" y="0"/>
                  </a:lnTo>
                  <a:lnTo>
                    <a:pt x="2694" y="1"/>
                  </a:lnTo>
                  <a:lnTo>
                    <a:pt x="2697" y="2"/>
                  </a:lnTo>
                  <a:lnTo>
                    <a:pt x="2700" y="4"/>
                  </a:lnTo>
                  <a:lnTo>
                    <a:pt x="2703" y="6"/>
                  </a:lnTo>
                  <a:lnTo>
                    <a:pt x="2706" y="9"/>
                  </a:lnTo>
                  <a:lnTo>
                    <a:pt x="2708" y="13"/>
                  </a:lnTo>
                  <a:lnTo>
                    <a:pt x="2709" y="17"/>
                  </a:lnTo>
                  <a:lnTo>
                    <a:pt x="3283" y="3752"/>
                  </a:lnTo>
                  <a:lnTo>
                    <a:pt x="3283" y="3757"/>
                  </a:lnTo>
                  <a:lnTo>
                    <a:pt x="3282" y="3761"/>
                  </a:lnTo>
                  <a:lnTo>
                    <a:pt x="3281" y="3764"/>
                  </a:lnTo>
                  <a:lnTo>
                    <a:pt x="3278" y="3767"/>
                  </a:lnTo>
                  <a:lnTo>
                    <a:pt x="3276" y="3771"/>
                  </a:lnTo>
                  <a:lnTo>
                    <a:pt x="3273" y="3773"/>
                  </a:lnTo>
                  <a:lnTo>
                    <a:pt x="3270" y="3775"/>
                  </a:lnTo>
                  <a:lnTo>
                    <a:pt x="3265" y="3776"/>
                  </a:lnTo>
                  <a:lnTo>
                    <a:pt x="596" y="4186"/>
                  </a:lnTo>
                  <a:lnTo>
                    <a:pt x="592" y="4187"/>
                  </a:lnTo>
                  <a:lnTo>
                    <a:pt x="589" y="4186"/>
                  </a:lnTo>
                  <a:lnTo>
                    <a:pt x="584" y="4185"/>
                  </a:lnTo>
                  <a:lnTo>
                    <a:pt x="581" y="4183"/>
                  </a:lnTo>
                  <a:lnTo>
                    <a:pt x="579" y="4181"/>
                  </a:lnTo>
                  <a:lnTo>
                    <a:pt x="576" y="4177"/>
                  </a:lnTo>
                  <a:lnTo>
                    <a:pt x="575" y="4173"/>
                  </a:lnTo>
                  <a:lnTo>
                    <a:pt x="574" y="4170"/>
                  </a:lnTo>
                  <a:lnTo>
                    <a:pt x="0" y="433"/>
                  </a:lnTo>
                  <a:lnTo>
                    <a:pt x="0" y="430"/>
                  </a:lnTo>
                  <a:lnTo>
                    <a:pt x="0" y="426"/>
                  </a:lnTo>
                  <a:lnTo>
                    <a:pt x="2" y="422"/>
                  </a:lnTo>
                  <a:lnTo>
                    <a:pt x="3" y="418"/>
                  </a:lnTo>
                  <a:lnTo>
                    <a:pt x="6" y="416"/>
                  </a:lnTo>
                  <a:lnTo>
                    <a:pt x="9" y="413"/>
                  </a:lnTo>
                  <a:lnTo>
                    <a:pt x="13" y="412"/>
                  </a:lnTo>
                  <a:lnTo>
                    <a:pt x="17" y="4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12" name="任意多边形: 形状 258"/>
            <p:cNvSpPr/>
            <p:nvPr/>
          </p:nvSpPr>
          <p:spPr bwMode="auto">
            <a:xfrm>
              <a:off x="6342437" y="4865433"/>
              <a:ext cx="275486" cy="1115137"/>
            </a:xfrm>
            <a:custGeom>
              <a:avLst/>
              <a:gdLst>
                <a:gd name="T0" fmla="*/ 324 w 835"/>
                <a:gd name="T1" fmla="*/ 27 h 3383"/>
                <a:gd name="T2" fmla="*/ 341 w 835"/>
                <a:gd name="T3" fmla="*/ 112 h 3383"/>
                <a:gd name="T4" fmla="*/ 97 w 835"/>
                <a:gd name="T5" fmla="*/ 195 h 3383"/>
                <a:gd name="T6" fmla="*/ 13 w 835"/>
                <a:gd name="T7" fmla="*/ 156 h 3383"/>
                <a:gd name="T8" fmla="*/ 12 w 835"/>
                <a:gd name="T9" fmla="*/ 68 h 3383"/>
                <a:gd name="T10" fmla="*/ 748 w 835"/>
                <a:gd name="T11" fmla="*/ 3188 h 3383"/>
                <a:gd name="T12" fmla="*/ 827 w 835"/>
                <a:gd name="T13" fmla="*/ 3234 h 3383"/>
                <a:gd name="T14" fmla="*/ 819 w 835"/>
                <a:gd name="T15" fmla="*/ 3321 h 3383"/>
                <a:gd name="T16" fmla="*/ 561 w 835"/>
                <a:gd name="T17" fmla="*/ 3383 h 3383"/>
                <a:gd name="T18" fmla="*/ 492 w 835"/>
                <a:gd name="T19" fmla="*/ 3320 h 3383"/>
                <a:gd name="T20" fmla="*/ 517 w 835"/>
                <a:gd name="T21" fmla="*/ 3237 h 3383"/>
                <a:gd name="T22" fmla="*/ 723 w 835"/>
                <a:gd name="T23" fmla="*/ 2870 h 3383"/>
                <a:gd name="T24" fmla="*/ 786 w 835"/>
                <a:gd name="T25" fmla="*/ 2939 h 3383"/>
                <a:gd name="T26" fmla="*/ 753 w 835"/>
                <a:gd name="T27" fmla="*/ 3019 h 3383"/>
                <a:gd name="T28" fmla="*/ 488 w 835"/>
                <a:gd name="T29" fmla="*/ 3056 h 3383"/>
                <a:gd name="T30" fmla="*/ 441 w 835"/>
                <a:gd name="T31" fmla="*/ 2983 h 3383"/>
                <a:gd name="T32" fmla="*/ 487 w 835"/>
                <a:gd name="T33" fmla="*/ 2903 h 3383"/>
                <a:gd name="T34" fmla="*/ 696 w 835"/>
                <a:gd name="T35" fmla="*/ 2561 h 3383"/>
                <a:gd name="T36" fmla="*/ 737 w 835"/>
                <a:gd name="T37" fmla="*/ 2637 h 3383"/>
                <a:gd name="T38" fmla="*/ 683 w 835"/>
                <a:gd name="T39" fmla="*/ 2712 h 3383"/>
                <a:gd name="T40" fmla="*/ 419 w 835"/>
                <a:gd name="T41" fmla="*/ 2723 h 3383"/>
                <a:gd name="T42" fmla="*/ 394 w 835"/>
                <a:gd name="T43" fmla="*/ 2639 h 3383"/>
                <a:gd name="T44" fmla="*/ 463 w 835"/>
                <a:gd name="T45" fmla="*/ 2577 h 3383"/>
                <a:gd name="T46" fmla="*/ 667 w 835"/>
                <a:gd name="T47" fmla="*/ 2262 h 3383"/>
                <a:gd name="T48" fmla="*/ 684 w 835"/>
                <a:gd name="T49" fmla="*/ 2347 h 3383"/>
                <a:gd name="T50" fmla="*/ 440 w 835"/>
                <a:gd name="T51" fmla="*/ 2430 h 3383"/>
                <a:gd name="T52" fmla="*/ 356 w 835"/>
                <a:gd name="T53" fmla="*/ 2391 h 3383"/>
                <a:gd name="T54" fmla="*/ 356 w 835"/>
                <a:gd name="T55" fmla="*/ 2303 h 3383"/>
                <a:gd name="T56" fmla="*/ 552 w 835"/>
                <a:gd name="T57" fmla="*/ 1916 h 3383"/>
                <a:gd name="T58" fmla="*/ 632 w 835"/>
                <a:gd name="T59" fmla="*/ 1962 h 3383"/>
                <a:gd name="T60" fmla="*/ 624 w 835"/>
                <a:gd name="T61" fmla="*/ 2050 h 3383"/>
                <a:gd name="T62" fmla="*/ 366 w 835"/>
                <a:gd name="T63" fmla="*/ 2110 h 3383"/>
                <a:gd name="T64" fmla="*/ 297 w 835"/>
                <a:gd name="T65" fmla="*/ 2048 h 3383"/>
                <a:gd name="T66" fmla="*/ 321 w 835"/>
                <a:gd name="T67" fmla="*/ 1966 h 3383"/>
                <a:gd name="T68" fmla="*/ 527 w 835"/>
                <a:gd name="T69" fmla="*/ 1599 h 3383"/>
                <a:gd name="T70" fmla="*/ 590 w 835"/>
                <a:gd name="T71" fmla="*/ 1667 h 3383"/>
                <a:gd name="T72" fmla="*/ 558 w 835"/>
                <a:gd name="T73" fmla="*/ 1747 h 3383"/>
                <a:gd name="T74" fmla="*/ 294 w 835"/>
                <a:gd name="T75" fmla="*/ 1784 h 3383"/>
                <a:gd name="T76" fmla="*/ 245 w 835"/>
                <a:gd name="T77" fmla="*/ 1712 h 3383"/>
                <a:gd name="T78" fmla="*/ 293 w 835"/>
                <a:gd name="T79" fmla="*/ 1632 h 3383"/>
                <a:gd name="T80" fmla="*/ 501 w 835"/>
                <a:gd name="T81" fmla="*/ 1288 h 3383"/>
                <a:gd name="T82" fmla="*/ 542 w 835"/>
                <a:gd name="T83" fmla="*/ 1365 h 3383"/>
                <a:gd name="T84" fmla="*/ 487 w 835"/>
                <a:gd name="T85" fmla="*/ 1440 h 3383"/>
                <a:gd name="T86" fmla="*/ 224 w 835"/>
                <a:gd name="T87" fmla="*/ 1451 h 3383"/>
                <a:gd name="T88" fmla="*/ 199 w 835"/>
                <a:gd name="T89" fmla="*/ 1367 h 3383"/>
                <a:gd name="T90" fmla="*/ 267 w 835"/>
                <a:gd name="T91" fmla="*/ 1305 h 3383"/>
                <a:gd name="T92" fmla="*/ 471 w 835"/>
                <a:gd name="T93" fmla="*/ 985 h 3383"/>
                <a:gd name="T94" fmla="*/ 488 w 835"/>
                <a:gd name="T95" fmla="*/ 1071 h 3383"/>
                <a:gd name="T96" fmla="*/ 244 w 835"/>
                <a:gd name="T97" fmla="*/ 1153 h 3383"/>
                <a:gd name="T98" fmla="*/ 160 w 835"/>
                <a:gd name="T99" fmla="*/ 1114 h 3383"/>
                <a:gd name="T100" fmla="*/ 159 w 835"/>
                <a:gd name="T101" fmla="*/ 1027 h 3383"/>
                <a:gd name="T102" fmla="*/ 356 w 835"/>
                <a:gd name="T103" fmla="*/ 639 h 3383"/>
                <a:gd name="T104" fmla="*/ 435 w 835"/>
                <a:gd name="T105" fmla="*/ 686 h 3383"/>
                <a:gd name="T106" fmla="*/ 428 w 835"/>
                <a:gd name="T107" fmla="*/ 772 h 3383"/>
                <a:gd name="T108" fmla="*/ 170 w 835"/>
                <a:gd name="T109" fmla="*/ 834 h 3383"/>
                <a:gd name="T110" fmla="*/ 100 w 835"/>
                <a:gd name="T111" fmla="*/ 771 h 3383"/>
                <a:gd name="T112" fmla="*/ 125 w 835"/>
                <a:gd name="T113" fmla="*/ 689 h 3383"/>
                <a:gd name="T114" fmla="*/ 332 w 835"/>
                <a:gd name="T115" fmla="*/ 322 h 3383"/>
                <a:gd name="T116" fmla="*/ 394 w 835"/>
                <a:gd name="T117" fmla="*/ 390 h 3383"/>
                <a:gd name="T118" fmla="*/ 362 w 835"/>
                <a:gd name="T119" fmla="*/ 471 h 3383"/>
                <a:gd name="T120" fmla="*/ 97 w 835"/>
                <a:gd name="T121" fmla="*/ 507 h 3383"/>
                <a:gd name="T122" fmla="*/ 49 w 835"/>
                <a:gd name="T123" fmla="*/ 435 h 3383"/>
                <a:gd name="T124" fmla="*/ 96 w 835"/>
                <a:gd name="T125" fmla="*/ 356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5" h="3383">
                  <a:moveTo>
                    <a:pt x="71" y="28"/>
                  </a:moveTo>
                  <a:lnTo>
                    <a:pt x="250" y="1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4" y="1"/>
                  </a:lnTo>
                  <a:lnTo>
                    <a:pt x="283" y="2"/>
                  </a:lnTo>
                  <a:lnTo>
                    <a:pt x="291" y="5"/>
                  </a:lnTo>
                  <a:lnTo>
                    <a:pt x="298" y="8"/>
                  </a:lnTo>
                  <a:lnTo>
                    <a:pt x="305" y="12"/>
                  </a:lnTo>
                  <a:lnTo>
                    <a:pt x="312" y="16"/>
                  </a:lnTo>
                  <a:lnTo>
                    <a:pt x="318" y="22"/>
                  </a:lnTo>
                  <a:lnTo>
                    <a:pt x="324" y="27"/>
                  </a:lnTo>
                  <a:lnTo>
                    <a:pt x="330" y="33"/>
                  </a:lnTo>
                  <a:lnTo>
                    <a:pt x="334" y="40"/>
                  </a:lnTo>
                  <a:lnTo>
                    <a:pt x="338" y="48"/>
                  </a:lnTo>
                  <a:lnTo>
                    <a:pt x="341" y="55"/>
                  </a:lnTo>
                  <a:lnTo>
                    <a:pt x="344" y="63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6" y="80"/>
                  </a:lnTo>
                  <a:lnTo>
                    <a:pt x="346" y="89"/>
                  </a:lnTo>
                  <a:lnTo>
                    <a:pt x="346" y="96"/>
                  </a:lnTo>
                  <a:lnTo>
                    <a:pt x="344" y="105"/>
                  </a:lnTo>
                  <a:lnTo>
                    <a:pt x="341" y="112"/>
                  </a:lnTo>
                  <a:lnTo>
                    <a:pt x="338" y="120"/>
                  </a:lnTo>
                  <a:lnTo>
                    <a:pt x="334" y="128"/>
                  </a:lnTo>
                  <a:lnTo>
                    <a:pt x="330" y="134"/>
                  </a:lnTo>
                  <a:lnTo>
                    <a:pt x="325" y="141"/>
                  </a:lnTo>
                  <a:lnTo>
                    <a:pt x="319" y="146"/>
                  </a:lnTo>
                  <a:lnTo>
                    <a:pt x="313" y="151"/>
                  </a:lnTo>
                  <a:lnTo>
                    <a:pt x="306" y="156"/>
                  </a:lnTo>
                  <a:lnTo>
                    <a:pt x="299" y="160"/>
                  </a:lnTo>
                  <a:lnTo>
                    <a:pt x="292" y="163"/>
                  </a:lnTo>
                  <a:lnTo>
                    <a:pt x="283" y="165"/>
                  </a:lnTo>
                  <a:lnTo>
                    <a:pt x="274" y="168"/>
                  </a:lnTo>
                  <a:lnTo>
                    <a:pt x="97" y="195"/>
                  </a:lnTo>
                  <a:lnTo>
                    <a:pt x="89" y="196"/>
                  </a:lnTo>
                  <a:lnTo>
                    <a:pt x="80" y="196"/>
                  </a:lnTo>
                  <a:lnTo>
                    <a:pt x="71" y="195"/>
                  </a:lnTo>
                  <a:lnTo>
                    <a:pt x="64" y="194"/>
                  </a:lnTo>
                  <a:lnTo>
                    <a:pt x="56" y="190"/>
                  </a:lnTo>
                  <a:lnTo>
                    <a:pt x="49" y="188"/>
                  </a:lnTo>
                  <a:lnTo>
                    <a:pt x="41" y="184"/>
                  </a:lnTo>
                  <a:lnTo>
                    <a:pt x="35" y="180"/>
                  </a:lnTo>
                  <a:lnTo>
                    <a:pt x="28" y="174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3" y="156"/>
                  </a:lnTo>
                  <a:lnTo>
                    <a:pt x="9" y="148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1" y="99"/>
                  </a:lnTo>
                  <a:lnTo>
                    <a:pt x="2" y="91"/>
                  </a:lnTo>
                  <a:lnTo>
                    <a:pt x="5" y="83"/>
                  </a:lnTo>
                  <a:lnTo>
                    <a:pt x="8" y="76"/>
                  </a:lnTo>
                  <a:lnTo>
                    <a:pt x="12" y="68"/>
                  </a:lnTo>
                  <a:lnTo>
                    <a:pt x="16" y="62"/>
                  </a:lnTo>
                  <a:lnTo>
                    <a:pt x="22" y="55"/>
                  </a:lnTo>
                  <a:lnTo>
                    <a:pt x="27" y="50"/>
                  </a:lnTo>
                  <a:lnTo>
                    <a:pt x="33" y="44"/>
                  </a:lnTo>
                  <a:lnTo>
                    <a:pt x="40" y="40"/>
                  </a:lnTo>
                  <a:lnTo>
                    <a:pt x="48" y="36"/>
                  </a:lnTo>
                  <a:lnTo>
                    <a:pt x="55" y="32"/>
                  </a:lnTo>
                  <a:lnTo>
                    <a:pt x="63" y="30"/>
                  </a:lnTo>
                  <a:lnTo>
                    <a:pt x="71" y="28"/>
                  </a:lnTo>
                  <a:close/>
                  <a:moveTo>
                    <a:pt x="561" y="3216"/>
                  </a:moveTo>
                  <a:lnTo>
                    <a:pt x="739" y="3188"/>
                  </a:lnTo>
                  <a:lnTo>
                    <a:pt x="748" y="3188"/>
                  </a:lnTo>
                  <a:lnTo>
                    <a:pt x="755" y="3188"/>
                  </a:lnTo>
                  <a:lnTo>
                    <a:pt x="764" y="3188"/>
                  </a:lnTo>
                  <a:lnTo>
                    <a:pt x="772" y="3190"/>
                  </a:lnTo>
                  <a:lnTo>
                    <a:pt x="780" y="3192"/>
                  </a:lnTo>
                  <a:lnTo>
                    <a:pt x="788" y="3196"/>
                  </a:lnTo>
                  <a:lnTo>
                    <a:pt x="794" y="3199"/>
                  </a:lnTo>
                  <a:lnTo>
                    <a:pt x="801" y="3204"/>
                  </a:lnTo>
                  <a:lnTo>
                    <a:pt x="807" y="3208"/>
                  </a:lnTo>
                  <a:lnTo>
                    <a:pt x="814" y="3215"/>
                  </a:lnTo>
                  <a:lnTo>
                    <a:pt x="818" y="3220"/>
                  </a:lnTo>
                  <a:lnTo>
                    <a:pt x="823" y="3228"/>
                  </a:lnTo>
                  <a:lnTo>
                    <a:pt x="827" y="3234"/>
                  </a:lnTo>
                  <a:lnTo>
                    <a:pt x="830" y="3242"/>
                  </a:lnTo>
                  <a:lnTo>
                    <a:pt x="833" y="3251"/>
                  </a:lnTo>
                  <a:lnTo>
                    <a:pt x="834" y="3258"/>
                  </a:lnTo>
                  <a:lnTo>
                    <a:pt x="834" y="3258"/>
                  </a:lnTo>
                  <a:lnTo>
                    <a:pt x="835" y="3267"/>
                  </a:lnTo>
                  <a:lnTo>
                    <a:pt x="835" y="3276"/>
                  </a:lnTo>
                  <a:lnTo>
                    <a:pt x="834" y="3284"/>
                  </a:lnTo>
                  <a:lnTo>
                    <a:pt x="833" y="3292"/>
                  </a:lnTo>
                  <a:lnTo>
                    <a:pt x="831" y="3299"/>
                  </a:lnTo>
                  <a:lnTo>
                    <a:pt x="828" y="3307"/>
                  </a:lnTo>
                  <a:lnTo>
                    <a:pt x="823" y="3315"/>
                  </a:lnTo>
                  <a:lnTo>
                    <a:pt x="819" y="3321"/>
                  </a:lnTo>
                  <a:lnTo>
                    <a:pt x="814" y="3327"/>
                  </a:lnTo>
                  <a:lnTo>
                    <a:pt x="808" y="3333"/>
                  </a:lnTo>
                  <a:lnTo>
                    <a:pt x="802" y="3338"/>
                  </a:lnTo>
                  <a:lnTo>
                    <a:pt x="795" y="3344"/>
                  </a:lnTo>
                  <a:lnTo>
                    <a:pt x="789" y="3347"/>
                  </a:lnTo>
                  <a:lnTo>
                    <a:pt x="781" y="3350"/>
                  </a:lnTo>
                  <a:lnTo>
                    <a:pt x="773" y="3353"/>
                  </a:lnTo>
                  <a:lnTo>
                    <a:pt x="764" y="3355"/>
                  </a:lnTo>
                  <a:lnTo>
                    <a:pt x="587" y="3383"/>
                  </a:lnTo>
                  <a:lnTo>
                    <a:pt x="578" y="3383"/>
                  </a:lnTo>
                  <a:lnTo>
                    <a:pt x="569" y="3383"/>
                  </a:lnTo>
                  <a:lnTo>
                    <a:pt x="561" y="3383"/>
                  </a:lnTo>
                  <a:lnTo>
                    <a:pt x="553" y="3380"/>
                  </a:lnTo>
                  <a:lnTo>
                    <a:pt x="546" y="3378"/>
                  </a:lnTo>
                  <a:lnTo>
                    <a:pt x="538" y="3375"/>
                  </a:lnTo>
                  <a:lnTo>
                    <a:pt x="531" y="3371"/>
                  </a:lnTo>
                  <a:lnTo>
                    <a:pt x="524" y="3366"/>
                  </a:lnTo>
                  <a:lnTo>
                    <a:pt x="518" y="3362"/>
                  </a:lnTo>
                  <a:lnTo>
                    <a:pt x="512" y="3356"/>
                  </a:lnTo>
                  <a:lnTo>
                    <a:pt x="507" y="3350"/>
                  </a:lnTo>
                  <a:lnTo>
                    <a:pt x="502" y="3343"/>
                  </a:lnTo>
                  <a:lnTo>
                    <a:pt x="498" y="3336"/>
                  </a:lnTo>
                  <a:lnTo>
                    <a:pt x="495" y="3329"/>
                  </a:lnTo>
                  <a:lnTo>
                    <a:pt x="492" y="3320"/>
                  </a:lnTo>
                  <a:lnTo>
                    <a:pt x="491" y="3311"/>
                  </a:lnTo>
                  <a:lnTo>
                    <a:pt x="491" y="3311"/>
                  </a:lnTo>
                  <a:lnTo>
                    <a:pt x="490" y="3304"/>
                  </a:lnTo>
                  <a:lnTo>
                    <a:pt x="490" y="3295"/>
                  </a:lnTo>
                  <a:lnTo>
                    <a:pt x="491" y="3286"/>
                  </a:lnTo>
                  <a:lnTo>
                    <a:pt x="492" y="3279"/>
                  </a:lnTo>
                  <a:lnTo>
                    <a:pt x="495" y="3270"/>
                  </a:lnTo>
                  <a:lnTo>
                    <a:pt x="497" y="3263"/>
                  </a:lnTo>
                  <a:lnTo>
                    <a:pt x="501" y="3256"/>
                  </a:lnTo>
                  <a:lnTo>
                    <a:pt x="506" y="3250"/>
                  </a:lnTo>
                  <a:lnTo>
                    <a:pt x="511" y="3243"/>
                  </a:lnTo>
                  <a:lnTo>
                    <a:pt x="517" y="3237"/>
                  </a:lnTo>
                  <a:lnTo>
                    <a:pt x="523" y="3232"/>
                  </a:lnTo>
                  <a:lnTo>
                    <a:pt x="530" y="3227"/>
                  </a:lnTo>
                  <a:lnTo>
                    <a:pt x="537" y="3224"/>
                  </a:lnTo>
                  <a:lnTo>
                    <a:pt x="545" y="3220"/>
                  </a:lnTo>
                  <a:lnTo>
                    <a:pt x="552" y="3217"/>
                  </a:lnTo>
                  <a:lnTo>
                    <a:pt x="561" y="3216"/>
                  </a:lnTo>
                  <a:close/>
                  <a:moveTo>
                    <a:pt x="512" y="2896"/>
                  </a:moveTo>
                  <a:lnTo>
                    <a:pt x="689" y="2869"/>
                  </a:lnTo>
                  <a:lnTo>
                    <a:pt x="698" y="2868"/>
                  </a:lnTo>
                  <a:lnTo>
                    <a:pt x="707" y="2868"/>
                  </a:lnTo>
                  <a:lnTo>
                    <a:pt x="715" y="2869"/>
                  </a:lnTo>
                  <a:lnTo>
                    <a:pt x="723" y="2870"/>
                  </a:lnTo>
                  <a:lnTo>
                    <a:pt x="731" y="2873"/>
                  </a:lnTo>
                  <a:lnTo>
                    <a:pt x="738" y="2876"/>
                  </a:lnTo>
                  <a:lnTo>
                    <a:pt x="746" y="2880"/>
                  </a:lnTo>
                  <a:lnTo>
                    <a:pt x="752" y="2884"/>
                  </a:lnTo>
                  <a:lnTo>
                    <a:pt x="759" y="2889"/>
                  </a:lnTo>
                  <a:lnTo>
                    <a:pt x="764" y="2895"/>
                  </a:lnTo>
                  <a:lnTo>
                    <a:pt x="769" y="2901"/>
                  </a:lnTo>
                  <a:lnTo>
                    <a:pt x="774" y="2908"/>
                  </a:lnTo>
                  <a:lnTo>
                    <a:pt x="778" y="2915"/>
                  </a:lnTo>
                  <a:lnTo>
                    <a:pt x="781" y="2923"/>
                  </a:lnTo>
                  <a:lnTo>
                    <a:pt x="783" y="2930"/>
                  </a:lnTo>
                  <a:lnTo>
                    <a:pt x="786" y="2939"/>
                  </a:lnTo>
                  <a:lnTo>
                    <a:pt x="786" y="2939"/>
                  </a:lnTo>
                  <a:lnTo>
                    <a:pt x="787" y="2948"/>
                  </a:lnTo>
                  <a:lnTo>
                    <a:pt x="787" y="2956"/>
                  </a:lnTo>
                  <a:lnTo>
                    <a:pt x="786" y="2965"/>
                  </a:lnTo>
                  <a:lnTo>
                    <a:pt x="785" y="2973"/>
                  </a:lnTo>
                  <a:lnTo>
                    <a:pt x="781" y="2980"/>
                  </a:lnTo>
                  <a:lnTo>
                    <a:pt x="778" y="2988"/>
                  </a:lnTo>
                  <a:lnTo>
                    <a:pt x="775" y="2995"/>
                  </a:lnTo>
                  <a:lnTo>
                    <a:pt x="770" y="3002"/>
                  </a:lnTo>
                  <a:lnTo>
                    <a:pt x="765" y="3008"/>
                  </a:lnTo>
                  <a:lnTo>
                    <a:pt x="760" y="3014"/>
                  </a:lnTo>
                  <a:lnTo>
                    <a:pt x="753" y="3019"/>
                  </a:lnTo>
                  <a:lnTo>
                    <a:pt x="747" y="3024"/>
                  </a:lnTo>
                  <a:lnTo>
                    <a:pt x="739" y="3028"/>
                  </a:lnTo>
                  <a:lnTo>
                    <a:pt x="732" y="3031"/>
                  </a:lnTo>
                  <a:lnTo>
                    <a:pt x="724" y="3033"/>
                  </a:lnTo>
                  <a:lnTo>
                    <a:pt x="715" y="3035"/>
                  </a:lnTo>
                  <a:lnTo>
                    <a:pt x="537" y="3062"/>
                  </a:lnTo>
                  <a:lnTo>
                    <a:pt x="528" y="3064"/>
                  </a:lnTo>
                  <a:lnTo>
                    <a:pt x="521" y="3064"/>
                  </a:lnTo>
                  <a:lnTo>
                    <a:pt x="512" y="3062"/>
                  </a:lnTo>
                  <a:lnTo>
                    <a:pt x="504" y="3061"/>
                  </a:lnTo>
                  <a:lnTo>
                    <a:pt x="496" y="3059"/>
                  </a:lnTo>
                  <a:lnTo>
                    <a:pt x="488" y="3056"/>
                  </a:lnTo>
                  <a:lnTo>
                    <a:pt x="482" y="3052"/>
                  </a:lnTo>
                  <a:lnTo>
                    <a:pt x="474" y="3047"/>
                  </a:lnTo>
                  <a:lnTo>
                    <a:pt x="469" y="3042"/>
                  </a:lnTo>
                  <a:lnTo>
                    <a:pt x="463" y="3036"/>
                  </a:lnTo>
                  <a:lnTo>
                    <a:pt x="457" y="3030"/>
                  </a:lnTo>
                  <a:lnTo>
                    <a:pt x="453" y="3024"/>
                  </a:lnTo>
                  <a:lnTo>
                    <a:pt x="448" y="3016"/>
                  </a:lnTo>
                  <a:lnTo>
                    <a:pt x="445" y="3008"/>
                  </a:lnTo>
                  <a:lnTo>
                    <a:pt x="443" y="3001"/>
                  </a:lnTo>
                  <a:lnTo>
                    <a:pt x="441" y="2992"/>
                  </a:lnTo>
                  <a:lnTo>
                    <a:pt x="441" y="2992"/>
                  </a:lnTo>
                  <a:lnTo>
                    <a:pt x="441" y="2983"/>
                  </a:lnTo>
                  <a:lnTo>
                    <a:pt x="441" y="2975"/>
                  </a:lnTo>
                  <a:lnTo>
                    <a:pt x="441" y="2967"/>
                  </a:lnTo>
                  <a:lnTo>
                    <a:pt x="443" y="2959"/>
                  </a:lnTo>
                  <a:lnTo>
                    <a:pt x="445" y="2951"/>
                  </a:lnTo>
                  <a:lnTo>
                    <a:pt x="448" y="2943"/>
                  </a:lnTo>
                  <a:lnTo>
                    <a:pt x="453" y="2937"/>
                  </a:lnTo>
                  <a:lnTo>
                    <a:pt x="457" y="2929"/>
                  </a:lnTo>
                  <a:lnTo>
                    <a:pt x="461" y="2923"/>
                  </a:lnTo>
                  <a:lnTo>
                    <a:pt x="468" y="2917"/>
                  </a:lnTo>
                  <a:lnTo>
                    <a:pt x="473" y="2912"/>
                  </a:lnTo>
                  <a:lnTo>
                    <a:pt x="481" y="2908"/>
                  </a:lnTo>
                  <a:lnTo>
                    <a:pt x="487" y="2903"/>
                  </a:lnTo>
                  <a:lnTo>
                    <a:pt x="495" y="2900"/>
                  </a:lnTo>
                  <a:lnTo>
                    <a:pt x="504" y="2898"/>
                  </a:lnTo>
                  <a:lnTo>
                    <a:pt x="512" y="2896"/>
                  </a:lnTo>
                  <a:close/>
                  <a:moveTo>
                    <a:pt x="463" y="2577"/>
                  </a:moveTo>
                  <a:lnTo>
                    <a:pt x="641" y="2550"/>
                  </a:lnTo>
                  <a:lnTo>
                    <a:pt x="649" y="2549"/>
                  </a:lnTo>
                  <a:lnTo>
                    <a:pt x="658" y="2549"/>
                  </a:lnTo>
                  <a:lnTo>
                    <a:pt x="666" y="2550"/>
                  </a:lnTo>
                  <a:lnTo>
                    <a:pt x="674" y="2551"/>
                  </a:lnTo>
                  <a:lnTo>
                    <a:pt x="682" y="2553"/>
                  </a:lnTo>
                  <a:lnTo>
                    <a:pt x="689" y="2556"/>
                  </a:lnTo>
                  <a:lnTo>
                    <a:pt x="696" y="2561"/>
                  </a:lnTo>
                  <a:lnTo>
                    <a:pt x="703" y="2565"/>
                  </a:lnTo>
                  <a:lnTo>
                    <a:pt x="709" y="2570"/>
                  </a:lnTo>
                  <a:lnTo>
                    <a:pt x="715" y="2576"/>
                  </a:lnTo>
                  <a:lnTo>
                    <a:pt x="721" y="2582"/>
                  </a:lnTo>
                  <a:lnTo>
                    <a:pt x="725" y="2589"/>
                  </a:lnTo>
                  <a:lnTo>
                    <a:pt x="729" y="2596"/>
                  </a:lnTo>
                  <a:lnTo>
                    <a:pt x="733" y="2604"/>
                  </a:lnTo>
                  <a:lnTo>
                    <a:pt x="735" y="2611"/>
                  </a:lnTo>
                  <a:lnTo>
                    <a:pt x="737" y="2620"/>
                  </a:lnTo>
                  <a:lnTo>
                    <a:pt x="737" y="2620"/>
                  </a:lnTo>
                  <a:lnTo>
                    <a:pt x="737" y="2629"/>
                  </a:lnTo>
                  <a:lnTo>
                    <a:pt x="737" y="2637"/>
                  </a:lnTo>
                  <a:lnTo>
                    <a:pt x="737" y="2645"/>
                  </a:lnTo>
                  <a:lnTo>
                    <a:pt x="735" y="2654"/>
                  </a:lnTo>
                  <a:lnTo>
                    <a:pt x="733" y="2661"/>
                  </a:lnTo>
                  <a:lnTo>
                    <a:pt x="729" y="2669"/>
                  </a:lnTo>
                  <a:lnTo>
                    <a:pt x="726" y="2675"/>
                  </a:lnTo>
                  <a:lnTo>
                    <a:pt x="721" y="2683"/>
                  </a:lnTo>
                  <a:lnTo>
                    <a:pt x="716" y="2688"/>
                  </a:lnTo>
                  <a:lnTo>
                    <a:pt x="710" y="2695"/>
                  </a:lnTo>
                  <a:lnTo>
                    <a:pt x="705" y="2700"/>
                  </a:lnTo>
                  <a:lnTo>
                    <a:pt x="697" y="2704"/>
                  </a:lnTo>
                  <a:lnTo>
                    <a:pt x="691" y="2709"/>
                  </a:lnTo>
                  <a:lnTo>
                    <a:pt x="683" y="2712"/>
                  </a:lnTo>
                  <a:lnTo>
                    <a:pt x="674" y="2714"/>
                  </a:lnTo>
                  <a:lnTo>
                    <a:pt x="667" y="2716"/>
                  </a:lnTo>
                  <a:lnTo>
                    <a:pt x="488" y="2743"/>
                  </a:lnTo>
                  <a:lnTo>
                    <a:pt x="480" y="2744"/>
                  </a:lnTo>
                  <a:lnTo>
                    <a:pt x="471" y="2744"/>
                  </a:lnTo>
                  <a:lnTo>
                    <a:pt x="463" y="2743"/>
                  </a:lnTo>
                  <a:lnTo>
                    <a:pt x="455" y="2741"/>
                  </a:lnTo>
                  <a:lnTo>
                    <a:pt x="447" y="2739"/>
                  </a:lnTo>
                  <a:lnTo>
                    <a:pt x="440" y="2736"/>
                  </a:lnTo>
                  <a:lnTo>
                    <a:pt x="432" y="2733"/>
                  </a:lnTo>
                  <a:lnTo>
                    <a:pt x="426" y="2728"/>
                  </a:lnTo>
                  <a:lnTo>
                    <a:pt x="419" y="2723"/>
                  </a:lnTo>
                  <a:lnTo>
                    <a:pt x="414" y="2717"/>
                  </a:lnTo>
                  <a:lnTo>
                    <a:pt x="408" y="2711"/>
                  </a:lnTo>
                  <a:lnTo>
                    <a:pt x="404" y="2704"/>
                  </a:lnTo>
                  <a:lnTo>
                    <a:pt x="400" y="2697"/>
                  </a:lnTo>
                  <a:lnTo>
                    <a:pt x="397" y="2689"/>
                  </a:lnTo>
                  <a:lnTo>
                    <a:pt x="394" y="2682"/>
                  </a:lnTo>
                  <a:lnTo>
                    <a:pt x="392" y="2673"/>
                  </a:lnTo>
                  <a:lnTo>
                    <a:pt x="392" y="2673"/>
                  </a:lnTo>
                  <a:lnTo>
                    <a:pt x="391" y="2664"/>
                  </a:lnTo>
                  <a:lnTo>
                    <a:pt x="391" y="2656"/>
                  </a:lnTo>
                  <a:lnTo>
                    <a:pt x="392" y="2647"/>
                  </a:lnTo>
                  <a:lnTo>
                    <a:pt x="394" y="2639"/>
                  </a:lnTo>
                  <a:lnTo>
                    <a:pt x="397" y="2632"/>
                  </a:lnTo>
                  <a:lnTo>
                    <a:pt x="400" y="2624"/>
                  </a:lnTo>
                  <a:lnTo>
                    <a:pt x="403" y="2617"/>
                  </a:lnTo>
                  <a:lnTo>
                    <a:pt x="407" y="2610"/>
                  </a:lnTo>
                  <a:lnTo>
                    <a:pt x="413" y="2604"/>
                  </a:lnTo>
                  <a:lnTo>
                    <a:pt x="418" y="2598"/>
                  </a:lnTo>
                  <a:lnTo>
                    <a:pt x="425" y="2593"/>
                  </a:lnTo>
                  <a:lnTo>
                    <a:pt x="431" y="2589"/>
                  </a:lnTo>
                  <a:lnTo>
                    <a:pt x="439" y="2584"/>
                  </a:lnTo>
                  <a:lnTo>
                    <a:pt x="446" y="2581"/>
                  </a:lnTo>
                  <a:lnTo>
                    <a:pt x="454" y="2579"/>
                  </a:lnTo>
                  <a:lnTo>
                    <a:pt x="463" y="2577"/>
                  </a:lnTo>
                  <a:close/>
                  <a:moveTo>
                    <a:pt x="415" y="2263"/>
                  </a:moveTo>
                  <a:lnTo>
                    <a:pt x="592" y="2236"/>
                  </a:lnTo>
                  <a:lnTo>
                    <a:pt x="601" y="2235"/>
                  </a:lnTo>
                  <a:lnTo>
                    <a:pt x="609" y="2235"/>
                  </a:lnTo>
                  <a:lnTo>
                    <a:pt x="618" y="2236"/>
                  </a:lnTo>
                  <a:lnTo>
                    <a:pt x="626" y="2237"/>
                  </a:lnTo>
                  <a:lnTo>
                    <a:pt x="633" y="2240"/>
                  </a:lnTo>
                  <a:lnTo>
                    <a:pt x="641" y="2244"/>
                  </a:lnTo>
                  <a:lnTo>
                    <a:pt x="648" y="2247"/>
                  </a:lnTo>
                  <a:lnTo>
                    <a:pt x="655" y="2251"/>
                  </a:lnTo>
                  <a:lnTo>
                    <a:pt x="661" y="2257"/>
                  </a:lnTo>
                  <a:lnTo>
                    <a:pt x="667" y="2262"/>
                  </a:lnTo>
                  <a:lnTo>
                    <a:pt x="672" y="2268"/>
                  </a:lnTo>
                  <a:lnTo>
                    <a:pt x="676" y="2275"/>
                  </a:lnTo>
                  <a:lnTo>
                    <a:pt x="681" y="2282"/>
                  </a:lnTo>
                  <a:lnTo>
                    <a:pt x="684" y="2290"/>
                  </a:lnTo>
                  <a:lnTo>
                    <a:pt x="686" y="2298"/>
                  </a:lnTo>
                  <a:lnTo>
                    <a:pt x="688" y="2306"/>
                  </a:lnTo>
                  <a:lnTo>
                    <a:pt x="688" y="2306"/>
                  </a:lnTo>
                  <a:lnTo>
                    <a:pt x="689" y="2315"/>
                  </a:lnTo>
                  <a:lnTo>
                    <a:pt x="689" y="2324"/>
                  </a:lnTo>
                  <a:lnTo>
                    <a:pt x="688" y="2331"/>
                  </a:lnTo>
                  <a:lnTo>
                    <a:pt x="687" y="2340"/>
                  </a:lnTo>
                  <a:lnTo>
                    <a:pt x="684" y="2347"/>
                  </a:lnTo>
                  <a:lnTo>
                    <a:pt x="681" y="2355"/>
                  </a:lnTo>
                  <a:lnTo>
                    <a:pt x="678" y="2363"/>
                  </a:lnTo>
                  <a:lnTo>
                    <a:pt x="673" y="2369"/>
                  </a:lnTo>
                  <a:lnTo>
                    <a:pt x="668" y="2376"/>
                  </a:lnTo>
                  <a:lnTo>
                    <a:pt x="662" y="2381"/>
                  </a:lnTo>
                  <a:lnTo>
                    <a:pt x="656" y="2386"/>
                  </a:lnTo>
                  <a:lnTo>
                    <a:pt x="649" y="2391"/>
                  </a:lnTo>
                  <a:lnTo>
                    <a:pt x="642" y="2395"/>
                  </a:lnTo>
                  <a:lnTo>
                    <a:pt x="634" y="2398"/>
                  </a:lnTo>
                  <a:lnTo>
                    <a:pt x="627" y="2400"/>
                  </a:lnTo>
                  <a:lnTo>
                    <a:pt x="618" y="2403"/>
                  </a:lnTo>
                  <a:lnTo>
                    <a:pt x="440" y="2430"/>
                  </a:lnTo>
                  <a:lnTo>
                    <a:pt x="431" y="2431"/>
                  </a:lnTo>
                  <a:lnTo>
                    <a:pt x="424" y="2431"/>
                  </a:lnTo>
                  <a:lnTo>
                    <a:pt x="415" y="2430"/>
                  </a:lnTo>
                  <a:lnTo>
                    <a:pt x="406" y="2429"/>
                  </a:lnTo>
                  <a:lnTo>
                    <a:pt x="399" y="2425"/>
                  </a:lnTo>
                  <a:lnTo>
                    <a:pt x="391" y="2423"/>
                  </a:lnTo>
                  <a:lnTo>
                    <a:pt x="385" y="2419"/>
                  </a:lnTo>
                  <a:lnTo>
                    <a:pt x="377" y="2414"/>
                  </a:lnTo>
                  <a:lnTo>
                    <a:pt x="372" y="2409"/>
                  </a:lnTo>
                  <a:lnTo>
                    <a:pt x="365" y="2404"/>
                  </a:lnTo>
                  <a:lnTo>
                    <a:pt x="360" y="2397"/>
                  </a:lnTo>
                  <a:lnTo>
                    <a:pt x="356" y="2391"/>
                  </a:lnTo>
                  <a:lnTo>
                    <a:pt x="351" y="2383"/>
                  </a:lnTo>
                  <a:lnTo>
                    <a:pt x="348" y="2376"/>
                  </a:lnTo>
                  <a:lnTo>
                    <a:pt x="346" y="2368"/>
                  </a:lnTo>
                  <a:lnTo>
                    <a:pt x="345" y="2359"/>
                  </a:lnTo>
                  <a:lnTo>
                    <a:pt x="345" y="2359"/>
                  </a:lnTo>
                  <a:lnTo>
                    <a:pt x="344" y="2351"/>
                  </a:lnTo>
                  <a:lnTo>
                    <a:pt x="344" y="2342"/>
                  </a:lnTo>
                  <a:lnTo>
                    <a:pt x="344" y="2334"/>
                  </a:lnTo>
                  <a:lnTo>
                    <a:pt x="346" y="2326"/>
                  </a:lnTo>
                  <a:lnTo>
                    <a:pt x="348" y="2318"/>
                  </a:lnTo>
                  <a:lnTo>
                    <a:pt x="351" y="2311"/>
                  </a:lnTo>
                  <a:lnTo>
                    <a:pt x="356" y="2303"/>
                  </a:lnTo>
                  <a:lnTo>
                    <a:pt x="360" y="2297"/>
                  </a:lnTo>
                  <a:lnTo>
                    <a:pt x="364" y="2290"/>
                  </a:lnTo>
                  <a:lnTo>
                    <a:pt x="371" y="2285"/>
                  </a:lnTo>
                  <a:lnTo>
                    <a:pt x="376" y="2279"/>
                  </a:lnTo>
                  <a:lnTo>
                    <a:pt x="384" y="2275"/>
                  </a:lnTo>
                  <a:lnTo>
                    <a:pt x="390" y="2271"/>
                  </a:lnTo>
                  <a:lnTo>
                    <a:pt x="398" y="2267"/>
                  </a:lnTo>
                  <a:lnTo>
                    <a:pt x="406" y="2265"/>
                  </a:lnTo>
                  <a:lnTo>
                    <a:pt x="415" y="2263"/>
                  </a:lnTo>
                  <a:close/>
                  <a:moveTo>
                    <a:pt x="365" y="1944"/>
                  </a:moveTo>
                  <a:lnTo>
                    <a:pt x="544" y="1917"/>
                  </a:lnTo>
                  <a:lnTo>
                    <a:pt x="552" y="1916"/>
                  </a:lnTo>
                  <a:lnTo>
                    <a:pt x="561" y="1916"/>
                  </a:lnTo>
                  <a:lnTo>
                    <a:pt x="568" y="1917"/>
                  </a:lnTo>
                  <a:lnTo>
                    <a:pt x="577" y="1918"/>
                  </a:lnTo>
                  <a:lnTo>
                    <a:pt x="585" y="1920"/>
                  </a:lnTo>
                  <a:lnTo>
                    <a:pt x="592" y="1923"/>
                  </a:lnTo>
                  <a:lnTo>
                    <a:pt x="599" y="1928"/>
                  </a:lnTo>
                  <a:lnTo>
                    <a:pt x="606" y="1932"/>
                  </a:lnTo>
                  <a:lnTo>
                    <a:pt x="613" y="1937"/>
                  </a:lnTo>
                  <a:lnTo>
                    <a:pt x="618" y="1943"/>
                  </a:lnTo>
                  <a:lnTo>
                    <a:pt x="624" y="1949"/>
                  </a:lnTo>
                  <a:lnTo>
                    <a:pt x="628" y="1956"/>
                  </a:lnTo>
                  <a:lnTo>
                    <a:pt x="632" y="1962"/>
                  </a:lnTo>
                  <a:lnTo>
                    <a:pt x="635" y="1971"/>
                  </a:lnTo>
                  <a:lnTo>
                    <a:pt x="638" y="1979"/>
                  </a:lnTo>
                  <a:lnTo>
                    <a:pt x="640" y="1987"/>
                  </a:lnTo>
                  <a:lnTo>
                    <a:pt x="640" y="1987"/>
                  </a:lnTo>
                  <a:lnTo>
                    <a:pt x="640" y="1996"/>
                  </a:lnTo>
                  <a:lnTo>
                    <a:pt x="640" y="2003"/>
                  </a:lnTo>
                  <a:lnTo>
                    <a:pt x="640" y="2012"/>
                  </a:lnTo>
                  <a:lnTo>
                    <a:pt x="638" y="2021"/>
                  </a:lnTo>
                  <a:lnTo>
                    <a:pt x="635" y="2028"/>
                  </a:lnTo>
                  <a:lnTo>
                    <a:pt x="632" y="2036"/>
                  </a:lnTo>
                  <a:lnTo>
                    <a:pt x="629" y="2042"/>
                  </a:lnTo>
                  <a:lnTo>
                    <a:pt x="624" y="2050"/>
                  </a:lnTo>
                  <a:lnTo>
                    <a:pt x="619" y="2055"/>
                  </a:lnTo>
                  <a:lnTo>
                    <a:pt x="613" y="2062"/>
                  </a:lnTo>
                  <a:lnTo>
                    <a:pt x="607" y="2067"/>
                  </a:lnTo>
                  <a:lnTo>
                    <a:pt x="601" y="2072"/>
                  </a:lnTo>
                  <a:lnTo>
                    <a:pt x="593" y="2076"/>
                  </a:lnTo>
                  <a:lnTo>
                    <a:pt x="586" y="2079"/>
                  </a:lnTo>
                  <a:lnTo>
                    <a:pt x="577" y="2081"/>
                  </a:lnTo>
                  <a:lnTo>
                    <a:pt x="569" y="2083"/>
                  </a:lnTo>
                  <a:lnTo>
                    <a:pt x="391" y="2110"/>
                  </a:lnTo>
                  <a:lnTo>
                    <a:pt x="383" y="2112"/>
                  </a:lnTo>
                  <a:lnTo>
                    <a:pt x="374" y="2112"/>
                  </a:lnTo>
                  <a:lnTo>
                    <a:pt x="366" y="2110"/>
                  </a:lnTo>
                  <a:lnTo>
                    <a:pt x="358" y="2108"/>
                  </a:lnTo>
                  <a:lnTo>
                    <a:pt x="350" y="2106"/>
                  </a:lnTo>
                  <a:lnTo>
                    <a:pt x="343" y="2103"/>
                  </a:lnTo>
                  <a:lnTo>
                    <a:pt x="335" y="2100"/>
                  </a:lnTo>
                  <a:lnTo>
                    <a:pt x="329" y="2095"/>
                  </a:lnTo>
                  <a:lnTo>
                    <a:pt x="322" y="2090"/>
                  </a:lnTo>
                  <a:lnTo>
                    <a:pt x="317" y="2085"/>
                  </a:lnTo>
                  <a:lnTo>
                    <a:pt x="311" y="2078"/>
                  </a:lnTo>
                  <a:lnTo>
                    <a:pt x="307" y="2072"/>
                  </a:lnTo>
                  <a:lnTo>
                    <a:pt x="303" y="2064"/>
                  </a:lnTo>
                  <a:lnTo>
                    <a:pt x="299" y="2056"/>
                  </a:lnTo>
                  <a:lnTo>
                    <a:pt x="297" y="2048"/>
                  </a:lnTo>
                  <a:lnTo>
                    <a:pt x="295" y="2040"/>
                  </a:lnTo>
                  <a:lnTo>
                    <a:pt x="295" y="2040"/>
                  </a:lnTo>
                  <a:lnTo>
                    <a:pt x="294" y="2032"/>
                  </a:lnTo>
                  <a:lnTo>
                    <a:pt x="294" y="2023"/>
                  </a:lnTo>
                  <a:lnTo>
                    <a:pt x="295" y="2014"/>
                  </a:lnTo>
                  <a:lnTo>
                    <a:pt x="297" y="2007"/>
                  </a:lnTo>
                  <a:lnTo>
                    <a:pt x="299" y="1999"/>
                  </a:lnTo>
                  <a:lnTo>
                    <a:pt x="303" y="1991"/>
                  </a:lnTo>
                  <a:lnTo>
                    <a:pt x="306" y="1984"/>
                  </a:lnTo>
                  <a:lnTo>
                    <a:pt x="310" y="1977"/>
                  </a:lnTo>
                  <a:lnTo>
                    <a:pt x="316" y="1971"/>
                  </a:lnTo>
                  <a:lnTo>
                    <a:pt x="321" y="1966"/>
                  </a:lnTo>
                  <a:lnTo>
                    <a:pt x="327" y="1960"/>
                  </a:lnTo>
                  <a:lnTo>
                    <a:pt x="334" y="1956"/>
                  </a:lnTo>
                  <a:lnTo>
                    <a:pt x="341" y="1951"/>
                  </a:lnTo>
                  <a:lnTo>
                    <a:pt x="349" y="1948"/>
                  </a:lnTo>
                  <a:lnTo>
                    <a:pt x="357" y="1946"/>
                  </a:lnTo>
                  <a:lnTo>
                    <a:pt x="365" y="1944"/>
                  </a:lnTo>
                  <a:close/>
                  <a:moveTo>
                    <a:pt x="317" y="1625"/>
                  </a:moveTo>
                  <a:lnTo>
                    <a:pt x="495" y="1597"/>
                  </a:lnTo>
                  <a:lnTo>
                    <a:pt x="502" y="1596"/>
                  </a:lnTo>
                  <a:lnTo>
                    <a:pt x="511" y="1596"/>
                  </a:lnTo>
                  <a:lnTo>
                    <a:pt x="520" y="1597"/>
                  </a:lnTo>
                  <a:lnTo>
                    <a:pt x="527" y="1599"/>
                  </a:lnTo>
                  <a:lnTo>
                    <a:pt x="536" y="1601"/>
                  </a:lnTo>
                  <a:lnTo>
                    <a:pt x="542" y="1604"/>
                  </a:lnTo>
                  <a:lnTo>
                    <a:pt x="550" y="1607"/>
                  </a:lnTo>
                  <a:lnTo>
                    <a:pt x="557" y="1613"/>
                  </a:lnTo>
                  <a:lnTo>
                    <a:pt x="563" y="1617"/>
                  </a:lnTo>
                  <a:lnTo>
                    <a:pt x="568" y="1624"/>
                  </a:lnTo>
                  <a:lnTo>
                    <a:pt x="574" y="1629"/>
                  </a:lnTo>
                  <a:lnTo>
                    <a:pt x="579" y="1636"/>
                  </a:lnTo>
                  <a:lnTo>
                    <a:pt x="582" y="1643"/>
                  </a:lnTo>
                  <a:lnTo>
                    <a:pt x="586" y="1651"/>
                  </a:lnTo>
                  <a:lnTo>
                    <a:pt x="589" y="1659"/>
                  </a:lnTo>
                  <a:lnTo>
                    <a:pt x="590" y="1667"/>
                  </a:lnTo>
                  <a:lnTo>
                    <a:pt x="590" y="1667"/>
                  </a:lnTo>
                  <a:lnTo>
                    <a:pt x="591" y="1676"/>
                  </a:lnTo>
                  <a:lnTo>
                    <a:pt x="591" y="1684"/>
                  </a:lnTo>
                  <a:lnTo>
                    <a:pt x="590" y="1693"/>
                  </a:lnTo>
                  <a:lnTo>
                    <a:pt x="589" y="1700"/>
                  </a:lnTo>
                  <a:lnTo>
                    <a:pt x="587" y="1708"/>
                  </a:lnTo>
                  <a:lnTo>
                    <a:pt x="584" y="1716"/>
                  </a:lnTo>
                  <a:lnTo>
                    <a:pt x="579" y="1723"/>
                  </a:lnTo>
                  <a:lnTo>
                    <a:pt x="575" y="1730"/>
                  </a:lnTo>
                  <a:lnTo>
                    <a:pt x="569" y="1736"/>
                  </a:lnTo>
                  <a:lnTo>
                    <a:pt x="564" y="1742"/>
                  </a:lnTo>
                  <a:lnTo>
                    <a:pt x="558" y="1747"/>
                  </a:lnTo>
                  <a:lnTo>
                    <a:pt x="551" y="1752"/>
                  </a:lnTo>
                  <a:lnTo>
                    <a:pt x="544" y="1756"/>
                  </a:lnTo>
                  <a:lnTo>
                    <a:pt x="536" y="1759"/>
                  </a:lnTo>
                  <a:lnTo>
                    <a:pt x="528" y="1762"/>
                  </a:lnTo>
                  <a:lnTo>
                    <a:pt x="520" y="1763"/>
                  </a:lnTo>
                  <a:lnTo>
                    <a:pt x="341" y="1791"/>
                  </a:lnTo>
                  <a:lnTo>
                    <a:pt x="334" y="1791"/>
                  </a:lnTo>
                  <a:lnTo>
                    <a:pt x="325" y="1791"/>
                  </a:lnTo>
                  <a:lnTo>
                    <a:pt x="317" y="1791"/>
                  </a:lnTo>
                  <a:lnTo>
                    <a:pt x="309" y="1789"/>
                  </a:lnTo>
                  <a:lnTo>
                    <a:pt x="300" y="1787"/>
                  </a:lnTo>
                  <a:lnTo>
                    <a:pt x="294" y="1784"/>
                  </a:lnTo>
                  <a:lnTo>
                    <a:pt x="286" y="1779"/>
                  </a:lnTo>
                  <a:lnTo>
                    <a:pt x="280" y="1775"/>
                  </a:lnTo>
                  <a:lnTo>
                    <a:pt x="273" y="1771"/>
                  </a:lnTo>
                  <a:lnTo>
                    <a:pt x="267" y="1764"/>
                  </a:lnTo>
                  <a:lnTo>
                    <a:pt x="263" y="1759"/>
                  </a:lnTo>
                  <a:lnTo>
                    <a:pt x="257" y="1751"/>
                  </a:lnTo>
                  <a:lnTo>
                    <a:pt x="254" y="1745"/>
                  </a:lnTo>
                  <a:lnTo>
                    <a:pt x="251" y="1737"/>
                  </a:lnTo>
                  <a:lnTo>
                    <a:pt x="247" y="1729"/>
                  </a:lnTo>
                  <a:lnTo>
                    <a:pt x="246" y="1720"/>
                  </a:lnTo>
                  <a:lnTo>
                    <a:pt x="246" y="1720"/>
                  </a:lnTo>
                  <a:lnTo>
                    <a:pt x="245" y="1712"/>
                  </a:lnTo>
                  <a:lnTo>
                    <a:pt x="245" y="1704"/>
                  </a:lnTo>
                  <a:lnTo>
                    <a:pt x="246" y="1695"/>
                  </a:lnTo>
                  <a:lnTo>
                    <a:pt x="247" y="1688"/>
                  </a:lnTo>
                  <a:lnTo>
                    <a:pt x="250" y="1679"/>
                  </a:lnTo>
                  <a:lnTo>
                    <a:pt x="253" y="1671"/>
                  </a:lnTo>
                  <a:lnTo>
                    <a:pt x="257" y="1665"/>
                  </a:lnTo>
                  <a:lnTo>
                    <a:pt x="262" y="1658"/>
                  </a:lnTo>
                  <a:lnTo>
                    <a:pt x="267" y="1652"/>
                  </a:lnTo>
                  <a:lnTo>
                    <a:pt x="272" y="1645"/>
                  </a:lnTo>
                  <a:lnTo>
                    <a:pt x="279" y="1641"/>
                  </a:lnTo>
                  <a:lnTo>
                    <a:pt x="285" y="1636"/>
                  </a:lnTo>
                  <a:lnTo>
                    <a:pt x="293" y="1632"/>
                  </a:lnTo>
                  <a:lnTo>
                    <a:pt x="300" y="1629"/>
                  </a:lnTo>
                  <a:lnTo>
                    <a:pt x="308" y="1626"/>
                  </a:lnTo>
                  <a:lnTo>
                    <a:pt x="317" y="1625"/>
                  </a:lnTo>
                  <a:close/>
                  <a:moveTo>
                    <a:pt x="267" y="1305"/>
                  </a:moveTo>
                  <a:lnTo>
                    <a:pt x="445" y="1278"/>
                  </a:lnTo>
                  <a:lnTo>
                    <a:pt x="454" y="1276"/>
                  </a:lnTo>
                  <a:lnTo>
                    <a:pt x="463" y="1276"/>
                  </a:lnTo>
                  <a:lnTo>
                    <a:pt x="470" y="1278"/>
                  </a:lnTo>
                  <a:lnTo>
                    <a:pt x="479" y="1279"/>
                  </a:lnTo>
                  <a:lnTo>
                    <a:pt x="486" y="1282"/>
                  </a:lnTo>
                  <a:lnTo>
                    <a:pt x="494" y="1285"/>
                  </a:lnTo>
                  <a:lnTo>
                    <a:pt x="501" y="1288"/>
                  </a:lnTo>
                  <a:lnTo>
                    <a:pt x="508" y="1293"/>
                  </a:lnTo>
                  <a:lnTo>
                    <a:pt x="514" y="1298"/>
                  </a:lnTo>
                  <a:lnTo>
                    <a:pt x="520" y="1303"/>
                  </a:lnTo>
                  <a:lnTo>
                    <a:pt x="525" y="1310"/>
                  </a:lnTo>
                  <a:lnTo>
                    <a:pt x="530" y="1316"/>
                  </a:lnTo>
                  <a:lnTo>
                    <a:pt x="534" y="1324"/>
                  </a:lnTo>
                  <a:lnTo>
                    <a:pt x="537" y="1332"/>
                  </a:lnTo>
                  <a:lnTo>
                    <a:pt x="539" y="1339"/>
                  </a:lnTo>
                  <a:lnTo>
                    <a:pt x="541" y="1348"/>
                  </a:lnTo>
                  <a:lnTo>
                    <a:pt x="541" y="1348"/>
                  </a:lnTo>
                  <a:lnTo>
                    <a:pt x="542" y="1356"/>
                  </a:lnTo>
                  <a:lnTo>
                    <a:pt x="542" y="1365"/>
                  </a:lnTo>
                  <a:lnTo>
                    <a:pt x="541" y="1373"/>
                  </a:lnTo>
                  <a:lnTo>
                    <a:pt x="539" y="1381"/>
                  </a:lnTo>
                  <a:lnTo>
                    <a:pt x="537" y="1389"/>
                  </a:lnTo>
                  <a:lnTo>
                    <a:pt x="534" y="1397"/>
                  </a:lnTo>
                  <a:lnTo>
                    <a:pt x="531" y="1404"/>
                  </a:lnTo>
                  <a:lnTo>
                    <a:pt x="526" y="1411"/>
                  </a:lnTo>
                  <a:lnTo>
                    <a:pt x="521" y="1417"/>
                  </a:lnTo>
                  <a:lnTo>
                    <a:pt x="515" y="1422"/>
                  </a:lnTo>
                  <a:lnTo>
                    <a:pt x="509" y="1428"/>
                  </a:lnTo>
                  <a:lnTo>
                    <a:pt x="502" y="1432"/>
                  </a:lnTo>
                  <a:lnTo>
                    <a:pt x="495" y="1437"/>
                  </a:lnTo>
                  <a:lnTo>
                    <a:pt x="487" y="1440"/>
                  </a:lnTo>
                  <a:lnTo>
                    <a:pt x="480" y="1442"/>
                  </a:lnTo>
                  <a:lnTo>
                    <a:pt x="471" y="1444"/>
                  </a:lnTo>
                  <a:lnTo>
                    <a:pt x="293" y="1471"/>
                  </a:lnTo>
                  <a:lnTo>
                    <a:pt x="284" y="1472"/>
                  </a:lnTo>
                  <a:lnTo>
                    <a:pt x="276" y="1472"/>
                  </a:lnTo>
                  <a:lnTo>
                    <a:pt x="268" y="1471"/>
                  </a:lnTo>
                  <a:lnTo>
                    <a:pt x="259" y="1470"/>
                  </a:lnTo>
                  <a:lnTo>
                    <a:pt x="252" y="1468"/>
                  </a:lnTo>
                  <a:lnTo>
                    <a:pt x="244" y="1465"/>
                  </a:lnTo>
                  <a:lnTo>
                    <a:pt x="238" y="1460"/>
                  </a:lnTo>
                  <a:lnTo>
                    <a:pt x="230" y="1456"/>
                  </a:lnTo>
                  <a:lnTo>
                    <a:pt x="224" y="1451"/>
                  </a:lnTo>
                  <a:lnTo>
                    <a:pt x="218" y="1445"/>
                  </a:lnTo>
                  <a:lnTo>
                    <a:pt x="213" y="1439"/>
                  </a:lnTo>
                  <a:lnTo>
                    <a:pt x="209" y="1432"/>
                  </a:lnTo>
                  <a:lnTo>
                    <a:pt x="204" y="1425"/>
                  </a:lnTo>
                  <a:lnTo>
                    <a:pt x="201" y="1417"/>
                  </a:lnTo>
                  <a:lnTo>
                    <a:pt x="199" y="1409"/>
                  </a:lnTo>
                  <a:lnTo>
                    <a:pt x="197" y="1401"/>
                  </a:lnTo>
                  <a:lnTo>
                    <a:pt x="197" y="1401"/>
                  </a:lnTo>
                  <a:lnTo>
                    <a:pt x="197" y="1392"/>
                  </a:lnTo>
                  <a:lnTo>
                    <a:pt x="197" y="1384"/>
                  </a:lnTo>
                  <a:lnTo>
                    <a:pt x="197" y="1376"/>
                  </a:lnTo>
                  <a:lnTo>
                    <a:pt x="199" y="1367"/>
                  </a:lnTo>
                  <a:lnTo>
                    <a:pt x="201" y="1360"/>
                  </a:lnTo>
                  <a:lnTo>
                    <a:pt x="204" y="1352"/>
                  </a:lnTo>
                  <a:lnTo>
                    <a:pt x="207" y="1346"/>
                  </a:lnTo>
                  <a:lnTo>
                    <a:pt x="213" y="1338"/>
                  </a:lnTo>
                  <a:lnTo>
                    <a:pt x="217" y="1332"/>
                  </a:lnTo>
                  <a:lnTo>
                    <a:pt x="224" y="1326"/>
                  </a:lnTo>
                  <a:lnTo>
                    <a:pt x="229" y="1321"/>
                  </a:lnTo>
                  <a:lnTo>
                    <a:pt x="236" y="1316"/>
                  </a:lnTo>
                  <a:lnTo>
                    <a:pt x="243" y="1312"/>
                  </a:lnTo>
                  <a:lnTo>
                    <a:pt x="251" y="1309"/>
                  </a:lnTo>
                  <a:lnTo>
                    <a:pt x="259" y="1307"/>
                  </a:lnTo>
                  <a:lnTo>
                    <a:pt x="267" y="1305"/>
                  </a:lnTo>
                  <a:close/>
                  <a:moveTo>
                    <a:pt x="218" y="987"/>
                  </a:moveTo>
                  <a:lnTo>
                    <a:pt x="397" y="959"/>
                  </a:lnTo>
                  <a:lnTo>
                    <a:pt x="405" y="958"/>
                  </a:lnTo>
                  <a:lnTo>
                    <a:pt x="414" y="958"/>
                  </a:lnTo>
                  <a:lnTo>
                    <a:pt x="421" y="959"/>
                  </a:lnTo>
                  <a:lnTo>
                    <a:pt x="430" y="961"/>
                  </a:lnTo>
                  <a:lnTo>
                    <a:pt x="438" y="964"/>
                  </a:lnTo>
                  <a:lnTo>
                    <a:pt x="445" y="966"/>
                  </a:lnTo>
                  <a:lnTo>
                    <a:pt x="452" y="970"/>
                  </a:lnTo>
                  <a:lnTo>
                    <a:pt x="459" y="975"/>
                  </a:lnTo>
                  <a:lnTo>
                    <a:pt x="466" y="980"/>
                  </a:lnTo>
                  <a:lnTo>
                    <a:pt x="471" y="985"/>
                  </a:lnTo>
                  <a:lnTo>
                    <a:pt x="477" y="992"/>
                  </a:lnTo>
                  <a:lnTo>
                    <a:pt x="481" y="998"/>
                  </a:lnTo>
                  <a:lnTo>
                    <a:pt x="485" y="1006"/>
                  </a:lnTo>
                  <a:lnTo>
                    <a:pt x="488" y="1014"/>
                  </a:lnTo>
                  <a:lnTo>
                    <a:pt x="491" y="1021"/>
                  </a:lnTo>
                  <a:lnTo>
                    <a:pt x="493" y="1030"/>
                  </a:lnTo>
                  <a:lnTo>
                    <a:pt x="493" y="1030"/>
                  </a:lnTo>
                  <a:lnTo>
                    <a:pt x="493" y="1038"/>
                  </a:lnTo>
                  <a:lnTo>
                    <a:pt x="493" y="1047"/>
                  </a:lnTo>
                  <a:lnTo>
                    <a:pt x="493" y="1055"/>
                  </a:lnTo>
                  <a:lnTo>
                    <a:pt x="491" y="1063"/>
                  </a:lnTo>
                  <a:lnTo>
                    <a:pt x="488" y="1071"/>
                  </a:lnTo>
                  <a:lnTo>
                    <a:pt x="485" y="1078"/>
                  </a:lnTo>
                  <a:lnTo>
                    <a:pt x="482" y="1086"/>
                  </a:lnTo>
                  <a:lnTo>
                    <a:pt x="477" y="1093"/>
                  </a:lnTo>
                  <a:lnTo>
                    <a:pt x="472" y="1099"/>
                  </a:lnTo>
                  <a:lnTo>
                    <a:pt x="466" y="1104"/>
                  </a:lnTo>
                  <a:lnTo>
                    <a:pt x="460" y="1110"/>
                  </a:lnTo>
                  <a:lnTo>
                    <a:pt x="453" y="1114"/>
                  </a:lnTo>
                  <a:lnTo>
                    <a:pt x="446" y="1119"/>
                  </a:lnTo>
                  <a:lnTo>
                    <a:pt x="439" y="1122"/>
                  </a:lnTo>
                  <a:lnTo>
                    <a:pt x="430" y="1124"/>
                  </a:lnTo>
                  <a:lnTo>
                    <a:pt x="423" y="1126"/>
                  </a:lnTo>
                  <a:lnTo>
                    <a:pt x="244" y="1153"/>
                  </a:lnTo>
                  <a:lnTo>
                    <a:pt x="236" y="1154"/>
                  </a:lnTo>
                  <a:lnTo>
                    <a:pt x="227" y="1154"/>
                  </a:lnTo>
                  <a:lnTo>
                    <a:pt x="219" y="1153"/>
                  </a:lnTo>
                  <a:lnTo>
                    <a:pt x="211" y="1152"/>
                  </a:lnTo>
                  <a:lnTo>
                    <a:pt x="203" y="1149"/>
                  </a:lnTo>
                  <a:lnTo>
                    <a:pt x="196" y="1146"/>
                  </a:lnTo>
                  <a:lnTo>
                    <a:pt x="188" y="1142"/>
                  </a:lnTo>
                  <a:lnTo>
                    <a:pt x="182" y="1138"/>
                  </a:lnTo>
                  <a:lnTo>
                    <a:pt x="175" y="1133"/>
                  </a:lnTo>
                  <a:lnTo>
                    <a:pt x="170" y="1127"/>
                  </a:lnTo>
                  <a:lnTo>
                    <a:pt x="164" y="1121"/>
                  </a:lnTo>
                  <a:lnTo>
                    <a:pt x="160" y="1114"/>
                  </a:lnTo>
                  <a:lnTo>
                    <a:pt x="156" y="1107"/>
                  </a:lnTo>
                  <a:lnTo>
                    <a:pt x="152" y="1099"/>
                  </a:lnTo>
                  <a:lnTo>
                    <a:pt x="150" y="1091"/>
                  </a:lnTo>
                  <a:lnTo>
                    <a:pt x="148" y="1083"/>
                  </a:lnTo>
                  <a:lnTo>
                    <a:pt x="148" y="1083"/>
                  </a:lnTo>
                  <a:lnTo>
                    <a:pt x="147" y="1074"/>
                  </a:lnTo>
                  <a:lnTo>
                    <a:pt x="147" y="1065"/>
                  </a:lnTo>
                  <a:lnTo>
                    <a:pt x="148" y="1058"/>
                  </a:lnTo>
                  <a:lnTo>
                    <a:pt x="150" y="1049"/>
                  </a:lnTo>
                  <a:lnTo>
                    <a:pt x="152" y="1042"/>
                  </a:lnTo>
                  <a:lnTo>
                    <a:pt x="156" y="1034"/>
                  </a:lnTo>
                  <a:lnTo>
                    <a:pt x="159" y="1027"/>
                  </a:lnTo>
                  <a:lnTo>
                    <a:pt x="163" y="1020"/>
                  </a:lnTo>
                  <a:lnTo>
                    <a:pt x="169" y="1014"/>
                  </a:lnTo>
                  <a:lnTo>
                    <a:pt x="174" y="1008"/>
                  </a:lnTo>
                  <a:lnTo>
                    <a:pt x="180" y="1003"/>
                  </a:lnTo>
                  <a:lnTo>
                    <a:pt x="187" y="998"/>
                  </a:lnTo>
                  <a:lnTo>
                    <a:pt x="195" y="994"/>
                  </a:lnTo>
                  <a:lnTo>
                    <a:pt x="202" y="991"/>
                  </a:lnTo>
                  <a:lnTo>
                    <a:pt x="210" y="989"/>
                  </a:lnTo>
                  <a:lnTo>
                    <a:pt x="218" y="987"/>
                  </a:lnTo>
                  <a:close/>
                  <a:moveTo>
                    <a:pt x="170" y="667"/>
                  </a:moveTo>
                  <a:lnTo>
                    <a:pt x="348" y="640"/>
                  </a:lnTo>
                  <a:lnTo>
                    <a:pt x="356" y="639"/>
                  </a:lnTo>
                  <a:lnTo>
                    <a:pt x="364" y="639"/>
                  </a:lnTo>
                  <a:lnTo>
                    <a:pt x="373" y="639"/>
                  </a:lnTo>
                  <a:lnTo>
                    <a:pt x="380" y="641"/>
                  </a:lnTo>
                  <a:lnTo>
                    <a:pt x="389" y="644"/>
                  </a:lnTo>
                  <a:lnTo>
                    <a:pt x="396" y="647"/>
                  </a:lnTo>
                  <a:lnTo>
                    <a:pt x="403" y="651"/>
                  </a:lnTo>
                  <a:lnTo>
                    <a:pt x="410" y="656"/>
                  </a:lnTo>
                  <a:lnTo>
                    <a:pt x="416" y="660"/>
                  </a:lnTo>
                  <a:lnTo>
                    <a:pt x="421" y="666"/>
                  </a:lnTo>
                  <a:lnTo>
                    <a:pt x="427" y="672"/>
                  </a:lnTo>
                  <a:lnTo>
                    <a:pt x="432" y="679"/>
                  </a:lnTo>
                  <a:lnTo>
                    <a:pt x="435" y="686"/>
                  </a:lnTo>
                  <a:lnTo>
                    <a:pt x="439" y="693"/>
                  </a:lnTo>
                  <a:lnTo>
                    <a:pt x="442" y="702"/>
                  </a:lnTo>
                  <a:lnTo>
                    <a:pt x="443" y="711"/>
                  </a:lnTo>
                  <a:lnTo>
                    <a:pt x="443" y="711"/>
                  </a:lnTo>
                  <a:lnTo>
                    <a:pt x="444" y="719"/>
                  </a:lnTo>
                  <a:lnTo>
                    <a:pt x="444" y="727"/>
                  </a:lnTo>
                  <a:lnTo>
                    <a:pt x="443" y="736"/>
                  </a:lnTo>
                  <a:lnTo>
                    <a:pt x="442" y="743"/>
                  </a:lnTo>
                  <a:lnTo>
                    <a:pt x="440" y="752"/>
                  </a:lnTo>
                  <a:lnTo>
                    <a:pt x="437" y="759"/>
                  </a:lnTo>
                  <a:lnTo>
                    <a:pt x="432" y="766"/>
                  </a:lnTo>
                  <a:lnTo>
                    <a:pt x="428" y="772"/>
                  </a:lnTo>
                  <a:lnTo>
                    <a:pt x="423" y="779"/>
                  </a:lnTo>
                  <a:lnTo>
                    <a:pt x="417" y="785"/>
                  </a:lnTo>
                  <a:lnTo>
                    <a:pt x="411" y="790"/>
                  </a:lnTo>
                  <a:lnTo>
                    <a:pt x="404" y="795"/>
                  </a:lnTo>
                  <a:lnTo>
                    <a:pt x="397" y="798"/>
                  </a:lnTo>
                  <a:lnTo>
                    <a:pt x="389" y="802"/>
                  </a:lnTo>
                  <a:lnTo>
                    <a:pt x="381" y="805"/>
                  </a:lnTo>
                  <a:lnTo>
                    <a:pt x="373" y="806"/>
                  </a:lnTo>
                  <a:lnTo>
                    <a:pt x="195" y="834"/>
                  </a:lnTo>
                  <a:lnTo>
                    <a:pt x="187" y="835"/>
                  </a:lnTo>
                  <a:lnTo>
                    <a:pt x="178" y="835"/>
                  </a:lnTo>
                  <a:lnTo>
                    <a:pt x="170" y="834"/>
                  </a:lnTo>
                  <a:lnTo>
                    <a:pt x="162" y="832"/>
                  </a:lnTo>
                  <a:lnTo>
                    <a:pt x="153" y="830"/>
                  </a:lnTo>
                  <a:lnTo>
                    <a:pt x="146" y="826"/>
                  </a:lnTo>
                  <a:lnTo>
                    <a:pt x="139" y="823"/>
                  </a:lnTo>
                  <a:lnTo>
                    <a:pt x="133" y="818"/>
                  </a:lnTo>
                  <a:lnTo>
                    <a:pt x="126" y="813"/>
                  </a:lnTo>
                  <a:lnTo>
                    <a:pt x="120" y="808"/>
                  </a:lnTo>
                  <a:lnTo>
                    <a:pt x="116" y="802"/>
                  </a:lnTo>
                  <a:lnTo>
                    <a:pt x="110" y="795"/>
                  </a:lnTo>
                  <a:lnTo>
                    <a:pt x="107" y="787"/>
                  </a:lnTo>
                  <a:lnTo>
                    <a:pt x="104" y="780"/>
                  </a:lnTo>
                  <a:lnTo>
                    <a:pt x="100" y="771"/>
                  </a:lnTo>
                  <a:lnTo>
                    <a:pt x="99" y="764"/>
                  </a:lnTo>
                  <a:lnTo>
                    <a:pt x="99" y="764"/>
                  </a:lnTo>
                  <a:lnTo>
                    <a:pt x="98" y="755"/>
                  </a:lnTo>
                  <a:lnTo>
                    <a:pt x="98" y="746"/>
                  </a:lnTo>
                  <a:lnTo>
                    <a:pt x="99" y="738"/>
                  </a:lnTo>
                  <a:lnTo>
                    <a:pt x="100" y="730"/>
                  </a:lnTo>
                  <a:lnTo>
                    <a:pt x="103" y="723"/>
                  </a:lnTo>
                  <a:lnTo>
                    <a:pt x="106" y="715"/>
                  </a:lnTo>
                  <a:lnTo>
                    <a:pt x="110" y="707"/>
                  </a:lnTo>
                  <a:lnTo>
                    <a:pt x="115" y="701"/>
                  </a:lnTo>
                  <a:lnTo>
                    <a:pt x="120" y="694"/>
                  </a:lnTo>
                  <a:lnTo>
                    <a:pt x="125" y="689"/>
                  </a:lnTo>
                  <a:lnTo>
                    <a:pt x="132" y="684"/>
                  </a:lnTo>
                  <a:lnTo>
                    <a:pt x="138" y="679"/>
                  </a:lnTo>
                  <a:lnTo>
                    <a:pt x="146" y="675"/>
                  </a:lnTo>
                  <a:lnTo>
                    <a:pt x="153" y="672"/>
                  </a:lnTo>
                  <a:lnTo>
                    <a:pt x="161" y="668"/>
                  </a:lnTo>
                  <a:lnTo>
                    <a:pt x="170" y="667"/>
                  </a:lnTo>
                  <a:close/>
                  <a:moveTo>
                    <a:pt x="120" y="348"/>
                  </a:moveTo>
                  <a:lnTo>
                    <a:pt x="298" y="320"/>
                  </a:lnTo>
                  <a:lnTo>
                    <a:pt x="307" y="319"/>
                  </a:lnTo>
                  <a:lnTo>
                    <a:pt x="316" y="319"/>
                  </a:lnTo>
                  <a:lnTo>
                    <a:pt x="323" y="320"/>
                  </a:lnTo>
                  <a:lnTo>
                    <a:pt x="332" y="322"/>
                  </a:lnTo>
                  <a:lnTo>
                    <a:pt x="339" y="324"/>
                  </a:lnTo>
                  <a:lnTo>
                    <a:pt x="347" y="328"/>
                  </a:lnTo>
                  <a:lnTo>
                    <a:pt x="354" y="331"/>
                  </a:lnTo>
                  <a:lnTo>
                    <a:pt x="361" y="335"/>
                  </a:lnTo>
                  <a:lnTo>
                    <a:pt x="367" y="341"/>
                  </a:lnTo>
                  <a:lnTo>
                    <a:pt x="373" y="346"/>
                  </a:lnTo>
                  <a:lnTo>
                    <a:pt x="378" y="353"/>
                  </a:lnTo>
                  <a:lnTo>
                    <a:pt x="383" y="359"/>
                  </a:lnTo>
                  <a:lnTo>
                    <a:pt x="387" y="367"/>
                  </a:lnTo>
                  <a:lnTo>
                    <a:pt x="390" y="374"/>
                  </a:lnTo>
                  <a:lnTo>
                    <a:pt x="392" y="383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6" y="408"/>
                  </a:lnTo>
                  <a:lnTo>
                    <a:pt x="394" y="416"/>
                  </a:lnTo>
                  <a:lnTo>
                    <a:pt x="392" y="424"/>
                  </a:lnTo>
                  <a:lnTo>
                    <a:pt x="390" y="432"/>
                  </a:lnTo>
                  <a:lnTo>
                    <a:pt x="387" y="439"/>
                  </a:lnTo>
                  <a:lnTo>
                    <a:pt x="384" y="447"/>
                  </a:lnTo>
                  <a:lnTo>
                    <a:pt x="379" y="453"/>
                  </a:lnTo>
                  <a:lnTo>
                    <a:pt x="374" y="460"/>
                  </a:lnTo>
                  <a:lnTo>
                    <a:pt x="368" y="465"/>
                  </a:lnTo>
                  <a:lnTo>
                    <a:pt x="362" y="471"/>
                  </a:lnTo>
                  <a:lnTo>
                    <a:pt x="356" y="475"/>
                  </a:lnTo>
                  <a:lnTo>
                    <a:pt x="348" y="479"/>
                  </a:lnTo>
                  <a:lnTo>
                    <a:pt x="340" y="482"/>
                  </a:lnTo>
                  <a:lnTo>
                    <a:pt x="333" y="485"/>
                  </a:lnTo>
                  <a:lnTo>
                    <a:pt x="324" y="487"/>
                  </a:lnTo>
                  <a:lnTo>
                    <a:pt x="146" y="514"/>
                  </a:lnTo>
                  <a:lnTo>
                    <a:pt x="137" y="515"/>
                  </a:lnTo>
                  <a:lnTo>
                    <a:pt x="129" y="515"/>
                  </a:lnTo>
                  <a:lnTo>
                    <a:pt x="121" y="514"/>
                  </a:lnTo>
                  <a:lnTo>
                    <a:pt x="112" y="513"/>
                  </a:lnTo>
                  <a:lnTo>
                    <a:pt x="105" y="511"/>
                  </a:lnTo>
                  <a:lnTo>
                    <a:pt x="97" y="507"/>
                  </a:lnTo>
                  <a:lnTo>
                    <a:pt x="90" y="503"/>
                  </a:lnTo>
                  <a:lnTo>
                    <a:pt x="83" y="499"/>
                  </a:lnTo>
                  <a:lnTo>
                    <a:pt x="77" y="493"/>
                  </a:lnTo>
                  <a:lnTo>
                    <a:pt x="71" y="488"/>
                  </a:lnTo>
                  <a:lnTo>
                    <a:pt x="66" y="481"/>
                  </a:lnTo>
                  <a:lnTo>
                    <a:pt x="62" y="475"/>
                  </a:lnTo>
                  <a:lnTo>
                    <a:pt x="57" y="468"/>
                  </a:lnTo>
                  <a:lnTo>
                    <a:pt x="54" y="461"/>
                  </a:lnTo>
                  <a:lnTo>
                    <a:pt x="52" y="452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9" y="435"/>
                  </a:lnTo>
                  <a:lnTo>
                    <a:pt x="49" y="427"/>
                  </a:lnTo>
                  <a:lnTo>
                    <a:pt x="50" y="419"/>
                  </a:lnTo>
                  <a:lnTo>
                    <a:pt x="52" y="410"/>
                  </a:lnTo>
                  <a:lnTo>
                    <a:pt x="54" y="402"/>
                  </a:lnTo>
                  <a:lnTo>
                    <a:pt x="57" y="395"/>
                  </a:lnTo>
                  <a:lnTo>
                    <a:pt x="61" y="388"/>
                  </a:lnTo>
                  <a:lnTo>
                    <a:pt x="66" y="381"/>
                  </a:lnTo>
                  <a:lnTo>
                    <a:pt x="70" y="375"/>
                  </a:lnTo>
                  <a:lnTo>
                    <a:pt x="77" y="369"/>
                  </a:lnTo>
                  <a:lnTo>
                    <a:pt x="82" y="363"/>
                  </a:lnTo>
                  <a:lnTo>
                    <a:pt x="89" y="359"/>
                  </a:lnTo>
                  <a:lnTo>
                    <a:pt x="96" y="356"/>
                  </a:lnTo>
                  <a:lnTo>
                    <a:pt x="104" y="352"/>
                  </a:lnTo>
                  <a:lnTo>
                    <a:pt x="112" y="349"/>
                  </a:lnTo>
                  <a:lnTo>
                    <a:pt x="120" y="34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 flipH="1">
            <a:off x="2128649" y="3219738"/>
            <a:ext cx="4039986" cy="174567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4" r="-256" b="45583"/>
          <a:stretch>
            <a:fillRect/>
          </a:stretch>
        </p:blipFill>
        <p:spPr>
          <a:xfrm flipV="1">
            <a:off x="4838208" y="732392"/>
            <a:ext cx="3225337" cy="1995354"/>
          </a:xfrm>
          <a:prstGeom prst="rect">
            <a:avLst/>
          </a:prstGeom>
        </p:spPr>
      </p:pic>
      <p:sp>
        <p:nvSpPr>
          <p:cNvPr id="115" name="文本框 114"/>
          <p:cNvSpPr txBox="1"/>
          <p:nvPr/>
        </p:nvSpPr>
        <p:spPr>
          <a:xfrm>
            <a:off x="5434130" y="1391238"/>
            <a:ext cx="1745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rPr>
              <a:t>活动室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2404605" y="3537547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设计制作道闸控制系统仿真模型。</a:t>
            </a:r>
            <a:endParaRPr lang="zh-CN" altLang="en-US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37211" flipH="1">
            <a:off x="1589405" y="4921250"/>
            <a:ext cx="887095" cy="1375410"/>
          </a:xfrm>
          <a:prstGeom prst="rect">
            <a:avLst/>
          </a:prstGeom>
        </p:spPr>
      </p:pic>
      <p:sp>
        <p:nvSpPr>
          <p:cNvPr id="2" name="矩形 1">
            <a:hlinkClick r:id="rId5" action="ppaction://hlinksldjump"/>
          </p:cNvPr>
          <p:cNvSpPr/>
          <p:nvPr/>
        </p:nvSpPr>
        <p:spPr>
          <a:xfrm>
            <a:off x="347980" y="5648325"/>
            <a:ext cx="1151890" cy="59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组合 166"/>
          <p:cNvGrpSpPr/>
          <p:nvPr/>
        </p:nvGrpSpPr>
        <p:grpSpPr>
          <a:xfrm>
            <a:off x="4608830" y="1389380"/>
            <a:ext cx="2618105" cy="415290"/>
            <a:chOff x="6179" y="1941"/>
            <a:chExt cx="4123" cy="654"/>
          </a:xfrm>
        </p:grpSpPr>
        <p:sp>
          <p:nvSpPr>
            <p:cNvPr id="168" name="矩形 167"/>
            <p:cNvSpPr/>
            <p:nvPr/>
          </p:nvSpPr>
          <p:spPr>
            <a:xfrm>
              <a:off x="6814" y="1967"/>
              <a:ext cx="3488" cy="628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2000">
                  <a:solidFill>
                    <a:schemeClr val="accent1">
                      <a:lumMod val="75000"/>
                    </a:schemeClr>
                  </a:solidFill>
                  <a:sym typeface="+mn-ea"/>
                </a:rPr>
                <a:t>搭建道闸硬件模型</a:t>
              </a:r>
              <a:endParaRPr lang="zh-CN" altLang="en-US" sz="2000">
                <a:solidFill>
                  <a:schemeClr val="accent1">
                    <a:lumMod val="75000"/>
                  </a:schemeClr>
                </a:solidFill>
                <a:sym typeface="+mn-ea"/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>
              <a:off x="6179" y="1949"/>
              <a:ext cx="635" cy="597"/>
            </a:xfrm>
            <a:prstGeom prst="ellipse">
              <a:avLst/>
            </a:prstGeom>
            <a:solidFill>
              <a:srgbClr val="4B93E8"/>
            </a:solidFill>
            <a:ln>
              <a:solidFill>
                <a:srgbClr val="4B93E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6218" y="1941"/>
              <a:ext cx="69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/>
                <a:t>1</a:t>
              </a:r>
              <a:endParaRPr lang="en-US" altLang="zh-CN" sz="2000" b="1"/>
            </a:p>
          </p:txBody>
        </p:sp>
      </p:grpSp>
      <p:grpSp>
        <p:nvGrpSpPr>
          <p:cNvPr id="3" name="组合 2" descr="7b0a202020202274657874626f78223a2022220a7d0a"/>
          <p:cNvGrpSpPr/>
          <p:nvPr/>
        </p:nvGrpSpPr>
        <p:grpSpPr>
          <a:xfrm>
            <a:off x="2070735" y="48895"/>
            <a:ext cx="8253730" cy="5413375"/>
            <a:chOff x="5462" y="5331"/>
            <a:chExt cx="8268" cy="5001"/>
          </a:xfrm>
        </p:grpSpPr>
        <p:grpSp>
          <p:nvGrpSpPr>
            <p:cNvPr id="6" name="图形 4"/>
            <p:cNvGrpSpPr/>
            <p:nvPr/>
          </p:nvGrpSpPr>
          <p:grpSpPr>
            <a:xfrm>
              <a:off x="5462" y="5331"/>
              <a:ext cx="8268" cy="5001"/>
              <a:chOff x="4118851" y="3395590"/>
              <a:chExt cx="3948823" cy="2388730"/>
            </a:xfrm>
          </p:grpSpPr>
          <p:sp>
            <p:nvSpPr>
              <p:cNvPr id="24" name="任意多边形: 形状 23"/>
              <p:cNvSpPr/>
              <p:nvPr/>
            </p:nvSpPr>
            <p:spPr>
              <a:xfrm>
                <a:off x="8064817" y="3681412"/>
                <a:ext cx="2857" cy="4762"/>
              </a:xfrm>
              <a:custGeom>
                <a:avLst/>
                <a:gdLst>
                  <a:gd name="connsiteX0" fmla="*/ 0 w 2857"/>
                  <a:gd name="connsiteY0" fmla="*/ 952 h 4762"/>
                  <a:gd name="connsiteX1" fmla="*/ 2857 w 2857"/>
                  <a:gd name="connsiteY1" fmla="*/ 4763 h 4762"/>
                  <a:gd name="connsiteX2" fmla="*/ 2857 w 2857"/>
                  <a:gd name="connsiteY2" fmla="*/ 0 h 4762"/>
                  <a:gd name="connsiteX3" fmla="*/ 0 w 2857"/>
                  <a:gd name="connsiteY3" fmla="*/ 952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" h="4762">
                    <a:moveTo>
                      <a:pt x="0" y="952"/>
                    </a:moveTo>
                    <a:lnTo>
                      <a:pt x="2857" y="4763"/>
                    </a:lnTo>
                    <a:lnTo>
                      <a:pt x="2857" y="0"/>
                    </a:lnTo>
                    <a:cubicBezTo>
                      <a:pt x="1905" y="0"/>
                      <a:pt x="952" y="952"/>
                      <a:pt x="0" y="952"/>
                    </a:cubicBezTo>
                    <a:close/>
                  </a:path>
                </a:pathLst>
              </a:custGeom>
              <a:solidFill>
                <a:srgbClr val="42BA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4118851" y="4361886"/>
                <a:ext cx="3847147" cy="1369694"/>
              </a:xfrm>
              <a:custGeom>
                <a:avLst/>
                <a:gdLst>
                  <a:gd name="connsiteX0" fmla="*/ 3759518 w 3847147"/>
                  <a:gd name="connsiteY0" fmla="*/ 1275398 h 1369694"/>
                  <a:gd name="connsiteX1" fmla="*/ 3693795 w 3847147"/>
                  <a:gd name="connsiteY1" fmla="*/ 801052 h 1369694"/>
                  <a:gd name="connsiteX2" fmla="*/ 3285173 w 3847147"/>
                  <a:gd name="connsiteY2" fmla="*/ 755333 h 1369694"/>
                  <a:gd name="connsiteX3" fmla="*/ 3285173 w 3847147"/>
                  <a:gd name="connsiteY3" fmla="*/ 189548 h 1369694"/>
                  <a:gd name="connsiteX4" fmla="*/ 3107055 w 3847147"/>
                  <a:gd name="connsiteY4" fmla="*/ 28575 h 1369694"/>
                  <a:gd name="connsiteX5" fmla="*/ 1470660 w 3847147"/>
                  <a:gd name="connsiteY5" fmla="*/ 28575 h 1369694"/>
                  <a:gd name="connsiteX6" fmla="*/ 1470660 w 3847147"/>
                  <a:gd name="connsiteY6" fmla="*/ 0 h 1369694"/>
                  <a:gd name="connsiteX7" fmla="*/ 1348740 w 3847147"/>
                  <a:gd name="connsiteY7" fmla="*/ 0 h 1369694"/>
                  <a:gd name="connsiteX8" fmla="*/ 1348740 w 3847147"/>
                  <a:gd name="connsiteY8" fmla="*/ 28575 h 1369694"/>
                  <a:gd name="connsiteX9" fmla="*/ 1284923 w 3847147"/>
                  <a:gd name="connsiteY9" fmla="*/ 28575 h 1369694"/>
                  <a:gd name="connsiteX10" fmla="*/ 1284923 w 3847147"/>
                  <a:gd name="connsiteY10" fmla="*/ 0 h 1369694"/>
                  <a:gd name="connsiteX11" fmla="*/ 888683 w 3847147"/>
                  <a:gd name="connsiteY11" fmla="*/ 0 h 1369694"/>
                  <a:gd name="connsiteX12" fmla="*/ 888683 w 3847147"/>
                  <a:gd name="connsiteY12" fmla="*/ 28575 h 1369694"/>
                  <a:gd name="connsiteX13" fmla="*/ 731520 w 3847147"/>
                  <a:gd name="connsiteY13" fmla="*/ 28575 h 1369694"/>
                  <a:gd name="connsiteX14" fmla="*/ 553403 w 3847147"/>
                  <a:gd name="connsiteY14" fmla="*/ 189548 h 1369694"/>
                  <a:gd name="connsiteX15" fmla="*/ 553403 w 3847147"/>
                  <a:gd name="connsiteY15" fmla="*/ 294323 h 1369694"/>
                  <a:gd name="connsiteX16" fmla="*/ 375285 w 3847147"/>
                  <a:gd name="connsiteY16" fmla="*/ 506730 h 1369694"/>
                  <a:gd name="connsiteX17" fmla="*/ 277178 w 3847147"/>
                  <a:gd name="connsiteY17" fmla="*/ 798195 h 1369694"/>
                  <a:gd name="connsiteX18" fmla="*/ 335280 w 3847147"/>
                  <a:gd name="connsiteY18" fmla="*/ 1020127 h 1369694"/>
                  <a:gd name="connsiteX19" fmla="*/ 0 w 3847147"/>
                  <a:gd name="connsiteY19" fmla="*/ 1369695 h 1369694"/>
                  <a:gd name="connsiteX20" fmla="*/ 849630 w 3847147"/>
                  <a:gd name="connsiteY20" fmla="*/ 1369695 h 1369694"/>
                  <a:gd name="connsiteX21" fmla="*/ 908685 w 3847147"/>
                  <a:gd name="connsiteY21" fmla="*/ 1210628 h 1369694"/>
                  <a:gd name="connsiteX22" fmla="*/ 2944178 w 3847147"/>
                  <a:gd name="connsiteY22" fmla="*/ 1210628 h 1369694"/>
                  <a:gd name="connsiteX23" fmla="*/ 2948940 w 3847147"/>
                  <a:gd name="connsiteY23" fmla="*/ 1239203 h 1369694"/>
                  <a:gd name="connsiteX24" fmla="*/ 3084195 w 3847147"/>
                  <a:gd name="connsiteY24" fmla="*/ 1369695 h 1369694"/>
                  <a:gd name="connsiteX25" fmla="*/ 3589973 w 3847147"/>
                  <a:gd name="connsiteY25" fmla="*/ 1369695 h 1369694"/>
                  <a:gd name="connsiteX26" fmla="*/ 3847148 w 3847147"/>
                  <a:gd name="connsiteY26" fmla="*/ 1369695 h 1369694"/>
                  <a:gd name="connsiteX27" fmla="*/ 3759518 w 3847147"/>
                  <a:gd name="connsiteY27" fmla="*/ 1275398 h 1369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47147" h="1369694">
                    <a:moveTo>
                      <a:pt x="3759518" y="1275398"/>
                    </a:moveTo>
                    <a:cubicBezTo>
                      <a:pt x="3759518" y="1275398"/>
                      <a:pt x="3901440" y="889635"/>
                      <a:pt x="3693795" y="801052"/>
                    </a:cubicBezTo>
                    <a:cubicBezTo>
                      <a:pt x="3587115" y="755333"/>
                      <a:pt x="3397568" y="744855"/>
                      <a:pt x="3285173" y="755333"/>
                    </a:cubicBezTo>
                    <a:lnTo>
                      <a:pt x="3285173" y="189548"/>
                    </a:lnTo>
                    <a:cubicBezTo>
                      <a:pt x="3285173" y="100965"/>
                      <a:pt x="3205163" y="28575"/>
                      <a:pt x="3107055" y="28575"/>
                    </a:cubicBezTo>
                    <a:lnTo>
                      <a:pt x="1470660" y="28575"/>
                    </a:lnTo>
                    <a:lnTo>
                      <a:pt x="1470660" y="0"/>
                    </a:lnTo>
                    <a:lnTo>
                      <a:pt x="1348740" y="0"/>
                    </a:lnTo>
                    <a:lnTo>
                      <a:pt x="1348740" y="28575"/>
                    </a:lnTo>
                    <a:lnTo>
                      <a:pt x="1284923" y="28575"/>
                    </a:lnTo>
                    <a:lnTo>
                      <a:pt x="1284923" y="0"/>
                    </a:lnTo>
                    <a:lnTo>
                      <a:pt x="888683" y="0"/>
                    </a:lnTo>
                    <a:lnTo>
                      <a:pt x="888683" y="28575"/>
                    </a:lnTo>
                    <a:lnTo>
                      <a:pt x="731520" y="28575"/>
                    </a:lnTo>
                    <a:cubicBezTo>
                      <a:pt x="633413" y="28575"/>
                      <a:pt x="553403" y="100965"/>
                      <a:pt x="553403" y="189548"/>
                    </a:cubicBezTo>
                    <a:lnTo>
                      <a:pt x="553403" y="294323"/>
                    </a:lnTo>
                    <a:cubicBezTo>
                      <a:pt x="503873" y="326708"/>
                      <a:pt x="439103" y="388620"/>
                      <a:pt x="375285" y="506730"/>
                    </a:cubicBezTo>
                    <a:cubicBezTo>
                      <a:pt x="335280" y="581977"/>
                      <a:pt x="279083" y="734377"/>
                      <a:pt x="277178" y="798195"/>
                    </a:cubicBezTo>
                    <a:cubicBezTo>
                      <a:pt x="271463" y="929640"/>
                      <a:pt x="335280" y="1020127"/>
                      <a:pt x="335280" y="1020127"/>
                    </a:cubicBezTo>
                    <a:lnTo>
                      <a:pt x="0" y="1369695"/>
                    </a:lnTo>
                    <a:lnTo>
                      <a:pt x="849630" y="1369695"/>
                    </a:lnTo>
                    <a:lnTo>
                      <a:pt x="908685" y="1210628"/>
                    </a:lnTo>
                    <a:lnTo>
                      <a:pt x="2944178" y="1210628"/>
                    </a:lnTo>
                    <a:cubicBezTo>
                      <a:pt x="2945130" y="1220153"/>
                      <a:pt x="2947035" y="1229678"/>
                      <a:pt x="2948940" y="1239203"/>
                    </a:cubicBezTo>
                    <a:cubicBezTo>
                      <a:pt x="2972753" y="1335405"/>
                      <a:pt x="3084195" y="1369695"/>
                      <a:pt x="3084195" y="1369695"/>
                    </a:cubicBezTo>
                    <a:lnTo>
                      <a:pt x="3589973" y="1369695"/>
                    </a:lnTo>
                    <a:lnTo>
                      <a:pt x="3847148" y="1369695"/>
                    </a:lnTo>
                    <a:lnTo>
                      <a:pt x="3759518" y="1275398"/>
                    </a:lnTo>
                    <a:close/>
                  </a:path>
                </a:pathLst>
              </a:custGeom>
              <a:solidFill>
                <a:srgbClr val="FF9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4119562" y="4615280"/>
                <a:ext cx="952500" cy="1159192"/>
              </a:xfrm>
              <a:custGeom>
                <a:avLst/>
                <a:gdLst>
                  <a:gd name="connsiteX0" fmla="*/ 0 w 952500"/>
                  <a:gd name="connsiteY0" fmla="*/ 1159193 h 1159192"/>
                  <a:gd name="connsiteX1" fmla="*/ 341948 w 952500"/>
                  <a:gd name="connsiteY1" fmla="*/ 794385 h 1159192"/>
                  <a:gd name="connsiteX2" fmla="*/ 281940 w 952500"/>
                  <a:gd name="connsiteY2" fmla="*/ 561975 h 1159192"/>
                  <a:gd name="connsiteX3" fmla="*/ 381953 w 952500"/>
                  <a:gd name="connsiteY3" fmla="*/ 258127 h 1159192"/>
                  <a:gd name="connsiteX4" fmla="*/ 643890 w 952500"/>
                  <a:gd name="connsiteY4" fmla="*/ 0 h 1159192"/>
                  <a:gd name="connsiteX5" fmla="*/ 952500 w 952500"/>
                  <a:gd name="connsiteY5" fmla="*/ 890587 h 1159192"/>
                  <a:gd name="connsiteX6" fmla="*/ 865823 w 952500"/>
                  <a:gd name="connsiteY6" fmla="*/ 1159193 h 1159192"/>
                  <a:gd name="connsiteX7" fmla="*/ 0 w 952500"/>
                  <a:gd name="connsiteY7" fmla="*/ 1159193 h 1159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1159192">
                    <a:moveTo>
                      <a:pt x="0" y="1159193"/>
                    </a:moveTo>
                    <a:lnTo>
                      <a:pt x="341948" y="794385"/>
                    </a:lnTo>
                    <a:cubicBezTo>
                      <a:pt x="341948" y="794385"/>
                      <a:pt x="277178" y="700088"/>
                      <a:pt x="281940" y="561975"/>
                    </a:cubicBezTo>
                    <a:cubicBezTo>
                      <a:pt x="284798" y="495300"/>
                      <a:pt x="340995" y="337185"/>
                      <a:pt x="381953" y="258127"/>
                    </a:cubicBezTo>
                    <a:cubicBezTo>
                      <a:pt x="508635" y="15240"/>
                      <a:pt x="643890" y="0"/>
                      <a:pt x="643890" y="0"/>
                    </a:cubicBezTo>
                    <a:lnTo>
                      <a:pt x="952500" y="890587"/>
                    </a:lnTo>
                    <a:lnTo>
                      <a:pt x="865823" y="1159193"/>
                    </a:lnTo>
                    <a:lnTo>
                      <a:pt x="0" y="1159193"/>
                    </a:lnTo>
                    <a:close/>
                  </a:path>
                </a:pathLst>
              </a:custGeom>
              <a:solidFill>
                <a:srgbClr val="FFF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48" name="图形 4"/>
              <p:cNvGrpSpPr/>
              <p:nvPr/>
            </p:nvGrpSpPr>
            <p:grpSpPr>
              <a:xfrm>
                <a:off x="4119562" y="4220527"/>
                <a:ext cx="962977" cy="1563793"/>
                <a:chOff x="4119562" y="4220527"/>
                <a:chExt cx="962977" cy="1563793"/>
              </a:xfrm>
            </p:grpSpPr>
            <p:sp>
              <p:nvSpPr>
                <p:cNvPr id="50" name="任意多边形: 形状 48"/>
                <p:cNvSpPr/>
                <p:nvPr/>
              </p:nvSpPr>
              <p:spPr>
                <a:xfrm>
                  <a:off x="4141469" y="4220527"/>
                  <a:ext cx="8572" cy="9525"/>
                </a:xfrm>
                <a:custGeom>
                  <a:avLst/>
                  <a:gdLst>
                    <a:gd name="connsiteX0" fmla="*/ 0 w 8572"/>
                    <a:gd name="connsiteY0" fmla="*/ 9525 h 9525"/>
                    <a:gd name="connsiteX1" fmla="*/ 953 w 8572"/>
                    <a:gd name="connsiteY1" fmla="*/ 9525 h 9525"/>
                    <a:gd name="connsiteX2" fmla="*/ 8573 w 8572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72" h="9525">
                      <a:moveTo>
                        <a:pt x="0" y="9525"/>
                      </a:moveTo>
                      <a:lnTo>
                        <a:pt x="953" y="9525"/>
                      </a:lnTo>
                      <a:lnTo>
                        <a:pt x="8573" y="0"/>
                      </a:ln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1" name="任意多边形: 形状 49"/>
                <p:cNvSpPr/>
                <p:nvPr/>
              </p:nvSpPr>
              <p:spPr>
                <a:xfrm>
                  <a:off x="4150870" y="4592970"/>
                  <a:ext cx="921067" cy="1139190"/>
                </a:xfrm>
                <a:custGeom>
                  <a:avLst/>
                  <a:gdLst>
                    <a:gd name="connsiteX0" fmla="*/ 921068 w 921067"/>
                    <a:gd name="connsiteY0" fmla="*/ 880110 h 1139190"/>
                    <a:gd name="connsiteX1" fmla="*/ 616268 w 921067"/>
                    <a:gd name="connsiteY1" fmla="*/ 0 h 1139190"/>
                    <a:gd name="connsiteX2" fmla="*/ 368618 w 921067"/>
                    <a:gd name="connsiteY2" fmla="*/ 251460 h 1139190"/>
                    <a:gd name="connsiteX3" fmla="*/ 269558 w 921067"/>
                    <a:gd name="connsiteY3" fmla="*/ 551498 h 1139190"/>
                    <a:gd name="connsiteX4" fmla="*/ 327660 w 921067"/>
                    <a:gd name="connsiteY4" fmla="*/ 778193 h 1139190"/>
                    <a:gd name="connsiteX5" fmla="*/ 332423 w 921067"/>
                    <a:gd name="connsiteY5" fmla="*/ 784860 h 1139190"/>
                    <a:gd name="connsiteX6" fmla="*/ 8573 w 921067"/>
                    <a:gd name="connsiteY6" fmla="*/ 1129665 h 1139190"/>
                    <a:gd name="connsiteX7" fmla="*/ 0 w 921067"/>
                    <a:gd name="connsiteY7" fmla="*/ 1139190 h 1139190"/>
                    <a:gd name="connsiteX8" fmla="*/ 921068 w 921067"/>
                    <a:gd name="connsiteY8" fmla="*/ 880110 h 1139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067" h="1139190">
                      <a:moveTo>
                        <a:pt x="921068" y="880110"/>
                      </a:moveTo>
                      <a:lnTo>
                        <a:pt x="616268" y="0"/>
                      </a:lnTo>
                      <a:cubicBezTo>
                        <a:pt x="586740" y="7620"/>
                        <a:pt x="474345" y="48577"/>
                        <a:pt x="368618" y="251460"/>
                      </a:cubicBezTo>
                      <a:cubicBezTo>
                        <a:pt x="326708" y="331470"/>
                        <a:pt x="271463" y="488633"/>
                        <a:pt x="269558" y="551498"/>
                      </a:cubicBezTo>
                      <a:cubicBezTo>
                        <a:pt x="263843" y="684848"/>
                        <a:pt x="326708" y="777240"/>
                        <a:pt x="327660" y="778193"/>
                      </a:cubicBezTo>
                      <a:lnTo>
                        <a:pt x="332423" y="784860"/>
                      </a:lnTo>
                      <a:lnTo>
                        <a:pt x="8573" y="1129665"/>
                      </a:lnTo>
                      <a:lnTo>
                        <a:pt x="0" y="1139190"/>
                      </a:lnTo>
                      <a:lnTo>
                        <a:pt x="921068" y="880110"/>
                      </a:ln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2" name="任意多边形: 形状 50"/>
                <p:cNvSpPr/>
                <p:nvPr/>
              </p:nvSpPr>
              <p:spPr>
                <a:xfrm>
                  <a:off x="4119562" y="4614650"/>
                  <a:ext cx="962977" cy="1169670"/>
                </a:xfrm>
                <a:custGeom>
                  <a:avLst/>
                  <a:gdLst>
                    <a:gd name="connsiteX0" fmla="*/ 962025 w 962977"/>
                    <a:gd name="connsiteY0" fmla="*/ 903923 h 1169670"/>
                    <a:gd name="connsiteX1" fmla="*/ 962978 w 962977"/>
                    <a:gd name="connsiteY1" fmla="*/ 901065 h 1169670"/>
                    <a:gd name="connsiteX2" fmla="*/ 650558 w 962977"/>
                    <a:gd name="connsiteY2" fmla="*/ 0 h 1169670"/>
                    <a:gd name="connsiteX3" fmla="*/ 642938 w 962977"/>
                    <a:gd name="connsiteY3" fmla="*/ 953 h 1169670"/>
                    <a:gd name="connsiteX4" fmla="*/ 373380 w 962977"/>
                    <a:gd name="connsiteY4" fmla="*/ 263843 h 1169670"/>
                    <a:gd name="connsiteX5" fmla="*/ 272415 w 962977"/>
                    <a:gd name="connsiteY5" fmla="*/ 572453 h 1169670"/>
                    <a:gd name="connsiteX6" fmla="*/ 329565 w 962977"/>
                    <a:gd name="connsiteY6" fmla="*/ 803910 h 1169670"/>
                    <a:gd name="connsiteX7" fmla="*/ 0 w 962977"/>
                    <a:gd name="connsiteY7" fmla="*/ 1169670 h 1169670"/>
                    <a:gd name="connsiteX8" fmla="*/ 27623 w 962977"/>
                    <a:gd name="connsiteY8" fmla="*/ 1169670 h 1169670"/>
                    <a:gd name="connsiteX9" fmla="*/ 353378 w 962977"/>
                    <a:gd name="connsiteY9" fmla="*/ 805815 h 1169670"/>
                    <a:gd name="connsiteX10" fmla="*/ 348615 w 962977"/>
                    <a:gd name="connsiteY10" fmla="*/ 799148 h 1169670"/>
                    <a:gd name="connsiteX11" fmla="*/ 290513 w 962977"/>
                    <a:gd name="connsiteY11" fmla="*/ 572453 h 1169670"/>
                    <a:gd name="connsiteX12" fmla="*/ 389573 w 962977"/>
                    <a:gd name="connsiteY12" fmla="*/ 272415 h 1169670"/>
                    <a:gd name="connsiteX13" fmla="*/ 638175 w 962977"/>
                    <a:gd name="connsiteY13" fmla="*/ 20955 h 1169670"/>
                    <a:gd name="connsiteX14" fmla="*/ 942975 w 962977"/>
                    <a:gd name="connsiteY14" fmla="*/ 901065 h 1169670"/>
                    <a:gd name="connsiteX15" fmla="*/ 856298 w 962977"/>
                    <a:gd name="connsiteY15" fmla="*/ 1169670 h 1169670"/>
                    <a:gd name="connsiteX16" fmla="*/ 876300 w 962977"/>
                    <a:gd name="connsiteY16" fmla="*/ 1169670 h 1169670"/>
                    <a:gd name="connsiteX17" fmla="*/ 962025 w 962977"/>
                    <a:gd name="connsiteY17" fmla="*/ 903923 h 116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62977" h="1169670">
                      <a:moveTo>
                        <a:pt x="962025" y="903923"/>
                      </a:moveTo>
                      <a:lnTo>
                        <a:pt x="962978" y="901065"/>
                      </a:lnTo>
                      <a:lnTo>
                        <a:pt x="650558" y="0"/>
                      </a:lnTo>
                      <a:lnTo>
                        <a:pt x="642938" y="953"/>
                      </a:lnTo>
                      <a:cubicBezTo>
                        <a:pt x="637223" y="1905"/>
                        <a:pt x="501015" y="19050"/>
                        <a:pt x="373380" y="263843"/>
                      </a:cubicBezTo>
                      <a:cubicBezTo>
                        <a:pt x="329565" y="347663"/>
                        <a:pt x="274320" y="505778"/>
                        <a:pt x="272415" y="572453"/>
                      </a:cubicBezTo>
                      <a:cubicBezTo>
                        <a:pt x="267653" y="692468"/>
                        <a:pt x="315278" y="780098"/>
                        <a:pt x="329565" y="803910"/>
                      </a:cubicBezTo>
                      <a:lnTo>
                        <a:pt x="0" y="1169670"/>
                      </a:lnTo>
                      <a:lnTo>
                        <a:pt x="27623" y="1169670"/>
                      </a:lnTo>
                      <a:lnTo>
                        <a:pt x="353378" y="805815"/>
                      </a:lnTo>
                      <a:lnTo>
                        <a:pt x="348615" y="799148"/>
                      </a:lnTo>
                      <a:cubicBezTo>
                        <a:pt x="347663" y="798195"/>
                        <a:pt x="285750" y="705803"/>
                        <a:pt x="290513" y="572453"/>
                      </a:cubicBezTo>
                      <a:cubicBezTo>
                        <a:pt x="293370" y="509588"/>
                        <a:pt x="347663" y="352425"/>
                        <a:pt x="389573" y="272415"/>
                      </a:cubicBezTo>
                      <a:cubicBezTo>
                        <a:pt x="496253" y="69532"/>
                        <a:pt x="608648" y="28575"/>
                        <a:pt x="638175" y="20955"/>
                      </a:cubicBezTo>
                      <a:lnTo>
                        <a:pt x="942975" y="901065"/>
                      </a:lnTo>
                      <a:lnTo>
                        <a:pt x="856298" y="1169670"/>
                      </a:lnTo>
                      <a:lnTo>
                        <a:pt x="876300" y="1169670"/>
                      </a:lnTo>
                      <a:lnTo>
                        <a:pt x="962025" y="903923"/>
                      </a:lnTo>
                      <a:close/>
                    </a:path>
                  </a:pathLst>
                </a:custGeom>
                <a:solidFill>
                  <a:srgbClr val="1D208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53" name="任意多边形: 形状 51"/>
              <p:cNvSpPr/>
              <p:nvPr/>
            </p:nvSpPr>
            <p:spPr>
              <a:xfrm>
                <a:off x="4713922" y="4400967"/>
                <a:ext cx="2722245" cy="1122044"/>
              </a:xfrm>
              <a:custGeom>
                <a:avLst/>
                <a:gdLst>
                  <a:gd name="connsiteX0" fmla="*/ 2583180 w 2722245"/>
                  <a:gd name="connsiteY0" fmla="*/ 1122045 h 1122044"/>
                  <a:gd name="connsiteX1" fmla="*/ 140017 w 2722245"/>
                  <a:gd name="connsiteY1" fmla="*/ 1122045 h 1122044"/>
                  <a:gd name="connsiteX2" fmla="*/ 0 w 2722245"/>
                  <a:gd name="connsiteY2" fmla="*/ 982028 h 1122044"/>
                  <a:gd name="connsiteX3" fmla="*/ 0 w 2722245"/>
                  <a:gd name="connsiteY3" fmla="*/ 140017 h 1122044"/>
                  <a:gd name="connsiteX4" fmla="*/ 140017 w 2722245"/>
                  <a:gd name="connsiteY4" fmla="*/ 0 h 1122044"/>
                  <a:gd name="connsiteX5" fmla="*/ 2582228 w 2722245"/>
                  <a:gd name="connsiteY5" fmla="*/ 0 h 1122044"/>
                  <a:gd name="connsiteX6" fmla="*/ 2722245 w 2722245"/>
                  <a:gd name="connsiteY6" fmla="*/ 140017 h 1122044"/>
                  <a:gd name="connsiteX7" fmla="*/ 2722245 w 2722245"/>
                  <a:gd name="connsiteY7" fmla="*/ 982028 h 1122044"/>
                  <a:gd name="connsiteX8" fmla="*/ 2583180 w 2722245"/>
                  <a:gd name="connsiteY8" fmla="*/ 1122045 h 112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2245" h="1122044">
                    <a:moveTo>
                      <a:pt x="2583180" y="1122045"/>
                    </a:moveTo>
                    <a:lnTo>
                      <a:pt x="140017" y="1122045"/>
                    </a:lnTo>
                    <a:cubicBezTo>
                      <a:pt x="62865" y="1122045"/>
                      <a:pt x="0" y="1059180"/>
                      <a:pt x="0" y="982028"/>
                    </a:cubicBezTo>
                    <a:lnTo>
                      <a:pt x="0" y="140017"/>
                    </a:lnTo>
                    <a:cubicBezTo>
                      <a:pt x="0" y="62865"/>
                      <a:pt x="62865" y="0"/>
                      <a:pt x="140017" y="0"/>
                    </a:cubicBezTo>
                    <a:lnTo>
                      <a:pt x="2582228" y="0"/>
                    </a:lnTo>
                    <a:cubicBezTo>
                      <a:pt x="2659380" y="0"/>
                      <a:pt x="2722245" y="62865"/>
                      <a:pt x="2722245" y="140017"/>
                    </a:cubicBezTo>
                    <a:lnTo>
                      <a:pt x="2722245" y="982028"/>
                    </a:lnTo>
                    <a:cubicBezTo>
                      <a:pt x="2722245" y="1059180"/>
                      <a:pt x="2660333" y="1122045"/>
                      <a:pt x="2583180" y="1122045"/>
                    </a:cubicBezTo>
                    <a:close/>
                  </a:path>
                </a:pathLst>
              </a:custGeom>
              <a:solidFill>
                <a:srgbClr val="FFCC61"/>
              </a:solidFill>
              <a:ln w="57150" cap="flat">
                <a:solidFill>
                  <a:srgbClr val="432AB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任意多边形: 形状 52"/>
              <p:cNvSpPr/>
              <p:nvPr/>
            </p:nvSpPr>
            <p:spPr>
              <a:xfrm>
                <a:off x="5025389" y="4460975"/>
                <a:ext cx="2046922" cy="1002982"/>
              </a:xfrm>
              <a:custGeom>
                <a:avLst/>
                <a:gdLst>
                  <a:gd name="connsiteX0" fmla="*/ 0 w 2046922"/>
                  <a:gd name="connsiteY0" fmla="*/ 0 h 1002982"/>
                  <a:gd name="connsiteX1" fmla="*/ 2046923 w 2046922"/>
                  <a:gd name="connsiteY1" fmla="*/ 0 h 1002982"/>
                  <a:gd name="connsiteX2" fmla="*/ 2046923 w 2046922"/>
                  <a:gd name="connsiteY2" fmla="*/ 1002983 h 1002982"/>
                  <a:gd name="connsiteX3" fmla="*/ 0 w 2046922"/>
                  <a:gd name="connsiteY3" fmla="*/ 1002983 h 100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922" h="1002982">
                    <a:moveTo>
                      <a:pt x="0" y="0"/>
                    </a:moveTo>
                    <a:lnTo>
                      <a:pt x="2046923" y="0"/>
                    </a:lnTo>
                    <a:lnTo>
                      <a:pt x="2046923" y="1002983"/>
                    </a:lnTo>
                    <a:lnTo>
                      <a:pt x="0" y="1002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任意多边形: 形状 53"/>
              <p:cNvSpPr/>
              <p:nvPr/>
            </p:nvSpPr>
            <p:spPr>
              <a:xfrm>
                <a:off x="7132319" y="4768431"/>
                <a:ext cx="224790" cy="224789"/>
              </a:xfrm>
              <a:custGeom>
                <a:avLst/>
                <a:gdLst>
                  <a:gd name="connsiteX0" fmla="*/ 224790 w 224790"/>
                  <a:gd name="connsiteY0" fmla="*/ 112395 h 224789"/>
                  <a:gd name="connsiteX1" fmla="*/ 112395 w 224790"/>
                  <a:gd name="connsiteY1" fmla="*/ 224790 h 224789"/>
                  <a:gd name="connsiteX2" fmla="*/ 0 w 224790"/>
                  <a:gd name="connsiteY2" fmla="*/ 112395 h 224789"/>
                  <a:gd name="connsiteX3" fmla="*/ 112395 w 224790"/>
                  <a:gd name="connsiteY3" fmla="*/ 0 h 224789"/>
                  <a:gd name="connsiteX4" fmla="*/ 224790 w 224790"/>
                  <a:gd name="connsiteY4" fmla="*/ 112395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790" h="224789">
                    <a:moveTo>
                      <a:pt x="224790" y="112395"/>
                    </a:moveTo>
                    <a:cubicBezTo>
                      <a:pt x="224790" y="174469"/>
                      <a:pt x="174469" y="224790"/>
                      <a:pt x="112395" y="224790"/>
                    </a:cubicBezTo>
                    <a:cubicBezTo>
                      <a:pt x="50321" y="224790"/>
                      <a:pt x="0" y="174469"/>
                      <a:pt x="0" y="112395"/>
                    </a:cubicBezTo>
                    <a:cubicBezTo>
                      <a:pt x="0" y="50321"/>
                      <a:pt x="50321" y="0"/>
                      <a:pt x="112395" y="0"/>
                    </a:cubicBezTo>
                    <a:cubicBezTo>
                      <a:pt x="174469" y="0"/>
                      <a:pt x="224790" y="50321"/>
                      <a:pt x="224790" y="112395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432AB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任意多边形: 形状 60"/>
              <p:cNvSpPr/>
              <p:nvPr/>
            </p:nvSpPr>
            <p:spPr>
              <a:xfrm>
                <a:off x="4568246" y="4992922"/>
                <a:ext cx="579773" cy="531361"/>
              </a:xfrm>
              <a:custGeom>
                <a:avLst/>
                <a:gdLst>
                  <a:gd name="connsiteX0" fmla="*/ 149543 w 579773"/>
                  <a:gd name="connsiteY0" fmla="*/ 86544 h 531361"/>
                  <a:gd name="connsiteX1" fmla="*/ 571500 w 579773"/>
                  <a:gd name="connsiteY1" fmla="*/ 59874 h 531361"/>
                  <a:gd name="connsiteX2" fmla="*/ 195263 w 579773"/>
                  <a:gd name="connsiteY2" fmla="*/ 531362 h 531361"/>
                  <a:gd name="connsiteX3" fmla="*/ 0 w 579773"/>
                  <a:gd name="connsiteY3" fmla="*/ 323717 h 531361"/>
                  <a:gd name="connsiteX4" fmla="*/ 149543 w 579773"/>
                  <a:gd name="connsiteY4" fmla="*/ 86544 h 53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773" h="531361">
                    <a:moveTo>
                      <a:pt x="149543" y="86544"/>
                    </a:moveTo>
                    <a:cubicBezTo>
                      <a:pt x="226695" y="95117"/>
                      <a:pt x="473392" y="-92526"/>
                      <a:pt x="571500" y="59874"/>
                    </a:cubicBezTo>
                    <a:cubicBezTo>
                      <a:pt x="645795" y="174174"/>
                      <a:pt x="195263" y="531362"/>
                      <a:pt x="195263" y="531362"/>
                    </a:cubicBezTo>
                    <a:lnTo>
                      <a:pt x="0" y="323717"/>
                    </a:lnTo>
                    <a:lnTo>
                      <a:pt x="149543" y="86544"/>
                    </a:lnTo>
                    <a:close/>
                  </a:path>
                </a:pathLst>
              </a:custGeom>
              <a:solidFill>
                <a:srgbClr val="FFF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任意多边形: 形状 63"/>
              <p:cNvSpPr/>
              <p:nvPr/>
            </p:nvSpPr>
            <p:spPr>
              <a:xfrm>
                <a:off x="4714334" y="4985148"/>
                <a:ext cx="428658" cy="498046"/>
              </a:xfrm>
              <a:custGeom>
                <a:avLst/>
                <a:gdLst>
                  <a:gd name="connsiteX0" fmla="*/ 419100 w 428658"/>
                  <a:gd name="connsiteY0" fmla="*/ 63706 h 498046"/>
                  <a:gd name="connsiteX1" fmla="*/ 98107 w 428658"/>
                  <a:gd name="connsiteY1" fmla="*/ 53229 h 498046"/>
                  <a:gd name="connsiteX2" fmla="*/ 0 w 428658"/>
                  <a:gd name="connsiteY2" fmla="*/ 85614 h 498046"/>
                  <a:gd name="connsiteX3" fmla="*/ 0 w 428658"/>
                  <a:gd name="connsiteY3" fmla="*/ 104664 h 498046"/>
                  <a:gd name="connsiteX4" fmla="*/ 104775 w 428658"/>
                  <a:gd name="connsiteY4" fmla="*/ 71326 h 498046"/>
                  <a:gd name="connsiteX5" fmla="*/ 402907 w 428658"/>
                  <a:gd name="connsiteY5" fmla="*/ 74184 h 498046"/>
                  <a:gd name="connsiteX6" fmla="*/ 81915 w 428658"/>
                  <a:gd name="connsiteY6" fmla="*/ 489474 h 498046"/>
                  <a:gd name="connsiteX7" fmla="*/ 100965 w 428658"/>
                  <a:gd name="connsiteY7" fmla="*/ 498046 h 498046"/>
                  <a:gd name="connsiteX8" fmla="*/ 419100 w 428658"/>
                  <a:gd name="connsiteY8" fmla="*/ 63706 h 49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658" h="498046">
                    <a:moveTo>
                      <a:pt x="419100" y="63706"/>
                    </a:moveTo>
                    <a:cubicBezTo>
                      <a:pt x="347663" y="-46784"/>
                      <a:pt x="202882" y="11319"/>
                      <a:pt x="98107" y="53229"/>
                    </a:cubicBezTo>
                    <a:cubicBezTo>
                      <a:pt x="60007" y="68469"/>
                      <a:pt x="22860" y="83709"/>
                      <a:pt x="0" y="85614"/>
                    </a:cubicBezTo>
                    <a:lnTo>
                      <a:pt x="0" y="104664"/>
                    </a:lnTo>
                    <a:cubicBezTo>
                      <a:pt x="26670" y="102759"/>
                      <a:pt x="61913" y="88471"/>
                      <a:pt x="104775" y="71326"/>
                    </a:cubicBezTo>
                    <a:cubicBezTo>
                      <a:pt x="209550" y="29416"/>
                      <a:pt x="339090" y="-23924"/>
                      <a:pt x="402907" y="74184"/>
                    </a:cubicBezTo>
                    <a:cubicBezTo>
                      <a:pt x="452438" y="150384"/>
                      <a:pt x="222885" y="369459"/>
                      <a:pt x="81915" y="489474"/>
                    </a:cubicBezTo>
                    <a:lnTo>
                      <a:pt x="100965" y="498046"/>
                    </a:lnTo>
                    <a:cubicBezTo>
                      <a:pt x="226695" y="392319"/>
                      <a:pt x="481013" y="158956"/>
                      <a:pt x="419100" y="63706"/>
                    </a:cubicBezTo>
                    <a:close/>
                  </a:path>
                </a:pathLst>
              </a:custGeom>
              <a:solidFill>
                <a:srgbClr val="1D20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任意多边形: 形状 64"/>
              <p:cNvSpPr/>
              <p:nvPr/>
            </p:nvSpPr>
            <p:spPr>
              <a:xfrm>
                <a:off x="6890251" y="4920412"/>
                <a:ext cx="1141545" cy="854060"/>
              </a:xfrm>
              <a:custGeom>
                <a:avLst/>
                <a:gdLst>
                  <a:gd name="connsiteX0" fmla="*/ 930091 w 1141545"/>
                  <a:gd name="connsiteY0" fmla="*/ 854061 h 854060"/>
                  <a:gd name="connsiteX1" fmla="*/ 414788 w 1141545"/>
                  <a:gd name="connsiteY1" fmla="*/ 854061 h 854060"/>
                  <a:gd name="connsiteX2" fmla="*/ 228098 w 1141545"/>
                  <a:gd name="connsiteY2" fmla="*/ 660703 h 854060"/>
                  <a:gd name="connsiteX3" fmla="*/ 245243 w 1141545"/>
                  <a:gd name="connsiteY3" fmla="*/ 480681 h 854060"/>
                  <a:gd name="connsiteX4" fmla="*/ 14738 w 1141545"/>
                  <a:gd name="connsiteY4" fmla="*/ 28243 h 854060"/>
                  <a:gd name="connsiteX5" fmla="*/ 424313 w 1141545"/>
                  <a:gd name="connsiteY5" fmla="*/ 243508 h 854060"/>
                  <a:gd name="connsiteX6" fmla="*/ 985335 w 1141545"/>
                  <a:gd name="connsiteY6" fmla="*/ 248271 h 854060"/>
                  <a:gd name="connsiteX7" fmla="*/ 1052010 w 1141545"/>
                  <a:gd name="connsiteY7" fmla="*/ 755001 h 854060"/>
                  <a:gd name="connsiteX8" fmla="*/ 1141545 w 1141545"/>
                  <a:gd name="connsiteY8" fmla="*/ 854061 h 854060"/>
                  <a:gd name="connsiteX9" fmla="*/ 930091 w 1141545"/>
                  <a:gd name="connsiteY9" fmla="*/ 854061 h 85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1545" h="854060">
                    <a:moveTo>
                      <a:pt x="930091" y="854061"/>
                    </a:moveTo>
                    <a:lnTo>
                      <a:pt x="414788" y="854061"/>
                    </a:lnTo>
                    <a:cubicBezTo>
                      <a:pt x="414788" y="854061"/>
                      <a:pt x="252863" y="761668"/>
                      <a:pt x="228098" y="660703"/>
                    </a:cubicBezTo>
                    <a:cubicBezTo>
                      <a:pt x="204285" y="559738"/>
                      <a:pt x="245243" y="480681"/>
                      <a:pt x="245243" y="480681"/>
                    </a:cubicBezTo>
                    <a:cubicBezTo>
                      <a:pt x="245243" y="471156"/>
                      <a:pt x="-70987" y="111111"/>
                      <a:pt x="14738" y="28243"/>
                    </a:cubicBezTo>
                    <a:cubicBezTo>
                      <a:pt x="121418" y="-75579"/>
                      <a:pt x="324300" y="132066"/>
                      <a:pt x="424313" y="243508"/>
                    </a:cubicBezTo>
                    <a:cubicBezTo>
                      <a:pt x="424313" y="243508"/>
                      <a:pt x="772928" y="154926"/>
                      <a:pt x="985335" y="248271"/>
                    </a:cubicBezTo>
                    <a:cubicBezTo>
                      <a:pt x="1197743" y="341616"/>
                      <a:pt x="1052010" y="755001"/>
                      <a:pt x="1052010" y="755001"/>
                    </a:cubicBezTo>
                    <a:lnTo>
                      <a:pt x="1141545" y="854061"/>
                    </a:lnTo>
                    <a:lnTo>
                      <a:pt x="930091" y="854061"/>
                    </a:lnTo>
                    <a:close/>
                  </a:path>
                </a:pathLst>
              </a:custGeom>
              <a:solidFill>
                <a:srgbClr val="FFF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67" name="图形 4"/>
              <p:cNvGrpSpPr/>
              <p:nvPr/>
            </p:nvGrpSpPr>
            <p:grpSpPr>
              <a:xfrm>
                <a:off x="6859030" y="3395590"/>
                <a:ext cx="1194550" cy="2388730"/>
                <a:chOff x="6859030" y="3395590"/>
                <a:chExt cx="1194550" cy="2388730"/>
              </a:xfrm>
            </p:grpSpPr>
            <p:sp>
              <p:nvSpPr>
                <p:cNvPr id="68" name="任意多边形: 形状 66"/>
                <p:cNvSpPr/>
                <p:nvPr/>
              </p:nvSpPr>
              <p:spPr>
                <a:xfrm>
                  <a:off x="6859030" y="3395590"/>
                  <a:ext cx="1112441" cy="834461"/>
                </a:xfrm>
                <a:custGeom>
                  <a:avLst/>
                  <a:gdLst>
                    <a:gd name="connsiteX0" fmla="*/ 1033384 w 1112441"/>
                    <a:gd name="connsiteY0" fmla="*/ 742069 h 834461"/>
                    <a:gd name="connsiteX1" fmla="*/ 971472 w 1112441"/>
                    <a:gd name="connsiteY1" fmla="*/ 247721 h 834461"/>
                    <a:gd name="connsiteX2" fmla="*/ 416164 w 1112441"/>
                    <a:gd name="connsiteY2" fmla="*/ 243911 h 834461"/>
                    <a:gd name="connsiteX3" fmla="*/ 410449 w 1112441"/>
                    <a:gd name="connsiteY3" fmla="*/ 244864 h 834461"/>
                    <a:gd name="connsiteX4" fmla="*/ 406639 w 1112441"/>
                    <a:gd name="connsiteY4" fmla="*/ 241054 h 834461"/>
                    <a:gd name="connsiteX5" fmla="*/ 78979 w 1112441"/>
                    <a:gd name="connsiteY5" fmla="*/ 71 h 834461"/>
                    <a:gd name="connsiteX6" fmla="*/ 12304 w 1112441"/>
                    <a:gd name="connsiteY6" fmla="*/ 25789 h 834461"/>
                    <a:gd name="connsiteX7" fmla="*/ 217092 w 1112441"/>
                    <a:gd name="connsiteY7" fmla="*/ 429649 h 834461"/>
                    <a:gd name="connsiteX8" fmla="*/ 245667 w 1112441"/>
                    <a:gd name="connsiteY8" fmla="*/ 471559 h 834461"/>
                    <a:gd name="connsiteX9" fmla="*/ 245667 w 1112441"/>
                    <a:gd name="connsiteY9" fmla="*/ 473464 h 834461"/>
                    <a:gd name="connsiteX10" fmla="*/ 244714 w 1112441"/>
                    <a:gd name="connsiteY10" fmla="*/ 475369 h 834461"/>
                    <a:gd name="connsiteX11" fmla="*/ 228522 w 1112441"/>
                    <a:gd name="connsiteY11" fmla="*/ 648724 h 834461"/>
                    <a:gd name="connsiteX12" fmla="*/ 408544 w 1112441"/>
                    <a:gd name="connsiteY12" fmla="*/ 834462 h 834461"/>
                    <a:gd name="connsiteX13" fmla="*/ 1112442 w 1112441"/>
                    <a:gd name="connsiteY13" fmla="*/ 834462 h 834461"/>
                    <a:gd name="connsiteX14" fmla="*/ 1033384 w 1112441"/>
                    <a:gd name="connsiteY14" fmla="*/ 746831 h 834461"/>
                    <a:gd name="connsiteX15" fmla="*/ 1033384 w 1112441"/>
                    <a:gd name="connsiteY15" fmla="*/ 742069 h 834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12441" h="834461">
                      <a:moveTo>
                        <a:pt x="1033384" y="742069"/>
                      </a:moveTo>
                      <a:cubicBezTo>
                        <a:pt x="1034337" y="738259"/>
                        <a:pt x="1173402" y="335351"/>
                        <a:pt x="971472" y="247721"/>
                      </a:cubicBezTo>
                      <a:cubicBezTo>
                        <a:pt x="764779" y="157234"/>
                        <a:pt x="419974" y="242959"/>
                        <a:pt x="416164" y="243911"/>
                      </a:cubicBezTo>
                      <a:lnTo>
                        <a:pt x="410449" y="244864"/>
                      </a:lnTo>
                      <a:lnTo>
                        <a:pt x="406639" y="241054"/>
                      </a:lnTo>
                      <a:cubicBezTo>
                        <a:pt x="266622" y="82939"/>
                        <a:pt x="156132" y="2929"/>
                        <a:pt x="78979" y="71"/>
                      </a:cubicBezTo>
                      <a:cubicBezTo>
                        <a:pt x="52309" y="-881"/>
                        <a:pt x="30402" y="7691"/>
                        <a:pt x="12304" y="25789"/>
                      </a:cubicBezTo>
                      <a:cubicBezTo>
                        <a:pt x="-51513" y="87701"/>
                        <a:pt x="150417" y="344876"/>
                        <a:pt x="217092" y="429649"/>
                      </a:cubicBezTo>
                      <a:cubicBezTo>
                        <a:pt x="244714" y="464891"/>
                        <a:pt x="245667" y="466796"/>
                        <a:pt x="245667" y="471559"/>
                      </a:cubicBezTo>
                      <a:lnTo>
                        <a:pt x="245667" y="473464"/>
                      </a:lnTo>
                      <a:lnTo>
                        <a:pt x="244714" y="475369"/>
                      </a:lnTo>
                      <a:cubicBezTo>
                        <a:pt x="244714" y="476321"/>
                        <a:pt x="205662" y="553474"/>
                        <a:pt x="228522" y="648724"/>
                      </a:cubicBezTo>
                      <a:cubicBezTo>
                        <a:pt x="249477" y="738259"/>
                        <a:pt x="389494" y="823031"/>
                        <a:pt x="408544" y="834462"/>
                      </a:cubicBezTo>
                      <a:lnTo>
                        <a:pt x="1112442" y="834462"/>
                      </a:lnTo>
                      <a:lnTo>
                        <a:pt x="1033384" y="746831"/>
                      </a:lnTo>
                      <a:lnTo>
                        <a:pt x="1033384" y="742069"/>
                      </a:ln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" name="任意多边形: 形状 67"/>
                <p:cNvSpPr/>
                <p:nvPr/>
              </p:nvSpPr>
              <p:spPr>
                <a:xfrm>
                  <a:off x="6890196" y="4920343"/>
                  <a:ext cx="1163384" cy="863977"/>
                </a:xfrm>
                <a:custGeom>
                  <a:avLst/>
                  <a:gdLst>
                    <a:gd name="connsiteX0" fmla="*/ 247079 w 1163384"/>
                    <a:gd name="connsiteY0" fmla="*/ 668715 h 863977"/>
                    <a:gd name="connsiteX1" fmla="*/ 263272 w 1163384"/>
                    <a:gd name="connsiteY1" fmla="*/ 495360 h 863977"/>
                    <a:gd name="connsiteX2" fmla="*/ 264224 w 1163384"/>
                    <a:gd name="connsiteY2" fmla="*/ 493455 h 863977"/>
                    <a:gd name="connsiteX3" fmla="*/ 264224 w 1163384"/>
                    <a:gd name="connsiteY3" fmla="*/ 491550 h 863977"/>
                    <a:gd name="connsiteX4" fmla="*/ 235649 w 1163384"/>
                    <a:gd name="connsiteY4" fmla="*/ 449640 h 863977"/>
                    <a:gd name="connsiteX5" fmla="*/ 30862 w 1163384"/>
                    <a:gd name="connsiteY5" fmla="*/ 45780 h 863977"/>
                    <a:gd name="connsiteX6" fmla="*/ 97537 w 1163384"/>
                    <a:gd name="connsiteY6" fmla="*/ 20062 h 863977"/>
                    <a:gd name="connsiteX7" fmla="*/ 426149 w 1163384"/>
                    <a:gd name="connsiteY7" fmla="*/ 260092 h 863977"/>
                    <a:gd name="connsiteX8" fmla="*/ 429960 w 1163384"/>
                    <a:gd name="connsiteY8" fmla="*/ 263902 h 863977"/>
                    <a:gd name="connsiteX9" fmla="*/ 435674 w 1163384"/>
                    <a:gd name="connsiteY9" fmla="*/ 262950 h 863977"/>
                    <a:gd name="connsiteX10" fmla="*/ 990982 w 1163384"/>
                    <a:gd name="connsiteY10" fmla="*/ 266760 h 863977"/>
                    <a:gd name="connsiteX11" fmla="*/ 1052895 w 1163384"/>
                    <a:gd name="connsiteY11" fmla="*/ 761107 h 863977"/>
                    <a:gd name="connsiteX12" fmla="*/ 1050989 w 1163384"/>
                    <a:gd name="connsiteY12" fmla="*/ 766822 h 863977"/>
                    <a:gd name="connsiteX13" fmla="*/ 1130047 w 1163384"/>
                    <a:gd name="connsiteY13" fmla="*/ 854452 h 863977"/>
                    <a:gd name="connsiteX14" fmla="*/ 1139572 w 1163384"/>
                    <a:gd name="connsiteY14" fmla="*/ 863977 h 863977"/>
                    <a:gd name="connsiteX15" fmla="*/ 1163385 w 1163384"/>
                    <a:gd name="connsiteY15" fmla="*/ 863025 h 863977"/>
                    <a:gd name="connsiteX16" fmla="*/ 1072897 w 1163384"/>
                    <a:gd name="connsiteY16" fmla="*/ 762060 h 863977"/>
                    <a:gd name="connsiteX17" fmla="*/ 998602 w 1163384"/>
                    <a:gd name="connsiteY17" fmla="*/ 248662 h 863977"/>
                    <a:gd name="connsiteX18" fmla="*/ 436627 w 1163384"/>
                    <a:gd name="connsiteY18" fmla="*/ 241995 h 863977"/>
                    <a:gd name="connsiteX19" fmla="*/ 98489 w 1163384"/>
                    <a:gd name="connsiteY19" fmla="*/ 60 h 863977"/>
                    <a:gd name="connsiteX20" fmla="*/ 17527 w 1163384"/>
                    <a:gd name="connsiteY20" fmla="*/ 30540 h 863977"/>
                    <a:gd name="connsiteX21" fmla="*/ 220410 w 1163384"/>
                    <a:gd name="connsiteY21" fmla="*/ 460117 h 863977"/>
                    <a:gd name="connsiteX22" fmla="*/ 244222 w 1163384"/>
                    <a:gd name="connsiteY22" fmla="*/ 490597 h 863977"/>
                    <a:gd name="connsiteX23" fmla="*/ 228029 w 1163384"/>
                    <a:gd name="connsiteY23" fmla="*/ 672525 h 863977"/>
                    <a:gd name="connsiteX24" fmla="*/ 405195 w 1163384"/>
                    <a:gd name="connsiteY24" fmla="*/ 863025 h 863977"/>
                    <a:gd name="connsiteX25" fmla="*/ 437579 w 1163384"/>
                    <a:gd name="connsiteY25" fmla="*/ 863025 h 863977"/>
                    <a:gd name="connsiteX26" fmla="*/ 247079 w 1163384"/>
                    <a:gd name="connsiteY26" fmla="*/ 668715 h 863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3384" h="863977">
                      <a:moveTo>
                        <a:pt x="247079" y="668715"/>
                      </a:moveTo>
                      <a:cubicBezTo>
                        <a:pt x="224220" y="572512"/>
                        <a:pt x="263272" y="495360"/>
                        <a:pt x="263272" y="495360"/>
                      </a:cubicBezTo>
                      <a:lnTo>
                        <a:pt x="264224" y="493455"/>
                      </a:lnTo>
                      <a:lnTo>
                        <a:pt x="264224" y="491550"/>
                      </a:lnTo>
                      <a:cubicBezTo>
                        <a:pt x="264224" y="486787"/>
                        <a:pt x="263272" y="485835"/>
                        <a:pt x="235649" y="449640"/>
                      </a:cubicBezTo>
                      <a:cubicBezTo>
                        <a:pt x="168974" y="364867"/>
                        <a:pt x="-32955" y="107692"/>
                        <a:pt x="30862" y="45780"/>
                      </a:cubicBezTo>
                      <a:cubicBezTo>
                        <a:pt x="48960" y="27682"/>
                        <a:pt x="70867" y="19110"/>
                        <a:pt x="97537" y="20062"/>
                      </a:cubicBezTo>
                      <a:cubicBezTo>
                        <a:pt x="174689" y="22920"/>
                        <a:pt x="285179" y="103882"/>
                        <a:pt x="426149" y="260092"/>
                      </a:cubicBezTo>
                      <a:lnTo>
                        <a:pt x="429960" y="263902"/>
                      </a:lnTo>
                      <a:lnTo>
                        <a:pt x="435674" y="262950"/>
                      </a:lnTo>
                      <a:cubicBezTo>
                        <a:pt x="439485" y="261997"/>
                        <a:pt x="783337" y="176272"/>
                        <a:pt x="990982" y="266760"/>
                      </a:cubicBezTo>
                      <a:cubicBezTo>
                        <a:pt x="1192912" y="355342"/>
                        <a:pt x="1053847" y="757297"/>
                        <a:pt x="1052895" y="761107"/>
                      </a:cubicBezTo>
                      <a:lnTo>
                        <a:pt x="1050989" y="766822"/>
                      </a:lnTo>
                      <a:lnTo>
                        <a:pt x="1130047" y="854452"/>
                      </a:lnTo>
                      <a:lnTo>
                        <a:pt x="1139572" y="863977"/>
                      </a:lnTo>
                      <a:lnTo>
                        <a:pt x="1163385" y="863025"/>
                      </a:lnTo>
                      <a:lnTo>
                        <a:pt x="1072897" y="762060"/>
                      </a:lnTo>
                      <a:cubicBezTo>
                        <a:pt x="1090042" y="710625"/>
                        <a:pt x="1206247" y="340102"/>
                        <a:pt x="998602" y="248662"/>
                      </a:cubicBezTo>
                      <a:cubicBezTo>
                        <a:pt x="797624" y="161032"/>
                        <a:pt x="484252" y="230565"/>
                        <a:pt x="436627" y="241995"/>
                      </a:cubicBezTo>
                      <a:cubicBezTo>
                        <a:pt x="291847" y="81975"/>
                        <a:pt x="181357" y="2917"/>
                        <a:pt x="98489" y="60"/>
                      </a:cubicBezTo>
                      <a:cubicBezTo>
                        <a:pt x="67057" y="-893"/>
                        <a:pt x="39435" y="9585"/>
                        <a:pt x="17527" y="30540"/>
                      </a:cubicBezTo>
                      <a:cubicBezTo>
                        <a:pt x="-50101" y="96262"/>
                        <a:pt x="90870" y="294382"/>
                        <a:pt x="220410" y="460117"/>
                      </a:cubicBezTo>
                      <a:cubicBezTo>
                        <a:pt x="229935" y="472500"/>
                        <a:pt x="239460" y="484882"/>
                        <a:pt x="244222" y="490597"/>
                      </a:cubicBezTo>
                      <a:cubicBezTo>
                        <a:pt x="235649" y="509647"/>
                        <a:pt x="207074" y="582990"/>
                        <a:pt x="228029" y="672525"/>
                      </a:cubicBezTo>
                      <a:cubicBezTo>
                        <a:pt x="252795" y="776347"/>
                        <a:pt x="398527" y="859215"/>
                        <a:pt x="405195" y="863025"/>
                      </a:cubicBezTo>
                      <a:lnTo>
                        <a:pt x="437579" y="863025"/>
                      </a:lnTo>
                      <a:cubicBezTo>
                        <a:pt x="418529" y="852547"/>
                        <a:pt x="268035" y="758250"/>
                        <a:pt x="247079" y="668715"/>
                      </a:cubicBezTo>
                      <a:close/>
                    </a:path>
                  </a:pathLst>
                </a:custGeom>
                <a:solidFill>
                  <a:srgbClr val="1D208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7007" y="7637"/>
              <a:ext cx="2737" cy="6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spc="200">
                  <a:solidFill>
                    <a:srgbClr val="FF9500"/>
                  </a:solidFill>
                  <a:uFillTx/>
                  <a:latin typeface="汉仪铸字苏打黑简" panose="00020600040101010101" charset="-122"/>
                  <a:ea typeface="汉仪铸字苏打黑简" panose="00020600040101010101" charset="-122"/>
                  <a:cs typeface="汉仪铸字苏打黑简" panose="00020600040101010101" charset="-122"/>
                </a:rPr>
                <a:t>自主学习：</a:t>
              </a:r>
              <a:endParaRPr lang="zh-CN" sz="2400" spc="200">
                <a:solidFill>
                  <a:srgbClr val="FF9500"/>
                </a:solidFill>
                <a:uFillTx/>
                <a:latin typeface="汉仪铸字苏打黑简" panose="00020600040101010101" charset="-122"/>
                <a:ea typeface="汉仪铸字苏打黑简" panose="00020600040101010101" charset="-122"/>
                <a:cs typeface="汉仪铸字苏打黑简" panose="00020600040101010101" charset="-122"/>
              </a:endParaRPr>
            </a:p>
          </p:txBody>
        </p:sp>
      </p:grpSp>
      <p:sp>
        <p:nvSpPr>
          <p:cNvPr id="161" name="矩形 160"/>
          <p:cNvSpPr/>
          <p:nvPr/>
        </p:nvSpPr>
        <p:spPr>
          <a:xfrm>
            <a:off x="4219575" y="2892425"/>
            <a:ext cx="3668395" cy="219964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zh-CN" altLang="en-US" dirty="0" smtClean="0">
                <a:solidFill>
                  <a:srgbClr val="231F20"/>
                </a:solidFill>
                <a:latin typeface="汉仪铸字苏打黑简" panose="00020600040101010101" charset="-122"/>
                <a:ea typeface="汉仪铸字苏打黑简" panose="00020600040101010101" charset="-122"/>
                <a:cs typeface="汉仪铸字苏打黑简" panose="00020600040101010101" charset="-122"/>
                <a:sym typeface="+mn-ea"/>
              </a:rPr>
              <a:t>   </a:t>
            </a:r>
            <a:endParaRPr lang="zh-CN" altLang="en-US" dirty="0" smtClean="0">
              <a:solidFill>
                <a:srgbClr val="231F20"/>
              </a:solidFill>
              <a:latin typeface="汉仪铸字苏打黑简" panose="00020600040101010101" charset="-122"/>
              <a:ea typeface="汉仪铸字苏打黑简" panose="00020600040101010101" charset="-122"/>
              <a:cs typeface="汉仪铸字苏打黑简" panose="00020600040101010101" charset="-122"/>
              <a:sym typeface="+mn-ea"/>
            </a:endParaRPr>
          </a:p>
          <a:p>
            <a:r>
              <a:rPr lang="zh-CN" altLang="en-US" dirty="0" smtClean="0">
                <a:solidFill>
                  <a:srgbClr val="231F20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dirty="0" smtClean="0">
                <a:solidFill>
                  <a:srgbClr val="231F20"/>
                </a:solidFill>
                <a:latin typeface="+mn-ea"/>
                <a:cs typeface="+mn-ea"/>
                <a:sym typeface="+mn-ea"/>
              </a:rPr>
              <a:t>  </a:t>
            </a:r>
            <a:r>
              <a:rPr lang="zh-CN" altLang="en-US" dirty="0" smtClean="0">
                <a:solidFill>
                  <a:srgbClr val="231F20"/>
                </a:solidFill>
                <a:latin typeface="+mn-ea"/>
                <a:cs typeface="+mn-ea"/>
                <a:sym typeface="汉仪铸字苏打黑简" panose="00020600040101010101" charset="-122"/>
              </a:rPr>
              <a:t>观看微课或阅读道闸控制系统关键部件相关知识链接，小组合作，完成道闸硬件模型的搭建。</a:t>
            </a:r>
            <a:endParaRPr lang="zh-CN" altLang="en-US" dirty="0">
              <a:latin typeface="+mn-ea"/>
              <a:cs typeface="+mn-ea"/>
              <a:sym typeface="汉仪铸字苏打黑简" panose="00020600040101010101" charset="-122"/>
            </a:endParaRPr>
          </a:p>
        </p:txBody>
      </p:sp>
      <p:pic>
        <p:nvPicPr>
          <p:cNvPr id="160" name="图片 159"/>
          <p:cNvPicPr>
            <a:picLocks noChangeAspect="1"/>
          </p:cNvPicPr>
          <p:nvPr/>
        </p:nvPicPr>
        <p:blipFill>
          <a:blip r:embed="rId1"/>
          <a:srcRect l="7271" t="23052" r="6198" b="17917"/>
          <a:stretch>
            <a:fillRect/>
          </a:stretch>
        </p:blipFill>
        <p:spPr>
          <a:xfrm>
            <a:off x="7280910" y="1219200"/>
            <a:ext cx="1021080" cy="696595"/>
          </a:xfrm>
          <a:prstGeom prst="rect">
            <a:avLst/>
          </a:prstGeom>
        </p:spPr>
      </p:pic>
      <p:sp>
        <p:nvSpPr>
          <p:cNvPr id="2" name="同侧圆角矩形 16"/>
          <p:cNvSpPr/>
          <p:nvPr/>
        </p:nvSpPr>
        <p:spPr>
          <a:xfrm>
            <a:off x="5656580" y="500380"/>
            <a:ext cx="1668780" cy="48768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同侧圆角矩形 2"/>
          <p:cNvSpPr/>
          <p:nvPr/>
        </p:nvSpPr>
        <p:spPr>
          <a:xfrm>
            <a:off x="3921125" y="612140"/>
            <a:ext cx="1656080" cy="40386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同侧圆角矩形 17"/>
          <p:cNvSpPr/>
          <p:nvPr/>
        </p:nvSpPr>
        <p:spPr>
          <a:xfrm>
            <a:off x="73921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同侧圆角矩形 18"/>
          <p:cNvSpPr/>
          <p:nvPr/>
        </p:nvSpPr>
        <p:spPr>
          <a:xfrm>
            <a:off x="91277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21" y="446761"/>
            <a:ext cx="1956986" cy="682811"/>
          </a:xfrm>
          <a:prstGeom prst="rect">
            <a:avLst/>
          </a:prstGeom>
        </p:spPr>
      </p:pic>
      <p:pic>
        <p:nvPicPr>
          <p:cNvPr id="20" name="图片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0" y="545465"/>
            <a:ext cx="1931670" cy="673735"/>
          </a:xfrm>
          <a:prstGeom prst="rect">
            <a:avLst/>
          </a:prstGeom>
        </p:spPr>
      </p:pic>
      <p:pic>
        <p:nvPicPr>
          <p:cNvPr id="25" name="图片 2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75" y="525529"/>
            <a:ext cx="1956986" cy="682811"/>
          </a:xfrm>
          <a:prstGeom prst="rect">
            <a:avLst/>
          </a:prstGeom>
        </p:spPr>
      </p:pic>
      <p:pic>
        <p:nvPicPr>
          <p:cNvPr id="26" name="图片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44" y="498054"/>
            <a:ext cx="2005758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55469" y="1858711"/>
            <a:ext cx="923544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231F20"/>
                </a:solidFill>
                <a:latin typeface="NKKHJC+SimSun"/>
              </a:rPr>
              <a:t> </a:t>
            </a:r>
            <a:endParaRPr lang="en-US" altLang="zh-CN" dirty="0" smtClean="0">
              <a:solidFill>
                <a:srgbClr val="231F20"/>
              </a:solidFill>
              <a:latin typeface="NKKHJC+SimSun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36660" y="1208405"/>
            <a:ext cx="3874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000">
              <a:solidFill>
                <a:srgbClr val="6B91BB"/>
              </a:solidFill>
            </a:endParaRPr>
          </a:p>
        </p:txBody>
      </p:sp>
      <p:pic>
        <p:nvPicPr>
          <p:cNvPr id="11" name="图片 -2147482608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740" y="2889885"/>
            <a:ext cx="4674870" cy="257238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0" name="组合 69"/>
          <p:cNvGrpSpPr/>
          <p:nvPr/>
        </p:nvGrpSpPr>
        <p:grpSpPr>
          <a:xfrm rot="0">
            <a:off x="6454140" y="2550160"/>
            <a:ext cx="5038725" cy="3150235"/>
            <a:chOff x="5543" y="3399"/>
            <a:chExt cx="7388" cy="3989"/>
          </a:xfrm>
        </p:grpSpPr>
        <p:pic>
          <p:nvPicPr>
            <p:cNvPr id="71" name="图片 70" descr="资源 45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40" y="3490"/>
              <a:ext cx="1303" cy="946"/>
            </a:xfrm>
            <a:prstGeom prst="rect">
              <a:avLst/>
            </a:prstGeom>
          </p:spPr>
        </p:pic>
        <p:pic>
          <p:nvPicPr>
            <p:cNvPr id="72" name="图片 71" descr="资源 48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71" y="6464"/>
              <a:ext cx="954" cy="830"/>
            </a:xfrm>
            <a:prstGeom prst="rect">
              <a:avLst/>
            </a:prstGeom>
          </p:spPr>
        </p:pic>
        <p:pic>
          <p:nvPicPr>
            <p:cNvPr id="73" name="图片 72" descr="资源 51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360000">
              <a:off x="12251" y="5062"/>
              <a:ext cx="737" cy="622"/>
            </a:xfrm>
            <a:prstGeom prst="rect">
              <a:avLst/>
            </a:prstGeom>
          </p:spPr>
        </p:pic>
        <p:pic>
          <p:nvPicPr>
            <p:cNvPr id="75" name="图片 74" descr="资源 55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7280000">
              <a:off x="5669" y="5117"/>
              <a:ext cx="529" cy="782"/>
            </a:xfrm>
            <a:prstGeom prst="rect">
              <a:avLst/>
            </a:prstGeom>
          </p:spPr>
        </p:pic>
        <p:pic>
          <p:nvPicPr>
            <p:cNvPr id="78" name="图片 77" descr="资源 56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800" y="3575"/>
              <a:ext cx="1013" cy="253"/>
            </a:xfrm>
            <a:prstGeom prst="rect">
              <a:avLst/>
            </a:prstGeom>
          </p:spPr>
        </p:pic>
        <p:sp>
          <p:nvSpPr>
            <p:cNvPr id="79" name="任意多边形: 形状 109"/>
            <p:cNvSpPr/>
            <p:nvPr/>
          </p:nvSpPr>
          <p:spPr>
            <a:xfrm>
              <a:off x="6023" y="3594"/>
              <a:ext cx="2282" cy="538"/>
            </a:xfrm>
            <a:custGeom>
              <a:avLst/>
              <a:gdLst>
                <a:gd name="connsiteX0" fmla="*/ 18495 w 1542502"/>
                <a:gd name="connsiteY0" fmla="*/ 363882 h 363882"/>
                <a:gd name="connsiteX1" fmla="*/ 5160 w 1542502"/>
                <a:gd name="connsiteY1" fmla="*/ 352452 h 363882"/>
                <a:gd name="connsiteX2" fmla="*/ 55643 w 1542502"/>
                <a:gd name="connsiteY2" fmla="*/ 125757 h 363882"/>
                <a:gd name="connsiteX3" fmla="*/ 168990 w 1542502"/>
                <a:gd name="connsiteY3" fmla="*/ 100992 h 363882"/>
                <a:gd name="connsiteX4" fmla="*/ 297578 w 1542502"/>
                <a:gd name="connsiteY4" fmla="*/ 153380 h 363882"/>
                <a:gd name="connsiteX5" fmla="*/ 398543 w 1542502"/>
                <a:gd name="connsiteY5" fmla="*/ 155285 h 363882"/>
                <a:gd name="connsiteX6" fmla="*/ 654765 w 1542502"/>
                <a:gd name="connsiteY6" fmla="*/ 41937 h 363882"/>
                <a:gd name="connsiteX7" fmla="*/ 938610 w 1542502"/>
                <a:gd name="connsiteY7" fmla="*/ 30507 h 363882"/>
                <a:gd name="connsiteX8" fmla="*/ 1266270 w 1542502"/>
                <a:gd name="connsiteY8" fmla="*/ 106707 h 363882"/>
                <a:gd name="connsiteX9" fmla="*/ 1524398 w 1542502"/>
                <a:gd name="connsiteY9" fmla="*/ 176240 h 363882"/>
                <a:gd name="connsiteX10" fmla="*/ 1541543 w 1542502"/>
                <a:gd name="connsiteY10" fmla="*/ 183860 h 363882"/>
                <a:gd name="connsiteX11" fmla="*/ 1533923 w 1542502"/>
                <a:gd name="connsiteY11" fmla="*/ 201005 h 363882"/>
                <a:gd name="connsiteX12" fmla="*/ 1243410 w 1542502"/>
                <a:gd name="connsiteY12" fmla="*/ 120042 h 363882"/>
                <a:gd name="connsiteX13" fmla="*/ 948135 w 1542502"/>
                <a:gd name="connsiteY13" fmla="*/ 55272 h 363882"/>
                <a:gd name="connsiteX14" fmla="*/ 645240 w 1542502"/>
                <a:gd name="connsiteY14" fmla="*/ 66702 h 363882"/>
                <a:gd name="connsiteX15" fmla="*/ 419498 w 1542502"/>
                <a:gd name="connsiteY15" fmla="*/ 173382 h 363882"/>
                <a:gd name="connsiteX16" fmla="*/ 285195 w 1542502"/>
                <a:gd name="connsiteY16" fmla="*/ 177192 h 363882"/>
                <a:gd name="connsiteX17" fmla="*/ 163275 w 1542502"/>
                <a:gd name="connsiteY17" fmla="*/ 126710 h 363882"/>
                <a:gd name="connsiteX18" fmla="*/ 74693 w 1542502"/>
                <a:gd name="connsiteY18" fmla="*/ 144807 h 363882"/>
                <a:gd name="connsiteX19" fmla="*/ 32783 w 1542502"/>
                <a:gd name="connsiteY19" fmla="*/ 346737 h 363882"/>
                <a:gd name="connsiteX20" fmla="*/ 22305 w 1542502"/>
                <a:gd name="connsiteY20" fmla="*/ 362930 h 363882"/>
                <a:gd name="connsiteX21" fmla="*/ 18495 w 1542502"/>
                <a:gd name="connsiteY21" fmla="*/ 363882 h 36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2502" h="363882">
                  <a:moveTo>
                    <a:pt x="18495" y="363882"/>
                  </a:moveTo>
                  <a:cubicBezTo>
                    <a:pt x="11828" y="363882"/>
                    <a:pt x="6113" y="359120"/>
                    <a:pt x="5160" y="352452"/>
                  </a:cubicBezTo>
                  <a:cubicBezTo>
                    <a:pt x="-6270" y="293397"/>
                    <a:pt x="-2460" y="180050"/>
                    <a:pt x="55643" y="125757"/>
                  </a:cubicBezTo>
                  <a:cubicBezTo>
                    <a:pt x="85170" y="98135"/>
                    <a:pt x="124223" y="89562"/>
                    <a:pt x="168990" y="100992"/>
                  </a:cubicBezTo>
                  <a:cubicBezTo>
                    <a:pt x="225188" y="115280"/>
                    <a:pt x="265193" y="136235"/>
                    <a:pt x="297578" y="153380"/>
                  </a:cubicBezTo>
                  <a:cubicBezTo>
                    <a:pt x="350918" y="181955"/>
                    <a:pt x="369968" y="189575"/>
                    <a:pt x="398543" y="155285"/>
                  </a:cubicBezTo>
                  <a:cubicBezTo>
                    <a:pt x="486173" y="53367"/>
                    <a:pt x="556658" y="1932"/>
                    <a:pt x="654765" y="41937"/>
                  </a:cubicBezTo>
                  <a:cubicBezTo>
                    <a:pt x="732870" y="74322"/>
                    <a:pt x="795735" y="80990"/>
                    <a:pt x="938610" y="30507"/>
                  </a:cubicBezTo>
                  <a:cubicBezTo>
                    <a:pt x="1102440" y="-26643"/>
                    <a:pt x="1196738" y="-4735"/>
                    <a:pt x="1266270" y="106707"/>
                  </a:cubicBezTo>
                  <a:cubicBezTo>
                    <a:pt x="1326278" y="203862"/>
                    <a:pt x="1401525" y="224817"/>
                    <a:pt x="1524398" y="176240"/>
                  </a:cubicBezTo>
                  <a:cubicBezTo>
                    <a:pt x="1531065" y="173382"/>
                    <a:pt x="1539638" y="177192"/>
                    <a:pt x="1541543" y="183860"/>
                  </a:cubicBezTo>
                  <a:cubicBezTo>
                    <a:pt x="1544400" y="190527"/>
                    <a:pt x="1540590" y="199100"/>
                    <a:pt x="1533923" y="201005"/>
                  </a:cubicBezTo>
                  <a:cubicBezTo>
                    <a:pt x="1398668" y="254345"/>
                    <a:pt x="1311038" y="230532"/>
                    <a:pt x="1243410" y="120042"/>
                  </a:cubicBezTo>
                  <a:cubicBezTo>
                    <a:pt x="1181498" y="20030"/>
                    <a:pt x="1098630" y="1932"/>
                    <a:pt x="948135" y="55272"/>
                  </a:cubicBezTo>
                  <a:cubicBezTo>
                    <a:pt x="797640" y="108612"/>
                    <a:pt x="730965" y="100992"/>
                    <a:pt x="645240" y="66702"/>
                  </a:cubicBezTo>
                  <a:cubicBezTo>
                    <a:pt x="569993" y="38127"/>
                    <a:pt x="513795" y="64797"/>
                    <a:pt x="419498" y="173382"/>
                  </a:cubicBezTo>
                  <a:cubicBezTo>
                    <a:pt x="374730" y="224817"/>
                    <a:pt x="335678" y="203862"/>
                    <a:pt x="285195" y="177192"/>
                  </a:cubicBezTo>
                  <a:cubicBezTo>
                    <a:pt x="254715" y="161000"/>
                    <a:pt x="215663" y="140045"/>
                    <a:pt x="163275" y="126710"/>
                  </a:cubicBezTo>
                  <a:cubicBezTo>
                    <a:pt x="127080" y="117185"/>
                    <a:pt x="96600" y="123852"/>
                    <a:pt x="74693" y="144807"/>
                  </a:cubicBezTo>
                  <a:cubicBezTo>
                    <a:pt x="27068" y="189575"/>
                    <a:pt x="21353" y="289587"/>
                    <a:pt x="32783" y="346737"/>
                  </a:cubicBezTo>
                  <a:cubicBezTo>
                    <a:pt x="33735" y="354357"/>
                    <a:pt x="28973" y="361025"/>
                    <a:pt x="22305" y="362930"/>
                  </a:cubicBezTo>
                  <a:cubicBezTo>
                    <a:pt x="20400" y="363882"/>
                    <a:pt x="19448" y="363882"/>
                    <a:pt x="18495" y="36388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任意多边形: 形状 110"/>
            <p:cNvSpPr/>
            <p:nvPr/>
          </p:nvSpPr>
          <p:spPr>
            <a:xfrm rot="300000">
              <a:off x="11414" y="6521"/>
              <a:ext cx="1339" cy="867"/>
            </a:xfrm>
            <a:custGeom>
              <a:avLst/>
              <a:gdLst>
                <a:gd name="connsiteX0" fmla="*/ 495633 w 904741"/>
                <a:gd name="connsiteY0" fmla="*/ 586273 h 586272"/>
                <a:gd name="connsiteX1" fmla="*/ 338471 w 904741"/>
                <a:gd name="connsiteY1" fmla="*/ 523408 h 586272"/>
                <a:gd name="connsiteX2" fmla="*/ 19383 w 904741"/>
                <a:gd name="connsiteY2" fmla="*/ 524360 h 586272"/>
                <a:gd name="connsiteX3" fmla="*/ 1286 w 904741"/>
                <a:gd name="connsiteY3" fmla="*/ 518646 h 586272"/>
                <a:gd name="connsiteX4" fmla="*/ 7001 w 904741"/>
                <a:gd name="connsiteY4" fmla="*/ 500548 h 586272"/>
                <a:gd name="connsiteX5" fmla="*/ 354664 w 904741"/>
                <a:gd name="connsiteY5" fmla="*/ 501500 h 586272"/>
                <a:gd name="connsiteX6" fmla="*/ 521351 w 904741"/>
                <a:gd name="connsiteY6" fmla="*/ 555793 h 586272"/>
                <a:gd name="connsiteX7" fmla="*/ 578501 w 904741"/>
                <a:gd name="connsiteY7" fmla="*/ 505310 h 586272"/>
                <a:gd name="connsiteX8" fmla="*/ 755666 w 904741"/>
                <a:gd name="connsiteY8" fmla="*/ 362435 h 586272"/>
                <a:gd name="connsiteX9" fmla="*/ 869966 w 904741"/>
                <a:gd name="connsiteY9" fmla="*/ 321478 h 586272"/>
                <a:gd name="connsiteX10" fmla="*/ 864251 w 904741"/>
                <a:gd name="connsiteY10" fmla="*/ 252898 h 586272"/>
                <a:gd name="connsiteX11" fmla="*/ 861394 w 904741"/>
                <a:gd name="connsiteY11" fmla="*/ 62398 h 586272"/>
                <a:gd name="connsiteX12" fmla="*/ 878539 w 904741"/>
                <a:gd name="connsiteY12" fmla="*/ 10010 h 586272"/>
                <a:gd name="connsiteX13" fmla="*/ 894731 w 904741"/>
                <a:gd name="connsiteY13" fmla="*/ 485 h 586272"/>
                <a:gd name="connsiteX14" fmla="*/ 904256 w 904741"/>
                <a:gd name="connsiteY14" fmla="*/ 16678 h 586272"/>
                <a:gd name="connsiteX15" fmla="*/ 887111 w 904741"/>
                <a:gd name="connsiteY15" fmla="*/ 70970 h 586272"/>
                <a:gd name="connsiteX16" fmla="*/ 889016 w 904741"/>
                <a:gd name="connsiteY16" fmla="*/ 241468 h 586272"/>
                <a:gd name="connsiteX17" fmla="*/ 892826 w 904741"/>
                <a:gd name="connsiteY17" fmla="*/ 334813 h 586272"/>
                <a:gd name="connsiteX18" fmla="*/ 758523 w 904741"/>
                <a:gd name="connsiteY18" fmla="*/ 389105 h 586272"/>
                <a:gd name="connsiteX19" fmla="*/ 603266 w 904741"/>
                <a:gd name="connsiteY19" fmla="*/ 515788 h 586272"/>
                <a:gd name="connsiteX20" fmla="*/ 528018 w 904741"/>
                <a:gd name="connsiteY20" fmla="*/ 581510 h 586272"/>
                <a:gd name="connsiteX21" fmla="*/ 495633 w 904741"/>
                <a:gd name="connsiteY21" fmla="*/ 586273 h 5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4741" h="586272">
                  <a:moveTo>
                    <a:pt x="495633" y="586273"/>
                  </a:moveTo>
                  <a:cubicBezTo>
                    <a:pt x="448008" y="586273"/>
                    <a:pt x="391811" y="564365"/>
                    <a:pt x="338471" y="523408"/>
                  </a:cubicBezTo>
                  <a:cubicBezTo>
                    <a:pt x="256556" y="460543"/>
                    <a:pt x="116539" y="476735"/>
                    <a:pt x="19383" y="524360"/>
                  </a:cubicBezTo>
                  <a:cubicBezTo>
                    <a:pt x="12716" y="527218"/>
                    <a:pt x="4143" y="525313"/>
                    <a:pt x="1286" y="518646"/>
                  </a:cubicBezTo>
                  <a:cubicBezTo>
                    <a:pt x="-1572" y="511978"/>
                    <a:pt x="333" y="503405"/>
                    <a:pt x="7001" y="500548"/>
                  </a:cubicBezTo>
                  <a:cubicBezTo>
                    <a:pt x="107966" y="450065"/>
                    <a:pt x="259414" y="429110"/>
                    <a:pt x="354664" y="501500"/>
                  </a:cubicBezTo>
                  <a:cubicBezTo>
                    <a:pt x="412766" y="546268"/>
                    <a:pt x="476583" y="567223"/>
                    <a:pt x="521351" y="555793"/>
                  </a:cubicBezTo>
                  <a:cubicBezTo>
                    <a:pt x="547068" y="549125"/>
                    <a:pt x="566118" y="531981"/>
                    <a:pt x="578501" y="505310"/>
                  </a:cubicBezTo>
                  <a:cubicBezTo>
                    <a:pt x="619458" y="413871"/>
                    <a:pt x="670894" y="372913"/>
                    <a:pt x="755666" y="362435"/>
                  </a:cubicBezTo>
                  <a:cubicBezTo>
                    <a:pt x="796623" y="357673"/>
                    <a:pt x="852821" y="351005"/>
                    <a:pt x="869966" y="321478"/>
                  </a:cubicBezTo>
                  <a:cubicBezTo>
                    <a:pt x="879491" y="305285"/>
                    <a:pt x="877586" y="282425"/>
                    <a:pt x="864251" y="252898"/>
                  </a:cubicBezTo>
                  <a:cubicBezTo>
                    <a:pt x="826151" y="164315"/>
                    <a:pt x="841391" y="119548"/>
                    <a:pt x="861394" y="62398"/>
                  </a:cubicBezTo>
                  <a:cubicBezTo>
                    <a:pt x="867108" y="46205"/>
                    <a:pt x="872823" y="29060"/>
                    <a:pt x="878539" y="10010"/>
                  </a:cubicBezTo>
                  <a:cubicBezTo>
                    <a:pt x="880444" y="2390"/>
                    <a:pt x="888064" y="-1420"/>
                    <a:pt x="894731" y="485"/>
                  </a:cubicBezTo>
                  <a:cubicBezTo>
                    <a:pt x="902351" y="2390"/>
                    <a:pt x="906161" y="10010"/>
                    <a:pt x="904256" y="16678"/>
                  </a:cubicBezTo>
                  <a:cubicBezTo>
                    <a:pt x="898541" y="37633"/>
                    <a:pt x="891873" y="55730"/>
                    <a:pt x="887111" y="70970"/>
                  </a:cubicBezTo>
                  <a:cubicBezTo>
                    <a:pt x="868061" y="126215"/>
                    <a:pt x="855678" y="162410"/>
                    <a:pt x="889016" y="241468"/>
                  </a:cubicBezTo>
                  <a:cubicBezTo>
                    <a:pt x="905208" y="279568"/>
                    <a:pt x="907114" y="311000"/>
                    <a:pt x="892826" y="334813"/>
                  </a:cubicBezTo>
                  <a:cubicBezTo>
                    <a:pt x="869014" y="375771"/>
                    <a:pt x="808053" y="383390"/>
                    <a:pt x="758523" y="389105"/>
                  </a:cubicBezTo>
                  <a:cubicBezTo>
                    <a:pt x="695658" y="396725"/>
                    <a:pt x="646128" y="420538"/>
                    <a:pt x="603266" y="515788"/>
                  </a:cubicBezTo>
                  <a:cubicBezTo>
                    <a:pt x="588026" y="550078"/>
                    <a:pt x="562308" y="572938"/>
                    <a:pt x="528018" y="581510"/>
                  </a:cubicBezTo>
                  <a:cubicBezTo>
                    <a:pt x="518493" y="584368"/>
                    <a:pt x="507064" y="586273"/>
                    <a:pt x="495633" y="58627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112"/>
            <p:cNvSpPr/>
            <p:nvPr/>
          </p:nvSpPr>
          <p:spPr>
            <a:xfrm>
              <a:off x="7293" y="3399"/>
              <a:ext cx="1278" cy="331"/>
            </a:xfrm>
            <a:custGeom>
              <a:avLst/>
              <a:gdLst>
                <a:gd name="connsiteX0" fmla="*/ 850424 w 863796"/>
                <a:gd name="connsiteY0" fmla="*/ 224019 h 224018"/>
                <a:gd name="connsiteX1" fmla="*/ 838994 w 863796"/>
                <a:gd name="connsiteY1" fmla="*/ 217351 h 224018"/>
                <a:gd name="connsiteX2" fmla="*/ 781844 w 863796"/>
                <a:gd name="connsiteY2" fmla="*/ 156391 h 224018"/>
                <a:gd name="connsiteX3" fmla="*/ 704692 w 863796"/>
                <a:gd name="connsiteY3" fmla="*/ 186871 h 224018"/>
                <a:gd name="connsiteX4" fmla="*/ 611347 w 863796"/>
                <a:gd name="connsiteY4" fmla="*/ 218304 h 224018"/>
                <a:gd name="connsiteX5" fmla="*/ 385604 w 863796"/>
                <a:gd name="connsiteY5" fmla="*/ 108766 h 224018"/>
                <a:gd name="connsiteX6" fmla="*/ 21749 w 863796"/>
                <a:gd name="connsiteY6" fmla="*/ 89716 h 224018"/>
                <a:gd name="connsiteX7" fmla="*/ 2699 w 863796"/>
                <a:gd name="connsiteY7" fmla="*/ 86859 h 224018"/>
                <a:gd name="connsiteX8" fmla="*/ 5557 w 863796"/>
                <a:gd name="connsiteY8" fmla="*/ 67809 h 224018"/>
                <a:gd name="connsiteX9" fmla="*/ 400844 w 863796"/>
                <a:gd name="connsiteY9" fmla="*/ 87811 h 224018"/>
                <a:gd name="connsiteX10" fmla="*/ 688499 w 863796"/>
                <a:gd name="connsiteY10" fmla="*/ 164964 h 224018"/>
                <a:gd name="connsiteX11" fmla="*/ 786607 w 863796"/>
                <a:gd name="connsiteY11" fmla="*/ 130674 h 224018"/>
                <a:gd name="connsiteX12" fmla="*/ 861854 w 863796"/>
                <a:gd name="connsiteY12" fmla="*/ 204016 h 224018"/>
                <a:gd name="connsiteX13" fmla="*/ 857092 w 863796"/>
                <a:gd name="connsiteY13" fmla="*/ 222114 h 224018"/>
                <a:gd name="connsiteX14" fmla="*/ 850424 w 863796"/>
                <a:gd name="connsiteY14" fmla="*/ 224019 h 22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3796" h="224018">
                  <a:moveTo>
                    <a:pt x="850424" y="224019"/>
                  </a:moveTo>
                  <a:cubicBezTo>
                    <a:pt x="845662" y="224019"/>
                    <a:pt x="841852" y="222114"/>
                    <a:pt x="838994" y="217351"/>
                  </a:cubicBezTo>
                  <a:cubicBezTo>
                    <a:pt x="819944" y="185919"/>
                    <a:pt x="802799" y="161154"/>
                    <a:pt x="781844" y="156391"/>
                  </a:cubicBezTo>
                  <a:cubicBezTo>
                    <a:pt x="763747" y="152581"/>
                    <a:pt x="738982" y="162106"/>
                    <a:pt x="704692" y="186871"/>
                  </a:cubicBezTo>
                  <a:cubicBezTo>
                    <a:pt x="674212" y="208779"/>
                    <a:pt x="642779" y="218304"/>
                    <a:pt x="611347" y="218304"/>
                  </a:cubicBezTo>
                  <a:cubicBezTo>
                    <a:pt x="543719" y="218304"/>
                    <a:pt x="471329" y="175441"/>
                    <a:pt x="385604" y="108766"/>
                  </a:cubicBezTo>
                  <a:cubicBezTo>
                    <a:pt x="251302" y="4944"/>
                    <a:pt x="142717" y="-771"/>
                    <a:pt x="21749" y="89716"/>
                  </a:cubicBezTo>
                  <a:cubicBezTo>
                    <a:pt x="16034" y="94479"/>
                    <a:pt x="7462" y="92574"/>
                    <a:pt x="2699" y="86859"/>
                  </a:cubicBezTo>
                  <a:cubicBezTo>
                    <a:pt x="-2063" y="81144"/>
                    <a:pt x="-158" y="72571"/>
                    <a:pt x="5557" y="67809"/>
                  </a:cubicBezTo>
                  <a:cubicBezTo>
                    <a:pt x="135097" y="-28394"/>
                    <a:pt x="257017" y="-22679"/>
                    <a:pt x="400844" y="87811"/>
                  </a:cubicBezTo>
                  <a:cubicBezTo>
                    <a:pt x="520859" y="180204"/>
                    <a:pt x="606584" y="223066"/>
                    <a:pt x="688499" y="164964"/>
                  </a:cubicBezTo>
                  <a:cubicBezTo>
                    <a:pt x="730409" y="135436"/>
                    <a:pt x="760889" y="124959"/>
                    <a:pt x="786607" y="130674"/>
                  </a:cubicBezTo>
                  <a:cubicBezTo>
                    <a:pt x="818992" y="137341"/>
                    <a:pt x="838994" y="166869"/>
                    <a:pt x="861854" y="204016"/>
                  </a:cubicBezTo>
                  <a:cubicBezTo>
                    <a:pt x="865664" y="210684"/>
                    <a:pt x="863759" y="218304"/>
                    <a:pt x="857092" y="222114"/>
                  </a:cubicBezTo>
                  <a:cubicBezTo>
                    <a:pt x="855187" y="224019"/>
                    <a:pt x="853282" y="224019"/>
                    <a:pt x="850424" y="22401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" name="任意多边形: 形状 113"/>
            <p:cNvSpPr/>
            <p:nvPr/>
          </p:nvSpPr>
          <p:spPr>
            <a:xfrm>
              <a:off x="10377" y="3594"/>
              <a:ext cx="1190" cy="214"/>
            </a:xfrm>
            <a:custGeom>
              <a:avLst/>
              <a:gdLst>
                <a:gd name="connsiteX0" fmla="*/ 392534 w 804205"/>
                <a:gd name="connsiteY0" fmla="*/ 144536 h 144536"/>
                <a:gd name="connsiteX1" fmla="*/ 231562 w 804205"/>
                <a:gd name="connsiteY1" fmla="*/ 94054 h 144536"/>
                <a:gd name="connsiteX2" fmla="*/ 15344 w 804205"/>
                <a:gd name="connsiteY2" fmla="*/ 29284 h 144536"/>
                <a:gd name="connsiteX3" fmla="*/ 104 w 804205"/>
                <a:gd name="connsiteY3" fmla="*/ 16901 h 144536"/>
                <a:gd name="connsiteX4" fmla="*/ 12487 w 804205"/>
                <a:gd name="connsiteY4" fmla="*/ 1661 h 144536"/>
                <a:gd name="connsiteX5" fmla="*/ 247754 w 804205"/>
                <a:gd name="connsiteY5" fmla="*/ 72146 h 144536"/>
                <a:gd name="connsiteX6" fmla="*/ 470639 w 804205"/>
                <a:gd name="connsiteY6" fmla="*/ 106436 h 144536"/>
                <a:gd name="connsiteX7" fmla="*/ 599226 w 804205"/>
                <a:gd name="connsiteY7" fmla="*/ 55001 h 144536"/>
                <a:gd name="connsiteX8" fmla="*/ 799251 w 804205"/>
                <a:gd name="connsiteY8" fmla="*/ 36904 h 144536"/>
                <a:gd name="connsiteX9" fmla="*/ 801156 w 804205"/>
                <a:gd name="connsiteY9" fmla="*/ 55954 h 144536"/>
                <a:gd name="connsiteX10" fmla="*/ 782106 w 804205"/>
                <a:gd name="connsiteY10" fmla="*/ 57859 h 144536"/>
                <a:gd name="connsiteX11" fmla="*/ 611609 w 804205"/>
                <a:gd name="connsiteY11" fmla="*/ 79766 h 144536"/>
                <a:gd name="connsiteX12" fmla="*/ 478259 w 804205"/>
                <a:gd name="connsiteY12" fmla="*/ 133106 h 144536"/>
                <a:gd name="connsiteX13" fmla="*/ 392534 w 804205"/>
                <a:gd name="connsiteY13" fmla="*/ 144536 h 14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4205" h="144536">
                  <a:moveTo>
                    <a:pt x="392534" y="144536"/>
                  </a:moveTo>
                  <a:cubicBezTo>
                    <a:pt x="333479" y="144536"/>
                    <a:pt x="276329" y="127391"/>
                    <a:pt x="231562" y="94054"/>
                  </a:cubicBezTo>
                  <a:cubicBezTo>
                    <a:pt x="162981" y="43571"/>
                    <a:pt x="88687" y="20711"/>
                    <a:pt x="15344" y="29284"/>
                  </a:cubicBezTo>
                  <a:cubicBezTo>
                    <a:pt x="7724" y="30236"/>
                    <a:pt x="1056" y="24521"/>
                    <a:pt x="104" y="16901"/>
                  </a:cubicBezTo>
                  <a:cubicBezTo>
                    <a:pt x="-849" y="9281"/>
                    <a:pt x="4866" y="2614"/>
                    <a:pt x="12487" y="1661"/>
                  </a:cubicBezTo>
                  <a:cubicBezTo>
                    <a:pt x="92496" y="-6911"/>
                    <a:pt x="173459" y="17854"/>
                    <a:pt x="247754" y="72146"/>
                  </a:cubicBezTo>
                  <a:cubicBezTo>
                    <a:pt x="307762" y="116914"/>
                    <a:pt x="390629" y="129296"/>
                    <a:pt x="470639" y="106436"/>
                  </a:cubicBezTo>
                  <a:cubicBezTo>
                    <a:pt x="518264" y="93101"/>
                    <a:pt x="561126" y="72146"/>
                    <a:pt x="599226" y="55001"/>
                  </a:cubicBezTo>
                  <a:cubicBezTo>
                    <a:pt x="675426" y="18806"/>
                    <a:pt x="741149" y="-11674"/>
                    <a:pt x="799251" y="36904"/>
                  </a:cubicBezTo>
                  <a:cubicBezTo>
                    <a:pt x="804966" y="41666"/>
                    <a:pt x="805919" y="50239"/>
                    <a:pt x="801156" y="55954"/>
                  </a:cubicBezTo>
                  <a:cubicBezTo>
                    <a:pt x="796394" y="61669"/>
                    <a:pt x="787822" y="62621"/>
                    <a:pt x="782106" y="57859"/>
                  </a:cubicBezTo>
                  <a:cubicBezTo>
                    <a:pt x="737339" y="19759"/>
                    <a:pt x="683999" y="45476"/>
                    <a:pt x="611609" y="79766"/>
                  </a:cubicBezTo>
                  <a:cubicBezTo>
                    <a:pt x="572556" y="97864"/>
                    <a:pt x="528741" y="118819"/>
                    <a:pt x="478259" y="133106"/>
                  </a:cubicBezTo>
                  <a:cubicBezTo>
                    <a:pt x="448731" y="139774"/>
                    <a:pt x="420156" y="144536"/>
                    <a:pt x="392534" y="1445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4" name="任意多边形: 形状 114"/>
            <p:cNvSpPr/>
            <p:nvPr/>
          </p:nvSpPr>
          <p:spPr>
            <a:xfrm rot="21240000">
              <a:off x="12685" y="4145"/>
              <a:ext cx="185" cy="739"/>
            </a:xfrm>
            <a:custGeom>
              <a:avLst/>
              <a:gdLst>
                <a:gd name="connsiteX0" fmla="*/ 13372 w 124851"/>
                <a:gd name="connsiteY0" fmla="*/ 499147 h 499146"/>
                <a:gd name="connsiteX1" fmla="*/ 6704 w 124851"/>
                <a:gd name="connsiteY1" fmla="*/ 497242 h 499146"/>
                <a:gd name="connsiteX2" fmla="*/ 1942 w 124851"/>
                <a:gd name="connsiteY2" fmla="*/ 479144 h 499146"/>
                <a:gd name="connsiteX3" fmla="*/ 26707 w 124851"/>
                <a:gd name="connsiteY3" fmla="*/ 297217 h 499146"/>
                <a:gd name="connsiteX4" fmla="*/ 81000 w 124851"/>
                <a:gd name="connsiteY4" fmla="*/ 35279 h 499146"/>
                <a:gd name="connsiteX5" fmla="*/ 99097 w 124851"/>
                <a:gd name="connsiteY5" fmla="*/ 6704 h 499146"/>
                <a:gd name="connsiteX6" fmla="*/ 118147 w 124851"/>
                <a:gd name="connsiteY6" fmla="*/ 1942 h 499146"/>
                <a:gd name="connsiteX7" fmla="*/ 122909 w 124851"/>
                <a:gd name="connsiteY7" fmla="*/ 20992 h 499146"/>
                <a:gd name="connsiteX8" fmla="*/ 103859 w 124851"/>
                <a:gd name="connsiteY8" fmla="*/ 50519 h 499146"/>
                <a:gd name="connsiteX9" fmla="*/ 53377 w 124851"/>
                <a:gd name="connsiteY9" fmla="*/ 289597 h 499146"/>
                <a:gd name="connsiteX10" fmla="*/ 26707 w 124851"/>
                <a:gd name="connsiteY10" fmla="*/ 492479 h 499146"/>
                <a:gd name="connsiteX11" fmla="*/ 13372 w 124851"/>
                <a:gd name="connsiteY11" fmla="*/ 499147 h 4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851" h="499146">
                  <a:moveTo>
                    <a:pt x="13372" y="499147"/>
                  </a:moveTo>
                  <a:cubicBezTo>
                    <a:pt x="11467" y="499147"/>
                    <a:pt x="8609" y="498194"/>
                    <a:pt x="6704" y="497242"/>
                  </a:cubicBezTo>
                  <a:cubicBezTo>
                    <a:pt x="37" y="493432"/>
                    <a:pt x="-1868" y="484859"/>
                    <a:pt x="1942" y="479144"/>
                  </a:cubicBezTo>
                  <a:cubicBezTo>
                    <a:pt x="16229" y="455332"/>
                    <a:pt x="53377" y="392467"/>
                    <a:pt x="26707" y="297217"/>
                  </a:cubicBezTo>
                  <a:cubicBezTo>
                    <a:pt x="-9488" y="170534"/>
                    <a:pt x="40994" y="95287"/>
                    <a:pt x="81000" y="35279"/>
                  </a:cubicBezTo>
                  <a:cubicBezTo>
                    <a:pt x="87667" y="25754"/>
                    <a:pt x="93382" y="16229"/>
                    <a:pt x="99097" y="6704"/>
                  </a:cubicBezTo>
                  <a:cubicBezTo>
                    <a:pt x="102907" y="37"/>
                    <a:pt x="111479" y="-1868"/>
                    <a:pt x="118147" y="1942"/>
                  </a:cubicBezTo>
                  <a:cubicBezTo>
                    <a:pt x="124814" y="5752"/>
                    <a:pt x="126719" y="14324"/>
                    <a:pt x="122909" y="20992"/>
                  </a:cubicBezTo>
                  <a:cubicBezTo>
                    <a:pt x="117194" y="30517"/>
                    <a:pt x="110527" y="40042"/>
                    <a:pt x="103859" y="50519"/>
                  </a:cubicBezTo>
                  <a:cubicBezTo>
                    <a:pt x="64807" y="108622"/>
                    <a:pt x="20039" y="175297"/>
                    <a:pt x="53377" y="289597"/>
                  </a:cubicBezTo>
                  <a:cubicBezTo>
                    <a:pt x="83857" y="395324"/>
                    <a:pt x="40042" y="468667"/>
                    <a:pt x="26707" y="492479"/>
                  </a:cubicBezTo>
                  <a:cubicBezTo>
                    <a:pt x="22897" y="496289"/>
                    <a:pt x="18134" y="499147"/>
                    <a:pt x="13372" y="4991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5" name="任意多边形: 形状 117"/>
            <p:cNvSpPr/>
            <p:nvPr/>
          </p:nvSpPr>
          <p:spPr>
            <a:xfrm flipH="1">
              <a:off x="5874" y="5894"/>
              <a:ext cx="118" cy="521"/>
            </a:xfrm>
            <a:custGeom>
              <a:avLst/>
              <a:gdLst>
                <a:gd name="connsiteX0" fmla="*/ 13527 w 79688"/>
                <a:gd name="connsiteY0" fmla="*/ 352455 h 352454"/>
                <a:gd name="connsiteX1" fmla="*/ 3049 w 79688"/>
                <a:gd name="connsiteY1" fmla="*/ 347692 h 352454"/>
                <a:gd name="connsiteX2" fmla="*/ 4954 w 79688"/>
                <a:gd name="connsiteY2" fmla="*/ 328642 h 352454"/>
                <a:gd name="connsiteX3" fmla="*/ 11622 w 79688"/>
                <a:gd name="connsiteY3" fmla="*/ 322927 h 352454"/>
                <a:gd name="connsiteX4" fmla="*/ 44959 w 79688"/>
                <a:gd name="connsiteY4" fmla="*/ 205770 h 352454"/>
                <a:gd name="connsiteX5" fmla="*/ 47817 w 79688"/>
                <a:gd name="connsiteY5" fmla="*/ 4792 h 352454"/>
                <a:gd name="connsiteX6" fmla="*/ 66867 w 79688"/>
                <a:gd name="connsiteY6" fmla="*/ 3840 h 352454"/>
                <a:gd name="connsiteX7" fmla="*/ 67819 w 79688"/>
                <a:gd name="connsiteY7" fmla="*/ 22890 h 352454"/>
                <a:gd name="connsiteX8" fmla="*/ 70677 w 79688"/>
                <a:gd name="connsiteY8" fmla="*/ 198150 h 352454"/>
                <a:gd name="connsiteX9" fmla="*/ 28767 w 79688"/>
                <a:gd name="connsiteY9" fmla="*/ 343882 h 352454"/>
                <a:gd name="connsiteX10" fmla="*/ 22099 w 79688"/>
                <a:gd name="connsiteY10" fmla="*/ 349597 h 352454"/>
                <a:gd name="connsiteX11" fmla="*/ 13527 w 79688"/>
                <a:gd name="connsiteY11" fmla="*/ 352455 h 35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688" h="352454">
                  <a:moveTo>
                    <a:pt x="13527" y="352455"/>
                  </a:moveTo>
                  <a:cubicBezTo>
                    <a:pt x="9717" y="352455"/>
                    <a:pt x="5907" y="350550"/>
                    <a:pt x="3049" y="347692"/>
                  </a:cubicBezTo>
                  <a:cubicBezTo>
                    <a:pt x="-1713" y="341977"/>
                    <a:pt x="-761" y="333405"/>
                    <a:pt x="4954" y="328642"/>
                  </a:cubicBezTo>
                  <a:cubicBezTo>
                    <a:pt x="6859" y="326737"/>
                    <a:pt x="9717" y="324832"/>
                    <a:pt x="11622" y="322927"/>
                  </a:cubicBezTo>
                  <a:cubicBezTo>
                    <a:pt x="41149" y="298162"/>
                    <a:pt x="66867" y="277207"/>
                    <a:pt x="44959" y="205770"/>
                  </a:cubicBezTo>
                  <a:cubicBezTo>
                    <a:pt x="14479" y="103852"/>
                    <a:pt x="15432" y="41940"/>
                    <a:pt x="47817" y="4792"/>
                  </a:cubicBezTo>
                  <a:cubicBezTo>
                    <a:pt x="52579" y="-923"/>
                    <a:pt x="61152" y="-1875"/>
                    <a:pt x="66867" y="3840"/>
                  </a:cubicBezTo>
                  <a:cubicBezTo>
                    <a:pt x="72582" y="8602"/>
                    <a:pt x="73534" y="17175"/>
                    <a:pt x="67819" y="22890"/>
                  </a:cubicBezTo>
                  <a:cubicBezTo>
                    <a:pt x="43054" y="51465"/>
                    <a:pt x="44007" y="107662"/>
                    <a:pt x="70677" y="198150"/>
                  </a:cubicBezTo>
                  <a:cubicBezTo>
                    <a:pt x="97347" y="286732"/>
                    <a:pt x="59247" y="319117"/>
                    <a:pt x="28767" y="343882"/>
                  </a:cubicBezTo>
                  <a:cubicBezTo>
                    <a:pt x="26862" y="345787"/>
                    <a:pt x="24957" y="347692"/>
                    <a:pt x="22099" y="349597"/>
                  </a:cubicBezTo>
                  <a:cubicBezTo>
                    <a:pt x="19242" y="350550"/>
                    <a:pt x="16384" y="352455"/>
                    <a:pt x="13527" y="35245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任意多边形: 形状 120"/>
            <p:cNvSpPr/>
            <p:nvPr/>
          </p:nvSpPr>
          <p:spPr>
            <a:xfrm>
              <a:off x="5955" y="3490"/>
              <a:ext cx="645" cy="181"/>
            </a:xfrm>
            <a:custGeom>
              <a:avLst/>
              <a:gdLst>
                <a:gd name="connsiteX0" fmla="*/ 325762 w 435903"/>
                <a:gd name="connsiteY0" fmla="*/ 122446 h 122445"/>
                <a:gd name="connsiteX1" fmla="*/ 203842 w 435903"/>
                <a:gd name="connsiteY1" fmla="*/ 65296 h 122445"/>
                <a:gd name="connsiteX2" fmla="*/ 82875 w 435903"/>
                <a:gd name="connsiteY2" fmla="*/ 30053 h 122445"/>
                <a:gd name="connsiteX3" fmla="*/ 25725 w 435903"/>
                <a:gd name="connsiteY3" fmla="*/ 72916 h 122445"/>
                <a:gd name="connsiteX4" fmla="*/ 8580 w 435903"/>
                <a:gd name="connsiteY4" fmla="*/ 80536 h 122445"/>
                <a:gd name="connsiteX5" fmla="*/ 960 w 435903"/>
                <a:gd name="connsiteY5" fmla="*/ 63391 h 122445"/>
                <a:gd name="connsiteX6" fmla="*/ 76207 w 435903"/>
                <a:gd name="connsiteY6" fmla="*/ 4336 h 122445"/>
                <a:gd name="connsiteX7" fmla="*/ 220987 w 435903"/>
                <a:gd name="connsiteY7" fmla="*/ 45293 h 122445"/>
                <a:gd name="connsiteX8" fmla="*/ 412440 w 435903"/>
                <a:gd name="connsiteY8" fmla="*/ 46246 h 122445"/>
                <a:gd name="connsiteX9" fmla="*/ 431490 w 435903"/>
                <a:gd name="connsiteY9" fmla="*/ 45293 h 122445"/>
                <a:gd name="connsiteX10" fmla="*/ 432442 w 435903"/>
                <a:gd name="connsiteY10" fmla="*/ 64343 h 122445"/>
                <a:gd name="connsiteX11" fmla="*/ 325762 w 435903"/>
                <a:gd name="connsiteY11" fmla="*/ 122446 h 12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903" h="122445">
                  <a:moveTo>
                    <a:pt x="325762" y="122446"/>
                  </a:moveTo>
                  <a:cubicBezTo>
                    <a:pt x="288615" y="122446"/>
                    <a:pt x="248610" y="103396"/>
                    <a:pt x="203842" y="65296"/>
                  </a:cubicBezTo>
                  <a:cubicBezTo>
                    <a:pt x="154312" y="23386"/>
                    <a:pt x="110497" y="23386"/>
                    <a:pt x="82875" y="30053"/>
                  </a:cubicBezTo>
                  <a:cubicBezTo>
                    <a:pt x="53347" y="37673"/>
                    <a:pt x="31440" y="57676"/>
                    <a:pt x="25725" y="72916"/>
                  </a:cubicBezTo>
                  <a:cubicBezTo>
                    <a:pt x="22867" y="79583"/>
                    <a:pt x="15247" y="83393"/>
                    <a:pt x="8580" y="80536"/>
                  </a:cubicBezTo>
                  <a:cubicBezTo>
                    <a:pt x="1912" y="77678"/>
                    <a:pt x="-1898" y="70058"/>
                    <a:pt x="960" y="63391"/>
                  </a:cubicBezTo>
                  <a:cubicBezTo>
                    <a:pt x="8580" y="42436"/>
                    <a:pt x="35250" y="14813"/>
                    <a:pt x="76207" y="4336"/>
                  </a:cubicBezTo>
                  <a:cubicBezTo>
                    <a:pt x="123832" y="-8047"/>
                    <a:pt x="175267" y="6241"/>
                    <a:pt x="220987" y="45293"/>
                  </a:cubicBezTo>
                  <a:cubicBezTo>
                    <a:pt x="318142" y="127208"/>
                    <a:pt x="370530" y="93871"/>
                    <a:pt x="412440" y="46246"/>
                  </a:cubicBezTo>
                  <a:cubicBezTo>
                    <a:pt x="417202" y="40531"/>
                    <a:pt x="425775" y="40531"/>
                    <a:pt x="431490" y="45293"/>
                  </a:cubicBezTo>
                  <a:cubicBezTo>
                    <a:pt x="437205" y="50056"/>
                    <a:pt x="437205" y="58628"/>
                    <a:pt x="432442" y="64343"/>
                  </a:cubicBezTo>
                  <a:cubicBezTo>
                    <a:pt x="399105" y="103396"/>
                    <a:pt x="363862" y="122446"/>
                    <a:pt x="325762" y="1224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6" name="任意多边形: 形状 120"/>
            <p:cNvSpPr/>
            <p:nvPr/>
          </p:nvSpPr>
          <p:spPr>
            <a:xfrm>
              <a:off x="10042" y="3730"/>
              <a:ext cx="645" cy="181"/>
            </a:xfrm>
            <a:custGeom>
              <a:avLst/>
              <a:gdLst>
                <a:gd name="connsiteX0" fmla="*/ 325762 w 435903"/>
                <a:gd name="connsiteY0" fmla="*/ 122446 h 122445"/>
                <a:gd name="connsiteX1" fmla="*/ 203842 w 435903"/>
                <a:gd name="connsiteY1" fmla="*/ 65296 h 122445"/>
                <a:gd name="connsiteX2" fmla="*/ 82875 w 435903"/>
                <a:gd name="connsiteY2" fmla="*/ 30053 h 122445"/>
                <a:gd name="connsiteX3" fmla="*/ 25725 w 435903"/>
                <a:gd name="connsiteY3" fmla="*/ 72916 h 122445"/>
                <a:gd name="connsiteX4" fmla="*/ 8580 w 435903"/>
                <a:gd name="connsiteY4" fmla="*/ 80536 h 122445"/>
                <a:gd name="connsiteX5" fmla="*/ 960 w 435903"/>
                <a:gd name="connsiteY5" fmla="*/ 63391 h 122445"/>
                <a:gd name="connsiteX6" fmla="*/ 76207 w 435903"/>
                <a:gd name="connsiteY6" fmla="*/ 4336 h 122445"/>
                <a:gd name="connsiteX7" fmla="*/ 220987 w 435903"/>
                <a:gd name="connsiteY7" fmla="*/ 45293 h 122445"/>
                <a:gd name="connsiteX8" fmla="*/ 412440 w 435903"/>
                <a:gd name="connsiteY8" fmla="*/ 46246 h 122445"/>
                <a:gd name="connsiteX9" fmla="*/ 431490 w 435903"/>
                <a:gd name="connsiteY9" fmla="*/ 45293 h 122445"/>
                <a:gd name="connsiteX10" fmla="*/ 432442 w 435903"/>
                <a:gd name="connsiteY10" fmla="*/ 64343 h 122445"/>
                <a:gd name="connsiteX11" fmla="*/ 325762 w 435903"/>
                <a:gd name="connsiteY11" fmla="*/ 122446 h 12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903" h="122445">
                  <a:moveTo>
                    <a:pt x="325762" y="122446"/>
                  </a:moveTo>
                  <a:cubicBezTo>
                    <a:pt x="288615" y="122446"/>
                    <a:pt x="248610" y="103396"/>
                    <a:pt x="203842" y="65296"/>
                  </a:cubicBezTo>
                  <a:cubicBezTo>
                    <a:pt x="154312" y="23386"/>
                    <a:pt x="110497" y="23386"/>
                    <a:pt x="82875" y="30053"/>
                  </a:cubicBezTo>
                  <a:cubicBezTo>
                    <a:pt x="53347" y="37673"/>
                    <a:pt x="31440" y="57676"/>
                    <a:pt x="25725" y="72916"/>
                  </a:cubicBezTo>
                  <a:cubicBezTo>
                    <a:pt x="22867" y="79583"/>
                    <a:pt x="15247" y="83393"/>
                    <a:pt x="8580" y="80536"/>
                  </a:cubicBezTo>
                  <a:cubicBezTo>
                    <a:pt x="1912" y="77678"/>
                    <a:pt x="-1898" y="70058"/>
                    <a:pt x="960" y="63391"/>
                  </a:cubicBezTo>
                  <a:cubicBezTo>
                    <a:pt x="8580" y="42436"/>
                    <a:pt x="35250" y="14813"/>
                    <a:pt x="76207" y="4336"/>
                  </a:cubicBezTo>
                  <a:cubicBezTo>
                    <a:pt x="123832" y="-8047"/>
                    <a:pt x="175267" y="6241"/>
                    <a:pt x="220987" y="45293"/>
                  </a:cubicBezTo>
                  <a:cubicBezTo>
                    <a:pt x="318142" y="127208"/>
                    <a:pt x="370530" y="93871"/>
                    <a:pt x="412440" y="46246"/>
                  </a:cubicBezTo>
                  <a:cubicBezTo>
                    <a:pt x="417202" y="40531"/>
                    <a:pt x="425775" y="40531"/>
                    <a:pt x="431490" y="45293"/>
                  </a:cubicBezTo>
                  <a:cubicBezTo>
                    <a:pt x="437205" y="50056"/>
                    <a:pt x="437205" y="58628"/>
                    <a:pt x="432442" y="64343"/>
                  </a:cubicBezTo>
                  <a:cubicBezTo>
                    <a:pt x="399105" y="103396"/>
                    <a:pt x="363862" y="122446"/>
                    <a:pt x="325762" y="1224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7" name="任意多边形: 形状 113"/>
            <p:cNvSpPr/>
            <p:nvPr/>
          </p:nvSpPr>
          <p:spPr>
            <a:xfrm>
              <a:off x="10073" y="7079"/>
              <a:ext cx="1190" cy="214"/>
            </a:xfrm>
            <a:custGeom>
              <a:avLst/>
              <a:gdLst>
                <a:gd name="connsiteX0" fmla="*/ 392534 w 804205"/>
                <a:gd name="connsiteY0" fmla="*/ 144536 h 144536"/>
                <a:gd name="connsiteX1" fmla="*/ 231562 w 804205"/>
                <a:gd name="connsiteY1" fmla="*/ 94054 h 144536"/>
                <a:gd name="connsiteX2" fmla="*/ 15344 w 804205"/>
                <a:gd name="connsiteY2" fmla="*/ 29284 h 144536"/>
                <a:gd name="connsiteX3" fmla="*/ 104 w 804205"/>
                <a:gd name="connsiteY3" fmla="*/ 16901 h 144536"/>
                <a:gd name="connsiteX4" fmla="*/ 12487 w 804205"/>
                <a:gd name="connsiteY4" fmla="*/ 1661 h 144536"/>
                <a:gd name="connsiteX5" fmla="*/ 247754 w 804205"/>
                <a:gd name="connsiteY5" fmla="*/ 72146 h 144536"/>
                <a:gd name="connsiteX6" fmla="*/ 470639 w 804205"/>
                <a:gd name="connsiteY6" fmla="*/ 106436 h 144536"/>
                <a:gd name="connsiteX7" fmla="*/ 599226 w 804205"/>
                <a:gd name="connsiteY7" fmla="*/ 55001 h 144536"/>
                <a:gd name="connsiteX8" fmla="*/ 799251 w 804205"/>
                <a:gd name="connsiteY8" fmla="*/ 36904 h 144536"/>
                <a:gd name="connsiteX9" fmla="*/ 801156 w 804205"/>
                <a:gd name="connsiteY9" fmla="*/ 55954 h 144536"/>
                <a:gd name="connsiteX10" fmla="*/ 782106 w 804205"/>
                <a:gd name="connsiteY10" fmla="*/ 57859 h 144536"/>
                <a:gd name="connsiteX11" fmla="*/ 611609 w 804205"/>
                <a:gd name="connsiteY11" fmla="*/ 79766 h 144536"/>
                <a:gd name="connsiteX12" fmla="*/ 478259 w 804205"/>
                <a:gd name="connsiteY12" fmla="*/ 133106 h 144536"/>
                <a:gd name="connsiteX13" fmla="*/ 392534 w 804205"/>
                <a:gd name="connsiteY13" fmla="*/ 144536 h 14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4205" h="144536">
                  <a:moveTo>
                    <a:pt x="392534" y="144536"/>
                  </a:moveTo>
                  <a:cubicBezTo>
                    <a:pt x="333479" y="144536"/>
                    <a:pt x="276329" y="127391"/>
                    <a:pt x="231562" y="94054"/>
                  </a:cubicBezTo>
                  <a:cubicBezTo>
                    <a:pt x="162981" y="43571"/>
                    <a:pt x="88687" y="20711"/>
                    <a:pt x="15344" y="29284"/>
                  </a:cubicBezTo>
                  <a:cubicBezTo>
                    <a:pt x="7724" y="30236"/>
                    <a:pt x="1056" y="24521"/>
                    <a:pt x="104" y="16901"/>
                  </a:cubicBezTo>
                  <a:cubicBezTo>
                    <a:pt x="-849" y="9281"/>
                    <a:pt x="4866" y="2614"/>
                    <a:pt x="12487" y="1661"/>
                  </a:cubicBezTo>
                  <a:cubicBezTo>
                    <a:pt x="92496" y="-6911"/>
                    <a:pt x="173459" y="17854"/>
                    <a:pt x="247754" y="72146"/>
                  </a:cubicBezTo>
                  <a:cubicBezTo>
                    <a:pt x="307762" y="116914"/>
                    <a:pt x="390629" y="129296"/>
                    <a:pt x="470639" y="106436"/>
                  </a:cubicBezTo>
                  <a:cubicBezTo>
                    <a:pt x="518264" y="93101"/>
                    <a:pt x="561126" y="72146"/>
                    <a:pt x="599226" y="55001"/>
                  </a:cubicBezTo>
                  <a:cubicBezTo>
                    <a:pt x="675426" y="18806"/>
                    <a:pt x="741149" y="-11674"/>
                    <a:pt x="799251" y="36904"/>
                  </a:cubicBezTo>
                  <a:cubicBezTo>
                    <a:pt x="804966" y="41666"/>
                    <a:pt x="805919" y="50239"/>
                    <a:pt x="801156" y="55954"/>
                  </a:cubicBezTo>
                  <a:cubicBezTo>
                    <a:pt x="796394" y="61669"/>
                    <a:pt x="787822" y="62621"/>
                    <a:pt x="782106" y="57859"/>
                  </a:cubicBezTo>
                  <a:cubicBezTo>
                    <a:pt x="737339" y="19759"/>
                    <a:pt x="683999" y="45476"/>
                    <a:pt x="611609" y="79766"/>
                  </a:cubicBezTo>
                  <a:cubicBezTo>
                    <a:pt x="572556" y="97864"/>
                    <a:pt x="528741" y="118819"/>
                    <a:pt x="478259" y="133106"/>
                  </a:cubicBezTo>
                  <a:cubicBezTo>
                    <a:pt x="448731" y="139774"/>
                    <a:pt x="420156" y="144536"/>
                    <a:pt x="392534" y="1445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112"/>
            <p:cNvSpPr/>
            <p:nvPr/>
          </p:nvSpPr>
          <p:spPr>
            <a:xfrm rot="15840000">
              <a:off x="5167" y="4258"/>
              <a:ext cx="1278" cy="331"/>
            </a:xfrm>
            <a:custGeom>
              <a:avLst/>
              <a:gdLst>
                <a:gd name="connsiteX0" fmla="*/ 850424 w 863796"/>
                <a:gd name="connsiteY0" fmla="*/ 224019 h 224018"/>
                <a:gd name="connsiteX1" fmla="*/ 838994 w 863796"/>
                <a:gd name="connsiteY1" fmla="*/ 217351 h 224018"/>
                <a:gd name="connsiteX2" fmla="*/ 781844 w 863796"/>
                <a:gd name="connsiteY2" fmla="*/ 156391 h 224018"/>
                <a:gd name="connsiteX3" fmla="*/ 704692 w 863796"/>
                <a:gd name="connsiteY3" fmla="*/ 186871 h 224018"/>
                <a:gd name="connsiteX4" fmla="*/ 611347 w 863796"/>
                <a:gd name="connsiteY4" fmla="*/ 218304 h 224018"/>
                <a:gd name="connsiteX5" fmla="*/ 385604 w 863796"/>
                <a:gd name="connsiteY5" fmla="*/ 108766 h 224018"/>
                <a:gd name="connsiteX6" fmla="*/ 21749 w 863796"/>
                <a:gd name="connsiteY6" fmla="*/ 89716 h 224018"/>
                <a:gd name="connsiteX7" fmla="*/ 2699 w 863796"/>
                <a:gd name="connsiteY7" fmla="*/ 86859 h 224018"/>
                <a:gd name="connsiteX8" fmla="*/ 5557 w 863796"/>
                <a:gd name="connsiteY8" fmla="*/ 67809 h 224018"/>
                <a:gd name="connsiteX9" fmla="*/ 400844 w 863796"/>
                <a:gd name="connsiteY9" fmla="*/ 87811 h 224018"/>
                <a:gd name="connsiteX10" fmla="*/ 688499 w 863796"/>
                <a:gd name="connsiteY10" fmla="*/ 164964 h 224018"/>
                <a:gd name="connsiteX11" fmla="*/ 786607 w 863796"/>
                <a:gd name="connsiteY11" fmla="*/ 130674 h 224018"/>
                <a:gd name="connsiteX12" fmla="*/ 861854 w 863796"/>
                <a:gd name="connsiteY12" fmla="*/ 204016 h 224018"/>
                <a:gd name="connsiteX13" fmla="*/ 857092 w 863796"/>
                <a:gd name="connsiteY13" fmla="*/ 222114 h 224018"/>
                <a:gd name="connsiteX14" fmla="*/ 850424 w 863796"/>
                <a:gd name="connsiteY14" fmla="*/ 224019 h 22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3796" h="224018">
                  <a:moveTo>
                    <a:pt x="850424" y="224019"/>
                  </a:moveTo>
                  <a:cubicBezTo>
                    <a:pt x="845662" y="224019"/>
                    <a:pt x="841852" y="222114"/>
                    <a:pt x="838994" y="217351"/>
                  </a:cubicBezTo>
                  <a:cubicBezTo>
                    <a:pt x="819944" y="185919"/>
                    <a:pt x="802799" y="161154"/>
                    <a:pt x="781844" y="156391"/>
                  </a:cubicBezTo>
                  <a:cubicBezTo>
                    <a:pt x="763747" y="152581"/>
                    <a:pt x="738982" y="162106"/>
                    <a:pt x="704692" y="186871"/>
                  </a:cubicBezTo>
                  <a:cubicBezTo>
                    <a:pt x="674212" y="208779"/>
                    <a:pt x="642779" y="218304"/>
                    <a:pt x="611347" y="218304"/>
                  </a:cubicBezTo>
                  <a:cubicBezTo>
                    <a:pt x="543719" y="218304"/>
                    <a:pt x="471329" y="175441"/>
                    <a:pt x="385604" y="108766"/>
                  </a:cubicBezTo>
                  <a:cubicBezTo>
                    <a:pt x="251302" y="4944"/>
                    <a:pt x="142717" y="-771"/>
                    <a:pt x="21749" y="89716"/>
                  </a:cubicBezTo>
                  <a:cubicBezTo>
                    <a:pt x="16034" y="94479"/>
                    <a:pt x="7462" y="92574"/>
                    <a:pt x="2699" y="86859"/>
                  </a:cubicBezTo>
                  <a:cubicBezTo>
                    <a:pt x="-2063" y="81144"/>
                    <a:pt x="-158" y="72571"/>
                    <a:pt x="5557" y="67809"/>
                  </a:cubicBezTo>
                  <a:cubicBezTo>
                    <a:pt x="135097" y="-28394"/>
                    <a:pt x="257017" y="-22679"/>
                    <a:pt x="400844" y="87811"/>
                  </a:cubicBezTo>
                  <a:cubicBezTo>
                    <a:pt x="520859" y="180204"/>
                    <a:pt x="606584" y="223066"/>
                    <a:pt x="688499" y="164964"/>
                  </a:cubicBezTo>
                  <a:cubicBezTo>
                    <a:pt x="730409" y="135436"/>
                    <a:pt x="760889" y="124959"/>
                    <a:pt x="786607" y="130674"/>
                  </a:cubicBezTo>
                  <a:cubicBezTo>
                    <a:pt x="818992" y="137341"/>
                    <a:pt x="838994" y="166869"/>
                    <a:pt x="861854" y="204016"/>
                  </a:cubicBezTo>
                  <a:cubicBezTo>
                    <a:pt x="865664" y="210684"/>
                    <a:pt x="863759" y="218304"/>
                    <a:pt x="857092" y="222114"/>
                  </a:cubicBezTo>
                  <a:cubicBezTo>
                    <a:pt x="855187" y="224019"/>
                    <a:pt x="853282" y="224019"/>
                    <a:pt x="850424" y="22401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113"/>
            <p:cNvSpPr/>
            <p:nvPr/>
          </p:nvSpPr>
          <p:spPr>
            <a:xfrm>
              <a:off x="6725" y="7123"/>
              <a:ext cx="1190" cy="214"/>
            </a:xfrm>
            <a:custGeom>
              <a:avLst/>
              <a:gdLst>
                <a:gd name="connsiteX0" fmla="*/ 392534 w 804205"/>
                <a:gd name="connsiteY0" fmla="*/ 144536 h 144536"/>
                <a:gd name="connsiteX1" fmla="*/ 231562 w 804205"/>
                <a:gd name="connsiteY1" fmla="*/ 94054 h 144536"/>
                <a:gd name="connsiteX2" fmla="*/ 15344 w 804205"/>
                <a:gd name="connsiteY2" fmla="*/ 29284 h 144536"/>
                <a:gd name="connsiteX3" fmla="*/ 104 w 804205"/>
                <a:gd name="connsiteY3" fmla="*/ 16901 h 144536"/>
                <a:gd name="connsiteX4" fmla="*/ 12487 w 804205"/>
                <a:gd name="connsiteY4" fmla="*/ 1661 h 144536"/>
                <a:gd name="connsiteX5" fmla="*/ 247754 w 804205"/>
                <a:gd name="connsiteY5" fmla="*/ 72146 h 144536"/>
                <a:gd name="connsiteX6" fmla="*/ 470639 w 804205"/>
                <a:gd name="connsiteY6" fmla="*/ 106436 h 144536"/>
                <a:gd name="connsiteX7" fmla="*/ 599226 w 804205"/>
                <a:gd name="connsiteY7" fmla="*/ 55001 h 144536"/>
                <a:gd name="connsiteX8" fmla="*/ 799251 w 804205"/>
                <a:gd name="connsiteY8" fmla="*/ 36904 h 144536"/>
                <a:gd name="connsiteX9" fmla="*/ 801156 w 804205"/>
                <a:gd name="connsiteY9" fmla="*/ 55954 h 144536"/>
                <a:gd name="connsiteX10" fmla="*/ 782106 w 804205"/>
                <a:gd name="connsiteY10" fmla="*/ 57859 h 144536"/>
                <a:gd name="connsiteX11" fmla="*/ 611609 w 804205"/>
                <a:gd name="connsiteY11" fmla="*/ 79766 h 144536"/>
                <a:gd name="connsiteX12" fmla="*/ 478259 w 804205"/>
                <a:gd name="connsiteY12" fmla="*/ 133106 h 144536"/>
                <a:gd name="connsiteX13" fmla="*/ 392534 w 804205"/>
                <a:gd name="connsiteY13" fmla="*/ 144536 h 14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4205" h="144536">
                  <a:moveTo>
                    <a:pt x="392534" y="144536"/>
                  </a:moveTo>
                  <a:cubicBezTo>
                    <a:pt x="333479" y="144536"/>
                    <a:pt x="276329" y="127391"/>
                    <a:pt x="231562" y="94054"/>
                  </a:cubicBezTo>
                  <a:cubicBezTo>
                    <a:pt x="162981" y="43571"/>
                    <a:pt x="88687" y="20711"/>
                    <a:pt x="15344" y="29284"/>
                  </a:cubicBezTo>
                  <a:cubicBezTo>
                    <a:pt x="7724" y="30236"/>
                    <a:pt x="1056" y="24521"/>
                    <a:pt x="104" y="16901"/>
                  </a:cubicBezTo>
                  <a:cubicBezTo>
                    <a:pt x="-849" y="9281"/>
                    <a:pt x="4866" y="2614"/>
                    <a:pt x="12487" y="1661"/>
                  </a:cubicBezTo>
                  <a:cubicBezTo>
                    <a:pt x="92496" y="-6911"/>
                    <a:pt x="173459" y="17854"/>
                    <a:pt x="247754" y="72146"/>
                  </a:cubicBezTo>
                  <a:cubicBezTo>
                    <a:pt x="307762" y="116914"/>
                    <a:pt x="390629" y="129296"/>
                    <a:pt x="470639" y="106436"/>
                  </a:cubicBezTo>
                  <a:cubicBezTo>
                    <a:pt x="518264" y="93101"/>
                    <a:pt x="561126" y="72146"/>
                    <a:pt x="599226" y="55001"/>
                  </a:cubicBezTo>
                  <a:cubicBezTo>
                    <a:pt x="675426" y="18806"/>
                    <a:pt x="741149" y="-11674"/>
                    <a:pt x="799251" y="36904"/>
                  </a:cubicBezTo>
                  <a:cubicBezTo>
                    <a:pt x="804966" y="41666"/>
                    <a:pt x="805919" y="50239"/>
                    <a:pt x="801156" y="55954"/>
                  </a:cubicBezTo>
                  <a:cubicBezTo>
                    <a:pt x="796394" y="61669"/>
                    <a:pt x="787822" y="62621"/>
                    <a:pt x="782106" y="57859"/>
                  </a:cubicBezTo>
                  <a:cubicBezTo>
                    <a:pt x="737339" y="19759"/>
                    <a:pt x="683999" y="45476"/>
                    <a:pt x="611609" y="79766"/>
                  </a:cubicBezTo>
                  <a:cubicBezTo>
                    <a:pt x="572556" y="97864"/>
                    <a:pt x="528741" y="118819"/>
                    <a:pt x="478259" y="133106"/>
                  </a:cubicBezTo>
                  <a:cubicBezTo>
                    <a:pt x="448731" y="139774"/>
                    <a:pt x="420156" y="144536"/>
                    <a:pt x="392534" y="1445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" name="任意多边形: 形状 120"/>
            <p:cNvSpPr/>
            <p:nvPr/>
          </p:nvSpPr>
          <p:spPr>
            <a:xfrm>
              <a:off x="7701" y="6942"/>
              <a:ext cx="645" cy="181"/>
            </a:xfrm>
            <a:custGeom>
              <a:avLst/>
              <a:gdLst>
                <a:gd name="connsiteX0" fmla="*/ 325762 w 435903"/>
                <a:gd name="connsiteY0" fmla="*/ 122446 h 122445"/>
                <a:gd name="connsiteX1" fmla="*/ 203842 w 435903"/>
                <a:gd name="connsiteY1" fmla="*/ 65296 h 122445"/>
                <a:gd name="connsiteX2" fmla="*/ 82875 w 435903"/>
                <a:gd name="connsiteY2" fmla="*/ 30053 h 122445"/>
                <a:gd name="connsiteX3" fmla="*/ 25725 w 435903"/>
                <a:gd name="connsiteY3" fmla="*/ 72916 h 122445"/>
                <a:gd name="connsiteX4" fmla="*/ 8580 w 435903"/>
                <a:gd name="connsiteY4" fmla="*/ 80536 h 122445"/>
                <a:gd name="connsiteX5" fmla="*/ 960 w 435903"/>
                <a:gd name="connsiteY5" fmla="*/ 63391 h 122445"/>
                <a:gd name="connsiteX6" fmla="*/ 76207 w 435903"/>
                <a:gd name="connsiteY6" fmla="*/ 4336 h 122445"/>
                <a:gd name="connsiteX7" fmla="*/ 220987 w 435903"/>
                <a:gd name="connsiteY7" fmla="*/ 45293 h 122445"/>
                <a:gd name="connsiteX8" fmla="*/ 412440 w 435903"/>
                <a:gd name="connsiteY8" fmla="*/ 46246 h 122445"/>
                <a:gd name="connsiteX9" fmla="*/ 431490 w 435903"/>
                <a:gd name="connsiteY9" fmla="*/ 45293 h 122445"/>
                <a:gd name="connsiteX10" fmla="*/ 432442 w 435903"/>
                <a:gd name="connsiteY10" fmla="*/ 64343 h 122445"/>
                <a:gd name="connsiteX11" fmla="*/ 325762 w 435903"/>
                <a:gd name="connsiteY11" fmla="*/ 122446 h 12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903" h="122445">
                  <a:moveTo>
                    <a:pt x="325762" y="122446"/>
                  </a:moveTo>
                  <a:cubicBezTo>
                    <a:pt x="288615" y="122446"/>
                    <a:pt x="248610" y="103396"/>
                    <a:pt x="203842" y="65296"/>
                  </a:cubicBezTo>
                  <a:cubicBezTo>
                    <a:pt x="154312" y="23386"/>
                    <a:pt x="110497" y="23386"/>
                    <a:pt x="82875" y="30053"/>
                  </a:cubicBezTo>
                  <a:cubicBezTo>
                    <a:pt x="53347" y="37673"/>
                    <a:pt x="31440" y="57676"/>
                    <a:pt x="25725" y="72916"/>
                  </a:cubicBezTo>
                  <a:cubicBezTo>
                    <a:pt x="22867" y="79583"/>
                    <a:pt x="15247" y="83393"/>
                    <a:pt x="8580" y="80536"/>
                  </a:cubicBezTo>
                  <a:cubicBezTo>
                    <a:pt x="1912" y="77678"/>
                    <a:pt x="-1898" y="70058"/>
                    <a:pt x="960" y="63391"/>
                  </a:cubicBezTo>
                  <a:cubicBezTo>
                    <a:pt x="8580" y="42436"/>
                    <a:pt x="35250" y="14813"/>
                    <a:pt x="76207" y="4336"/>
                  </a:cubicBezTo>
                  <a:cubicBezTo>
                    <a:pt x="123832" y="-8047"/>
                    <a:pt x="175267" y="6241"/>
                    <a:pt x="220987" y="45293"/>
                  </a:cubicBezTo>
                  <a:cubicBezTo>
                    <a:pt x="318142" y="127208"/>
                    <a:pt x="370530" y="93871"/>
                    <a:pt x="412440" y="46246"/>
                  </a:cubicBezTo>
                  <a:cubicBezTo>
                    <a:pt x="417202" y="40531"/>
                    <a:pt x="425775" y="40531"/>
                    <a:pt x="431490" y="45293"/>
                  </a:cubicBezTo>
                  <a:cubicBezTo>
                    <a:pt x="437205" y="50056"/>
                    <a:pt x="437205" y="58628"/>
                    <a:pt x="432442" y="64343"/>
                  </a:cubicBezTo>
                  <a:cubicBezTo>
                    <a:pt x="399105" y="103396"/>
                    <a:pt x="363862" y="122446"/>
                    <a:pt x="325762" y="1224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0" name="任意多边形: 形状 114"/>
            <p:cNvSpPr/>
            <p:nvPr/>
          </p:nvSpPr>
          <p:spPr>
            <a:xfrm rot="21240000">
              <a:off x="12520" y="6033"/>
              <a:ext cx="185" cy="739"/>
            </a:xfrm>
            <a:custGeom>
              <a:avLst/>
              <a:gdLst>
                <a:gd name="connsiteX0" fmla="*/ 13372 w 124851"/>
                <a:gd name="connsiteY0" fmla="*/ 499147 h 499146"/>
                <a:gd name="connsiteX1" fmla="*/ 6704 w 124851"/>
                <a:gd name="connsiteY1" fmla="*/ 497242 h 499146"/>
                <a:gd name="connsiteX2" fmla="*/ 1942 w 124851"/>
                <a:gd name="connsiteY2" fmla="*/ 479144 h 499146"/>
                <a:gd name="connsiteX3" fmla="*/ 26707 w 124851"/>
                <a:gd name="connsiteY3" fmla="*/ 297217 h 499146"/>
                <a:gd name="connsiteX4" fmla="*/ 81000 w 124851"/>
                <a:gd name="connsiteY4" fmla="*/ 35279 h 499146"/>
                <a:gd name="connsiteX5" fmla="*/ 99097 w 124851"/>
                <a:gd name="connsiteY5" fmla="*/ 6704 h 499146"/>
                <a:gd name="connsiteX6" fmla="*/ 118147 w 124851"/>
                <a:gd name="connsiteY6" fmla="*/ 1942 h 499146"/>
                <a:gd name="connsiteX7" fmla="*/ 122909 w 124851"/>
                <a:gd name="connsiteY7" fmla="*/ 20992 h 499146"/>
                <a:gd name="connsiteX8" fmla="*/ 103859 w 124851"/>
                <a:gd name="connsiteY8" fmla="*/ 50519 h 499146"/>
                <a:gd name="connsiteX9" fmla="*/ 53377 w 124851"/>
                <a:gd name="connsiteY9" fmla="*/ 289597 h 499146"/>
                <a:gd name="connsiteX10" fmla="*/ 26707 w 124851"/>
                <a:gd name="connsiteY10" fmla="*/ 492479 h 499146"/>
                <a:gd name="connsiteX11" fmla="*/ 13372 w 124851"/>
                <a:gd name="connsiteY11" fmla="*/ 499147 h 4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851" h="499146">
                  <a:moveTo>
                    <a:pt x="13372" y="499147"/>
                  </a:moveTo>
                  <a:cubicBezTo>
                    <a:pt x="11467" y="499147"/>
                    <a:pt x="8609" y="498194"/>
                    <a:pt x="6704" y="497242"/>
                  </a:cubicBezTo>
                  <a:cubicBezTo>
                    <a:pt x="37" y="493432"/>
                    <a:pt x="-1868" y="484859"/>
                    <a:pt x="1942" y="479144"/>
                  </a:cubicBezTo>
                  <a:cubicBezTo>
                    <a:pt x="16229" y="455332"/>
                    <a:pt x="53377" y="392467"/>
                    <a:pt x="26707" y="297217"/>
                  </a:cubicBezTo>
                  <a:cubicBezTo>
                    <a:pt x="-9488" y="170534"/>
                    <a:pt x="40994" y="95287"/>
                    <a:pt x="81000" y="35279"/>
                  </a:cubicBezTo>
                  <a:cubicBezTo>
                    <a:pt x="87667" y="25754"/>
                    <a:pt x="93382" y="16229"/>
                    <a:pt x="99097" y="6704"/>
                  </a:cubicBezTo>
                  <a:cubicBezTo>
                    <a:pt x="102907" y="37"/>
                    <a:pt x="111479" y="-1868"/>
                    <a:pt x="118147" y="1942"/>
                  </a:cubicBezTo>
                  <a:cubicBezTo>
                    <a:pt x="124814" y="5752"/>
                    <a:pt x="126719" y="14324"/>
                    <a:pt x="122909" y="20992"/>
                  </a:cubicBezTo>
                  <a:cubicBezTo>
                    <a:pt x="117194" y="30517"/>
                    <a:pt x="110527" y="40042"/>
                    <a:pt x="103859" y="50519"/>
                  </a:cubicBezTo>
                  <a:cubicBezTo>
                    <a:pt x="64807" y="108622"/>
                    <a:pt x="20039" y="175297"/>
                    <a:pt x="53377" y="289597"/>
                  </a:cubicBezTo>
                  <a:cubicBezTo>
                    <a:pt x="83857" y="395324"/>
                    <a:pt x="40042" y="468667"/>
                    <a:pt x="26707" y="492479"/>
                  </a:cubicBezTo>
                  <a:cubicBezTo>
                    <a:pt x="22897" y="496289"/>
                    <a:pt x="18134" y="499147"/>
                    <a:pt x="13372" y="4991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44" name="图片 1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7385" y="3653155"/>
            <a:ext cx="525780" cy="525780"/>
          </a:xfrm>
          <a:prstGeom prst="rect">
            <a:avLst/>
          </a:prstGeom>
        </p:spPr>
      </p:pic>
      <p:pic>
        <p:nvPicPr>
          <p:cNvPr id="148" name="图片 1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31990" y="3079115"/>
            <a:ext cx="502920" cy="541020"/>
          </a:xfrm>
          <a:prstGeom prst="rect">
            <a:avLst/>
          </a:prstGeom>
        </p:spPr>
      </p:pic>
      <p:pic>
        <p:nvPicPr>
          <p:cNvPr id="149" name="图片 1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3735" y="4139565"/>
            <a:ext cx="556260" cy="586740"/>
          </a:xfrm>
          <a:prstGeom prst="rect">
            <a:avLst/>
          </a:prstGeom>
        </p:spPr>
      </p:pic>
      <p:sp>
        <p:nvSpPr>
          <p:cNvPr id="150" name="文本框 149"/>
          <p:cNvSpPr txBox="1"/>
          <p:nvPr/>
        </p:nvSpPr>
        <p:spPr>
          <a:xfrm>
            <a:off x="7463790" y="3337560"/>
            <a:ext cx="1558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————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7463790" y="3818255"/>
            <a:ext cx="1558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————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7463790" y="4298950"/>
            <a:ext cx="1558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————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3" name="图片 1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59850" y="3003550"/>
            <a:ext cx="548640" cy="670560"/>
          </a:xfrm>
          <a:prstGeom prst="rect">
            <a:avLst/>
          </a:prstGeom>
        </p:spPr>
      </p:pic>
      <p:pic>
        <p:nvPicPr>
          <p:cNvPr id="154" name="图片 1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1435" y="3725545"/>
            <a:ext cx="548640" cy="480060"/>
          </a:xfrm>
          <a:prstGeom prst="rect">
            <a:avLst/>
          </a:prstGeom>
        </p:spPr>
      </p:pic>
      <p:pic>
        <p:nvPicPr>
          <p:cNvPr id="155" name="图片 1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19540" y="4161155"/>
            <a:ext cx="495300" cy="624840"/>
          </a:xfrm>
          <a:prstGeom prst="rect">
            <a:avLst/>
          </a:prstGeom>
        </p:spPr>
      </p:pic>
      <p:sp>
        <p:nvSpPr>
          <p:cNvPr id="156" name="文本框 155"/>
          <p:cNvSpPr txBox="1"/>
          <p:nvPr/>
        </p:nvSpPr>
        <p:spPr>
          <a:xfrm>
            <a:off x="9429115" y="3346450"/>
            <a:ext cx="1558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————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9429115" y="3827145"/>
            <a:ext cx="1558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————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9429115" y="4307840"/>
            <a:ext cx="1558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————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2878455" y="55714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手动道闸</a:t>
            </a:r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控制系统</a:t>
            </a:r>
            <a:endParaRPr lang="zh-CN" altLang="en-US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2397125" y="1687195"/>
            <a:ext cx="6990080" cy="922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dirty="0" smtClean="0">
                <a:solidFill>
                  <a:srgbClr val="231F20"/>
                </a:solidFill>
                <a:latin typeface="NKKHJC+SimSun"/>
                <a:sym typeface="+mn-ea"/>
              </a:rPr>
              <a:t>   </a:t>
            </a:r>
            <a:endParaRPr lang="zh-CN" altLang="en-US" dirty="0" smtClean="0">
              <a:solidFill>
                <a:srgbClr val="231F20"/>
              </a:solidFill>
              <a:latin typeface="NKKHJC+SimSun"/>
              <a:sym typeface="+mn-ea"/>
            </a:endParaRPr>
          </a:p>
          <a:p>
            <a:r>
              <a:rPr lang="zh-CN" altLang="en-US" dirty="0" smtClean="0">
                <a:solidFill>
                  <a:srgbClr val="231F20"/>
                </a:solidFill>
                <a:latin typeface="NKKHJC+SimSun"/>
                <a:sym typeface="+mn-ea"/>
              </a:rPr>
              <a:t> </a:t>
            </a:r>
            <a:r>
              <a:rPr lang="en-US" altLang="zh-CN" dirty="0" smtClean="0">
                <a:solidFill>
                  <a:srgbClr val="231F20"/>
                </a:solidFill>
                <a:latin typeface="NKKHJC+SimSun"/>
                <a:sym typeface="+mn-ea"/>
              </a:rPr>
              <a:t>  </a:t>
            </a:r>
            <a:r>
              <a:rPr lang="zh-CN" altLang="en-US" dirty="0" smtClean="0">
                <a:solidFill>
                  <a:srgbClr val="231F20"/>
                </a:solidFill>
                <a:latin typeface="NKKHJC+SimSun"/>
                <a:sym typeface="+mn-ea"/>
              </a:rPr>
              <a:t>请选择感兴趣的道闸控制系统，完成下面对应的程序半成品，并将小组设置的参数填写在横线上。</a:t>
            </a:r>
            <a:endParaRPr lang="zh-CN" altLang="en-US" dirty="0"/>
          </a:p>
        </p:txBody>
      </p:sp>
      <p:grpSp>
        <p:nvGrpSpPr>
          <p:cNvPr id="167" name="组合 166"/>
          <p:cNvGrpSpPr/>
          <p:nvPr/>
        </p:nvGrpSpPr>
        <p:grpSpPr>
          <a:xfrm>
            <a:off x="4608830" y="1389380"/>
            <a:ext cx="2618105" cy="415290"/>
            <a:chOff x="6179" y="1941"/>
            <a:chExt cx="4123" cy="654"/>
          </a:xfrm>
        </p:grpSpPr>
        <p:sp>
          <p:nvSpPr>
            <p:cNvPr id="168" name="矩形 167"/>
            <p:cNvSpPr/>
            <p:nvPr/>
          </p:nvSpPr>
          <p:spPr>
            <a:xfrm>
              <a:off x="6814" y="1967"/>
              <a:ext cx="3488" cy="628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2000">
                  <a:solidFill>
                    <a:schemeClr val="accent1">
                      <a:lumMod val="75000"/>
                    </a:schemeClr>
                  </a:solidFill>
                  <a:sym typeface="+mn-ea"/>
                </a:rPr>
                <a:t>编程控制道闸升降</a:t>
              </a:r>
              <a:endPara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兰亭黑_GBK" panose="02000000000000000000" charset="-122"/>
                <a:sym typeface="+mn-ea"/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>
              <a:off x="6179" y="1949"/>
              <a:ext cx="635" cy="597"/>
            </a:xfrm>
            <a:prstGeom prst="ellipse">
              <a:avLst/>
            </a:prstGeom>
            <a:solidFill>
              <a:srgbClr val="4B93E8"/>
            </a:solidFill>
            <a:ln>
              <a:solidFill>
                <a:srgbClr val="4B93E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6218" y="1941"/>
              <a:ext cx="69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/>
                <a:t>2</a:t>
              </a:r>
              <a:endParaRPr lang="en-US" altLang="zh-CN" sz="2000" b="1"/>
            </a:p>
          </p:txBody>
        </p:sp>
      </p:grpSp>
      <p:grpSp>
        <p:nvGrpSpPr>
          <p:cNvPr id="205" name="组合 204" descr="7b0a202020202274657874626f78223a2022220a7d0a"/>
          <p:cNvGrpSpPr/>
          <p:nvPr/>
        </p:nvGrpSpPr>
        <p:grpSpPr>
          <a:xfrm>
            <a:off x="1200785" y="1513840"/>
            <a:ext cx="1477010" cy="662305"/>
            <a:chOff x="4683" y="2157"/>
            <a:chExt cx="11130" cy="5213"/>
          </a:xfrm>
        </p:grpSpPr>
        <p:pic>
          <p:nvPicPr>
            <p:cNvPr id="206" name="图片 205" descr="竖版-简约风总结汇报黄色便签纸-汉仪晓波敦黑W-第一版 (2)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5400000">
              <a:off x="7829" y="-614"/>
              <a:ext cx="4838" cy="1113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207" name="图片 206" descr="竖版-简约风总结汇报黄色便签纸-汉仪晓波敦黑W-第一版 (3)"/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636" y="2252"/>
              <a:ext cx="885" cy="28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208" name="图片 207" descr="竖版-简约风总结汇报黄色便签纸-汉仪晓波敦黑W-第一版 (4)"/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832" y="2312"/>
              <a:ext cx="180" cy="16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209" name="图片 208" descr="竖版-简约风总结汇报黄色便签纸-汉仪晓波敦黑W-第一版 (5)"/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656" y="3234"/>
              <a:ext cx="375" cy="3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210" name="图片 209" descr="竖版-简约风总结汇报黄色便签纸-汉仪晓波敦黑W-第一版 (7)"/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636" y="6881"/>
              <a:ext cx="225" cy="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211" name="图片 210" descr="竖版-简约风总结汇报黄色便签纸-汉仪晓波敦黑W-第一版 (1)"/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 rot="5400000">
              <a:off x="12850" y="4094"/>
              <a:ext cx="4725" cy="851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sp>
          <p:nvSpPr>
            <p:cNvPr id="212" name="文本框 211"/>
            <p:cNvSpPr txBox="1"/>
            <p:nvPr/>
          </p:nvSpPr>
          <p:spPr>
            <a:xfrm>
              <a:off x="4741" y="3311"/>
              <a:ext cx="10904" cy="2884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p>
              <a:pPr algn="ctr"/>
              <a:r>
                <a:rPr lang="zh-CN" altLang="en-US" sz="2000" b="1" spc="300">
                  <a:solidFill>
                    <a:schemeClr val="tx1"/>
                  </a:solidFill>
                  <a:uFillTx/>
                  <a:latin typeface="汉仪夏日体W" panose="00020600040101010101" charset="-122"/>
                  <a:ea typeface="汉仪夏日体W" panose="00020600040101010101" charset="-122"/>
                </a:rPr>
                <a:t>小组合作</a:t>
              </a:r>
              <a:endParaRPr lang="zh-CN" altLang="en-US" sz="2000" b="1" spc="300">
                <a:solidFill>
                  <a:schemeClr val="tx1"/>
                </a:solidFill>
                <a:uFillTx/>
                <a:latin typeface="汉仪夏日体W" panose="00020600040101010101" charset="-122"/>
                <a:ea typeface="汉仪夏日体W" panose="00020600040101010101" charset="-122"/>
              </a:endParaRPr>
            </a:p>
          </p:txBody>
        </p:sp>
      </p:grpSp>
      <p:pic>
        <p:nvPicPr>
          <p:cNvPr id="143" name="图片 142"/>
          <p:cNvPicPr>
            <a:picLocks noChangeAspect="1"/>
          </p:cNvPicPr>
          <p:nvPr/>
        </p:nvPicPr>
        <p:blipFill>
          <a:blip r:embed="rId30"/>
          <a:srcRect l="7271" t="23052" r="6198" b="17917"/>
          <a:stretch>
            <a:fillRect/>
          </a:stretch>
        </p:blipFill>
        <p:spPr>
          <a:xfrm>
            <a:off x="8256270" y="5219065"/>
            <a:ext cx="1173480" cy="800735"/>
          </a:xfrm>
          <a:prstGeom prst="rect">
            <a:avLst/>
          </a:prstGeom>
        </p:spPr>
      </p:pic>
      <p:sp>
        <p:nvSpPr>
          <p:cNvPr id="2" name="同侧圆角矩形 16"/>
          <p:cNvSpPr/>
          <p:nvPr/>
        </p:nvSpPr>
        <p:spPr>
          <a:xfrm>
            <a:off x="5656580" y="500380"/>
            <a:ext cx="1668780" cy="48768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同侧圆角矩形 2"/>
          <p:cNvSpPr/>
          <p:nvPr/>
        </p:nvSpPr>
        <p:spPr>
          <a:xfrm>
            <a:off x="3921125" y="612140"/>
            <a:ext cx="1656080" cy="40386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同侧圆角矩形 17"/>
          <p:cNvSpPr/>
          <p:nvPr/>
        </p:nvSpPr>
        <p:spPr>
          <a:xfrm>
            <a:off x="73921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同侧圆角矩形 18"/>
          <p:cNvSpPr/>
          <p:nvPr/>
        </p:nvSpPr>
        <p:spPr>
          <a:xfrm>
            <a:off x="91277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21" y="453111"/>
            <a:ext cx="1956986" cy="682811"/>
          </a:xfrm>
          <a:prstGeom prst="rect">
            <a:avLst/>
          </a:prstGeom>
        </p:spPr>
      </p:pic>
      <p:pic>
        <p:nvPicPr>
          <p:cNvPr id="20" name="图片 19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0" y="545465"/>
            <a:ext cx="1931670" cy="673735"/>
          </a:xfrm>
          <a:prstGeom prst="rect">
            <a:avLst/>
          </a:prstGeom>
        </p:spPr>
      </p:pic>
      <p:pic>
        <p:nvPicPr>
          <p:cNvPr id="25" name="图片 24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75" y="525529"/>
            <a:ext cx="1956986" cy="682811"/>
          </a:xfrm>
          <a:prstGeom prst="rect">
            <a:avLst/>
          </a:prstGeom>
        </p:spPr>
      </p:pic>
      <p:pic>
        <p:nvPicPr>
          <p:cNvPr id="26" name="图片 25">
            <a:hlinkClick r:id="rId37" action="ppaction://hlinksldjump"/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44" y="498054"/>
            <a:ext cx="2005758" cy="74987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TABLE_ENDDRAG_ORIGIN_RECT" val="317*74"/>
  <p:tag name="TABLE_ENDDRAG_RECT" val="144*225*317*74"/>
</p:tagLst>
</file>

<file path=ppt/tags/tag3.xml><?xml version="1.0" encoding="utf-8"?>
<p:tagLst xmlns:p="http://schemas.openxmlformats.org/presentationml/2006/main">
  <p:tag name="TABLE_ENDDRAG_ORIGIN_RECT" val="598*231"/>
  <p:tag name="TABLE_ENDDRAG_RECT" val="246*163*598*231"/>
</p:tagLst>
</file>

<file path=ppt/tags/tag4.xml><?xml version="1.0" encoding="utf-8"?>
<p:tagLst xmlns:p="http://schemas.openxmlformats.org/presentationml/2006/main">
  <p:tag name="TABLE_ENDDRAG_ORIGIN_RECT" val="707*320"/>
  <p:tag name="TABLE_ENDDRAG_RECT" val="104*125*707*320"/>
</p:tagLst>
</file>

<file path=ppt/tags/tag5.xml><?xml version="1.0" encoding="utf-8"?>
<p:tagLst xmlns:p="http://schemas.openxmlformats.org/presentationml/2006/main">
  <p:tag name="resource_record_key" val="{&quot;13&quot;:[20482077]}"/>
  <p:tag name="commondata" val="eyJoZGlkIjoiNjQ5MmIxN2UwOWQ1MmExODY2MmNkNTI5YjRjZTNkMzkifQ==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1531</Words>
  <Application>WPS 演示</Application>
  <PresentationFormat>宽屏</PresentationFormat>
  <Paragraphs>249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7" baseType="lpstr">
      <vt:lpstr>Arial</vt:lpstr>
      <vt:lpstr>宋体</vt:lpstr>
      <vt:lpstr>Wingdings</vt:lpstr>
      <vt:lpstr>汉仪劲楷简</vt:lpstr>
      <vt:lpstr>楷体_GB2312</vt:lpstr>
      <vt:lpstr>汉仪粗圆简</vt:lpstr>
      <vt:lpstr>华康行楷体 W5</vt:lpstr>
      <vt:lpstr>微软雅黑</vt:lpstr>
      <vt:lpstr>阿里巴巴普惠体 M</vt:lpstr>
      <vt:lpstr>汉仪综艺体简</vt:lpstr>
      <vt:lpstr>方正毡笔黑简体</vt:lpstr>
      <vt:lpstr>汉仪丫丫体简</vt:lpstr>
      <vt:lpstr>黑体</vt:lpstr>
      <vt:lpstr>Arial</vt:lpstr>
      <vt:lpstr>仿宋</vt:lpstr>
      <vt:lpstr>Wingdings</vt:lpstr>
      <vt:lpstr>汉仪夏日体W</vt:lpstr>
      <vt:lpstr>方正兰亭黑_GBK</vt:lpstr>
      <vt:lpstr>汉仪太极体简</vt:lpstr>
      <vt:lpstr>NKKHJC+SimSun</vt:lpstr>
      <vt:lpstr>Segment7</vt:lpstr>
      <vt:lpstr>汉仪铸字苏打黑简</vt:lpstr>
      <vt:lpstr>汉仪雅酷黑 85W</vt:lpstr>
      <vt:lpstr>华文楷体</vt:lpstr>
      <vt:lpstr>华文新魏</vt:lpstr>
      <vt:lpstr>思源黑体</vt:lpstr>
      <vt:lpstr>Arial Unicode MS</vt:lpstr>
      <vt:lpstr>Calibri</vt:lpstr>
      <vt:lpstr>等线</vt:lpstr>
      <vt:lpstr>Designed by 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用道闸控制 打开控制系统的大门！</vt:lpstr>
    </vt:vector>
  </TitlesOfParts>
  <Company>OfficePLUS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三月方飞</cp:lastModifiedBy>
  <cp:revision>109</cp:revision>
  <cp:lastPrinted>2024-05-12T16:00:00Z</cp:lastPrinted>
  <dcterms:created xsi:type="dcterms:W3CDTF">2024-05-12T16:00:00Z</dcterms:created>
  <dcterms:modified xsi:type="dcterms:W3CDTF">2024-08-16T15:21:53Z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B005085D735B490283E0C337CB258188_13</vt:lpwstr>
  </property>
  <property fmtid="{D5CDD505-2E9C-101B-9397-08002B2CF9AE}" pid="3" name="KSOProductBuildVer">
    <vt:lpwstr>2052-12.1.0.17147</vt:lpwstr>
  </property>
</Properties>
</file>