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6" r:id="rId2"/>
    <p:sldId id="262" r:id="rId3"/>
    <p:sldId id="293" r:id="rId4"/>
    <p:sldId id="292" r:id="rId5"/>
    <p:sldId id="299" r:id="rId6"/>
    <p:sldId id="300" r:id="rId7"/>
    <p:sldId id="301" r:id="rId8"/>
    <p:sldId id="303" r:id="rId9"/>
    <p:sldId id="304" r:id="rId10"/>
    <p:sldId id="309" r:id="rId11"/>
    <p:sldId id="308" r:id="rId12"/>
    <p:sldId id="306" r:id="rId13"/>
    <p:sldId id="288" r:id="rId14"/>
    <p:sldId id="295" r:id="rId15"/>
    <p:sldId id="281" r:id="rId16"/>
  </p:sldIdLst>
  <p:sldSz cx="12192000" cy="6858000"/>
  <p:notesSz cx="6858000" cy="9144000"/>
  <p:embeddedFontLst>
    <p:embeddedFont>
      <p:font typeface="Abadi" panose="020B0604020104020204" pitchFamily="34" charset="0"/>
      <p:regular r:id="rId18"/>
    </p:embeddedFont>
    <p:embeddedFont>
      <p:font typeface="Roboto" panose="02000000000000000000" pitchFamily="2" charset="0"/>
      <p:regular r:id="rId19"/>
    </p:embeddedFont>
    <p:embeddedFont>
      <p:font typeface="Roboto Condensed" panose="02000000000000000000" pitchFamily="2" charset="0"/>
      <p:regular r:id="rId20"/>
      <p:bold r:id="rId21"/>
      <p:italic r:id="rId22"/>
      <p:boldItalic r:id="rId23"/>
    </p:embeddedFont>
    <p:embeddedFont>
      <p:font typeface="Roboto Light" panose="02000000000000000000" pitchFamily="2" charset="0"/>
      <p:regular r:id="rId24"/>
      <p:italic r:id="rId25"/>
    </p:embeddedFont>
    <p:embeddedFont>
      <p:font typeface="等线" panose="02010600030101010101" pitchFamily="2" charset="-122"/>
      <p:regular r:id="rId26"/>
      <p:bold r:id="rId27"/>
    </p:embeddedFont>
    <p:embeddedFont>
      <p:font typeface="方正姚体" panose="02010601030101010101" pitchFamily="2" charset="-122"/>
      <p:regular r:id="rId28"/>
    </p:embeddedFont>
    <p:embeddedFont>
      <p:font typeface="华文楷体" panose="02010600040101010101" pitchFamily="2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文鼎奈谷米POP体_B" panose="040B0800000000000000" pitchFamily="82" charset="-122"/>
      <p:bold r:id="rId32"/>
    </p:embeddedFont>
    <p:embeddedFont>
      <p:font typeface="新蒂黑板报底字" panose="03000600000000000000" pitchFamily="66" charset="-122"/>
      <p:regular r:id="rId33"/>
    </p:embeddedFont>
  </p:embeddedFontLst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347"/>
    <a:srgbClr val="EFCA2E"/>
    <a:srgbClr val="D686A1"/>
    <a:srgbClr val="E6E6E6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80" autoAdjust="0"/>
    <p:restoredTop sz="93669" autoAdjust="0"/>
  </p:normalViewPr>
  <p:slideViewPr>
    <p:cSldViewPr snapToGrid="0" showGuides="1">
      <p:cViewPr varScale="1">
        <p:scale>
          <a:sx n="84" d="100"/>
          <a:sy n="84" d="100"/>
        </p:scale>
        <p:origin x="102" y="3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2024-08-17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92118de02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92118de02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8ffd7a8ca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8ffd7a8ca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92118de02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92118de02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3230800" y="994600"/>
            <a:ext cx="5730400" cy="85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865">
                <a:solidFill>
                  <a:schemeClr val="lt2"/>
                </a:solidFill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 dirty="0"/>
          </a:p>
        </p:txBody>
      </p:sp>
      <p:sp>
        <p:nvSpPr>
          <p:cNvPr id="58" name="Google Shape;58;p3"/>
          <p:cNvSpPr/>
          <p:nvPr/>
        </p:nvSpPr>
        <p:spPr>
          <a:xfrm>
            <a:off x="1" y="1739900"/>
            <a:ext cx="10807225" cy="5118115"/>
          </a:xfrm>
          <a:custGeom>
            <a:avLst/>
            <a:gdLst/>
            <a:ahLst/>
            <a:cxnLst/>
            <a:rect l="l" t="t" r="r" b="b"/>
            <a:pathLst>
              <a:path w="121266" h="54937" extrusionOk="0">
                <a:moveTo>
                  <a:pt x="0" y="1"/>
                </a:moveTo>
                <a:lnTo>
                  <a:pt x="0" y="54936"/>
                </a:lnTo>
                <a:lnTo>
                  <a:pt x="121266" y="54936"/>
                </a:lnTo>
                <a:cubicBezTo>
                  <a:pt x="120313" y="49781"/>
                  <a:pt x="120242" y="43459"/>
                  <a:pt x="115813" y="41101"/>
                </a:cubicBezTo>
                <a:cubicBezTo>
                  <a:pt x="101013" y="33648"/>
                  <a:pt x="114062" y="18741"/>
                  <a:pt x="114062" y="18741"/>
                </a:cubicBezTo>
                <a:cubicBezTo>
                  <a:pt x="114062" y="18741"/>
                  <a:pt x="117092" y="8199"/>
                  <a:pt x="113082" y="8199"/>
                </a:cubicBezTo>
                <a:cubicBezTo>
                  <a:pt x="111584" y="8199"/>
                  <a:pt x="109105" y="9669"/>
                  <a:pt x="105121" y="13705"/>
                </a:cubicBezTo>
                <a:cubicBezTo>
                  <a:pt x="96511" y="22433"/>
                  <a:pt x="90202" y="25162"/>
                  <a:pt x="85161" y="25162"/>
                </a:cubicBezTo>
                <a:cubicBezTo>
                  <a:pt x="81626" y="25162"/>
                  <a:pt x="78714" y="23821"/>
                  <a:pt x="76070" y="22265"/>
                </a:cubicBezTo>
                <a:cubicBezTo>
                  <a:pt x="74013" y="21056"/>
                  <a:pt x="71330" y="20597"/>
                  <a:pt x="68374" y="20597"/>
                </a:cubicBezTo>
                <a:cubicBezTo>
                  <a:pt x="62105" y="20597"/>
                  <a:pt x="54612" y="22661"/>
                  <a:pt x="49280" y="24004"/>
                </a:cubicBezTo>
                <a:cubicBezTo>
                  <a:pt x="47192" y="24527"/>
                  <a:pt x="45180" y="24790"/>
                  <a:pt x="43269" y="24790"/>
                </a:cubicBezTo>
                <a:cubicBezTo>
                  <a:pt x="38009" y="24790"/>
                  <a:pt x="33512" y="22804"/>
                  <a:pt x="30290" y="18813"/>
                </a:cubicBezTo>
                <a:cubicBezTo>
                  <a:pt x="25885" y="13372"/>
                  <a:pt x="25527" y="13776"/>
                  <a:pt x="14014" y="12431"/>
                </a:cubicBezTo>
                <a:cubicBezTo>
                  <a:pt x="4358" y="11312"/>
                  <a:pt x="870" y="2751"/>
                  <a:pt x="0" y="1"/>
                </a:cubicBezTo>
                <a:close/>
              </a:path>
            </a:pathLst>
          </a:custGeom>
          <a:solidFill>
            <a:srgbClr val="E6E7E8">
              <a:alpha val="5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/>
          <p:nvPr/>
        </p:nvSpPr>
        <p:spPr>
          <a:xfrm>
            <a:off x="3230800" y="4687800"/>
            <a:ext cx="5730400" cy="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CREDITS</a:t>
            </a:r>
            <a:r>
              <a:rPr lang="en-GB" sz="2400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: This presentation template was created by </a:t>
            </a:r>
            <a:r>
              <a:rPr lang="en-GB" sz="2400" b="1">
                <a:solidFill>
                  <a:schemeClr val="lt1"/>
                </a:solidFill>
                <a:uFill>
                  <a:noFill/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  <a:hlinkClick r:id="rId2"/>
              </a:rPr>
              <a:t>Slidesgo</a:t>
            </a:r>
            <a:r>
              <a:rPr lang="en-GB" sz="2400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, including icons by </a:t>
            </a:r>
            <a:r>
              <a:rPr lang="en-GB" sz="2400" b="1">
                <a:solidFill>
                  <a:schemeClr val="lt1"/>
                </a:solidFill>
                <a:uFill>
                  <a:noFill/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  <a:hlinkClick r:id="rId3"/>
              </a:rPr>
              <a:t>Flaticon</a:t>
            </a:r>
            <a:r>
              <a:rPr lang="en-GB" sz="2400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and infographics &amp; images by </a:t>
            </a:r>
            <a:r>
              <a:rPr lang="en-GB" sz="2400" b="1">
                <a:solidFill>
                  <a:schemeClr val="lt1"/>
                </a:solidFill>
                <a:uFill>
                  <a:noFill/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  <a:hlinkClick r:id="rId4"/>
              </a:rPr>
              <a:t>Freepik</a:t>
            </a:r>
            <a:endParaRPr sz="2400" b="1">
              <a:solidFill>
                <a:schemeClr val="lt1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3230800" y="1968767"/>
            <a:ext cx="5730400" cy="16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325650" y="4463069"/>
            <a:ext cx="164069" cy="16420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" name="Google Shape;62;p3"/>
          <p:cNvGrpSpPr/>
          <p:nvPr/>
        </p:nvGrpSpPr>
        <p:grpSpPr>
          <a:xfrm>
            <a:off x="660994" y="3346902"/>
            <a:ext cx="9700980" cy="3237885"/>
            <a:chOff x="495745" y="2510176"/>
            <a:chExt cx="7275735" cy="2428414"/>
          </a:xfrm>
        </p:grpSpPr>
        <p:sp>
          <p:nvSpPr>
            <p:cNvPr id="63" name="Google Shape;63;p3"/>
            <p:cNvSpPr/>
            <p:nvPr/>
          </p:nvSpPr>
          <p:spPr>
            <a:xfrm>
              <a:off x="1037299" y="3067783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233786" y="3470443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15425" y="25101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95745" y="3970455"/>
              <a:ext cx="51871" cy="51713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13819" y="4022175"/>
              <a:ext cx="123486" cy="12354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>
              <a:off x="636932" y="4650954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>
              <a:off x="2029088" y="3352288"/>
              <a:ext cx="113175" cy="11317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 rot="10800000">
              <a:off x="6416429" y="4498539"/>
              <a:ext cx="192776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 rot="10800000">
              <a:off x="7247895" y="4137451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 rot="10800000">
              <a:off x="1514209" y="4220223"/>
              <a:ext cx="57698" cy="57427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rot="10800000">
              <a:off x="6885607" y="4170567"/>
              <a:ext cx="57698" cy="57409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10800000">
              <a:off x="1905620" y="4691414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196024" y="4569045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852723" y="3639668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647994" y="4815050"/>
              <a:ext cx="123486" cy="12354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 userDrawn="1">
  <p:cSld name="Title + Two Columns 2">
    <p:bg>
      <p:bgPr>
        <a:solidFill>
          <a:schemeClr val="lt2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"/>
          <p:cNvSpPr/>
          <p:nvPr userDrawn="1"/>
        </p:nvSpPr>
        <p:spPr>
          <a:xfrm rot="5400000">
            <a:off x="2258167" y="-2258259"/>
            <a:ext cx="6858027" cy="11374544"/>
          </a:xfrm>
          <a:custGeom>
            <a:avLst/>
            <a:gdLst/>
            <a:ahLst/>
            <a:cxnLst/>
            <a:rect l="l" t="t" r="r" b="b"/>
            <a:pathLst>
              <a:path w="49138" h="81499" extrusionOk="0">
                <a:moveTo>
                  <a:pt x="1" y="1"/>
                </a:moveTo>
                <a:lnTo>
                  <a:pt x="1" y="81499"/>
                </a:lnTo>
                <a:lnTo>
                  <a:pt x="49138" y="81499"/>
                </a:lnTo>
                <a:lnTo>
                  <a:pt x="49138" y="36600"/>
                </a:lnTo>
                <a:cubicBezTo>
                  <a:pt x="47304" y="37767"/>
                  <a:pt x="43792" y="38982"/>
                  <a:pt x="37267" y="39887"/>
                </a:cubicBezTo>
                <a:cubicBezTo>
                  <a:pt x="35478" y="40134"/>
                  <a:pt x="33785" y="40258"/>
                  <a:pt x="32189" y="40258"/>
                </a:cubicBezTo>
                <a:cubicBezTo>
                  <a:pt x="18592" y="40258"/>
                  <a:pt x="11998" y="31304"/>
                  <a:pt x="11859" y="13979"/>
                </a:cubicBezTo>
                <a:cubicBezTo>
                  <a:pt x="11776" y="3596"/>
                  <a:pt x="6513" y="703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0" name="Google Shape;280;p14"/>
          <p:cNvGrpSpPr/>
          <p:nvPr/>
        </p:nvGrpSpPr>
        <p:grpSpPr>
          <a:xfrm>
            <a:off x="349035" y="288312"/>
            <a:ext cx="11529611" cy="6174851"/>
            <a:chOff x="261776" y="216234"/>
            <a:chExt cx="8647208" cy="4631138"/>
          </a:xfrm>
        </p:grpSpPr>
        <p:sp>
          <p:nvSpPr>
            <p:cNvPr id="281" name="Google Shape;281;p14"/>
            <p:cNvSpPr/>
            <p:nvPr/>
          </p:nvSpPr>
          <p:spPr>
            <a:xfrm>
              <a:off x="904262" y="8422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261776" y="32553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341430" y="71879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58486" y="428400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83894" y="31988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679436" y="3398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480199" y="11570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639500" y="23354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679436" y="38160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1575837" y="436231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3346473" y="4182271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7764200" y="4795151"/>
              <a:ext cx="52222" cy="52222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2694105" y="4671665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4061599" y="3658148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4"/>
            <p:cNvSpPr/>
            <p:nvPr/>
          </p:nvSpPr>
          <p:spPr>
            <a:xfrm rot="1104738">
              <a:off x="1328905" y="1427829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1774811" y="11064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1468719" y="23252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4203638" y="156765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3932375" y="2083276"/>
              <a:ext cx="52222" cy="52222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842649" y="1411498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7289444" y="62354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764200" y="216234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8777100" y="1589627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068676" y="40725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265380" y="1434253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515199" y="454175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8790794" y="40160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679086" y="791408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383974" y="19742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446400" y="31526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5162111" y="451279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5709274" y="4413202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7317986" y="4311458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8856762" y="2371113"/>
              <a:ext cx="52222" cy="52222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6494168" y="4603503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 rot="1104738">
              <a:off x="4768168" y="3152679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162111" y="2726471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4803794" y="394523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7764198" y="2619371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412768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 userDrawn="1">
  <p:cSld name="Bullet Points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/>
          <p:nvPr/>
        </p:nvSpPr>
        <p:spPr>
          <a:xfrm>
            <a:off x="10312995" y="5321305"/>
            <a:ext cx="1879005" cy="1536695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5" name="Google Shape;325;p15"/>
          <p:cNvGrpSpPr/>
          <p:nvPr/>
        </p:nvGrpSpPr>
        <p:grpSpPr>
          <a:xfrm>
            <a:off x="10824301" y="5691592"/>
            <a:ext cx="885436" cy="847121"/>
            <a:chOff x="8118225" y="4268693"/>
            <a:chExt cx="664077" cy="635341"/>
          </a:xfrm>
        </p:grpSpPr>
        <p:sp>
          <p:nvSpPr>
            <p:cNvPr id="326" name="Google Shape;326;p15"/>
            <p:cNvSpPr/>
            <p:nvPr/>
          </p:nvSpPr>
          <p:spPr>
            <a:xfrm>
              <a:off x="8535786" y="4268693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8118225" y="439180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8659250" y="47808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设备齐探究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 userDrawn="1">
  <p:cSld name="Title + Tex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"/>
          <p:cNvSpPr/>
          <p:nvPr/>
        </p:nvSpPr>
        <p:spPr>
          <a:xfrm>
            <a:off x="-69" y="69"/>
            <a:ext cx="2414028" cy="888995"/>
          </a:xfrm>
          <a:custGeom>
            <a:avLst/>
            <a:gdLst/>
            <a:ahLst/>
            <a:cxnLst/>
            <a:rect l="l" t="t" r="r" b="b"/>
            <a:pathLst>
              <a:path w="11610" h="4276" extrusionOk="0">
                <a:moveTo>
                  <a:pt x="1" y="1"/>
                </a:moveTo>
                <a:lnTo>
                  <a:pt x="1" y="4275"/>
                </a:lnTo>
                <a:cubicBezTo>
                  <a:pt x="5442" y="3978"/>
                  <a:pt x="11348" y="2323"/>
                  <a:pt x="116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6"/>
          <p:cNvSpPr/>
          <p:nvPr/>
        </p:nvSpPr>
        <p:spPr>
          <a:xfrm flipH="1">
            <a:off x="10996342" y="5575100"/>
            <a:ext cx="1195660" cy="1282893"/>
          </a:xfrm>
          <a:custGeom>
            <a:avLst/>
            <a:gdLst/>
            <a:ahLst/>
            <a:cxnLst/>
            <a:rect l="l" t="t" r="r" b="b"/>
            <a:pathLst>
              <a:path w="4395" h="4716" extrusionOk="0">
                <a:moveTo>
                  <a:pt x="1" y="1"/>
                </a:moveTo>
                <a:lnTo>
                  <a:pt x="1" y="3180"/>
                </a:lnTo>
                <a:lnTo>
                  <a:pt x="1" y="4716"/>
                </a:lnTo>
                <a:lnTo>
                  <a:pt x="4394" y="4716"/>
                </a:lnTo>
                <a:cubicBezTo>
                  <a:pt x="4073" y="3406"/>
                  <a:pt x="3620" y="2096"/>
                  <a:pt x="2513" y="1156"/>
                </a:cubicBezTo>
                <a:cubicBezTo>
                  <a:pt x="1835" y="584"/>
                  <a:pt x="965" y="215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" name="Google Shape;334;p16"/>
          <p:cNvGrpSpPr/>
          <p:nvPr/>
        </p:nvGrpSpPr>
        <p:grpSpPr>
          <a:xfrm>
            <a:off x="454299" y="213599"/>
            <a:ext cx="11500973" cy="6378848"/>
            <a:chOff x="340724" y="160199"/>
            <a:chExt cx="8625730" cy="4784136"/>
          </a:xfrm>
        </p:grpSpPr>
        <p:sp>
          <p:nvSpPr>
            <p:cNvPr id="335" name="Google Shape;335;p16"/>
            <p:cNvSpPr/>
            <p:nvPr/>
          </p:nvSpPr>
          <p:spPr>
            <a:xfrm>
              <a:off x="936475" y="160199"/>
              <a:ext cx="52798" cy="5279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6"/>
            <p:cNvSpPr/>
            <p:nvPr/>
          </p:nvSpPr>
          <p:spPr>
            <a:xfrm rot="-5400000">
              <a:off x="8863197" y="4545467"/>
              <a:ext cx="103257" cy="103257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8643980" y="4840920"/>
              <a:ext cx="103284" cy="103415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340724" y="213006"/>
              <a:ext cx="193874" cy="194095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 userDrawn="1">
  <p:cSld name="Title + Three Columns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"/>
          <p:cNvSpPr/>
          <p:nvPr/>
        </p:nvSpPr>
        <p:spPr>
          <a:xfrm rot="10800000">
            <a:off x="0" y="0"/>
            <a:ext cx="2273285" cy="1856988"/>
          </a:xfrm>
          <a:custGeom>
            <a:avLst/>
            <a:gdLst/>
            <a:ahLst/>
            <a:cxnLst/>
            <a:rect l="l" t="t" r="r" b="b"/>
            <a:pathLst>
              <a:path w="20587" h="16818" extrusionOk="0">
                <a:moveTo>
                  <a:pt x="20155" y="0"/>
                </a:moveTo>
                <a:cubicBezTo>
                  <a:pt x="19206" y="0"/>
                  <a:pt x="16917" y="513"/>
                  <a:pt x="15609" y="5149"/>
                </a:cubicBezTo>
                <a:cubicBezTo>
                  <a:pt x="13919" y="11103"/>
                  <a:pt x="8442" y="9626"/>
                  <a:pt x="3870" y="11055"/>
                </a:cubicBezTo>
                <a:cubicBezTo>
                  <a:pt x="107" y="12246"/>
                  <a:pt x="0" y="14448"/>
                  <a:pt x="798" y="16818"/>
                </a:cubicBezTo>
                <a:lnTo>
                  <a:pt x="20586" y="16818"/>
                </a:lnTo>
                <a:lnTo>
                  <a:pt x="20586" y="42"/>
                </a:lnTo>
                <a:cubicBezTo>
                  <a:pt x="20586" y="42"/>
                  <a:pt x="20425" y="0"/>
                  <a:pt x="2015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8"/>
          <p:cNvSpPr/>
          <p:nvPr/>
        </p:nvSpPr>
        <p:spPr>
          <a:xfrm>
            <a:off x="197327" y="899733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8"/>
          <p:cNvSpPr/>
          <p:nvPr/>
        </p:nvSpPr>
        <p:spPr>
          <a:xfrm>
            <a:off x="197337" y="239173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8"/>
          <p:cNvSpPr/>
          <p:nvPr/>
        </p:nvSpPr>
        <p:spPr>
          <a:xfrm>
            <a:off x="741902" y="516816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8"/>
          <p:cNvSpPr/>
          <p:nvPr/>
        </p:nvSpPr>
        <p:spPr>
          <a:xfrm>
            <a:off x="1412764" y="239169"/>
            <a:ext cx="150891" cy="15101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3" name="文本框 2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 userDrawn="1">
  <p:cSld name="Numbers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9"/>
          <p:cNvSpPr/>
          <p:nvPr/>
        </p:nvSpPr>
        <p:spPr>
          <a:xfrm>
            <a:off x="1786922" y="0"/>
            <a:ext cx="12192103" cy="6858800"/>
          </a:xfrm>
          <a:custGeom>
            <a:avLst/>
            <a:gdLst/>
            <a:ahLst/>
            <a:cxnLst/>
            <a:rect l="l" t="t" r="r" b="b"/>
            <a:pathLst>
              <a:path w="133422" h="75058" extrusionOk="0">
                <a:moveTo>
                  <a:pt x="0" y="1"/>
                </a:moveTo>
                <a:lnTo>
                  <a:pt x="0" y="75058"/>
                </a:lnTo>
                <a:lnTo>
                  <a:pt x="37529" y="75058"/>
                </a:lnTo>
                <a:cubicBezTo>
                  <a:pt x="32576" y="55889"/>
                  <a:pt x="37993" y="43232"/>
                  <a:pt x="37993" y="43232"/>
                </a:cubicBezTo>
                <a:cubicBezTo>
                  <a:pt x="40744" y="36053"/>
                  <a:pt x="47435" y="28183"/>
                  <a:pt x="56912" y="25504"/>
                </a:cubicBezTo>
                <a:cubicBezTo>
                  <a:pt x="59185" y="24861"/>
                  <a:pt x="61512" y="24602"/>
                  <a:pt x="63878" y="24602"/>
                </a:cubicBezTo>
                <a:cubicBezTo>
                  <a:pt x="73727" y="24602"/>
                  <a:pt x="84260" y="29094"/>
                  <a:pt x="94448" y="29094"/>
                </a:cubicBezTo>
                <a:cubicBezTo>
                  <a:pt x="95633" y="29094"/>
                  <a:pt x="96814" y="29033"/>
                  <a:pt x="97989" y="28897"/>
                </a:cubicBezTo>
                <a:cubicBezTo>
                  <a:pt x="106990" y="27850"/>
                  <a:pt x="113634" y="22659"/>
                  <a:pt x="120599" y="18479"/>
                </a:cubicBezTo>
                <a:cubicBezTo>
                  <a:pt x="124313" y="16241"/>
                  <a:pt x="128778" y="14205"/>
                  <a:pt x="133422" y="13229"/>
                </a:cubicBezTo>
                <a:lnTo>
                  <a:pt x="13342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-1" y="0"/>
            <a:ext cx="2104445" cy="6858000"/>
          </a:xfrm>
          <a:prstGeom prst="rect">
            <a:avLst/>
          </a:prstGeom>
          <a:solidFill>
            <a:srgbClr val="EFC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1" name="Google Shape;391;p19"/>
          <p:cNvGrpSpPr/>
          <p:nvPr/>
        </p:nvGrpSpPr>
        <p:grpSpPr>
          <a:xfrm>
            <a:off x="217044" y="178033"/>
            <a:ext cx="10907089" cy="6387944"/>
            <a:chOff x="233726" y="236000"/>
            <a:chExt cx="8180317" cy="4790958"/>
          </a:xfrm>
        </p:grpSpPr>
        <p:sp>
          <p:nvSpPr>
            <p:cNvPr id="392" name="Google Shape;392;p19"/>
            <p:cNvSpPr/>
            <p:nvPr/>
          </p:nvSpPr>
          <p:spPr>
            <a:xfrm>
              <a:off x="573831" y="1230598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233737" y="79591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4790900" y="429791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233726" y="25905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501383" y="4081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1091124" y="47231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581065" y="21271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989991" y="3063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5139257" y="124450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6279286" y="2708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247443" y="37516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7118399" y="847626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8334421" y="847627"/>
              <a:ext cx="79622" cy="79920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6450787" y="9528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5565275" y="689187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444838" y="236000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313370" y="175103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436429" y="3356962"/>
              <a:ext cx="192750" cy="192945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1783325" y="490380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7908425" y="429812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6301188" y="15774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" name="组合 2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4" name="文本框 3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" userDrawn="1">
  <p:cSld name="Title + One Column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"/>
          <p:cNvSpPr/>
          <p:nvPr/>
        </p:nvSpPr>
        <p:spPr>
          <a:xfrm flipH="1">
            <a:off x="5842039" y="508460"/>
            <a:ext cx="6349957" cy="6349485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0"/>
          <p:cNvSpPr/>
          <p:nvPr/>
        </p:nvSpPr>
        <p:spPr>
          <a:xfrm rot="10800000" flipH="1">
            <a:off x="-58791" y="-41033"/>
            <a:ext cx="1195660" cy="1282893"/>
          </a:xfrm>
          <a:custGeom>
            <a:avLst/>
            <a:gdLst/>
            <a:ahLst/>
            <a:cxnLst/>
            <a:rect l="l" t="t" r="r" b="b"/>
            <a:pathLst>
              <a:path w="4395" h="4716" extrusionOk="0">
                <a:moveTo>
                  <a:pt x="1" y="1"/>
                </a:moveTo>
                <a:lnTo>
                  <a:pt x="1" y="3180"/>
                </a:lnTo>
                <a:lnTo>
                  <a:pt x="1" y="4716"/>
                </a:lnTo>
                <a:lnTo>
                  <a:pt x="4394" y="4716"/>
                </a:lnTo>
                <a:cubicBezTo>
                  <a:pt x="4073" y="3406"/>
                  <a:pt x="3620" y="2096"/>
                  <a:pt x="2513" y="1156"/>
                </a:cubicBezTo>
                <a:cubicBezTo>
                  <a:pt x="1835" y="584"/>
                  <a:pt x="965" y="215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8" name="Google Shape;418;p20"/>
          <p:cNvGrpSpPr/>
          <p:nvPr/>
        </p:nvGrpSpPr>
        <p:grpSpPr>
          <a:xfrm>
            <a:off x="177939" y="224514"/>
            <a:ext cx="11699431" cy="6333057"/>
            <a:chOff x="133454" y="168385"/>
            <a:chExt cx="8774573" cy="4749793"/>
          </a:xfrm>
        </p:grpSpPr>
        <p:sp>
          <p:nvSpPr>
            <p:cNvPr id="419" name="Google Shape;419;p20"/>
            <p:cNvSpPr/>
            <p:nvPr/>
          </p:nvSpPr>
          <p:spPr>
            <a:xfrm>
              <a:off x="6533975" y="449785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7252132" y="464985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8278611" y="3401918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7933389" y="48381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8673274" y="418680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8032500" y="406365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7026275" y="4028787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8032500" y="286635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5710100" y="4649862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7933399" y="1710283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8278611" y="2079418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8784975" y="12375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8709082" y="273648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 rot="5400000">
              <a:off x="133454" y="463995"/>
              <a:ext cx="103257" cy="103257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 rot="10800000">
              <a:off x="352644" y="168385"/>
              <a:ext cx="103284" cy="103415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9100702" y="6410049"/>
            <a:ext cx="2665691" cy="338554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 userDrawn="1">
  <p:cSld name="Title only 10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"/>
          <p:cNvSpPr/>
          <p:nvPr/>
        </p:nvSpPr>
        <p:spPr>
          <a:xfrm>
            <a:off x="10541529" y="1"/>
            <a:ext cx="1650456" cy="3533884"/>
          </a:xfrm>
          <a:custGeom>
            <a:avLst/>
            <a:gdLst/>
            <a:ahLst/>
            <a:cxnLst/>
            <a:rect l="l" t="t" r="r" b="b"/>
            <a:pathLst>
              <a:path w="11859" h="25395" extrusionOk="0">
                <a:moveTo>
                  <a:pt x="4620" y="1"/>
                </a:moveTo>
                <a:cubicBezTo>
                  <a:pt x="0" y="4061"/>
                  <a:pt x="7977" y="6775"/>
                  <a:pt x="7906" y="10764"/>
                </a:cubicBezTo>
                <a:cubicBezTo>
                  <a:pt x="7906" y="11514"/>
                  <a:pt x="7382" y="12181"/>
                  <a:pt x="7382" y="13002"/>
                </a:cubicBezTo>
                <a:cubicBezTo>
                  <a:pt x="7382" y="13967"/>
                  <a:pt x="8132" y="14336"/>
                  <a:pt x="8573" y="15086"/>
                </a:cubicBezTo>
                <a:cubicBezTo>
                  <a:pt x="9763" y="17312"/>
                  <a:pt x="7156" y="17682"/>
                  <a:pt x="6048" y="18956"/>
                </a:cubicBezTo>
                <a:cubicBezTo>
                  <a:pt x="4774" y="20444"/>
                  <a:pt x="4334" y="23789"/>
                  <a:pt x="6263" y="24980"/>
                </a:cubicBezTo>
                <a:cubicBezTo>
                  <a:pt x="6756" y="25273"/>
                  <a:pt x="7172" y="25394"/>
                  <a:pt x="7537" y="25394"/>
                </a:cubicBezTo>
                <a:cubicBezTo>
                  <a:pt x="8935" y="25394"/>
                  <a:pt x="9579" y="23619"/>
                  <a:pt x="10882" y="22968"/>
                </a:cubicBezTo>
                <a:cubicBezTo>
                  <a:pt x="11087" y="22853"/>
                  <a:pt x="11314" y="22823"/>
                  <a:pt x="11544" y="22823"/>
                </a:cubicBezTo>
                <a:cubicBezTo>
                  <a:pt x="11649" y="22823"/>
                  <a:pt x="11754" y="22830"/>
                  <a:pt x="11859" y="22837"/>
                </a:cubicBezTo>
                <a:lnTo>
                  <a:pt x="1185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1"/>
          <p:cNvSpPr/>
          <p:nvPr/>
        </p:nvSpPr>
        <p:spPr>
          <a:xfrm>
            <a:off x="-4" y="5351535"/>
            <a:ext cx="1403968" cy="1506479"/>
          </a:xfrm>
          <a:custGeom>
            <a:avLst/>
            <a:gdLst/>
            <a:ahLst/>
            <a:cxnLst/>
            <a:rect l="l" t="t" r="r" b="b"/>
            <a:pathLst>
              <a:path w="4395" h="4716" extrusionOk="0">
                <a:moveTo>
                  <a:pt x="1" y="1"/>
                </a:moveTo>
                <a:lnTo>
                  <a:pt x="1" y="3180"/>
                </a:lnTo>
                <a:lnTo>
                  <a:pt x="1" y="4716"/>
                </a:lnTo>
                <a:lnTo>
                  <a:pt x="4394" y="4716"/>
                </a:lnTo>
                <a:cubicBezTo>
                  <a:pt x="4073" y="3406"/>
                  <a:pt x="3620" y="2096"/>
                  <a:pt x="2513" y="1156"/>
                </a:cubicBezTo>
                <a:cubicBezTo>
                  <a:pt x="1835" y="584"/>
                  <a:pt x="965" y="215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1"/>
          <p:cNvSpPr/>
          <p:nvPr/>
        </p:nvSpPr>
        <p:spPr>
          <a:xfrm rot="10800000" flipH="1">
            <a:off x="11548724" y="30595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9" name="Google Shape;439;p21"/>
          <p:cNvGrpSpPr/>
          <p:nvPr/>
        </p:nvGrpSpPr>
        <p:grpSpPr>
          <a:xfrm>
            <a:off x="207493" y="280264"/>
            <a:ext cx="11810232" cy="6165579"/>
            <a:chOff x="155620" y="210198"/>
            <a:chExt cx="8857674" cy="4624184"/>
          </a:xfrm>
        </p:grpSpPr>
        <p:sp>
          <p:nvSpPr>
            <p:cNvPr id="440" name="Google Shape;440;p21"/>
            <p:cNvSpPr/>
            <p:nvPr/>
          </p:nvSpPr>
          <p:spPr>
            <a:xfrm rot="10800000" flipH="1">
              <a:off x="8875573" y="1397654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 rot="10800000" flipH="1">
              <a:off x="428072" y="4513901"/>
              <a:ext cx="196849" cy="196849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 rot="10800000" flipH="1">
              <a:off x="8776946" y="1940114"/>
              <a:ext cx="192776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 rot="10800000" flipH="1">
              <a:off x="8811595" y="445026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 rot="10800000" flipH="1">
              <a:off x="8603843" y="210198"/>
              <a:ext cx="57698" cy="57427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 rot="10800000" flipH="1">
              <a:off x="8955595" y="877404"/>
              <a:ext cx="57698" cy="57409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 rot="10800000" flipH="1">
              <a:off x="155620" y="4710739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</a:t>
            </a:r>
            <a:r>
              <a:rPr lang="zh-CN" altLang="en-US" dirty="0">
                <a:solidFill>
                  <a:srgbClr val="182347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用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设备要安全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userDrawn="1">
  <p:cSld name="Title + Four Column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2"/>
          <p:cNvSpPr/>
          <p:nvPr/>
        </p:nvSpPr>
        <p:spPr>
          <a:xfrm flipH="1">
            <a:off x="8" y="5686135"/>
            <a:ext cx="1432889" cy="1171869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2"/>
          <p:cNvSpPr/>
          <p:nvPr/>
        </p:nvSpPr>
        <p:spPr>
          <a:xfrm rot="10800000">
            <a:off x="9105702" y="7"/>
            <a:ext cx="3086292" cy="1943088"/>
          </a:xfrm>
          <a:custGeom>
            <a:avLst/>
            <a:gdLst/>
            <a:ahLst/>
            <a:cxnLst/>
            <a:rect l="l" t="t" r="r" b="b"/>
            <a:pathLst>
              <a:path w="23016" h="14492" extrusionOk="0">
                <a:moveTo>
                  <a:pt x="359" y="1"/>
                </a:moveTo>
                <a:cubicBezTo>
                  <a:pt x="241" y="1"/>
                  <a:pt x="121" y="5"/>
                  <a:pt x="1" y="14"/>
                </a:cubicBezTo>
                <a:lnTo>
                  <a:pt x="1" y="2633"/>
                </a:lnTo>
                <a:lnTo>
                  <a:pt x="1" y="4514"/>
                </a:lnTo>
                <a:lnTo>
                  <a:pt x="1" y="14492"/>
                </a:lnTo>
                <a:lnTo>
                  <a:pt x="23016" y="14492"/>
                </a:lnTo>
                <a:cubicBezTo>
                  <a:pt x="22528" y="14016"/>
                  <a:pt x="22051" y="13575"/>
                  <a:pt x="21611" y="13301"/>
                </a:cubicBezTo>
                <a:cubicBezTo>
                  <a:pt x="19825" y="12182"/>
                  <a:pt x="18503" y="10491"/>
                  <a:pt x="17015" y="9003"/>
                </a:cubicBezTo>
                <a:cubicBezTo>
                  <a:pt x="15527" y="7515"/>
                  <a:pt x="13729" y="6146"/>
                  <a:pt x="11633" y="5979"/>
                </a:cubicBezTo>
                <a:cubicBezTo>
                  <a:pt x="11462" y="5965"/>
                  <a:pt x="11289" y="5960"/>
                  <a:pt x="11116" y="5960"/>
                </a:cubicBezTo>
                <a:cubicBezTo>
                  <a:pt x="10521" y="5960"/>
                  <a:pt x="9920" y="6021"/>
                  <a:pt x="9329" y="6021"/>
                </a:cubicBezTo>
                <a:cubicBezTo>
                  <a:pt x="8862" y="6021"/>
                  <a:pt x="8401" y="5983"/>
                  <a:pt x="7954" y="5848"/>
                </a:cubicBezTo>
                <a:cubicBezTo>
                  <a:pt x="5502" y="5098"/>
                  <a:pt x="4692" y="1871"/>
                  <a:pt x="2477" y="561"/>
                </a:cubicBezTo>
                <a:cubicBezTo>
                  <a:pt x="2156" y="371"/>
                  <a:pt x="1823" y="240"/>
                  <a:pt x="1465" y="145"/>
                </a:cubicBezTo>
                <a:cubicBezTo>
                  <a:pt x="1104" y="45"/>
                  <a:pt x="735" y="1"/>
                  <a:pt x="3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2"/>
          <p:cNvSpPr/>
          <p:nvPr/>
        </p:nvSpPr>
        <p:spPr>
          <a:xfrm flipH="1">
            <a:off x="11150977" y="295924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2"/>
          <p:cNvSpPr/>
          <p:nvPr/>
        </p:nvSpPr>
        <p:spPr>
          <a:xfrm flipH="1">
            <a:off x="10650283" y="681198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2"/>
          <p:cNvSpPr/>
          <p:nvPr/>
        </p:nvSpPr>
        <p:spPr>
          <a:xfrm flipH="1">
            <a:off x="11596584" y="787393"/>
            <a:ext cx="179427" cy="17968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2"/>
          <p:cNvSpPr/>
          <p:nvPr/>
        </p:nvSpPr>
        <p:spPr>
          <a:xfrm flipH="1">
            <a:off x="960003" y="6152422"/>
            <a:ext cx="133216" cy="133420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2"/>
          <p:cNvSpPr/>
          <p:nvPr/>
        </p:nvSpPr>
        <p:spPr>
          <a:xfrm flipH="1">
            <a:off x="216417" y="6476993"/>
            <a:ext cx="179427" cy="17968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2"/>
          <p:cNvSpPr/>
          <p:nvPr/>
        </p:nvSpPr>
        <p:spPr>
          <a:xfrm flipH="1">
            <a:off x="11775987" y="1356970"/>
            <a:ext cx="164648" cy="16478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057567" y="224499"/>
            <a:ext cx="306480" cy="30697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506783" y="6046230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 userDrawn="1">
  <p:cSld name="Title + six columns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"/>
          <p:cNvSpPr/>
          <p:nvPr/>
        </p:nvSpPr>
        <p:spPr>
          <a:xfrm rot="-5400000">
            <a:off x="9708353" y="484007"/>
            <a:ext cx="3187743" cy="2247893"/>
          </a:xfrm>
          <a:custGeom>
            <a:avLst/>
            <a:gdLst/>
            <a:ahLst/>
            <a:cxnLst/>
            <a:rect l="l" t="t" r="r" b="b"/>
            <a:pathLst>
              <a:path w="45733" h="47185" extrusionOk="0">
                <a:moveTo>
                  <a:pt x="45732" y="0"/>
                </a:moveTo>
                <a:cubicBezTo>
                  <a:pt x="42982" y="798"/>
                  <a:pt x="40374" y="2929"/>
                  <a:pt x="39100" y="6227"/>
                </a:cubicBezTo>
                <a:cubicBezTo>
                  <a:pt x="38291" y="8287"/>
                  <a:pt x="37969" y="10847"/>
                  <a:pt x="36564" y="12252"/>
                </a:cubicBezTo>
                <a:cubicBezTo>
                  <a:pt x="35856" y="12960"/>
                  <a:pt x="34976" y="13247"/>
                  <a:pt x="34076" y="13247"/>
                </a:cubicBezTo>
                <a:cubicBezTo>
                  <a:pt x="33478" y="13247"/>
                  <a:pt x="32872" y="13120"/>
                  <a:pt x="32302" y="12907"/>
                </a:cubicBezTo>
                <a:cubicBezTo>
                  <a:pt x="30885" y="12359"/>
                  <a:pt x="29599" y="11335"/>
                  <a:pt x="28242" y="10573"/>
                </a:cubicBezTo>
                <a:cubicBezTo>
                  <a:pt x="26758" y="9736"/>
                  <a:pt x="25147" y="9199"/>
                  <a:pt x="23550" y="9199"/>
                </a:cubicBezTo>
                <a:cubicBezTo>
                  <a:pt x="22854" y="9199"/>
                  <a:pt x="22159" y="9301"/>
                  <a:pt x="21479" y="9525"/>
                </a:cubicBezTo>
                <a:cubicBezTo>
                  <a:pt x="19229" y="10251"/>
                  <a:pt x="17193" y="12442"/>
                  <a:pt x="16586" y="15383"/>
                </a:cubicBezTo>
                <a:cubicBezTo>
                  <a:pt x="15931" y="18562"/>
                  <a:pt x="16871" y="22443"/>
                  <a:pt x="15228" y="24944"/>
                </a:cubicBezTo>
                <a:cubicBezTo>
                  <a:pt x="13407" y="27730"/>
                  <a:pt x="9656" y="26634"/>
                  <a:pt x="7632" y="29170"/>
                </a:cubicBezTo>
                <a:cubicBezTo>
                  <a:pt x="6334" y="30802"/>
                  <a:pt x="6132" y="33445"/>
                  <a:pt x="6406" y="35778"/>
                </a:cubicBezTo>
                <a:cubicBezTo>
                  <a:pt x="6668" y="38112"/>
                  <a:pt x="6442" y="41362"/>
                  <a:pt x="5620" y="42732"/>
                </a:cubicBezTo>
                <a:cubicBezTo>
                  <a:pt x="4679" y="44279"/>
                  <a:pt x="679" y="45958"/>
                  <a:pt x="0" y="47185"/>
                </a:cubicBezTo>
                <a:lnTo>
                  <a:pt x="45732" y="47185"/>
                </a:lnTo>
                <a:lnTo>
                  <a:pt x="457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23"/>
          <p:cNvSpPr/>
          <p:nvPr/>
        </p:nvSpPr>
        <p:spPr>
          <a:xfrm rot="10800000" flipH="1">
            <a:off x="11951775" y="1657172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3"/>
          <p:cNvSpPr/>
          <p:nvPr/>
        </p:nvSpPr>
        <p:spPr>
          <a:xfrm rot="10800000" flipH="1">
            <a:off x="11097994" y="348534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3"/>
          <p:cNvSpPr/>
          <p:nvPr/>
        </p:nvSpPr>
        <p:spPr>
          <a:xfrm rot="10800000" flipH="1">
            <a:off x="11213471" y="1287437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3"/>
          <p:cNvSpPr/>
          <p:nvPr/>
        </p:nvSpPr>
        <p:spPr>
          <a:xfrm rot="10800000" flipH="1">
            <a:off x="12058503" y="593369"/>
            <a:ext cx="164648" cy="16485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3"/>
          <p:cNvSpPr/>
          <p:nvPr/>
        </p:nvSpPr>
        <p:spPr>
          <a:xfrm rot="10800000" flipH="1">
            <a:off x="11607633" y="2719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3"/>
          <p:cNvSpPr/>
          <p:nvPr/>
        </p:nvSpPr>
        <p:spPr>
          <a:xfrm rot="10800000" flipH="1">
            <a:off x="11684569" y="857773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6" name="文本框 5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9255700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/>
          <p:nvPr/>
        </p:nvSpPr>
        <p:spPr>
          <a:xfrm flipH="1">
            <a:off x="5511832" y="0"/>
            <a:ext cx="6680168" cy="6858011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rgbClr val="E6E7E8">
              <a:alpha val="5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4"/>
          <p:cNvSpPr/>
          <p:nvPr userDrawn="1"/>
        </p:nvSpPr>
        <p:spPr>
          <a:xfrm>
            <a:off x="7269584" y="3629163"/>
            <a:ext cx="106723" cy="10682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" name="Google Shape;84;p4"/>
          <p:cNvGrpSpPr/>
          <p:nvPr/>
        </p:nvGrpSpPr>
        <p:grpSpPr>
          <a:xfrm>
            <a:off x="7645873" y="1254455"/>
            <a:ext cx="4163044" cy="5026453"/>
            <a:chOff x="5734404" y="940841"/>
            <a:chExt cx="3122283" cy="3769840"/>
          </a:xfrm>
        </p:grpSpPr>
        <p:sp>
          <p:nvSpPr>
            <p:cNvPr id="85" name="Google Shape;85;p4"/>
            <p:cNvSpPr/>
            <p:nvPr/>
          </p:nvSpPr>
          <p:spPr>
            <a:xfrm>
              <a:off x="8289081" y="1846072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653712" y="131248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778288" y="366052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733199" y="2358215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143615" y="38170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68816" y="94084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443807" y="280200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443807" y="13921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734404" y="212386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267032" y="239385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014932" y="45163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637894" y="41409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448904" y="4452989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8122907" y="4658833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3" name="文本框 2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/>
          <p:nvPr/>
        </p:nvSpPr>
        <p:spPr>
          <a:xfrm rot="5400000">
            <a:off x="-62715" y="62743"/>
            <a:ext cx="3263923" cy="3138437"/>
          </a:xfrm>
          <a:custGeom>
            <a:avLst/>
            <a:gdLst/>
            <a:ahLst/>
            <a:cxnLst/>
            <a:rect l="l" t="t" r="r" b="b"/>
            <a:pathLst>
              <a:path w="17074" h="16419" extrusionOk="0">
                <a:moveTo>
                  <a:pt x="0" y="0"/>
                </a:moveTo>
                <a:lnTo>
                  <a:pt x="0" y="16419"/>
                </a:lnTo>
                <a:lnTo>
                  <a:pt x="15967" y="16419"/>
                </a:lnTo>
                <a:cubicBezTo>
                  <a:pt x="16848" y="15883"/>
                  <a:pt x="17074" y="14859"/>
                  <a:pt x="16336" y="13633"/>
                </a:cubicBezTo>
                <a:cubicBezTo>
                  <a:pt x="15836" y="12835"/>
                  <a:pt x="14848" y="12644"/>
                  <a:pt x="14347" y="11942"/>
                </a:cubicBezTo>
                <a:cubicBezTo>
                  <a:pt x="13657" y="11156"/>
                  <a:pt x="14145" y="10751"/>
                  <a:pt x="13955" y="9858"/>
                </a:cubicBezTo>
                <a:cubicBezTo>
                  <a:pt x="13581" y="8534"/>
                  <a:pt x="12876" y="8092"/>
                  <a:pt x="12060" y="8092"/>
                </a:cubicBezTo>
                <a:cubicBezTo>
                  <a:pt x="10925" y="8092"/>
                  <a:pt x="9573" y="8946"/>
                  <a:pt x="8597" y="9465"/>
                </a:cubicBezTo>
                <a:cubicBezTo>
                  <a:pt x="8047" y="9739"/>
                  <a:pt x="7459" y="9868"/>
                  <a:pt x="6878" y="9868"/>
                </a:cubicBezTo>
                <a:cubicBezTo>
                  <a:pt x="5359" y="9868"/>
                  <a:pt x="3885" y="8984"/>
                  <a:pt x="3239" y="7477"/>
                </a:cubicBezTo>
                <a:cubicBezTo>
                  <a:pt x="2346" y="5263"/>
                  <a:pt x="3048" y="655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4"/>
          <p:cNvSpPr/>
          <p:nvPr/>
        </p:nvSpPr>
        <p:spPr>
          <a:xfrm>
            <a:off x="372583" y="1103002"/>
            <a:ext cx="106197" cy="106197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4"/>
          <p:cNvSpPr/>
          <p:nvPr/>
        </p:nvSpPr>
        <p:spPr>
          <a:xfrm>
            <a:off x="1021915" y="1985252"/>
            <a:ext cx="164651" cy="164651"/>
          </a:xfrm>
          <a:custGeom>
            <a:avLst/>
            <a:gdLst/>
            <a:ahLst/>
            <a:cxnLst/>
            <a:rect l="l" t="t" r="r" b="b"/>
            <a:pathLst>
              <a:path w="3859" h="3859" extrusionOk="0">
                <a:moveTo>
                  <a:pt x="1930" y="1"/>
                </a:moveTo>
                <a:cubicBezTo>
                  <a:pt x="858" y="1"/>
                  <a:pt x="1" y="870"/>
                  <a:pt x="1" y="1930"/>
                </a:cubicBezTo>
                <a:cubicBezTo>
                  <a:pt x="1" y="2989"/>
                  <a:pt x="858" y="3859"/>
                  <a:pt x="1930" y="3859"/>
                </a:cubicBezTo>
                <a:cubicBezTo>
                  <a:pt x="2989" y="3859"/>
                  <a:pt x="3858" y="2989"/>
                  <a:pt x="3858" y="1930"/>
                </a:cubicBezTo>
                <a:cubicBezTo>
                  <a:pt x="3858" y="870"/>
                  <a:pt x="2989" y="1"/>
                  <a:pt x="1930" y="1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4"/>
          <p:cNvSpPr/>
          <p:nvPr/>
        </p:nvSpPr>
        <p:spPr>
          <a:xfrm>
            <a:off x="927760" y="593374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4"/>
          <p:cNvSpPr/>
          <p:nvPr/>
        </p:nvSpPr>
        <p:spPr>
          <a:xfrm>
            <a:off x="556099" y="1549826"/>
            <a:ext cx="164069" cy="16427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4"/>
          <p:cNvSpPr/>
          <p:nvPr/>
        </p:nvSpPr>
        <p:spPr>
          <a:xfrm>
            <a:off x="266374" y="2562400"/>
            <a:ext cx="106197" cy="106197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4"/>
          <p:cNvSpPr/>
          <p:nvPr/>
        </p:nvSpPr>
        <p:spPr>
          <a:xfrm>
            <a:off x="1673699" y="114726"/>
            <a:ext cx="164069" cy="16427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5"/>
          <p:cNvSpPr/>
          <p:nvPr/>
        </p:nvSpPr>
        <p:spPr>
          <a:xfrm flipH="1">
            <a:off x="9029705" y="-1"/>
            <a:ext cx="3162296" cy="4367503"/>
          </a:xfrm>
          <a:custGeom>
            <a:avLst/>
            <a:gdLst/>
            <a:ahLst/>
            <a:cxnLst/>
            <a:rect l="l" t="t" r="r" b="b"/>
            <a:pathLst>
              <a:path w="16277" h="22482" extrusionOk="0">
                <a:moveTo>
                  <a:pt x="1" y="0"/>
                </a:moveTo>
                <a:lnTo>
                  <a:pt x="1" y="22467"/>
                </a:lnTo>
                <a:cubicBezTo>
                  <a:pt x="131" y="22477"/>
                  <a:pt x="253" y="22482"/>
                  <a:pt x="367" y="22482"/>
                </a:cubicBezTo>
                <a:cubicBezTo>
                  <a:pt x="3724" y="22482"/>
                  <a:pt x="281" y="18369"/>
                  <a:pt x="3275" y="17598"/>
                </a:cubicBezTo>
                <a:cubicBezTo>
                  <a:pt x="6549" y="16752"/>
                  <a:pt x="6204" y="12811"/>
                  <a:pt x="4609" y="10728"/>
                </a:cubicBezTo>
                <a:cubicBezTo>
                  <a:pt x="3025" y="8644"/>
                  <a:pt x="3358" y="4406"/>
                  <a:pt x="10026" y="3417"/>
                </a:cubicBezTo>
                <a:cubicBezTo>
                  <a:pt x="15848" y="2548"/>
                  <a:pt x="16277" y="0"/>
                  <a:pt x="162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25"/>
          <p:cNvSpPr/>
          <p:nvPr/>
        </p:nvSpPr>
        <p:spPr>
          <a:xfrm rot="10800000" flipH="1">
            <a:off x="11837171" y="1614672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25"/>
          <p:cNvSpPr/>
          <p:nvPr/>
        </p:nvSpPr>
        <p:spPr>
          <a:xfrm rot="10800000" flipH="1">
            <a:off x="10745257" y="306034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25"/>
          <p:cNvSpPr/>
          <p:nvPr/>
        </p:nvSpPr>
        <p:spPr>
          <a:xfrm rot="10800000" flipH="1">
            <a:off x="11626300" y="2237053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25"/>
          <p:cNvSpPr/>
          <p:nvPr/>
        </p:nvSpPr>
        <p:spPr>
          <a:xfrm rot="10800000" flipH="1">
            <a:off x="11672499" y="528836"/>
            <a:ext cx="164648" cy="16485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25"/>
          <p:cNvSpPr/>
          <p:nvPr/>
        </p:nvSpPr>
        <p:spPr>
          <a:xfrm rot="10800000" flipH="1">
            <a:off x="11493029" y="2294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25"/>
          <p:cNvSpPr/>
          <p:nvPr/>
        </p:nvSpPr>
        <p:spPr>
          <a:xfrm rot="10800000" flipH="1">
            <a:off x="11595567" y="1043873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5"/>
          <p:cNvSpPr/>
          <p:nvPr/>
        </p:nvSpPr>
        <p:spPr>
          <a:xfrm rot="10800000" flipH="1">
            <a:off x="11672496" y="28964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5"/>
          <p:cNvSpPr/>
          <p:nvPr/>
        </p:nvSpPr>
        <p:spPr>
          <a:xfrm rot="10800000" flipH="1">
            <a:off x="9932599" y="185320"/>
            <a:ext cx="164648" cy="16485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"/>
          <p:cNvSpPr/>
          <p:nvPr/>
        </p:nvSpPr>
        <p:spPr>
          <a:xfrm>
            <a:off x="-1" y="-2"/>
            <a:ext cx="2362176" cy="2274979"/>
          </a:xfrm>
          <a:custGeom>
            <a:avLst/>
            <a:gdLst/>
            <a:ahLst/>
            <a:cxnLst/>
            <a:rect l="l" t="t" r="r" b="b"/>
            <a:pathLst>
              <a:path w="18908" h="18211" extrusionOk="0">
                <a:moveTo>
                  <a:pt x="0" y="1"/>
                </a:moveTo>
                <a:lnTo>
                  <a:pt x="0" y="5394"/>
                </a:lnTo>
                <a:cubicBezTo>
                  <a:pt x="24" y="5430"/>
                  <a:pt x="60" y="5478"/>
                  <a:pt x="84" y="5513"/>
                </a:cubicBezTo>
                <a:cubicBezTo>
                  <a:pt x="1012" y="7192"/>
                  <a:pt x="1357" y="9121"/>
                  <a:pt x="1786" y="10990"/>
                </a:cubicBezTo>
                <a:cubicBezTo>
                  <a:pt x="2203" y="12859"/>
                  <a:pt x="2739" y="14776"/>
                  <a:pt x="3965" y="16253"/>
                </a:cubicBezTo>
                <a:cubicBezTo>
                  <a:pt x="4915" y="17396"/>
                  <a:pt x="6378" y="18211"/>
                  <a:pt x="7825" y="18211"/>
                </a:cubicBezTo>
                <a:cubicBezTo>
                  <a:pt x="8247" y="18211"/>
                  <a:pt x="8667" y="18142"/>
                  <a:pt x="9073" y="17991"/>
                </a:cubicBezTo>
                <a:cubicBezTo>
                  <a:pt x="10382" y="17515"/>
                  <a:pt x="11311" y="16288"/>
                  <a:pt x="11728" y="14955"/>
                </a:cubicBezTo>
                <a:cubicBezTo>
                  <a:pt x="12133" y="13621"/>
                  <a:pt x="12097" y="12205"/>
                  <a:pt x="11954" y="10824"/>
                </a:cubicBezTo>
                <a:cubicBezTo>
                  <a:pt x="11752" y="9061"/>
                  <a:pt x="11454" y="7049"/>
                  <a:pt x="12609" y="5704"/>
                </a:cubicBezTo>
                <a:cubicBezTo>
                  <a:pt x="13692" y="4430"/>
                  <a:pt x="15621" y="4323"/>
                  <a:pt x="17026" y="3394"/>
                </a:cubicBezTo>
                <a:cubicBezTo>
                  <a:pt x="18157" y="2656"/>
                  <a:pt x="18824" y="1334"/>
                  <a:pt x="189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507543" y="777879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887357" y="1356977"/>
            <a:ext cx="178801" cy="179736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1054085" y="339166"/>
            <a:ext cx="254004" cy="254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 userDrawn="1">
  <p:cSld name="Title only 4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7"/>
          <p:cNvSpPr/>
          <p:nvPr/>
        </p:nvSpPr>
        <p:spPr>
          <a:xfrm rot="5400000">
            <a:off x="-2588249" y="2553958"/>
            <a:ext cx="6941105" cy="1786175"/>
          </a:xfrm>
          <a:custGeom>
            <a:avLst/>
            <a:gdLst/>
            <a:ahLst/>
            <a:cxnLst/>
            <a:rect l="l" t="t" r="r" b="b"/>
            <a:pathLst>
              <a:path w="241710" h="40399" extrusionOk="0">
                <a:moveTo>
                  <a:pt x="116301" y="1"/>
                </a:moveTo>
                <a:cubicBezTo>
                  <a:pt x="102002" y="1"/>
                  <a:pt x="91572" y="4977"/>
                  <a:pt x="84976" y="9728"/>
                </a:cubicBezTo>
                <a:cubicBezTo>
                  <a:pt x="80975" y="12597"/>
                  <a:pt x="77511" y="15574"/>
                  <a:pt x="74617" y="18622"/>
                </a:cubicBezTo>
                <a:cubicBezTo>
                  <a:pt x="71426" y="21980"/>
                  <a:pt x="68628" y="25599"/>
                  <a:pt x="61556" y="27980"/>
                </a:cubicBezTo>
                <a:cubicBezTo>
                  <a:pt x="56291" y="29750"/>
                  <a:pt x="49559" y="30500"/>
                  <a:pt x="42542" y="30500"/>
                </a:cubicBezTo>
                <a:cubicBezTo>
                  <a:pt x="33978" y="30500"/>
                  <a:pt x="24988" y="29382"/>
                  <a:pt x="17717" y="27635"/>
                </a:cubicBezTo>
                <a:cubicBezTo>
                  <a:pt x="11205" y="26075"/>
                  <a:pt x="5537" y="24123"/>
                  <a:pt x="1" y="22087"/>
                </a:cubicBezTo>
                <a:lnTo>
                  <a:pt x="1" y="40398"/>
                </a:lnTo>
                <a:lnTo>
                  <a:pt x="241710" y="40398"/>
                </a:lnTo>
                <a:lnTo>
                  <a:pt x="241710" y="4954"/>
                </a:lnTo>
                <a:cubicBezTo>
                  <a:pt x="236741" y="3294"/>
                  <a:pt x="230995" y="1930"/>
                  <a:pt x="225049" y="1930"/>
                </a:cubicBezTo>
                <a:cubicBezTo>
                  <a:pt x="223528" y="1930"/>
                  <a:pt x="221994" y="2019"/>
                  <a:pt x="220457" y="2215"/>
                </a:cubicBezTo>
                <a:cubicBezTo>
                  <a:pt x="212837" y="3191"/>
                  <a:pt x="209146" y="6418"/>
                  <a:pt x="207693" y="9383"/>
                </a:cubicBezTo>
                <a:cubicBezTo>
                  <a:pt x="206241" y="12335"/>
                  <a:pt x="205979" y="15526"/>
                  <a:pt x="201586" y="18039"/>
                </a:cubicBezTo>
                <a:cubicBezTo>
                  <a:pt x="197895" y="20170"/>
                  <a:pt x="191382" y="21563"/>
                  <a:pt x="184631" y="21682"/>
                </a:cubicBezTo>
                <a:cubicBezTo>
                  <a:pt x="184257" y="21689"/>
                  <a:pt x="183886" y="21692"/>
                  <a:pt x="183518" y="21692"/>
                </a:cubicBezTo>
                <a:cubicBezTo>
                  <a:pt x="168369" y="21692"/>
                  <a:pt x="157684" y="16035"/>
                  <a:pt x="150198" y="11014"/>
                </a:cubicBezTo>
                <a:cubicBezTo>
                  <a:pt x="142531" y="5870"/>
                  <a:pt x="132053" y="1"/>
                  <a:pt x="116301" y="1"/>
                </a:cubicBezTo>
                <a:close/>
              </a:path>
            </a:pathLst>
          </a:custGeom>
          <a:solidFill>
            <a:srgbClr val="1823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7"/>
          <p:cNvSpPr/>
          <p:nvPr/>
        </p:nvSpPr>
        <p:spPr>
          <a:xfrm>
            <a:off x="311360" y="2069195"/>
            <a:ext cx="164699" cy="163876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7"/>
          <p:cNvSpPr/>
          <p:nvPr/>
        </p:nvSpPr>
        <p:spPr>
          <a:xfrm>
            <a:off x="546352" y="2752203"/>
            <a:ext cx="106197" cy="106752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7"/>
          <p:cNvSpPr/>
          <p:nvPr/>
        </p:nvSpPr>
        <p:spPr>
          <a:xfrm>
            <a:off x="363845" y="4163148"/>
            <a:ext cx="106240" cy="106197"/>
          </a:xfrm>
          <a:custGeom>
            <a:avLst/>
            <a:gdLst/>
            <a:ahLst/>
            <a:cxnLst/>
            <a:rect l="l" t="t" r="r" b="b"/>
            <a:pathLst>
              <a:path w="2490" h="2489" extrusionOk="0">
                <a:moveTo>
                  <a:pt x="1239" y="0"/>
                </a:moveTo>
                <a:cubicBezTo>
                  <a:pt x="549" y="0"/>
                  <a:pt x="1" y="548"/>
                  <a:pt x="1" y="1239"/>
                </a:cubicBezTo>
                <a:cubicBezTo>
                  <a:pt x="1" y="1929"/>
                  <a:pt x="549" y="2489"/>
                  <a:pt x="1239" y="2489"/>
                </a:cubicBezTo>
                <a:cubicBezTo>
                  <a:pt x="1930" y="2489"/>
                  <a:pt x="2489" y="1929"/>
                  <a:pt x="2489" y="1239"/>
                </a:cubicBezTo>
                <a:cubicBezTo>
                  <a:pt x="2489" y="548"/>
                  <a:pt x="1930" y="0"/>
                  <a:pt x="1239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7"/>
          <p:cNvSpPr/>
          <p:nvPr/>
        </p:nvSpPr>
        <p:spPr>
          <a:xfrm>
            <a:off x="1002410" y="3042174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7"/>
          <p:cNvSpPr/>
          <p:nvPr/>
        </p:nvSpPr>
        <p:spPr>
          <a:xfrm>
            <a:off x="282389" y="3388586"/>
            <a:ext cx="164681" cy="16489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7"/>
          <p:cNvSpPr/>
          <p:nvPr/>
        </p:nvSpPr>
        <p:spPr>
          <a:xfrm>
            <a:off x="287576" y="4879007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7"/>
          <p:cNvSpPr/>
          <p:nvPr/>
        </p:nvSpPr>
        <p:spPr>
          <a:xfrm>
            <a:off x="165643" y="11178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7"/>
          <p:cNvSpPr/>
          <p:nvPr/>
        </p:nvSpPr>
        <p:spPr>
          <a:xfrm>
            <a:off x="1049473" y="6190519"/>
            <a:ext cx="164681" cy="16489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368843" y="59946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 userDrawn="1">
  <p:cSld name="Title only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"/>
          <p:cNvSpPr/>
          <p:nvPr/>
        </p:nvSpPr>
        <p:spPr>
          <a:xfrm rot="10800000">
            <a:off x="9016976" y="-3"/>
            <a:ext cx="3175024" cy="3053004"/>
          </a:xfrm>
          <a:custGeom>
            <a:avLst/>
            <a:gdLst/>
            <a:ahLst/>
            <a:cxnLst/>
            <a:rect l="l" t="t" r="r" b="b"/>
            <a:pathLst>
              <a:path w="17074" h="16419" extrusionOk="0">
                <a:moveTo>
                  <a:pt x="0" y="0"/>
                </a:moveTo>
                <a:lnTo>
                  <a:pt x="0" y="16419"/>
                </a:lnTo>
                <a:lnTo>
                  <a:pt x="15967" y="16419"/>
                </a:lnTo>
                <a:cubicBezTo>
                  <a:pt x="16848" y="15883"/>
                  <a:pt x="17074" y="14859"/>
                  <a:pt x="16336" y="13633"/>
                </a:cubicBezTo>
                <a:cubicBezTo>
                  <a:pt x="15836" y="12835"/>
                  <a:pt x="14848" y="12644"/>
                  <a:pt x="14347" y="11942"/>
                </a:cubicBezTo>
                <a:cubicBezTo>
                  <a:pt x="13657" y="11156"/>
                  <a:pt x="14145" y="10751"/>
                  <a:pt x="13955" y="9858"/>
                </a:cubicBezTo>
                <a:cubicBezTo>
                  <a:pt x="13581" y="8534"/>
                  <a:pt x="12876" y="8092"/>
                  <a:pt x="12060" y="8092"/>
                </a:cubicBezTo>
                <a:cubicBezTo>
                  <a:pt x="10925" y="8092"/>
                  <a:pt x="9573" y="8946"/>
                  <a:pt x="8597" y="9465"/>
                </a:cubicBezTo>
                <a:cubicBezTo>
                  <a:pt x="8047" y="9739"/>
                  <a:pt x="7459" y="9868"/>
                  <a:pt x="6878" y="9868"/>
                </a:cubicBezTo>
                <a:cubicBezTo>
                  <a:pt x="5359" y="9868"/>
                  <a:pt x="3885" y="8984"/>
                  <a:pt x="3239" y="7477"/>
                </a:cubicBezTo>
                <a:cubicBezTo>
                  <a:pt x="2346" y="5263"/>
                  <a:pt x="3048" y="655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8"/>
          <p:cNvSpPr/>
          <p:nvPr/>
        </p:nvSpPr>
        <p:spPr>
          <a:xfrm rot="10800000" flipH="1">
            <a:off x="11893742" y="1213739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8"/>
          <p:cNvSpPr/>
          <p:nvPr/>
        </p:nvSpPr>
        <p:spPr>
          <a:xfrm rot="10800000" flipH="1">
            <a:off x="10585927" y="578301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8"/>
          <p:cNvSpPr/>
          <p:nvPr/>
        </p:nvSpPr>
        <p:spPr>
          <a:xfrm rot="10800000" flipH="1">
            <a:off x="9778471" y="348519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8"/>
          <p:cNvSpPr/>
          <p:nvPr/>
        </p:nvSpPr>
        <p:spPr>
          <a:xfrm rot="10800000" flipH="1">
            <a:off x="11576669" y="495136"/>
            <a:ext cx="164648" cy="16485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8"/>
          <p:cNvSpPr/>
          <p:nvPr/>
        </p:nvSpPr>
        <p:spPr>
          <a:xfrm rot="10800000" flipH="1">
            <a:off x="11333700" y="2719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8"/>
          <p:cNvSpPr/>
          <p:nvPr/>
        </p:nvSpPr>
        <p:spPr>
          <a:xfrm rot="10800000" flipH="1">
            <a:off x="11232003" y="845073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8"/>
          <p:cNvSpPr/>
          <p:nvPr/>
        </p:nvSpPr>
        <p:spPr>
          <a:xfrm rot="10800000" flipH="1">
            <a:off x="9958569" y="1137173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8"/>
          <p:cNvSpPr/>
          <p:nvPr/>
        </p:nvSpPr>
        <p:spPr>
          <a:xfrm rot="10800000" flipH="1">
            <a:off x="11889769" y="1905760"/>
            <a:ext cx="114657" cy="11483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 userDrawn="1">
  <p:cSld name="Title only 6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9"/>
          <p:cNvSpPr/>
          <p:nvPr/>
        </p:nvSpPr>
        <p:spPr>
          <a:xfrm>
            <a:off x="9022002" y="4964966"/>
            <a:ext cx="3170015" cy="1892949"/>
          </a:xfrm>
          <a:custGeom>
            <a:avLst/>
            <a:gdLst/>
            <a:ahLst/>
            <a:cxnLst/>
            <a:rect l="l" t="t" r="r" b="b"/>
            <a:pathLst>
              <a:path w="21301" h="12722" extrusionOk="0">
                <a:moveTo>
                  <a:pt x="20653" y="1"/>
                </a:moveTo>
                <a:cubicBezTo>
                  <a:pt x="20103" y="1"/>
                  <a:pt x="19564" y="96"/>
                  <a:pt x="19050" y="328"/>
                </a:cubicBezTo>
                <a:cubicBezTo>
                  <a:pt x="17383" y="1054"/>
                  <a:pt x="16395" y="3030"/>
                  <a:pt x="14621" y="3411"/>
                </a:cubicBezTo>
                <a:cubicBezTo>
                  <a:pt x="14377" y="3465"/>
                  <a:pt x="14128" y="3486"/>
                  <a:pt x="13875" y="3486"/>
                </a:cubicBezTo>
                <a:cubicBezTo>
                  <a:pt x="13040" y="3486"/>
                  <a:pt x="12170" y="3260"/>
                  <a:pt x="11354" y="3260"/>
                </a:cubicBezTo>
                <a:cubicBezTo>
                  <a:pt x="10888" y="3260"/>
                  <a:pt x="10439" y="3334"/>
                  <a:pt x="10025" y="3566"/>
                </a:cubicBezTo>
                <a:cubicBezTo>
                  <a:pt x="8989" y="4138"/>
                  <a:pt x="8608" y="5507"/>
                  <a:pt x="7572" y="6114"/>
                </a:cubicBezTo>
                <a:cubicBezTo>
                  <a:pt x="7134" y="6371"/>
                  <a:pt x="6652" y="6447"/>
                  <a:pt x="6149" y="6447"/>
                </a:cubicBezTo>
                <a:cubicBezTo>
                  <a:pt x="5399" y="6447"/>
                  <a:pt x="4601" y="6276"/>
                  <a:pt x="3830" y="6276"/>
                </a:cubicBezTo>
                <a:cubicBezTo>
                  <a:pt x="3631" y="6276"/>
                  <a:pt x="3433" y="6288"/>
                  <a:pt x="3239" y="6316"/>
                </a:cubicBezTo>
                <a:cubicBezTo>
                  <a:pt x="1524" y="6566"/>
                  <a:pt x="226" y="8210"/>
                  <a:pt x="36" y="9936"/>
                </a:cubicBezTo>
                <a:cubicBezTo>
                  <a:pt x="12" y="10138"/>
                  <a:pt x="0" y="10341"/>
                  <a:pt x="0" y="10531"/>
                </a:cubicBezTo>
                <a:cubicBezTo>
                  <a:pt x="12" y="11281"/>
                  <a:pt x="179" y="12020"/>
                  <a:pt x="464" y="12722"/>
                </a:cubicBezTo>
                <a:lnTo>
                  <a:pt x="21300" y="12722"/>
                </a:lnTo>
                <a:lnTo>
                  <a:pt x="21300" y="42"/>
                </a:lnTo>
                <a:cubicBezTo>
                  <a:pt x="21083" y="15"/>
                  <a:pt x="20867" y="1"/>
                  <a:pt x="206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9"/>
          <p:cNvSpPr/>
          <p:nvPr/>
        </p:nvSpPr>
        <p:spPr>
          <a:xfrm rot="10800000">
            <a:off x="-16" y="11"/>
            <a:ext cx="1810264" cy="1480496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9"/>
          <p:cNvSpPr/>
          <p:nvPr/>
        </p:nvSpPr>
        <p:spPr>
          <a:xfrm>
            <a:off x="11162843" y="60283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9"/>
          <p:cNvSpPr/>
          <p:nvPr/>
        </p:nvSpPr>
        <p:spPr>
          <a:xfrm>
            <a:off x="11441452" y="6437219"/>
            <a:ext cx="106197" cy="106752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9"/>
          <p:cNvSpPr/>
          <p:nvPr/>
        </p:nvSpPr>
        <p:spPr>
          <a:xfrm>
            <a:off x="11742334" y="5496336"/>
            <a:ext cx="164069" cy="16420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9"/>
          <p:cNvSpPr/>
          <p:nvPr/>
        </p:nvSpPr>
        <p:spPr>
          <a:xfrm>
            <a:off x="10181167" y="630141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9"/>
          <p:cNvSpPr/>
          <p:nvPr/>
        </p:nvSpPr>
        <p:spPr>
          <a:xfrm>
            <a:off x="9549181" y="6272298"/>
            <a:ext cx="164067" cy="164940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9"/>
          <p:cNvSpPr/>
          <p:nvPr/>
        </p:nvSpPr>
        <p:spPr>
          <a:xfrm>
            <a:off x="1216976" y="716712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9"/>
          <p:cNvSpPr/>
          <p:nvPr/>
        </p:nvSpPr>
        <p:spPr>
          <a:xfrm>
            <a:off x="272564" y="195456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9"/>
          <p:cNvSpPr/>
          <p:nvPr/>
        </p:nvSpPr>
        <p:spPr>
          <a:xfrm>
            <a:off x="569267" y="61166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480523" y="6410049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 preserve="1" userDrawn="1">
  <p:cSld name="1_Title only 6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1;p10"/>
          <p:cNvSpPr/>
          <p:nvPr userDrawn="1"/>
        </p:nvSpPr>
        <p:spPr>
          <a:xfrm rot="16200000">
            <a:off x="3979633" y="-1195947"/>
            <a:ext cx="4232484" cy="12191783"/>
          </a:xfrm>
          <a:custGeom>
            <a:avLst/>
            <a:gdLst>
              <a:gd name="connsiteX0" fmla="*/ 0 w 35933"/>
              <a:gd name="connsiteY0" fmla="*/ 0 h 56257"/>
              <a:gd name="connsiteX1" fmla="*/ 0 w 35933"/>
              <a:gd name="connsiteY1" fmla="*/ 56257 h 56257"/>
              <a:gd name="connsiteX2" fmla="*/ 33207 w 35933"/>
              <a:gd name="connsiteY2" fmla="*/ 56257 h 56257"/>
              <a:gd name="connsiteX3" fmla="*/ 34540 w 35933"/>
              <a:gd name="connsiteY3" fmla="*/ 51721 h 56257"/>
              <a:gd name="connsiteX4" fmla="*/ 30040 w 35933"/>
              <a:gd name="connsiteY4" fmla="*/ 48720 h 56257"/>
              <a:gd name="connsiteX5" fmla="*/ 24611 w 35933"/>
              <a:gd name="connsiteY5" fmla="*/ 47292 h 56257"/>
              <a:gd name="connsiteX6" fmla="*/ 22325 w 35933"/>
              <a:gd name="connsiteY6" fmla="*/ 43315 h 56257"/>
              <a:gd name="connsiteX7" fmla="*/ 29016 w 35933"/>
              <a:gd name="connsiteY7" fmla="*/ 35231 h 56257"/>
              <a:gd name="connsiteX8" fmla="*/ 35933 w 35933"/>
              <a:gd name="connsiteY8" fmla="*/ 27277 h 56257"/>
              <a:gd name="connsiteX9" fmla="*/ 29825 w 35933"/>
              <a:gd name="connsiteY9" fmla="*/ 19931 h 56257"/>
              <a:gd name="connsiteX10" fmla="*/ 24241 w 35933"/>
              <a:gd name="connsiteY10" fmla="*/ 17502 h 56257"/>
              <a:gd name="connsiteX11" fmla="*/ 18372 w 35933"/>
              <a:gd name="connsiteY11" fmla="*/ 14442 h 56257"/>
              <a:gd name="connsiteX12" fmla="*/ 18586 w 35933"/>
              <a:gd name="connsiteY12" fmla="*/ 4155 h 56257"/>
              <a:gd name="connsiteX13" fmla="*/ 31930 w 35933"/>
              <a:gd name="connsiteY13" fmla="*/ 0 h 56257"/>
              <a:gd name="connsiteX14" fmla="*/ 0 w 35933"/>
              <a:gd name="connsiteY14" fmla="*/ 0 h 56257"/>
              <a:gd name="connsiteX0-1" fmla="*/ 0 w 35933"/>
              <a:gd name="connsiteY0-2" fmla="*/ 0 h 56257"/>
              <a:gd name="connsiteX1-3" fmla="*/ 0 w 35933"/>
              <a:gd name="connsiteY1-4" fmla="*/ 56257 h 56257"/>
              <a:gd name="connsiteX2-5" fmla="*/ 33207 w 35933"/>
              <a:gd name="connsiteY2-6" fmla="*/ 56257 h 56257"/>
              <a:gd name="connsiteX3-7" fmla="*/ 34540 w 35933"/>
              <a:gd name="connsiteY3-8" fmla="*/ 51721 h 56257"/>
              <a:gd name="connsiteX4-9" fmla="*/ 30040 w 35933"/>
              <a:gd name="connsiteY4-10" fmla="*/ 48720 h 56257"/>
              <a:gd name="connsiteX5-11" fmla="*/ 24611 w 35933"/>
              <a:gd name="connsiteY5-12" fmla="*/ 47292 h 56257"/>
              <a:gd name="connsiteX6-13" fmla="*/ 22325 w 35933"/>
              <a:gd name="connsiteY6-14" fmla="*/ 43315 h 56257"/>
              <a:gd name="connsiteX7-15" fmla="*/ 29016 w 35933"/>
              <a:gd name="connsiteY7-16" fmla="*/ 35231 h 56257"/>
              <a:gd name="connsiteX8-17" fmla="*/ 35933 w 35933"/>
              <a:gd name="connsiteY8-18" fmla="*/ 27277 h 56257"/>
              <a:gd name="connsiteX9-19" fmla="*/ 29825 w 35933"/>
              <a:gd name="connsiteY9-20" fmla="*/ 19931 h 56257"/>
              <a:gd name="connsiteX10-21" fmla="*/ 24241 w 35933"/>
              <a:gd name="connsiteY10-22" fmla="*/ 17502 h 56257"/>
              <a:gd name="connsiteX11-23" fmla="*/ 18372 w 35933"/>
              <a:gd name="connsiteY11-24" fmla="*/ 14442 h 56257"/>
              <a:gd name="connsiteX12-25" fmla="*/ 23016 w 35933"/>
              <a:gd name="connsiteY12-26" fmla="*/ 5996 h 56257"/>
              <a:gd name="connsiteX13-27" fmla="*/ 31930 w 35933"/>
              <a:gd name="connsiteY13-28" fmla="*/ 0 h 56257"/>
              <a:gd name="connsiteX14-29" fmla="*/ 0 w 35933"/>
              <a:gd name="connsiteY14-30" fmla="*/ 0 h 56257"/>
              <a:gd name="connsiteX0-31" fmla="*/ 0 w 35933"/>
              <a:gd name="connsiteY0-32" fmla="*/ 0 h 56257"/>
              <a:gd name="connsiteX1-33" fmla="*/ 0 w 35933"/>
              <a:gd name="connsiteY1-34" fmla="*/ 56257 h 56257"/>
              <a:gd name="connsiteX2-35" fmla="*/ 33207 w 35933"/>
              <a:gd name="connsiteY2-36" fmla="*/ 56257 h 56257"/>
              <a:gd name="connsiteX3-37" fmla="*/ 34540 w 35933"/>
              <a:gd name="connsiteY3-38" fmla="*/ 51721 h 56257"/>
              <a:gd name="connsiteX4-39" fmla="*/ 30040 w 35933"/>
              <a:gd name="connsiteY4-40" fmla="*/ 48720 h 56257"/>
              <a:gd name="connsiteX5-41" fmla="*/ 24611 w 35933"/>
              <a:gd name="connsiteY5-42" fmla="*/ 47292 h 56257"/>
              <a:gd name="connsiteX6-43" fmla="*/ 22325 w 35933"/>
              <a:gd name="connsiteY6-44" fmla="*/ 43315 h 56257"/>
              <a:gd name="connsiteX7-45" fmla="*/ 29016 w 35933"/>
              <a:gd name="connsiteY7-46" fmla="*/ 35231 h 56257"/>
              <a:gd name="connsiteX8-47" fmla="*/ 35933 w 35933"/>
              <a:gd name="connsiteY8-48" fmla="*/ 27277 h 56257"/>
              <a:gd name="connsiteX9-49" fmla="*/ 29825 w 35933"/>
              <a:gd name="connsiteY9-50" fmla="*/ 19931 h 56257"/>
              <a:gd name="connsiteX10-51" fmla="*/ 24241 w 35933"/>
              <a:gd name="connsiteY10-52" fmla="*/ 17502 h 56257"/>
              <a:gd name="connsiteX11-53" fmla="*/ 22047 w 35933"/>
              <a:gd name="connsiteY11-54" fmla="*/ 13054 h 56257"/>
              <a:gd name="connsiteX12-55" fmla="*/ 23016 w 35933"/>
              <a:gd name="connsiteY12-56" fmla="*/ 5996 h 56257"/>
              <a:gd name="connsiteX13-57" fmla="*/ 31930 w 35933"/>
              <a:gd name="connsiteY13-58" fmla="*/ 0 h 56257"/>
              <a:gd name="connsiteX14-59" fmla="*/ 0 w 35933"/>
              <a:gd name="connsiteY14-60" fmla="*/ 0 h 56257"/>
              <a:gd name="connsiteX0-61" fmla="*/ 0 w 35933"/>
              <a:gd name="connsiteY0-62" fmla="*/ 0 h 56257"/>
              <a:gd name="connsiteX1-63" fmla="*/ 0 w 35933"/>
              <a:gd name="connsiteY1-64" fmla="*/ 56257 h 56257"/>
              <a:gd name="connsiteX2-65" fmla="*/ 33207 w 35933"/>
              <a:gd name="connsiteY2-66" fmla="*/ 56257 h 56257"/>
              <a:gd name="connsiteX3-67" fmla="*/ 34540 w 35933"/>
              <a:gd name="connsiteY3-68" fmla="*/ 51721 h 56257"/>
              <a:gd name="connsiteX4-69" fmla="*/ 30040 w 35933"/>
              <a:gd name="connsiteY4-70" fmla="*/ 48720 h 56257"/>
              <a:gd name="connsiteX5-71" fmla="*/ 24611 w 35933"/>
              <a:gd name="connsiteY5-72" fmla="*/ 47292 h 56257"/>
              <a:gd name="connsiteX6-73" fmla="*/ 22325 w 35933"/>
              <a:gd name="connsiteY6-74" fmla="*/ 43315 h 56257"/>
              <a:gd name="connsiteX7-75" fmla="*/ 29016 w 35933"/>
              <a:gd name="connsiteY7-76" fmla="*/ 35231 h 56257"/>
              <a:gd name="connsiteX8-77" fmla="*/ 35933 w 35933"/>
              <a:gd name="connsiteY8-78" fmla="*/ 27277 h 56257"/>
              <a:gd name="connsiteX9-79" fmla="*/ 29825 w 35933"/>
              <a:gd name="connsiteY9-80" fmla="*/ 19931 h 56257"/>
              <a:gd name="connsiteX10-81" fmla="*/ 26506 w 35933"/>
              <a:gd name="connsiteY10-82" fmla="*/ 17021 h 56257"/>
              <a:gd name="connsiteX11-83" fmla="*/ 22047 w 35933"/>
              <a:gd name="connsiteY11-84" fmla="*/ 13054 h 56257"/>
              <a:gd name="connsiteX12-85" fmla="*/ 23016 w 35933"/>
              <a:gd name="connsiteY12-86" fmla="*/ 5996 h 56257"/>
              <a:gd name="connsiteX13-87" fmla="*/ 31930 w 35933"/>
              <a:gd name="connsiteY13-88" fmla="*/ 0 h 56257"/>
              <a:gd name="connsiteX14-89" fmla="*/ 0 w 35933"/>
              <a:gd name="connsiteY14-90" fmla="*/ 0 h 56257"/>
              <a:gd name="connsiteX0-91" fmla="*/ 0 w 35933"/>
              <a:gd name="connsiteY0-92" fmla="*/ 0 h 56257"/>
              <a:gd name="connsiteX1-93" fmla="*/ 0 w 35933"/>
              <a:gd name="connsiteY1-94" fmla="*/ 56257 h 56257"/>
              <a:gd name="connsiteX2-95" fmla="*/ 33207 w 35933"/>
              <a:gd name="connsiteY2-96" fmla="*/ 56257 h 56257"/>
              <a:gd name="connsiteX3-97" fmla="*/ 34540 w 35933"/>
              <a:gd name="connsiteY3-98" fmla="*/ 51721 h 56257"/>
              <a:gd name="connsiteX4-99" fmla="*/ 30040 w 35933"/>
              <a:gd name="connsiteY4-100" fmla="*/ 48720 h 56257"/>
              <a:gd name="connsiteX5-101" fmla="*/ 24611 w 35933"/>
              <a:gd name="connsiteY5-102" fmla="*/ 47292 h 56257"/>
              <a:gd name="connsiteX6-103" fmla="*/ 22325 w 35933"/>
              <a:gd name="connsiteY6-104" fmla="*/ 43315 h 56257"/>
              <a:gd name="connsiteX7-105" fmla="*/ 29016 w 35933"/>
              <a:gd name="connsiteY7-106" fmla="*/ 35231 h 56257"/>
              <a:gd name="connsiteX8-107" fmla="*/ 35933 w 35933"/>
              <a:gd name="connsiteY8-108" fmla="*/ 27277 h 56257"/>
              <a:gd name="connsiteX9-109" fmla="*/ 29825 w 35933"/>
              <a:gd name="connsiteY9-110" fmla="*/ 19931 h 56257"/>
              <a:gd name="connsiteX10-111" fmla="*/ 26506 w 35933"/>
              <a:gd name="connsiteY10-112" fmla="*/ 17021 h 56257"/>
              <a:gd name="connsiteX11-113" fmla="*/ 22047 w 35933"/>
              <a:gd name="connsiteY11-114" fmla="*/ 13054 h 56257"/>
              <a:gd name="connsiteX12-115" fmla="*/ 24828 w 35933"/>
              <a:gd name="connsiteY12-116" fmla="*/ 5628 h 56257"/>
              <a:gd name="connsiteX13-117" fmla="*/ 31930 w 35933"/>
              <a:gd name="connsiteY13-118" fmla="*/ 0 h 56257"/>
              <a:gd name="connsiteX14-119" fmla="*/ 0 w 35933"/>
              <a:gd name="connsiteY14-120" fmla="*/ 0 h 56257"/>
              <a:gd name="connsiteX0-121" fmla="*/ 0 w 35933"/>
              <a:gd name="connsiteY0-122" fmla="*/ 0 h 56257"/>
              <a:gd name="connsiteX1-123" fmla="*/ 0 w 35933"/>
              <a:gd name="connsiteY1-124" fmla="*/ 56257 h 56257"/>
              <a:gd name="connsiteX2-125" fmla="*/ 33207 w 35933"/>
              <a:gd name="connsiteY2-126" fmla="*/ 56257 h 56257"/>
              <a:gd name="connsiteX3-127" fmla="*/ 34540 w 35933"/>
              <a:gd name="connsiteY3-128" fmla="*/ 51721 h 56257"/>
              <a:gd name="connsiteX4-129" fmla="*/ 30040 w 35933"/>
              <a:gd name="connsiteY4-130" fmla="*/ 48720 h 56257"/>
              <a:gd name="connsiteX5-131" fmla="*/ 24611 w 35933"/>
              <a:gd name="connsiteY5-132" fmla="*/ 47292 h 56257"/>
              <a:gd name="connsiteX6-133" fmla="*/ 22325 w 35933"/>
              <a:gd name="connsiteY6-134" fmla="*/ 43315 h 56257"/>
              <a:gd name="connsiteX7-135" fmla="*/ 29016 w 35933"/>
              <a:gd name="connsiteY7-136" fmla="*/ 35231 h 56257"/>
              <a:gd name="connsiteX8-137" fmla="*/ 35933 w 35933"/>
              <a:gd name="connsiteY8-138" fmla="*/ 27277 h 56257"/>
              <a:gd name="connsiteX9-139" fmla="*/ 29825 w 35933"/>
              <a:gd name="connsiteY9-140" fmla="*/ 19931 h 56257"/>
              <a:gd name="connsiteX10-141" fmla="*/ 26506 w 35933"/>
              <a:gd name="connsiteY10-142" fmla="*/ 17021 h 56257"/>
              <a:gd name="connsiteX11-143" fmla="*/ 22047 w 35933"/>
              <a:gd name="connsiteY11-144" fmla="*/ 13054 h 56257"/>
              <a:gd name="connsiteX12-145" fmla="*/ 24828 w 35933"/>
              <a:gd name="connsiteY12-146" fmla="*/ 5628 h 56257"/>
              <a:gd name="connsiteX13-147" fmla="*/ 31930 w 35933"/>
              <a:gd name="connsiteY13-148" fmla="*/ 0 h 56257"/>
              <a:gd name="connsiteX14-149" fmla="*/ 0 w 35933"/>
              <a:gd name="connsiteY14-150" fmla="*/ 0 h 56257"/>
              <a:gd name="connsiteX0-151" fmla="*/ 0 w 35933"/>
              <a:gd name="connsiteY0-152" fmla="*/ 0 h 56257"/>
              <a:gd name="connsiteX1-153" fmla="*/ 0 w 35933"/>
              <a:gd name="connsiteY1-154" fmla="*/ 56257 h 56257"/>
              <a:gd name="connsiteX2-155" fmla="*/ 33207 w 35933"/>
              <a:gd name="connsiteY2-156" fmla="*/ 56257 h 56257"/>
              <a:gd name="connsiteX3-157" fmla="*/ 34540 w 35933"/>
              <a:gd name="connsiteY3-158" fmla="*/ 51721 h 56257"/>
              <a:gd name="connsiteX4-159" fmla="*/ 30040 w 35933"/>
              <a:gd name="connsiteY4-160" fmla="*/ 48720 h 56257"/>
              <a:gd name="connsiteX5-161" fmla="*/ 24611 w 35933"/>
              <a:gd name="connsiteY5-162" fmla="*/ 47292 h 56257"/>
              <a:gd name="connsiteX6-163" fmla="*/ 22325 w 35933"/>
              <a:gd name="connsiteY6-164" fmla="*/ 43315 h 56257"/>
              <a:gd name="connsiteX7-165" fmla="*/ 29016 w 35933"/>
              <a:gd name="connsiteY7-166" fmla="*/ 35231 h 56257"/>
              <a:gd name="connsiteX8-167" fmla="*/ 35933 w 35933"/>
              <a:gd name="connsiteY8-168" fmla="*/ 27277 h 56257"/>
              <a:gd name="connsiteX9-169" fmla="*/ 29825 w 35933"/>
              <a:gd name="connsiteY9-170" fmla="*/ 19931 h 56257"/>
              <a:gd name="connsiteX10-171" fmla="*/ 26506 w 35933"/>
              <a:gd name="connsiteY10-172" fmla="*/ 17021 h 56257"/>
              <a:gd name="connsiteX11-173" fmla="*/ 22047 w 35933"/>
              <a:gd name="connsiteY11-174" fmla="*/ 13054 h 56257"/>
              <a:gd name="connsiteX12-175" fmla="*/ 24828 w 35933"/>
              <a:gd name="connsiteY12-176" fmla="*/ 5628 h 56257"/>
              <a:gd name="connsiteX13-177" fmla="*/ 31930 w 35933"/>
              <a:gd name="connsiteY13-178" fmla="*/ 0 h 56257"/>
              <a:gd name="connsiteX14-179" fmla="*/ 0 w 35933"/>
              <a:gd name="connsiteY14-180" fmla="*/ 0 h 56257"/>
              <a:gd name="connsiteX0-181" fmla="*/ 0 w 35933"/>
              <a:gd name="connsiteY0-182" fmla="*/ 0 h 56257"/>
              <a:gd name="connsiteX1-183" fmla="*/ 0 w 35933"/>
              <a:gd name="connsiteY1-184" fmla="*/ 56257 h 56257"/>
              <a:gd name="connsiteX2-185" fmla="*/ 33207 w 35933"/>
              <a:gd name="connsiteY2-186" fmla="*/ 56257 h 56257"/>
              <a:gd name="connsiteX3-187" fmla="*/ 34540 w 35933"/>
              <a:gd name="connsiteY3-188" fmla="*/ 51721 h 56257"/>
              <a:gd name="connsiteX4-189" fmla="*/ 30040 w 35933"/>
              <a:gd name="connsiteY4-190" fmla="*/ 48720 h 56257"/>
              <a:gd name="connsiteX5-191" fmla="*/ 24611 w 35933"/>
              <a:gd name="connsiteY5-192" fmla="*/ 47292 h 56257"/>
              <a:gd name="connsiteX6-193" fmla="*/ 22325 w 35933"/>
              <a:gd name="connsiteY6-194" fmla="*/ 43315 h 56257"/>
              <a:gd name="connsiteX7-195" fmla="*/ 29016 w 35933"/>
              <a:gd name="connsiteY7-196" fmla="*/ 35231 h 56257"/>
              <a:gd name="connsiteX8-197" fmla="*/ 35933 w 35933"/>
              <a:gd name="connsiteY8-198" fmla="*/ 27277 h 56257"/>
              <a:gd name="connsiteX9-199" fmla="*/ 29825 w 35933"/>
              <a:gd name="connsiteY9-200" fmla="*/ 19931 h 56257"/>
              <a:gd name="connsiteX10-201" fmla="*/ 26506 w 35933"/>
              <a:gd name="connsiteY10-202" fmla="*/ 17021 h 56257"/>
              <a:gd name="connsiteX11-203" fmla="*/ 22047 w 35933"/>
              <a:gd name="connsiteY11-204" fmla="*/ 13054 h 56257"/>
              <a:gd name="connsiteX12-205" fmla="*/ 24828 w 35933"/>
              <a:gd name="connsiteY12-206" fmla="*/ 5628 h 56257"/>
              <a:gd name="connsiteX13-207" fmla="*/ 31930 w 35933"/>
              <a:gd name="connsiteY13-208" fmla="*/ 0 h 56257"/>
              <a:gd name="connsiteX14-209" fmla="*/ 0 w 35933"/>
              <a:gd name="connsiteY14-210" fmla="*/ 0 h 56257"/>
              <a:gd name="connsiteX0-211" fmla="*/ 0 w 35933"/>
              <a:gd name="connsiteY0-212" fmla="*/ 0 h 56257"/>
              <a:gd name="connsiteX1-213" fmla="*/ 0 w 35933"/>
              <a:gd name="connsiteY1-214" fmla="*/ 56257 h 56257"/>
              <a:gd name="connsiteX2-215" fmla="*/ 33207 w 35933"/>
              <a:gd name="connsiteY2-216" fmla="*/ 56257 h 56257"/>
              <a:gd name="connsiteX3-217" fmla="*/ 34540 w 35933"/>
              <a:gd name="connsiteY3-218" fmla="*/ 51721 h 56257"/>
              <a:gd name="connsiteX4-219" fmla="*/ 30040 w 35933"/>
              <a:gd name="connsiteY4-220" fmla="*/ 48720 h 56257"/>
              <a:gd name="connsiteX5-221" fmla="*/ 24611 w 35933"/>
              <a:gd name="connsiteY5-222" fmla="*/ 47292 h 56257"/>
              <a:gd name="connsiteX6-223" fmla="*/ 22325 w 35933"/>
              <a:gd name="connsiteY6-224" fmla="*/ 43315 h 56257"/>
              <a:gd name="connsiteX7-225" fmla="*/ 29016 w 35933"/>
              <a:gd name="connsiteY7-226" fmla="*/ 35231 h 56257"/>
              <a:gd name="connsiteX8-227" fmla="*/ 35933 w 35933"/>
              <a:gd name="connsiteY8-228" fmla="*/ 27277 h 56257"/>
              <a:gd name="connsiteX9-229" fmla="*/ 29825 w 35933"/>
              <a:gd name="connsiteY9-230" fmla="*/ 19931 h 56257"/>
              <a:gd name="connsiteX10-231" fmla="*/ 26506 w 35933"/>
              <a:gd name="connsiteY10-232" fmla="*/ 17021 h 56257"/>
              <a:gd name="connsiteX11-233" fmla="*/ 22047 w 35933"/>
              <a:gd name="connsiteY11-234" fmla="*/ 13054 h 56257"/>
              <a:gd name="connsiteX12-235" fmla="*/ 25231 w 35933"/>
              <a:gd name="connsiteY12-236" fmla="*/ 4269 h 56257"/>
              <a:gd name="connsiteX13-237" fmla="*/ 31930 w 35933"/>
              <a:gd name="connsiteY13-238" fmla="*/ 0 h 56257"/>
              <a:gd name="connsiteX14-239" fmla="*/ 0 w 35933"/>
              <a:gd name="connsiteY14-240" fmla="*/ 0 h 56257"/>
              <a:gd name="connsiteX0-241" fmla="*/ 0 w 35933"/>
              <a:gd name="connsiteY0-242" fmla="*/ 0 h 56257"/>
              <a:gd name="connsiteX1-243" fmla="*/ 0 w 35933"/>
              <a:gd name="connsiteY1-244" fmla="*/ 56257 h 56257"/>
              <a:gd name="connsiteX2-245" fmla="*/ 33207 w 35933"/>
              <a:gd name="connsiteY2-246" fmla="*/ 56257 h 56257"/>
              <a:gd name="connsiteX3-247" fmla="*/ 34540 w 35933"/>
              <a:gd name="connsiteY3-248" fmla="*/ 51721 h 56257"/>
              <a:gd name="connsiteX4-249" fmla="*/ 30040 w 35933"/>
              <a:gd name="connsiteY4-250" fmla="*/ 48720 h 56257"/>
              <a:gd name="connsiteX5-251" fmla="*/ 24611 w 35933"/>
              <a:gd name="connsiteY5-252" fmla="*/ 47292 h 56257"/>
              <a:gd name="connsiteX6-253" fmla="*/ 22325 w 35933"/>
              <a:gd name="connsiteY6-254" fmla="*/ 43315 h 56257"/>
              <a:gd name="connsiteX7-255" fmla="*/ 29016 w 35933"/>
              <a:gd name="connsiteY7-256" fmla="*/ 35231 h 56257"/>
              <a:gd name="connsiteX8-257" fmla="*/ 35933 w 35933"/>
              <a:gd name="connsiteY8-258" fmla="*/ 27277 h 56257"/>
              <a:gd name="connsiteX9-259" fmla="*/ 29825 w 35933"/>
              <a:gd name="connsiteY9-260" fmla="*/ 19931 h 56257"/>
              <a:gd name="connsiteX10-261" fmla="*/ 26506 w 35933"/>
              <a:gd name="connsiteY10-262" fmla="*/ 17021 h 56257"/>
              <a:gd name="connsiteX11-263" fmla="*/ 22047 w 35933"/>
              <a:gd name="connsiteY11-264" fmla="*/ 13054 h 56257"/>
              <a:gd name="connsiteX12-265" fmla="*/ 25231 w 35933"/>
              <a:gd name="connsiteY12-266" fmla="*/ 4269 h 56257"/>
              <a:gd name="connsiteX13-267" fmla="*/ 31930 w 35933"/>
              <a:gd name="connsiteY13-268" fmla="*/ 0 h 56257"/>
              <a:gd name="connsiteX14-269" fmla="*/ 0 w 35933"/>
              <a:gd name="connsiteY14-270" fmla="*/ 0 h 56257"/>
              <a:gd name="connsiteX0-271" fmla="*/ 0 w 35933"/>
              <a:gd name="connsiteY0-272" fmla="*/ 0 h 56257"/>
              <a:gd name="connsiteX1-273" fmla="*/ 0 w 35933"/>
              <a:gd name="connsiteY1-274" fmla="*/ 56257 h 56257"/>
              <a:gd name="connsiteX2-275" fmla="*/ 33207 w 35933"/>
              <a:gd name="connsiteY2-276" fmla="*/ 56257 h 56257"/>
              <a:gd name="connsiteX3-277" fmla="*/ 34540 w 35933"/>
              <a:gd name="connsiteY3-278" fmla="*/ 51721 h 56257"/>
              <a:gd name="connsiteX4-279" fmla="*/ 30040 w 35933"/>
              <a:gd name="connsiteY4-280" fmla="*/ 48720 h 56257"/>
              <a:gd name="connsiteX5-281" fmla="*/ 24611 w 35933"/>
              <a:gd name="connsiteY5-282" fmla="*/ 47292 h 56257"/>
              <a:gd name="connsiteX6-283" fmla="*/ 22325 w 35933"/>
              <a:gd name="connsiteY6-284" fmla="*/ 43315 h 56257"/>
              <a:gd name="connsiteX7-285" fmla="*/ 29016 w 35933"/>
              <a:gd name="connsiteY7-286" fmla="*/ 35231 h 56257"/>
              <a:gd name="connsiteX8-287" fmla="*/ 35933 w 35933"/>
              <a:gd name="connsiteY8-288" fmla="*/ 27277 h 56257"/>
              <a:gd name="connsiteX9-289" fmla="*/ 29825 w 35933"/>
              <a:gd name="connsiteY9-290" fmla="*/ 19931 h 56257"/>
              <a:gd name="connsiteX10-291" fmla="*/ 26506 w 35933"/>
              <a:gd name="connsiteY10-292" fmla="*/ 17021 h 56257"/>
              <a:gd name="connsiteX11-293" fmla="*/ 22299 w 35933"/>
              <a:gd name="connsiteY11-294" fmla="*/ 11666 h 56257"/>
              <a:gd name="connsiteX12-295" fmla="*/ 25231 w 35933"/>
              <a:gd name="connsiteY12-296" fmla="*/ 4269 h 56257"/>
              <a:gd name="connsiteX13-297" fmla="*/ 31930 w 35933"/>
              <a:gd name="connsiteY13-298" fmla="*/ 0 h 56257"/>
              <a:gd name="connsiteX14-299" fmla="*/ 0 w 35933"/>
              <a:gd name="connsiteY14-300" fmla="*/ 0 h 56257"/>
              <a:gd name="connsiteX0-301" fmla="*/ 0 w 35933"/>
              <a:gd name="connsiteY0-302" fmla="*/ 0 h 56257"/>
              <a:gd name="connsiteX1-303" fmla="*/ 0 w 35933"/>
              <a:gd name="connsiteY1-304" fmla="*/ 56257 h 56257"/>
              <a:gd name="connsiteX2-305" fmla="*/ 33207 w 35933"/>
              <a:gd name="connsiteY2-306" fmla="*/ 56257 h 56257"/>
              <a:gd name="connsiteX3-307" fmla="*/ 34540 w 35933"/>
              <a:gd name="connsiteY3-308" fmla="*/ 51721 h 56257"/>
              <a:gd name="connsiteX4-309" fmla="*/ 30040 w 35933"/>
              <a:gd name="connsiteY4-310" fmla="*/ 48720 h 56257"/>
              <a:gd name="connsiteX5-311" fmla="*/ 24611 w 35933"/>
              <a:gd name="connsiteY5-312" fmla="*/ 47292 h 56257"/>
              <a:gd name="connsiteX6-313" fmla="*/ 22325 w 35933"/>
              <a:gd name="connsiteY6-314" fmla="*/ 43315 h 56257"/>
              <a:gd name="connsiteX7-315" fmla="*/ 29016 w 35933"/>
              <a:gd name="connsiteY7-316" fmla="*/ 35231 h 56257"/>
              <a:gd name="connsiteX8-317" fmla="*/ 35933 w 35933"/>
              <a:gd name="connsiteY8-318" fmla="*/ 27277 h 56257"/>
              <a:gd name="connsiteX9-319" fmla="*/ 29825 w 35933"/>
              <a:gd name="connsiteY9-320" fmla="*/ 19931 h 56257"/>
              <a:gd name="connsiteX10-321" fmla="*/ 26506 w 35933"/>
              <a:gd name="connsiteY10-322" fmla="*/ 17021 h 56257"/>
              <a:gd name="connsiteX11-323" fmla="*/ 22299 w 35933"/>
              <a:gd name="connsiteY11-324" fmla="*/ 11666 h 56257"/>
              <a:gd name="connsiteX12-325" fmla="*/ 25231 w 35933"/>
              <a:gd name="connsiteY12-326" fmla="*/ 4269 h 56257"/>
              <a:gd name="connsiteX13-327" fmla="*/ 31930 w 35933"/>
              <a:gd name="connsiteY13-328" fmla="*/ 0 h 56257"/>
              <a:gd name="connsiteX14-329" fmla="*/ 0 w 35933"/>
              <a:gd name="connsiteY14-330" fmla="*/ 0 h 56257"/>
              <a:gd name="connsiteX0-331" fmla="*/ 0 w 35933"/>
              <a:gd name="connsiteY0-332" fmla="*/ 0 h 56257"/>
              <a:gd name="connsiteX1-333" fmla="*/ 0 w 35933"/>
              <a:gd name="connsiteY1-334" fmla="*/ 56257 h 56257"/>
              <a:gd name="connsiteX2-335" fmla="*/ 33207 w 35933"/>
              <a:gd name="connsiteY2-336" fmla="*/ 56257 h 56257"/>
              <a:gd name="connsiteX3-337" fmla="*/ 34540 w 35933"/>
              <a:gd name="connsiteY3-338" fmla="*/ 51721 h 56257"/>
              <a:gd name="connsiteX4-339" fmla="*/ 30040 w 35933"/>
              <a:gd name="connsiteY4-340" fmla="*/ 48720 h 56257"/>
              <a:gd name="connsiteX5-341" fmla="*/ 24611 w 35933"/>
              <a:gd name="connsiteY5-342" fmla="*/ 47292 h 56257"/>
              <a:gd name="connsiteX6-343" fmla="*/ 22325 w 35933"/>
              <a:gd name="connsiteY6-344" fmla="*/ 43315 h 56257"/>
              <a:gd name="connsiteX7-345" fmla="*/ 29016 w 35933"/>
              <a:gd name="connsiteY7-346" fmla="*/ 35231 h 56257"/>
              <a:gd name="connsiteX8-347" fmla="*/ 35933 w 35933"/>
              <a:gd name="connsiteY8-348" fmla="*/ 27277 h 56257"/>
              <a:gd name="connsiteX9-349" fmla="*/ 29825 w 35933"/>
              <a:gd name="connsiteY9-350" fmla="*/ 19931 h 56257"/>
              <a:gd name="connsiteX10-351" fmla="*/ 26506 w 35933"/>
              <a:gd name="connsiteY10-352" fmla="*/ 17021 h 56257"/>
              <a:gd name="connsiteX11-353" fmla="*/ 24111 w 35933"/>
              <a:gd name="connsiteY11-354" fmla="*/ 10278 h 56257"/>
              <a:gd name="connsiteX12-355" fmla="*/ 25231 w 35933"/>
              <a:gd name="connsiteY12-356" fmla="*/ 4269 h 56257"/>
              <a:gd name="connsiteX13-357" fmla="*/ 31930 w 35933"/>
              <a:gd name="connsiteY13-358" fmla="*/ 0 h 56257"/>
              <a:gd name="connsiteX14-359" fmla="*/ 0 w 35933"/>
              <a:gd name="connsiteY14-360" fmla="*/ 0 h 56257"/>
              <a:gd name="connsiteX0-361" fmla="*/ 0 w 35933"/>
              <a:gd name="connsiteY0-362" fmla="*/ 0 h 56257"/>
              <a:gd name="connsiteX1-363" fmla="*/ 0 w 35933"/>
              <a:gd name="connsiteY1-364" fmla="*/ 56257 h 56257"/>
              <a:gd name="connsiteX2-365" fmla="*/ 33207 w 35933"/>
              <a:gd name="connsiteY2-366" fmla="*/ 56257 h 56257"/>
              <a:gd name="connsiteX3-367" fmla="*/ 34540 w 35933"/>
              <a:gd name="connsiteY3-368" fmla="*/ 51721 h 56257"/>
              <a:gd name="connsiteX4-369" fmla="*/ 30040 w 35933"/>
              <a:gd name="connsiteY4-370" fmla="*/ 48720 h 56257"/>
              <a:gd name="connsiteX5-371" fmla="*/ 24611 w 35933"/>
              <a:gd name="connsiteY5-372" fmla="*/ 47292 h 56257"/>
              <a:gd name="connsiteX6-373" fmla="*/ 22325 w 35933"/>
              <a:gd name="connsiteY6-374" fmla="*/ 43315 h 56257"/>
              <a:gd name="connsiteX7-375" fmla="*/ 29016 w 35933"/>
              <a:gd name="connsiteY7-376" fmla="*/ 35231 h 56257"/>
              <a:gd name="connsiteX8-377" fmla="*/ 35933 w 35933"/>
              <a:gd name="connsiteY8-378" fmla="*/ 27277 h 56257"/>
              <a:gd name="connsiteX9-379" fmla="*/ 29825 w 35933"/>
              <a:gd name="connsiteY9-380" fmla="*/ 19931 h 56257"/>
              <a:gd name="connsiteX10-381" fmla="*/ 26506 w 35933"/>
              <a:gd name="connsiteY10-382" fmla="*/ 17021 h 56257"/>
              <a:gd name="connsiteX11-383" fmla="*/ 24111 w 35933"/>
              <a:gd name="connsiteY11-384" fmla="*/ 10278 h 56257"/>
              <a:gd name="connsiteX12-385" fmla="*/ 25231 w 35933"/>
              <a:gd name="connsiteY12-386" fmla="*/ 4269 h 56257"/>
              <a:gd name="connsiteX13-387" fmla="*/ 31930 w 35933"/>
              <a:gd name="connsiteY13-388" fmla="*/ 0 h 56257"/>
              <a:gd name="connsiteX14-389" fmla="*/ 0 w 35933"/>
              <a:gd name="connsiteY14-390" fmla="*/ 0 h 56257"/>
              <a:gd name="connsiteX0-391" fmla="*/ 0 w 35933"/>
              <a:gd name="connsiteY0-392" fmla="*/ 0 h 56257"/>
              <a:gd name="connsiteX1-393" fmla="*/ 0 w 35933"/>
              <a:gd name="connsiteY1-394" fmla="*/ 56257 h 56257"/>
              <a:gd name="connsiteX2-395" fmla="*/ 33207 w 35933"/>
              <a:gd name="connsiteY2-396" fmla="*/ 56257 h 56257"/>
              <a:gd name="connsiteX3-397" fmla="*/ 34540 w 35933"/>
              <a:gd name="connsiteY3-398" fmla="*/ 51721 h 56257"/>
              <a:gd name="connsiteX4-399" fmla="*/ 30040 w 35933"/>
              <a:gd name="connsiteY4-400" fmla="*/ 48720 h 56257"/>
              <a:gd name="connsiteX5-401" fmla="*/ 24611 w 35933"/>
              <a:gd name="connsiteY5-402" fmla="*/ 47292 h 56257"/>
              <a:gd name="connsiteX6-403" fmla="*/ 22325 w 35933"/>
              <a:gd name="connsiteY6-404" fmla="*/ 43315 h 56257"/>
              <a:gd name="connsiteX7-405" fmla="*/ 29016 w 35933"/>
              <a:gd name="connsiteY7-406" fmla="*/ 35231 h 56257"/>
              <a:gd name="connsiteX8-407" fmla="*/ 35933 w 35933"/>
              <a:gd name="connsiteY8-408" fmla="*/ 27277 h 56257"/>
              <a:gd name="connsiteX9-409" fmla="*/ 29825 w 35933"/>
              <a:gd name="connsiteY9-410" fmla="*/ 19931 h 56257"/>
              <a:gd name="connsiteX10-411" fmla="*/ 26506 w 35933"/>
              <a:gd name="connsiteY10-412" fmla="*/ 17021 h 56257"/>
              <a:gd name="connsiteX11-413" fmla="*/ 23154 w 35933"/>
              <a:gd name="connsiteY11-414" fmla="*/ 10165 h 56257"/>
              <a:gd name="connsiteX12-415" fmla="*/ 25231 w 35933"/>
              <a:gd name="connsiteY12-416" fmla="*/ 4269 h 56257"/>
              <a:gd name="connsiteX13-417" fmla="*/ 31930 w 35933"/>
              <a:gd name="connsiteY13-418" fmla="*/ 0 h 56257"/>
              <a:gd name="connsiteX14-419" fmla="*/ 0 w 35933"/>
              <a:gd name="connsiteY14-420" fmla="*/ 0 h 56257"/>
              <a:gd name="connsiteX0-421" fmla="*/ 0 w 35933"/>
              <a:gd name="connsiteY0-422" fmla="*/ 0 h 56257"/>
              <a:gd name="connsiteX1-423" fmla="*/ 0 w 35933"/>
              <a:gd name="connsiteY1-424" fmla="*/ 56257 h 56257"/>
              <a:gd name="connsiteX2-425" fmla="*/ 33207 w 35933"/>
              <a:gd name="connsiteY2-426" fmla="*/ 56257 h 56257"/>
              <a:gd name="connsiteX3-427" fmla="*/ 34540 w 35933"/>
              <a:gd name="connsiteY3-428" fmla="*/ 51721 h 56257"/>
              <a:gd name="connsiteX4-429" fmla="*/ 30040 w 35933"/>
              <a:gd name="connsiteY4-430" fmla="*/ 48720 h 56257"/>
              <a:gd name="connsiteX5-431" fmla="*/ 24611 w 35933"/>
              <a:gd name="connsiteY5-432" fmla="*/ 47292 h 56257"/>
              <a:gd name="connsiteX6-433" fmla="*/ 22325 w 35933"/>
              <a:gd name="connsiteY6-434" fmla="*/ 43315 h 56257"/>
              <a:gd name="connsiteX7-435" fmla="*/ 29016 w 35933"/>
              <a:gd name="connsiteY7-436" fmla="*/ 35231 h 56257"/>
              <a:gd name="connsiteX8-437" fmla="*/ 35933 w 35933"/>
              <a:gd name="connsiteY8-438" fmla="*/ 27277 h 56257"/>
              <a:gd name="connsiteX9-439" fmla="*/ 29825 w 35933"/>
              <a:gd name="connsiteY9-440" fmla="*/ 19931 h 56257"/>
              <a:gd name="connsiteX10-441" fmla="*/ 26506 w 35933"/>
              <a:gd name="connsiteY10-442" fmla="*/ 17021 h 56257"/>
              <a:gd name="connsiteX11-443" fmla="*/ 23154 w 35933"/>
              <a:gd name="connsiteY11-444" fmla="*/ 10165 h 56257"/>
              <a:gd name="connsiteX12-445" fmla="*/ 25231 w 35933"/>
              <a:gd name="connsiteY12-446" fmla="*/ 4269 h 56257"/>
              <a:gd name="connsiteX13-447" fmla="*/ 31930 w 35933"/>
              <a:gd name="connsiteY13-448" fmla="*/ 0 h 56257"/>
              <a:gd name="connsiteX14-449" fmla="*/ 0 w 35933"/>
              <a:gd name="connsiteY14-450" fmla="*/ 0 h 56257"/>
              <a:gd name="connsiteX0-451" fmla="*/ 0 w 35933"/>
              <a:gd name="connsiteY0-452" fmla="*/ 0 h 56257"/>
              <a:gd name="connsiteX1-453" fmla="*/ 0 w 35933"/>
              <a:gd name="connsiteY1-454" fmla="*/ 56257 h 56257"/>
              <a:gd name="connsiteX2-455" fmla="*/ 33207 w 35933"/>
              <a:gd name="connsiteY2-456" fmla="*/ 56257 h 56257"/>
              <a:gd name="connsiteX3-457" fmla="*/ 34540 w 35933"/>
              <a:gd name="connsiteY3-458" fmla="*/ 51721 h 56257"/>
              <a:gd name="connsiteX4-459" fmla="*/ 30040 w 35933"/>
              <a:gd name="connsiteY4-460" fmla="*/ 48720 h 56257"/>
              <a:gd name="connsiteX5-461" fmla="*/ 24611 w 35933"/>
              <a:gd name="connsiteY5-462" fmla="*/ 47292 h 56257"/>
              <a:gd name="connsiteX6-463" fmla="*/ 22325 w 35933"/>
              <a:gd name="connsiteY6-464" fmla="*/ 43315 h 56257"/>
              <a:gd name="connsiteX7-465" fmla="*/ 29016 w 35933"/>
              <a:gd name="connsiteY7-466" fmla="*/ 35231 h 56257"/>
              <a:gd name="connsiteX8-467" fmla="*/ 35933 w 35933"/>
              <a:gd name="connsiteY8-468" fmla="*/ 27277 h 56257"/>
              <a:gd name="connsiteX9-469" fmla="*/ 29825 w 35933"/>
              <a:gd name="connsiteY9-470" fmla="*/ 19931 h 56257"/>
              <a:gd name="connsiteX10-471" fmla="*/ 26506 w 35933"/>
              <a:gd name="connsiteY10-472" fmla="*/ 17021 h 56257"/>
              <a:gd name="connsiteX11-473" fmla="*/ 23154 w 35933"/>
              <a:gd name="connsiteY11-474" fmla="*/ 10165 h 56257"/>
              <a:gd name="connsiteX12-475" fmla="*/ 25231 w 35933"/>
              <a:gd name="connsiteY12-476" fmla="*/ 4269 h 56257"/>
              <a:gd name="connsiteX13-477" fmla="*/ 31930 w 35933"/>
              <a:gd name="connsiteY13-478" fmla="*/ 0 h 56257"/>
              <a:gd name="connsiteX14-479" fmla="*/ 0 w 35933"/>
              <a:gd name="connsiteY14-480" fmla="*/ 0 h 56257"/>
              <a:gd name="connsiteX0-481" fmla="*/ 0 w 35933"/>
              <a:gd name="connsiteY0-482" fmla="*/ 0 h 56257"/>
              <a:gd name="connsiteX1-483" fmla="*/ 0 w 35933"/>
              <a:gd name="connsiteY1-484" fmla="*/ 56257 h 56257"/>
              <a:gd name="connsiteX2-485" fmla="*/ 33207 w 35933"/>
              <a:gd name="connsiteY2-486" fmla="*/ 56257 h 56257"/>
              <a:gd name="connsiteX3-487" fmla="*/ 34540 w 35933"/>
              <a:gd name="connsiteY3-488" fmla="*/ 51721 h 56257"/>
              <a:gd name="connsiteX4-489" fmla="*/ 30040 w 35933"/>
              <a:gd name="connsiteY4-490" fmla="*/ 48720 h 56257"/>
              <a:gd name="connsiteX5-491" fmla="*/ 24611 w 35933"/>
              <a:gd name="connsiteY5-492" fmla="*/ 47292 h 56257"/>
              <a:gd name="connsiteX6-493" fmla="*/ 22325 w 35933"/>
              <a:gd name="connsiteY6-494" fmla="*/ 43315 h 56257"/>
              <a:gd name="connsiteX7-495" fmla="*/ 29016 w 35933"/>
              <a:gd name="connsiteY7-496" fmla="*/ 35231 h 56257"/>
              <a:gd name="connsiteX8-497" fmla="*/ 35933 w 35933"/>
              <a:gd name="connsiteY8-498" fmla="*/ 27277 h 56257"/>
              <a:gd name="connsiteX9-499" fmla="*/ 29825 w 35933"/>
              <a:gd name="connsiteY9-500" fmla="*/ 19931 h 56257"/>
              <a:gd name="connsiteX10-501" fmla="*/ 26506 w 35933"/>
              <a:gd name="connsiteY10-502" fmla="*/ 17021 h 56257"/>
              <a:gd name="connsiteX11-503" fmla="*/ 23154 w 35933"/>
              <a:gd name="connsiteY11-504" fmla="*/ 10165 h 56257"/>
              <a:gd name="connsiteX12-505" fmla="*/ 25231 w 35933"/>
              <a:gd name="connsiteY12-506" fmla="*/ 4269 h 56257"/>
              <a:gd name="connsiteX13-507" fmla="*/ 31930 w 35933"/>
              <a:gd name="connsiteY13-508" fmla="*/ 0 h 56257"/>
              <a:gd name="connsiteX14-509" fmla="*/ 0 w 35933"/>
              <a:gd name="connsiteY14-510" fmla="*/ 0 h 56257"/>
              <a:gd name="connsiteX0-511" fmla="*/ 0 w 35933"/>
              <a:gd name="connsiteY0-512" fmla="*/ 0 h 56257"/>
              <a:gd name="connsiteX1-513" fmla="*/ 0 w 35933"/>
              <a:gd name="connsiteY1-514" fmla="*/ 56257 h 56257"/>
              <a:gd name="connsiteX2-515" fmla="*/ 33207 w 35933"/>
              <a:gd name="connsiteY2-516" fmla="*/ 56257 h 56257"/>
              <a:gd name="connsiteX3-517" fmla="*/ 34540 w 35933"/>
              <a:gd name="connsiteY3-518" fmla="*/ 51721 h 56257"/>
              <a:gd name="connsiteX4-519" fmla="*/ 30040 w 35933"/>
              <a:gd name="connsiteY4-520" fmla="*/ 48720 h 56257"/>
              <a:gd name="connsiteX5-521" fmla="*/ 24611 w 35933"/>
              <a:gd name="connsiteY5-522" fmla="*/ 47292 h 56257"/>
              <a:gd name="connsiteX6-523" fmla="*/ 22325 w 35933"/>
              <a:gd name="connsiteY6-524" fmla="*/ 43315 h 56257"/>
              <a:gd name="connsiteX7-525" fmla="*/ 29016 w 35933"/>
              <a:gd name="connsiteY7-526" fmla="*/ 35231 h 56257"/>
              <a:gd name="connsiteX8-527" fmla="*/ 35933 w 35933"/>
              <a:gd name="connsiteY8-528" fmla="*/ 27277 h 56257"/>
              <a:gd name="connsiteX9-529" fmla="*/ 29825 w 35933"/>
              <a:gd name="connsiteY9-530" fmla="*/ 19931 h 56257"/>
              <a:gd name="connsiteX10-531" fmla="*/ 27060 w 35933"/>
              <a:gd name="connsiteY10-532" fmla="*/ 16256 h 56257"/>
              <a:gd name="connsiteX11-533" fmla="*/ 23154 w 35933"/>
              <a:gd name="connsiteY11-534" fmla="*/ 10165 h 56257"/>
              <a:gd name="connsiteX12-535" fmla="*/ 25231 w 35933"/>
              <a:gd name="connsiteY12-536" fmla="*/ 4269 h 56257"/>
              <a:gd name="connsiteX13-537" fmla="*/ 31930 w 35933"/>
              <a:gd name="connsiteY13-538" fmla="*/ 0 h 56257"/>
              <a:gd name="connsiteX14-539" fmla="*/ 0 w 35933"/>
              <a:gd name="connsiteY14-540" fmla="*/ 0 h 56257"/>
              <a:gd name="connsiteX0-541" fmla="*/ 0 w 35933"/>
              <a:gd name="connsiteY0-542" fmla="*/ 0 h 56257"/>
              <a:gd name="connsiteX1-543" fmla="*/ 0 w 35933"/>
              <a:gd name="connsiteY1-544" fmla="*/ 56257 h 56257"/>
              <a:gd name="connsiteX2-545" fmla="*/ 33207 w 35933"/>
              <a:gd name="connsiteY2-546" fmla="*/ 56257 h 56257"/>
              <a:gd name="connsiteX3-547" fmla="*/ 34540 w 35933"/>
              <a:gd name="connsiteY3-548" fmla="*/ 51721 h 56257"/>
              <a:gd name="connsiteX4-549" fmla="*/ 30040 w 35933"/>
              <a:gd name="connsiteY4-550" fmla="*/ 48720 h 56257"/>
              <a:gd name="connsiteX5-551" fmla="*/ 24611 w 35933"/>
              <a:gd name="connsiteY5-552" fmla="*/ 47292 h 56257"/>
              <a:gd name="connsiteX6-553" fmla="*/ 22325 w 35933"/>
              <a:gd name="connsiteY6-554" fmla="*/ 43315 h 56257"/>
              <a:gd name="connsiteX7-555" fmla="*/ 29016 w 35933"/>
              <a:gd name="connsiteY7-556" fmla="*/ 35231 h 56257"/>
              <a:gd name="connsiteX8-557" fmla="*/ 35933 w 35933"/>
              <a:gd name="connsiteY8-558" fmla="*/ 27277 h 56257"/>
              <a:gd name="connsiteX9-559" fmla="*/ 29825 w 35933"/>
              <a:gd name="connsiteY9-560" fmla="*/ 19931 h 56257"/>
              <a:gd name="connsiteX10-561" fmla="*/ 27060 w 35933"/>
              <a:gd name="connsiteY10-562" fmla="*/ 16256 h 56257"/>
              <a:gd name="connsiteX11-563" fmla="*/ 23154 w 35933"/>
              <a:gd name="connsiteY11-564" fmla="*/ 10165 h 56257"/>
              <a:gd name="connsiteX12-565" fmla="*/ 25231 w 35933"/>
              <a:gd name="connsiteY12-566" fmla="*/ 4269 h 56257"/>
              <a:gd name="connsiteX13-567" fmla="*/ 31930 w 35933"/>
              <a:gd name="connsiteY13-568" fmla="*/ 0 h 56257"/>
              <a:gd name="connsiteX14-569" fmla="*/ 0 w 35933"/>
              <a:gd name="connsiteY14-570" fmla="*/ 0 h 56257"/>
              <a:gd name="connsiteX0-571" fmla="*/ 0 w 35933"/>
              <a:gd name="connsiteY0-572" fmla="*/ 0 h 56257"/>
              <a:gd name="connsiteX1-573" fmla="*/ 0 w 35933"/>
              <a:gd name="connsiteY1-574" fmla="*/ 56257 h 56257"/>
              <a:gd name="connsiteX2-575" fmla="*/ 33207 w 35933"/>
              <a:gd name="connsiteY2-576" fmla="*/ 56257 h 56257"/>
              <a:gd name="connsiteX3-577" fmla="*/ 34540 w 35933"/>
              <a:gd name="connsiteY3-578" fmla="*/ 51721 h 56257"/>
              <a:gd name="connsiteX4-579" fmla="*/ 30040 w 35933"/>
              <a:gd name="connsiteY4-580" fmla="*/ 48720 h 56257"/>
              <a:gd name="connsiteX5-581" fmla="*/ 24611 w 35933"/>
              <a:gd name="connsiteY5-582" fmla="*/ 47292 h 56257"/>
              <a:gd name="connsiteX6-583" fmla="*/ 22325 w 35933"/>
              <a:gd name="connsiteY6-584" fmla="*/ 43315 h 56257"/>
              <a:gd name="connsiteX7-585" fmla="*/ 29016 w 35933"/>
              <a:gd name="connsiteY7-586" fmla="*/ 35231 h 56257"/>
              <a:gd name="connsiteX8-587" fmla="*/ 35933 w 35933"/>
              <a:gd name="connsiteY8-588" fmla="*/ 27277 h 56257"/>
              <a:gd name="connsiteX9-589" fmla="*/ 30580 w 35933"/>
              <a:gd name="connsiteY9-590" fmla="*/ 20101 h 56257"/>
              <a:gd name="connsiteX10-591" fmla="*/ 27060 w 35933"/>
              <a:gd name="connsiteY10-592" fmla="*/ 16256 h 56257"/>
              <a:gd name="connsiteX11-593" fmla="*/ 23154 w 35933"/>
              <a:gd name="connsiteY11-594" fmla="*/ 10165 h 56257"/>
              <a:gd name="connsiteX12-595" fmla="*/ 25231 w 35933"/>
              <a:gd name="connsiteY12-596" fmla="*/ 4269 h 56257"/>
              <a:gd name="connsiteX13-597" fmla="*/ 31930 w 35933"/>
              <a:gd name="connsiteY13-598" fmla="*/ 0 h 56257"/>
              <a:gd name="connsiteX14-599" fmla="*/ 0 w 35933"/>
              <a:gd name="connsiteY14-600" fmla="*/ 0 h 56257"/>
              <a:gd name="connsiteX0-601" fmla="*/ 0 w 35933"/>
              <a:gd name="connsiteY0-602" fmla="*/ 0 h 56257"/>
              <a:gd name="connsiteX1-603" fmla="*/ 0 w 35933"/>
              <a:gd name="connsiteY1-604" fmla="*/ 56257 h 56257"/>
              <a:gd name="connsiteX2-605" fmla="*/ 33207 w 35933"/>
              <a:gd name="connsiteY2-606" fmla="*/ 56257 h 56257"/>
              <a:gd name="connsiteX3-607" fmla="*/ 34540 w 35933"/>
              <a:gd name="connsiteY3-608" fmla="*/ 51721 h 56257"/>
              <a:gd name="connsiteX4-609" fmla="*/ 30040 w 35933"/>
              <a:gd name="connsiteY4-610" fmla="*/ 48720 h 56257"/>
              <a:gd name="connsiteX5-611" fmla="*/ 24611 w 35933"/>
              <a:gd name="connsiteY5-612" fmla="*/ 47292 h 56257"/>
              <a:gd name="connsiteX6-613" fmla="*/ 22325 w 35933"/>
              <a:gd name="connsiteY6-614" fmla="*/ 43315 h 56257"/>
              <a:gd name="connsiteX7-615" fmla="*/ 29016 w 35933"/>
              <a:gd name="connsiteY7-616" fmla="*/ 35231 h 56257"/>
              <a:gd name="connsiteX8-617" fmla="*/ 35933 w 35933"/>
              <a:gd name="connsiteY8-618" fmla="*/ 27277 h 56257"/>
              <a:gd name="connsiteX9-619" fmla="*/ 30580 w 35933"/>
              <a:gd name="connsiteY9-620" fmla="*/ 20101 h 56257"/>
              <a:gd name="connsiteX10-621" fmla="*/ 27060 w 35933"/>
              <a:gd name="connsiteY10-622" fmla="*/ 16256 h 56257"/>
              <a:gd name="connsiteX11-623" fmla="*/ 23154 w 35933"/>
              <a:gd name="connsiteY11-624" fmla="*/ 10165 h 56257"/>
              <a:gd name="connsiteX12-625" fmla="*/ 25231 w 35933"/>
              <a:gd name="connsiteY12-626" fmla="*/ 4269 h 56257"/>
              <a:gd name="connsiteX13-627" fmla="*/ 31930 w 35933"/>
              <a:gd name="connsiteY13-628" fmla="*/ 0 h 56257"/>
              <a:gd name="connsiteX14-629" fmla="*/ 0 w 35933"/>
              <a:gd name="connsiteY14-630" fmla="*/ 0 h 56257"/>
              <a:gd name="connsiteX0-631" fmla="*/ 0 w 35933"/>
              <a:gd name="connsiteY0-632" fmla="*/ 0 h 56257"/>
              <a:gd name="connsiteX1-633" fmla="*/ 0 w 35933"/>
              <a:gd name="connsiteY1-634" fmla="*/ 56257 h 56257"/>
              <a:gd name="connsiteX2-635" fmla="*/ 33207 w 35933"/>
              <a:gd name="connsiteY2-636" fmla="*/ 56257 h 56257"/>
              <a:gd name="connsiteX3-637" fmla="*/ 34540 w 35933"/>
              <a:gd name="connsiteY3-638" fmla="*/ 51721 h 56257"/>
              <a:gd name="connsiteX4-639" fmla="*/ 30040 w 35933"/>
              <a:gd name="connsiteY4-640" fmla="*/ 48720 h 56257"/>
              <a:gd name="connsiteX5-641" fmla="*/ 24611 w 35933"/>
              <a:gd name="connsiteY5-642" fmla="*/ 47292 h 56257"/>
              <a:gd name="connsiteX6-643" fmla="*/ 22325 w 35933"/>
              <a:gd name="connsiteY6-644" fmla="*/ 43315 h 56257"/>
              <a:gd name="connsiteX7-645" fmla="*/ 29016 w 35933"/>
              <a:gd name="connsiteY7-646" fmla="*/ 35231 h 56257"/>
              <a:gd name="connsiteX8-647" fmla="*/ 35933 w 35933"/>
              <a:gd name="connsiteY8-648" fmla="*/ 27277 h 56257"/>
              <a:gd name="connsiteX9-649" fmla="*/ 30580 w 35933"/>
              <a:gd name="connsiteY9-650" fmla="*/ 20101 h 56257"/>
              <a:gd name="connsiteX10-651" fmla="*/ 26607 w 35933"/>
              <a:gd name="connsiteY10-652" fmla="*/ 16001 h 56257"/>
              <a:gd name="connsiteX11-653" fmla="*/ 23154 w 35933"/>
              <a:gd name="connsiteY11-654" fmla="*/ 10165 h 56257"/>
              <a:gd name="connsiteX12-655" fmla="*/ 25231 w 35933"/>
              <a:gd name="connsiteY12-656" fmla="*/ 4269 h 56257"/>
              <a:gd name="connsiteX13-657" fmla="*/ 31930 w 35933"/>
              <a:gd name="connsiteY13-658" fmla="*/ 0 h 56257"/>
              <a:gd name="connsiteX14-659" fmla="*/ 0 w 35933"/>
              <a:gd name="connsiteY14-660" fmla="*/ 0 h 56257"/>
              <a:gd name="connsiteX0-661" fmla="*/ 0 w 35933"/>
              <a:gd name="connsiteY0-662" fmla="*/ 0 h 56257"/>
              <a:gd name="connsiteX1-663" fmla="*/ 0 w 35933"/>
              <a:gd name="connsiteY1-664" fmla="*/ 56257 h 56257"/>
              <a:gd name="connsiteX2-665" fmla="*/ 33207 w 35933"/>
              <a:gd name="connsiteY2-666" fmla="*/ 56257 h 56257"/>
              <a:gd name="connsiteX3-667" fmla="*/ 34540 w 35933"/>
              <a:gd name="connsiteY3-668" fmla="*/ 51721 h 56257"/>
              <a:gd name="connsiteX4-669" fmla="*/ 30040 w 35933"/>
              <a:gd name="connsiteY4-670" fmla="*/ 48720 h 56257"/>
              <a:gd name="connsiteX5-671" fmla="*/ 24611 w 35933"/>
              <a:gd name="connsiteY5-672" fmla="*/ 47292 h 56257"/>
              <a:gd name="connsiteX6-673" fmla="*/ 22325 w 35933"/>
              <a:gd name="connsiteY6-674" fmla="*/ 43315 h 56257"/>
              <a:gd name="connsiteX7-675" fmla="*/ 29016 w 35933"/>
              <a:gd name="connsiteY7-676" fmla="*/ 35231 h 56257"/>
              <a:gd name="connsiteX8-677" fmla="*/ 35933 w 35933"/>
              <a:gd name="connsiteY8-678" fmla="*/ 27277 h 56257"/>
              <a:gd name="connsiteX9-679" fmla="*/ 30580 w 35933"/>
              <a:gd name="connsiteY9-680" fmla="*/ 20101 h 56257"/>
              <a:gd name="connsiteX10-681" fmla="*/ 26607 w 35933"/>
              <a:gd name="connsiteY10-682" fmla="*/ 16001 h 56257"/>
              <a:gd name="connsiteX11-683" fmla="*/ 23154 w 35933"/>
              <a:gd name="connsiteY11-684" fmla="*/ 10165 h 56257"/>
              <a:gd name="connsiteX12-685" fmla="*/ 25231 w 35933"/>
              <a:gd name="connsiteY12-686" fmla="*/ 4269 h 56257"/>
              <a:gd name="connsiteX13-687" fmla="*/ 31930 w 35933"/>
              <a:gd name="connsiteY13-688" fmla="*/ 0 h 56257"/>
              <a:gd name="connsiteX14-689" fmla="*/ 0 w 35933"/>
              <a:gd name="connsiteY14-690" fmla="*/ 0 h 56257"/>
              <a:gd name="connsiteX0-691" fmla="*/ 0 w 35933"/>
              <a:gd name="connsiteY0-692" fmla="*/ 0 h 56257"/>
              <a:gd name="connsiteX1-693" fmla="*/ 0 w 35933"/>
              <a:gd name="connsiteY1-694" fmla="*/ 56257 h 56257"/>
              <a:gd name="connsiteX2-695" fmla="*/ 33207 w 35933"/>
              <a:gd name="connsiteY2-696" fmla="*/ 56257 h 56257"/>
              <a:gd name="connsiteX3-697" fmla="*/ 34540 w 35933"/>
              <a:gd name="connsiteY3-698" fmla="*/ 51721 h 56257"/>
              <a:gd name="connsiteX4-699" fmla="*/ 30040 w 35933"/>
              <a:gd name="connsiteY4-700" fmla="*/ 48720 h 56257"/>
              <a:gd name="connsiteX5-701" fmla="*/ 24611 w 35933"/>
              <a:gd name="connsiteY5-702" fmla="*/ 47292 h 56257"/>
              <a:gd name="connsiteX6-703" fmla="*/ 22325 w 35933"/>
              <a:gd name="connsiteY6-704" fmla="*/ 43315 h 56257"/>
              <a:gd name="connsiteX7-705" fmla="*/ 29016 w 35933"/>
              <a:gd name="connsiteY7-706" fmla="*/ 35231 h 56257"/>
              <a:gd name="connsiteX8-707" fmla="*/ 35933 w 35933"/>
              <a:gd name="connsiteY8-708" fmla="*/ 27277 h 56257"/>
              <a:gd name="connsiteX9-709" fmla="*/ 30580 w 35933"/>
              <a:gd name="connsiteY9-710" fmla="*/ 20101 h 56257"/>
              <a:gd name="connsiteX10-711" fmla="*/ 23154 w 35933"/>
              <a:gd name="connsiteY10-712" fmla="*/ 10165 h 56257"/>
              <a:gd name="connsiteX11-713" fmla="*/ 25231 w 35933"/>
              <a:gd name="connsiteY11-714" fmla="*/ 4269 h 56257"/>
              <a:gd name="connsiteX12-715" fmla="*/ 31930 w 35933"/>
              <a:gd name="connsiteY12-716" fmla="*/ 0 h 56257"/>
              <a:gd name="connsiteX13-717" fmla="*/ 0 w 35933"/>
              <a:gd name="connsiteY13-718" fmla="*/ 0 h 56257"/>
              <a:gd name="connsiteX0-719" fmla="*/ 0 w 35933"/>
              <a:gd name="connsiteY0-720" fmla="*/ 0 h 56257"/>
              <a:gd name="connsiteX1-721" fmla="*/ 0 w 35933"/>
              <a:gd name="connsiteY1-722" fmla="*/ 56257 h 56257"/>
              <a:gd name="connsiteX2-723" fmla="*/ 33207 w 35933"/>
              <a:gd name="connsiteY2-724" fmla="*/ 56257 h 56257"/>
              <a:gd name="connsiteX3-725" fmla="*/ 34540 w 35933"/>
              <a:gd name="connsiteY3-726" fmla="*/ 51721 h 56257"/>
              <a:gd name="connsiteX4-727" fmla="*/ 30040 w 35933"/>
              <a:gd name="connsiteY4-728" fmla="*/ 48720 h 56257"/>
              <a:gd name="connsiteX5-729" fmla="*/ 24611 w 35933"/>
              <a:gd name="connsiteY5-730" fmla="*/ 47292 h 56257"/>
              <a:gd name="connsiteX6-731" fmla="*/ 22325 w 35933"/>
              <a:gd name="connsiteY6-732" fmla="*/ 43315 h 56257"/>
              <a:gd name="connsiteX7-733" fmla="*/ 29016 w 35933"/>
              <a:gd name="connsiteY7-734" fmla="*/ 35231 h 56257"/>
              <a:gd name="connsiteX8-735" fmla="*/ 35933 w 35933"/>
              <a:gd name="connsiteY8-736" fmla="*/ 27277 h 56257"/>
              <a:gd name="connsiteX9-737" fmla="*/ 30580 w 35933"/>
              <a:gd name="connsiteY9-738" fmla="*/ 20101 h 56257"/>
              <a:gd name="connsiteX10-739" fmla="*/ 23154 w 35933"/>
              <a:gd name="connsiteY10-740" fmla="*/ 10165 h 56257"/>
              <a:gd name="connsiteX11-741" fmla="*/ 25231 w 35933"/>
              <a:gd name="connsiteY11-742" fmla="*/ 4269 h 56257"/>
              <a:gd name="connsiteX12-743" fmla="*/ 31930 w 35933"/>
              <a:gd name="connsiteY12-744" fmla="*/ 0 h 56257"/>
              <a:gd name="connsiteX13-745" fmla="*/ 0 w 35933"/>
              <a:gd name="connsiteY13-746" fmla="*/ 0 h 56257"/>
              <a:gd name="connsiteX0-747" fmla="*/ 0 w 35933"/>
              <a:gd name="connsiteY0-748" fmla="*/ 0 h 56257"/>
              <a:gd name="connsiteX1-749" fmla="*/ 0 w 35933"/>
              <a:gd name="connsiteY1-750" fmla="*/ 56257 h 56257"/>
              <a:gd name="connsiteX2-751" fmla="*/ 33207 w 35933"/>
              <a:gd name="connsiteY2-752" fmla="*/ 56257 h 56257"/>
              <a:gd name="connsiteX3-753" fmla="*/ 34540 w 35933"/>
              <a:gd name="connsiteY3-754" fmla="*/ 51721 h 56257"/>
              <a:gd name="connsiteX4-755" fmla="*/ 30040 w 35933"/>
              <a:gd name="connsiteY4-756" fmla="*/ 48720 h 56257"/>
              <a:gd name="connsiteX5-757" fmla="*/ 24611 w 35933"/>
              <a:gd name="connsiteY5-758" fmla="*/ 47292 h 56257"/>
              <a:gd name="connsiteX6-759" fmla="*/ 22325 w 35933"/>
              <a:gd name="connsiteY6-760" fmla="*/ 43315 h 56257"/>
              <a:gd name="connsiteX7-761" fmla="*/ 29016 w 35933"/>
              <a:gd name="connsiteY7-762" fmla="*/ 35231 h 56257"/>
              <a:gd name="connsiteX8-763" fmla="*/ 35933 w 35933"/>
              <a:gd name="connsiteY8-764" fmla="*/ 27277 h 56257"/>
              <a:gd name="connsiteX9-765" fmla="*/ 30580 w 35933"/>
              <a:gd name="connsiteY9-766" fmla="*/ 20101 h 56257"/>
              <a:gd name="connsiteX10-767" fmla="*/ 23154 w 35933"/>
              <a:gd name="connsiteY10-768" fmla="*/ 10165 h 56257"/>
              <a:gd name="connsiteX11-769" fmla="*/ 25734 w 35933"/>
              <a:gd name="connsiteY11-770" fmla="*/ 4269 h 56257"/>
              <a:gd name="connsiteX12-771" fmla="*/ 31930 w 35933"/>
              <a:gd name="connsiteY12-772" fmla="*/ 0 h 56257"/>
              <a:gd name="connsiteX13-773" fmla="*/ 0 w 35933"/>
              <a:gd name="connsiteY13-774" fmla="*/ 0 h 56257"/>
              <a:gd name="connsiteX0-775" fmla="*/ 0 w 35933"/>
              <a:gd name="connsiteY0-776" fmla="*/ 0 h 56257"/>
              <a:gd name="connsiteX1-777" fmla="*/ 0 w 35933"/>
              <a:gd name="connsiteY1-778" fmla="*/ 56257 h 56257"/>
              <a:gd name="connsiteX2-779" fmla="*/ 33207 w 35933"/>
              <a:gd name="connsiteY2-780" fmla="*/ 56257 h 56257"/>
              <a:gd name="connsiteX3-781" fmla="*/ 34540 w 35933"/>
              <a:gd name="connsiteY3-782" fmla="*/ 51721 h 56257"/>
              <a:gd name="connsiteX4-783" fmla="*/ 30040 w 35933"/>
              <a:gd name="connsiteY4-784" fmla="*/ 48720 h 56257"/>
              <a:gd name="connsiteX5-785" fmla="*/ 24611 w 35933"/>
              <a:gd name="connsiteY5-786" fmla="*/ 47292 h 56257"/>
              <a:gd name="connsiteX6-787" fmla="*/ 22325 w 35933"/>
              <a:gd name="connsiteY6-788" fmla="*/ 43315 h 56257"/>
              <a:gd name="connsiteX7-789" fmla="*/ 29016 w 35933"/>
              <a:gd name="connsiteY7-790" fmla="*/ 35231 h 56257"/>
              <a:gd name="connsiteX8-791" fmla="*/ 35933 w 35933"/>
              <a:gd name="connsiteY8-792" fmla="*/ 27277 h 56257"/>
              <a:gd name="connsiteX9-793" fmla="*/ 30580 w 35933"/>
              <a:gd name="connsiteY9-794" fmla="*/ 20101 h 56257"/>
              <a:gd name="connsiteX10-795" fmla="*/ 25319 w 35933"/>
              <a:gd name="connsiteY10-796" fmla="*/ 11383 h 56257"/>
              <a:gd name="connsiteX11-797" fmla="*/ 25734 w 35933"/>
              <a:gd name="connsiteY11-798" fmla="*/ 4269 h 56257"/>
              <a:gd name="connsiteX12-799" fmla="*/ 31930 w 35933"/>
              <a:gd name="connsiteY12-800" fmla="*/ 0 h 56257"/>
              <a:gd name="connsiteX13-801" fmla="*/ 0 w 35933"/>
              <a:gd name="connsiteY13-802" fmla="*/ 0 h 56257"/>
              <a:gd name="connsiteX0-803" fmla="*/ 0 w 35933"/>
              <a:gd name="connsiteY0-804" fmla="*/ 0 h 56257"/>
              <a:gd name="connsiteX1-805" fmla="*/ 0 w 35933"/>
              <a:gd name="connsiteY1-806" fmla="*/ 56257 h 56257"/>
              <a:gd name="connsiteX2-807" fmla="*/ 33207 w 35933"/>
              <a:gd name="connsiteY2-808" fmla="*/ 56257 h 56257"/>
              <a:gd name="connsiteX3-809" fmla="*/ 34540 w 35933"/>
              <a:gd name="connsiteY3-810" fmla="*/ 51721 h 56257"/>
              <a:gd name="connsiteX4-811" fmla="*/ 30040 w 35933"/>
              <a:gd name="connsiteY4-812" fmla="*/ 48720 h 56257"/>
              <a:gd name="connsiteX5-813" fmla="*/ 24611 w 35933"/>
              <a:gd name="connsiteY5-814" fmla="*/ 47292 h 56257"/>
              <a:gd name="connsiteX6-815" fmla="*/ 22325 w 35933"/>
              <a:gd name="connsiteY6-816" fmla="*/ 43315 h 56257"/>
              <a:gd name="connsiteX7-817" fmla="*/ 29016 w 35933"/>
              <a:gd name="connsiteY7-818" fmla="*/ 35231 h 56257"/>
              <a:gd name="connsiteX8-819" fmla="*/ 35933 w 35933"/>
              <a:gd name="connsiteY8-820" fmla="*/ 27277 h 56257"/>
              <a:gd name="connsiteX9-821" fmla="*/ 30580 w 35933"/>
              <a:gd name="connsiteY9-822" fmla="*/ 20101 h 56257"/>
              <a:gd name="connsiteX10-823" fmla="*/ 25319 w 35933"/>
              <a:gd name="connsiteY10-824" fmla="*/ 11383 h 56257"/>
              <a:gd name="connsiteX11-825" fmla="*/ 26842 w 35933"/>
              <a:gd name="connsiteY11-826" fmla="*/ 5288 h 56257"/>
              <a:gd name="connsiteX12-827" fmla="*/ 31930 w 35933"/>
              <a:gd name="connsiteY12-828" fmla="*/ 0 h 56257"/>
              <a:gd name="connsiteX13-829" fmla="*/ 0 w 35933"/>
              <a:gd name="connsiteY13-830" fmla="*/ 0 h 56257"/>
              <a:gd name="connsiteX0-831" fmla="*/ 0 w 35933"/>
              <a:gd name="connsiteY0-832" fmla="*/ 0 h 56257"/>
              <a:gd name="connsiteX1-833" fmla="*/ 0 w 35933"/>
              <a:gd name="connsiteY1-834" fmla="*/ 56257 h 56257"/>
              <a:gd name="connsiteX2-835" fmla="*/ 33207 w 35933"/>
              <a:gd name="connsiteY2-836" fmla="*/ 56257 h 56257"/>
              <a:gd name="connsiteX3-837" fmla="*/ 34540 w 35933"/>
              <a:gd name="connsiteY3-838" fmla="*/ 51721 h 56257"/>
              <a:gd name="connsiteX4-839" fmla="*/ 30040 w 35933"/>
              <a:gd name="connsiteY4-840" fmla="*/ 48720 h 56257"/>
              <a:gd name="connsiteX5-841" fmla="*/ 24611 w 35933"/>
              <a:gd name="connsiteY5-842" fmla="*/ 47292 h 56257"/>
              <a:gd name="connsiteX6-843" fmla="*/ 22325 w 35933"/>
              <a:gd name="connsiteY6-844" fmla="*/ 43315 h 56257"/>
              <a:gd name="connsiteX7-845" fmla="*/ 29016 w 35933"/>
              <a:gd name="connsiteY7-846" fmla="*/ 35231 h 56257"/>
              <a:gd name="connsiteX8-847" fmla="*/ 35933 w 35933"/>
              <a:gd name="connsiteY8-848" fmla="*/ 27277 h 56257"/>
              <a:gd name="connsiteX9-849" fmla="*/ 30580 w 35933"/>
              <a:gd name="connsiteY9-850" fmla="*/ 20101 h 56257"/>
              <a:gd name="connsiteX10-851" fmla="*/ 25319 w 35933"/>
              <a:gd name="connsiteY10-852" fmla="*/ 11383 h 56257"/>
              <a:gd name="connsiteX11-853" fmla="*/ 26842 w 35933"/>
              <a:gd name="connsiteY11-854" fmla="*/ 5288 h 56257"/>
              <a:gd name="connsiteX12-855" fmla="*/ 31930 w 35933"/>
              <a:gd name="connsiteY12-856" fmla="*/ 0 h 56257"/>
              <a:gd name="connsiteX13-857" fmla="*/ 0 w 35933"/>
              <a:gd name="connsiteY13-858" fmla="*/ 0 h 56257"/>
              <a:gd name="connsiteX0-859" fmla="*/ 0 w 35933"/>
              <a:gd name="connsiteY0-860" fmla="*/ 0 h 56257"/>
              <a:gd name="connsiteX1-861" fmla="*/ 0 w 35933"/>
              <a:gd name="connsiteY1-862" fmla="*/ 56257 h 56257"/>
              <a:gd name="connsiteX2-863" fmla="*/ 33207 w 35933"/>
              <a:gd name="connsiteY2-864" fmla="*/ 56257 h 56257"/>
              <a:gd name="connsiteX3-865" fmla="*/ 34540 w 35933"/>
              <a:gd name="connsiteY3-866" fmla="*/ 51721 h 56257"/>
              <a:gd name="connsiteX4-867" fmla="*/ 30040 w 35933"/>
              <a:gd name="connsiteY4-868" fmla="*/ 48720 h 56257"/>
              <a:gd name="connsiteX5-869" fmla="*/ 24611 w 35933"/>
              <a:gd name="connsiteY5-870" fmla="*/ 47292 h 56257"/>
              <a:gd name="connsiteX6-871" fmla="*/ 22325 w 35933"/>
              <a:gd name="connsiteY6-872" fmla="*/ 43315 h 56257"/>
              <a:gd name="connsiteX7-873" fmla="*/ 29016 w 35933"/>
              <a:gd name="connsiteY7-874" fmla="*/ 35231 h 56257"/>
              <a:gd name="connsiteX8-875" fmla="*/ 35933 w 35933"/>
              <a:gd name="connsiteY8-876" fmla="*/ 27277 h 56257"/>
              <a:gd name="connsiteX9-877" fmla="*/ 30580 w 35933"/>
              <a:gd name="connsiteY9-878" fmla="*/ 20101 h 56257"/>
              <a:gd name="connsiteX10-879" fmla="*/ 25319 w 35933"/>
              <a:gd name="connsiteY10-880" fmla="*/ 11383 h 56257"/>
              <a:gd name="connsiteX11-881" fmla="*/ 26842 w 35933"/>
              <a:gd name="connsiteY11-882" fmla="*/ 5288 h 56257"/>
              <a:gd name="connsiteX12-883" fmla="*/ 31930 w 35933"/>
              <a:gd name="connsiteY12-884" fmla="*/ 0 h 56257"/>
              <a:gd name="connsiteX13-885" fmla="*/ 0 w 35933"/>
              <a:gd name="connsiteY13-886" fmla="*/ 0 h 56257"/>
              <a:gd name="connsiteX0-887" fmla="*/ 0 w 35933"/>
              <a:gd name="connsiteY0-888" fmla="*/ 0 h 56257"/>
              <a:gd name="connsiteX1-889" fmla="*/ 0 w 35933"/>
              <a:gd name="connsiteY1-890" fmla="*/ 56257 h 56257"/>
              <a:gd name="connsiteX2-891" fmla="*/ 33207 w 35933"/>
              <a:gd name="connsiteY2-892" fmla="*/ 56257 h 56257"/>
              <a:gd name="connsiteX3-893" fmla="*/ 34540 w 35933"/>
              <a:gd name="connsiteY3-894" fmla="*/ 51721 h 56257"/>
              <a:gd name="connsiteX4-895" fmla="*/ 30040 w 35933"/>
              <a:gd name="connsiteY4-896" fmla="*/ 48720 h 56257"/>
              <a:gd name="connsiteX5-897" fmla="*/ 24611 w 35933"/>
              <a:gd name="connsiteY5-898" fmla="*/ 47292 h 56257"/>
              <a:gd name="connsiteX6-899" fmla="*/ 22325 w 35933"/>
              <a:gd name="connsiteY6-900" fmla="*/ 43315 h 56257"/>
              <a:gd name="connsiteX7-901" fmla="*/ 29016 w 35933"/>
              <a:gd name="connsiteY7-902" fmla="*/ 35231 h 56257"/>
              <a:gd name="connsiteX8-903" fmla="*/ 35933 w 35933"/>
              <a:gd name="connsiteY8-904" fmla="*/ 27277 h 56257"/>
              <a:gd name="connsiteX9-905" fmla="*/ 30580 w 35933"/>
              <a:gd name="connsiteY9-906" fmla="*/ 20101 h 56257"/>
              <a:gd name="connsiteX10-907" fmla="*/ 25319 w 35933"/>
              <a:gd name="connsiteY10-908" fmla="*/ 11383 h 56257"/>
              <a:gd name="connsiteX11-909" fmla="*/ 26842 w 35933"/>
              <a:gd name="connsiteY11-910" fmla="*/ 5288 h 56257"/>
              <a:gd name="connsiteX12-911" fmla="*/ 31930 w 35933"/>
              <a:gd name="connsiteY12-912" fmla="*/ 0 h 56257"/>
              <a:gd name="connsiteX13-913" fmla="*/ 0 w 35933"/>
              <a:gd name="connsiteY13-914" fmla="*/ 0 h 56257"/>
              <a:gd name="connsiteX0-915" fmla="*/ 0 w 35933"/>
              <a:gd name="connsiteY0-916" fmla="*/ 0 h 56257"/>
              <a:gd name="connsiteX1-917" fmla="*/ 0 w 35933"/>
              <a:gd name="connsiteY1-918" fmla="*/ 56257 h 56257"/>
              <a:gd name="connsiteX2-919" fmla="*/ 33207 w 35933"/>
              <a:gd name="connsiteY2-920" fmla="*/ 56257 h 56257"/>
              <a:gd name="connsiteX3-921" fmla="*/ 34540 w 35933"/>
              <a:gd name="connsiteY3-922" fmla="*/ 51721 h 56257"/>
              <a:gd name="connsiteX4-923" fmla="*/ 30040 w 35933"/>
              <a:gd name="connsiteY4-924" fmla="*/ 48720 h 56257"/>
              <a:gd name="connsiteX5-925" fmla="*/ 24611 w 35933"/>
              <a:gd name="connsiteY5-926" fmla="*/ 47292 h 56257"/>
              <a:gd name="connsiteX6-927" fmla="*/ 22325 w 35933"/>
              <a:gd name="connsiteY6-928" fmla="*/ 43315 h 56257"/>
              <a:gd name="connsiteX7-929" fmla="*/ 29016 w 35933"/>
              <a:gd name="connsiteY7-930" fmla="*/ 35231 h 56257"/>
              <a:gd name="connsiteX8-931" fmla="*/ 35933 w 35933"/>
              <a:gd name="connsiteY8-932" fmla="*/ 27277 h 56257"/>
              <a:gd name="connsiteX9-933" fmla="*/ 30580 w 35933"/>
              <a:gd name="connsiteY9-934" fmla="*/ 20101 h 56257"/>
              <a:gd name="connsiteX10-935" fmla="*/ 25319 w 35933"/>
              <a:gd name="connsiteY10-936" fmla="*/ 11383 h 56257"/>
              <a:gd name="connsiteX11-937" fmla="*/ 26842 w 35933"/>
              <a:gd name="connsiteY11-938" fmla="*/ 5288 h 56257"/>
              <a:gd name="connsiteX12-939" fmla="*/ 31930 w 35933"/>
              <a:gd name="connsiteY12-940" fmla="*/ 0 h 56257"/>
              <a:gd name="connsiteX13-941" fmla="*/ 0 w 35933"/>
              <a:gd name="connsiteY13-942" fmla="*/ 0 h 56257"/>
              <a:gd name="connsiteX0-943" fmla="*/ 0 w 34720"/>
              <a:gd name="connsiteY0-944" fmla="*/ 0 h 56257"/>
              <a:gd name="connsiteX1-945" fmla="*/ 0 w 34720"/>
              <a:gd name="connsiteY1-946" fmla="*/ 56257 h 56257"/>
              <a:gd name="connsiteX2-947" fmla="*/ 33207 w 34720"/>
              <a:gd name="connsiteY2-948" fmla="*/ 56257 h 56257"/>
              <a:gd name="connsiteX3-949" fmla="*/ 34540 w 34720"/>
              <a:gd name="connsiteY3-950" fmla="*/ 51721 h 56257"/>
              <a:gd name="connsiteX4-951" fmla="*/ 30040 w 34720"/>
              <a:gd name="connsiteY4-952" fmla="*/ 48720 h 56257"/>
              <a:gd name="connsiteX5-953" fmla="*/ 24611 w 34720"/>
              <a:gd name="connsiteY5-954" fmla="*/ 47292 h 56257"/>
              <a:gd name="connsiteX6-955" fmla="*/ 22325 w 34720"/>
              <a:gd name="connsiteY6-956" fmla="*/ 43315 h 56257"/>
              <a:gd name="connsiteX7-957" fmla="*/ 29016 w 34720"/>
              <a:gd name="connsiteY7-958" fmla="*/ 35231 h 56257"/>
              <a:gd name="connsiteX8-959" fmla="*/ 33315 w 34720"/>
              <a:gd name="connsiteY8-960" fmla="*/ 27334 h 56257"/>
              <a:gd name="connsiteX9-961" fmla="*/ 30580 w 34720"/>
              <a:gd name="connsiteY9-962" fmla="*/ 20101 h 56257"/>
              <a:gd name="connsiteX10-963" fmla="*/ 25319 w 34720"/>
              <a:gd name="connsiteY10-964" fmla="*/ 11383 h 56257"/>
              <a:gd name="connsiteX11-965" fmla="*/ 26842 w 34720"/>
              <a:gd name="connsiteY11-966" fmla="*/ 5288 h 56257"/>
              <a:gd name="connsiteX12-967" fmla="*/ 31930 w 34720"/>
              <a:gd name="connsiteY12-968" fmla="*/ 0 h 56257"/>
              <a:gd name="connsiteX13-969" fmla="*/ 0 w 34720"/>
              <a:gd name="connsiteY13-970" fmla="*/ 0 h 56257"/>
              <a:gd name="connsiteX0-971" fmla="*/ 0 w 34720"/>
              <a:gd name="connsiteY0-972" fmla="*/ 0 h 56257"/>
              <a:gd name="connsiteX1-973" fmla="*/ 0 w 34720"/>
              <a:gd name="connsiteY1-974" fmla="*/ 56257 h 56257"/>
              <a:gd name="connsiteX2-975" fmla="*/ 33207 w 34720"/>
              <a:gd name="connsiteY2-976" fmla="*/ 56257 h 56257"/>
              <a:gd name="connsiteX3-977" fmla="*/ 34540 w 34720"/>
              <a:gd name="connsiteY3-978" fmla="*/ 51721 h 56257"/>
              <a:gd name="connsiteX4-979" fmla="*/ 30040 w 34720"/>
              <a:gd name="connsiteY4-980" fmla="*/ 48720 h 56257"/>
              <a:gd name="connsiteX5-981" fmla="*/ 24611 w 34720"/>
              <a:gd name="connsiteY5-982" fmla="*/ 47292 h 56257"/>
              <a:gd name="connsiteX6-983" fmla="*/ 22325 w 34720"/>
              <a:gd name="connsiteY6-984" fmla="*/ 43315 h 56257"/>
              <a:gd name="connsiteX7-985" fmla="*/ 29016 w 34720"/>
              <a:gd name="connsiteY7-986" fmla="*/ 35231 h 56257"/>
              <a:gd name="connsiteX8-987" fmla="*/ 31704 w 34720"/>
              <a:gd name="connsiteY8-988" fmla="*/ 27136 h 56257"/>
              <a:gd name="connsiteX9-989" fmla="*/ 30580 w 34720"/>
              <a:gd name="connsiteY9-990" fmla="*/ 20101 h 56257"/>
              <a:gd name="connsiteX10-991" fmla="*/ 25319 w 34720"/>
              <a:gd name="connsiteY10-992" fmla="*/ 11383 h 56257"/>
              <a:gd name="connsiteX11-993" fmla="*/ 26842 w 34720"/>
              <a:gd name="connsiteY11-994" fmla="*/ 5288 h 56257"/>
              <a:gd name="connsiteX12-995" fmla="*/ 31930 w 34720"/>
              <a:gd name="connsiteY12-996" fmla="*/ 0 h 56257"/>
              <a:gd name="connsiteX13-997" fmla="*/ 0 w 34720"/>
              <a:gd name="connsiteY13-998" fmla="*/ 0 h 56257"/>
              <a:gd name="connsiteX0-999" fmla="*/ 0 w 34720"/>
              <a:gd name="connsiteY0-1000" fmla="*/ 0 h 56257"/>
              <a:gd name="connsiteX1-1001" fmla="*/ 0 w 34720"/>
              <a:gd name="connsiteY1-1002" fmla="*/ 56257 h 56257"/>
              <a:gd name="connsiteX2-1003" fmla="*/ 33207 w 34720"/>
              <a:gd name="connsiteY2-1004" fmla="*/ 56257 h 56257"/>
              <a:gd name="connsiteX3-1005" fmla="*/ 34540 w 34720"/>
              <a:gd name="connsiteY3-1006" fmla="*/ 51721 h 56257"/>
              <a:gd name="connsiteX4-1007" fmla="*/ 30040 w 34720"/>
              <a:gd name="connsiteY4-1008" fmla="*/ 48720 h 56257"/>
              <a:gd name="connsiteX5-1009" fmla="*/ 24611 w 34720"/>
              <a:gd name="connsiteY5-1010" fmla="*/ 47292 h 56257"/>
              <a:gd name="connsiteX6-1011" fmla="*/ 22325 w 34720"/>
              <a:gd name="connsiteY6-1012" fmla="*/ 43315 h 56257"/>
              <a:gd name="connsiteX7-1013" fmla="*/ 27355 w 34720"/>
              <a:gd name="connsiteY7-1014" fmla="*/ 36109 h 56257"/>
              <a:gd name="connsiteX8-1015" fmla="*/ 31704 w 34720"/>
              <a:gd name="connsiteY8-1016" fmla="*/ 27136 h 56257"/>
              <a:gd name="connsiteX9-1017" fmla="*/ 30580 w 34720"/>
              <a:gd name="connsiteY9-1018" fmla="*/ 20101 h 56257"/>
              <a:gd name="connsiteX10-1019" fmla="*/ 25319 w 34720"/>
              <a:gd name="connsiteY10-1020" fmla="*/ 11383 h 56257"/>
              <a:gd name="connsiteX11-1021" fmla="*/ 26842 w 34720"/>
              <a:gd name="connsiteY11-1022" fmla="*/ 5288 h 56257"/>
              <a:gd name="connsiteX12-1023" fmla="*/ 31930 w 34720"/>
              <a:gd name="connsiteY12-1024" fmla="*/ 0 h 56257"/>
              <a:gd name="connsiteX13-1025" fmla="*/ 0 w 34720"/>
              <a:gd name="connsiteY13-1026" fmla="*/ 0 h 56257"/>
              <a:gd name="connsiteX0-1027" fmla="*/ 0 w 34720"/>
              <a:gd name="connsiteY0-1028" fmla="*/ 0 h 56257"/>
              <a:gd name="connsiteX1-1029" fmla="*/ 0 w 34720"/>
              <a:gd name="connsiteY1-1030" fmla="*/ 56257 h 56257"/>
              <a:gd name="connsiteX2-1031" fmla="*/ 33207 w 34720"/>
              <a:gd name="connsiteY2-1032" fmla="*/ 56257 h 56257"/>
              <a:gd name="connsiteX3-1033" fmla="*/ 34540 w 34720"/>
              <a:gd name="connsiteY3-1034" fmla="*/ 51721 h 56257"/>
              <a:gd name="connsiteX4-1035" fmla="*/ 30040 w 34720"/>
              <a:gd name="connsiteY4-1036" fmla="*/ 48720 h 56257"/>
              <a:gd name="connsiteX5-1037" fmla="*/ 24611 w 34720"/>
              <a:gd name="connsiteY5-1038" fmla="*/ 47292 h 56257"/>
              <a:gd name="connsiteX6-1039" fmla="*/ 22325 w 34720"/>
              <a:gd name="connsiteY6-1040" fmla="*/ 43315 h 56257"/>
              <a:gd name="connsiteX7-1041" fmla="*/ 26751 w 34720"/>
              <a:gd name="connsiteY7-1042" fmla="*/ 36562 h 56257"/>
              <a:gd name="connsiteX8-1043" fmla="*/ 31704 w 34720"/>
              <a:gd name="connsiteY8-1044" fmla="*/ 27136 h 56257"/>
              <a:gd name="connsiteX9-1045" fmla="*/ 30580 w 34720"/>
              <a:gd name="connsiteY9-1046" fmla="*/ 20101 h 56257"/>
              <a:gd name="connsiteX10-1047" fmla="*/ 25319 w 34720"/>
              <a:gd name="connsiteY10-1048" fmla="*/ 11383 h 56257"/>
              <a:gd name="connsiteX11-1049" fmla="*/ 26842 w 34720"/>
              <a:gd name="connsiteY11-1050" fmla="*/ 5288 h 56257"/>
              <a:gd name="connsiteX12-1051" fmla="*/ 31930 w 34720"/>
              <a:gd name="connsiteY12-1052" fmla="*/ 0 h 56257"/>
              <a:gd name="connsiteX13-1053" fmla="*/ 0 w 34720"/>
              <a:gd name="connsiteY13-1054" fmla="*/ 0 h 56257"/>
              <a:gd name="connsiteX0-1055" fmla="*/ 0 w 34720"/>
              <a:gd name="connsiteY0-1056" fmla="*/ 0 h 56257"/>
              <a:gd name="connsiteX1-1057" fmla="*/ 0 w 34720"/>
              <a:gd name="connsiteY1-1058" fmla="*/ 56257 h 56257"/>
              <a:gd name="connsiteX2-1059" fmla="*/ 33207 w 34720"/>
              <a:gd name="connsiteY2-1060" fmla="*/ 56257 h 56257"/>
              <a:gd name="connsiteX3-1061" fmla="*/ 34540 w 34720"/>
              <a:gd name="connsiteY3-1062" fmla="*/ 51721 h 56257"/>
              <a:gd name="connsiteX4-1063" fmla="*/ 30040 w 34720"/>
              <a:gd name="connsiteY4-1064" fmla="*/ 48720 h 56257"/>
              <a:gd name="connsiteX5-1065" fmla="*/ 24611 w 34720"/>
              <a:gd name="connsiteY5-1066" fmla="*/ 47292 h 56257"/>
              <a:gd name="connsiteX6-1067" fmla="*/ 22325 w 34720"/>
              <a:gd name="connsiteY6-1068" fmla="*/ 43315 h 56257"/>
              <a:gd name="connsiteX7-1069" fmla="*/ 26751 w 34720"/>
              <a:gd name="connsiteY7-1070" fmla="*/ 36562 h 56257"/>
              <a:gd name="connsiteX8-1071" fmla="*/ 31704 w 34720"/>
              <a:gd name="connsiteY8-1072" fmla="*/ 27136 h 56257"/>
              <a:gd name="connsiteX9-1073" fmla="*/ 30580 w 34720"/>
              <a:gd name="connsiteY9-1074" fmla="*/ 20101 h 56257"/>
              <a:gd name="connsiteX10-1075" fmla="*/ 25319 w 34720"/>
              <a:gd name="connsiteY10-1076" fmla="*/ 11383 h 56257"/>
              <a:gd name="connsiteX11-1077" fmla="*/ 26842 w 34720"/>
              <a:gd name="connsiteY11-1078" fmla="*/ 5288 h 56257"/>
              <a:gd name="connsiteX12-1079" fmla="*/ 31930 w 34720"/>
              <a:gd name="connsiteY12-1080" fmla="*/ 0 h 56257"/>
              <a:gd name="connsiteX13-1081" fmla="*/ 0 w 34720"/>
              <a:gd name="connsiteY13-1082" fmla="*/ 0 h 56257"/>
              <a:gd name="connsiteX0-1083" fmla="*/ 0 w 34720"/>
              <a:gd name="connsiteY0-1084" fmla="*/ 0 h 56257"/>
              <a:gd name="connsiteX1-1085" fmla="*/ 0 w 34720"/>
              <a:gd name="connsiteY1-1086" fmla="*/ 56257 h 56257"/>
              <a:gd name="connsiteX2-1087" fmla="*/ 33207 w 34720"/>
              <a:gd name="connsiteY2-1088" fmla="*/ 56257 h 56257"/>
              <a:gd name="connsiteX3-1089" fmla="*/ 34540 w 34720"/>
              <a:gd name="connsiteY3-1090" fmla="*/ 51721 h 56257"/>
              <a:gd name="connsiteX4-1091" fmla="*/ 30040 w 34720"/>
              <a:gd name="connsiteY4-1092" fmla="*/ 48720 h 56257"/>
              <a:gd name="connsiteX5-1093" fmla="*/ 24611 w 34720"/>
              <a:gd name="connsiteY5-1094" fmla="*/ 47292 h 56257"/>
              <a:gd name="connsiteX6-1095" fmla="*/ 22325 w 34720"/>
              <a:gd name="connsiteY6-1096" fmla="*/ 43315 h 56257"/>
              <a:gd name="connsiteX7-1097" fmla="*/ 26751 w 34720"/>
              <a:gd name="connsiteY7-1098" fmla="*/ 36562 h 56257"/>
              <a:gd name="connsiteX8-1099" fmla="*/ 31704 w 34720"/>
              <a:gd name="connsiteY8-1100" fmla="*/ 27136 h 56257"/>
              <a:gd name="connsiteX9-1101" fmla="*/ 30580 w 34720"/>
              <a:gd name="connsiteY9-1102" fmla="*/ 20101 h 56257"/>
              <a:gd name="connsiteX10-1103" fmla="*/ 25973 w 34720"/>
              <a:gd name="connsiteY10-1104" fmla="*/ 12516 h 56257"/>
              <a:gd name="connsiteX11-1105" fmla="*/ 26842 w 34720"/>
              <a:gd name="connsiteY11-1106" fmla="*/ 5288 h 56257"/>
              <a:gd name="connsiteX12-1107" fmla="*/ 31930 w 34720"/>
              <a:gd name="connsiteY12-1108" fmla="*/ 0 h 56257"/>
              <a:gd name="connsiteX13-1109" fmla="*/ 0 w 34720"/>
              <a:gd name="connsiteY13-1110" fmla="*/ 0 h 56257"/>
              <a:gd name="connsiteX0-1111" fmla="*/ 0 w 34720"/>
              <a:gd name="connsiteY0-1112" fmla="*/ 0 h 56257"/>
              <a:gd name="connsiteX1-1113" fmla="*/ 0 w 34720"/>
              <a:gd name="connsiteY1-1114" fmla="*/ 56257 h 56257"/>
              <a:gd name="connsiteX2-1115" fmla="*/ 33207 w 34720"/>
              <a:gd name="connsiteY2-1116" fmla="*/ 56257 h 56257"/>
              <a:gd name="connsiteX3-1117" fmla="*/ 34540 w 34720"/>
              <a:gd name="connsiteY3-1118" fmla="*/ 51721 h 56257"/>
              <a:gd name="connsiteX4-1119" fmla="*/ 30040 w 34720"/>
              <a:gd name="connsiteY4-1120" fmla="*/ 48720 h 56257"/>
              <a:gd name="connsiteX5-1121" fmla="*/ 24611 w 34720"/>
              <a:gd name="connsiteY5-1122" fmla="*/ 47292 h 56257"/>
              <a:gd name="connsiteX6-1123" fmla="*/ 22325 w 34720"/>
              <a:gd name="connsiteY6-1124" fmla="*/ 43315 h 56257"/>
              <a:gd name="connsiteX7-1125" fmla="*/ 26751 w 34720"/>
              <a:gd name="connsiteY7-1126" fmla="*/ 36562 h 56257"/>
              <a:gd name="connsiteX8-1127" fmla="*/ 31704 w 34720"/>
              <a:gd name="connsiteY8-1128" fmla="*/ 27136 h 56257"/>
              <a:gd name="connsiteX9-1129" fmla="*/ 30580 w 34720"/>
              <a:gd name="connsiteY9-1130" fmla="*/ 20101 h 56257"/>
              <a:gd name="connsiteX10-1131" fmla="*/ 25973 w 34720"/>
              <a:gd name="connsiteY10-1132" fmla="*/ 12516 h 56257"/>
              <a:gd name="connsiteX11-1133" fmla="*/ 26842 w 34720"/>
              <a:gd name="connsiteY11-1134" fmla="*/ 5288 h 56257"/>
              <a:gd name="connsiteX12-1135" fmla="*/ 31930 w 34720"/>
              <a:gd name="connsiteY12-1136" fmla="*/ 0 h 56257"/>
              <a:gd name="connsiteX13-1137" fmla="*/ 0 w 34720"/>
              <a:gd name="connsiteY13-1138" fmla="*/ 0 h 56257"/>
              <a:gd name="connsiteX0-1139" fmla="*/ 0 w 34720"/>
              <a:gd name="connsiteY0-1140" fmla="*/ 0 h 56257"/>
              <a:gd name="connsiteX1-1141" fmla="*/ 0 w 34720"/>
              <a:gd name="connsiteY1-1142" fmla="*/ 56257 h 56257"/>
              <a:gd name="connsiteX2-1143" fmla="*/ 33207 w 34720"/>
              <a:gd name="connsiteY2-1144" fmla="*/ 56257 h 56257"/>
              <a:gd name="connsiteX3-1145" fmla="*/ 34540 w 34720"/>
              <a:gd name="connsiteY3-1146" fmla="*/ 51721 h 56257"/>
              <a:gd name="connsiteX4-1147" fmla="*/ 30040 w 34720"/>
              <a:gd name="connsiteY4-1148" fmla="*/ 48720 h 56257"/>
              <a:gd name="connsiteX5-1149" fmla="*/ 24611 w 34720"/>
              <a:gd name="connsiteY5-1150" fmla="*/ 47292 h 56257"/>
              <a:gd name="connsiteX6-1151" fmla="*/ 22325 w 34720"/>
              <a:gd name="connsiteY6-1152" fmla="*/ 43315 h 56257"/>
              <a:gd name="connsiteX7-1153" fmla="*/ 26751 w 34720"/>
              <a:gd name="connsiteY7-1154" fmla="*/ 36562 h 56257"/>
              <a:gd name="connsiteX8-1155" fmla="*/ 31704 w 34720"/>
              <a:gd name="connsiteY8-1156" fmla="*/ 27136 h 56257"/>
              <a:gd name="connsiteX9-1157" fmla="*/ 30580 w 34720"/>
              <a:gd name="connsiteY9-1158" fmla="*/ 20101 h 56257"/>
              <a:gd name="connsiteX10-1159" fmla="*/ 25973 w 34720"/>
              <a:gd name="connsiteY10-1160" fmla="*/ 12516 h 56257"/>
              <a:gd name="connsiteX11-1161" fmla="*/ 26842 w 34720"/>
              <a:gd name="connsiteY11-1162" fmla="*/ 5288 h 56257"/>
              <a:gd name="connsiteX12-1163" fmla="*/ 31930 w 34720"/>
              <a:gd name="connsiteY12-1164" fmla="*/ 0 h 56257"/>
              <a:gd name="connsiteX13-1165" fmla="*/ 0 w 34720"/>
              <a:gd name="connsiteY13-1166" fmla="*/ 0 h 56257"/>
              <a:gd name="connsiteX0-1167" fmla="*/ 0 w 34720"/>
              <a:gd name="connsiteY0-1168" fmla="*/ 0 h 56257"/>
              <a:gd name="connsiteX1-1169" fmla="*/ 0 w 34720"/>
              <a:gd name="connsiteY1-1170" fmla="*/ 56257 h 56257"/>
              <a:gd name="connsiteX2-1171" fmla="*/ 33207 w 34720"/>
              <a:gd name="connsiteY2-1172" fmla="*/ 56257 h 56257"/>
              <a:gd name="connsiteX3-1173" fmla="*/ 34540 w 34720"/>
              <a:gd name="connsiteY3-1174" fmla="*/ 51721 h 56257"/>
              <a:gd name="connsiteX4-1175" fmla="*/ 30040 w 34720"/>
              <a:gd name="connsiteY4-1176" fmla="*/ 48720 h 56257"/>
              <a:gd name="connsiteX5-1177" fmla="*/ 24611 w 34720"/>
              <a:gd name="connsiteY5-1178" fmla="*/ 47292 h 56257"/>
              <a:gd name="connsiteX6-1179" fmla="*/ 22325 w 34720"/>
              <a:gd name="connsiteY6-1180" fmla="*/ 43315 h 56257"/>
              <a:gd name="connsiteX7-1181" fmla="*/ 26751 w 34720"/>
              <a:gd name="connsiteY7-1182" fmla="*/ 36562 h 56257"/>
              <a:gd name="connsiteX8-1183" fmla="*/ 31704 w 34720"/>
              <a:gd name="connsiteY8-1184" fmla="*/ 27136 h 56257"/>
              <a:gd name="connsiteX9-1185" fmla="*/ 30580 w 34720"/>
              <a:gd name="connsiteY9-1186" fmla="*/ 20101 h 56257"/>
              <a:gd name="connsiteX10-1187" fmla="*/ 25973 w 34720"/>
              <a:gd name="connsiteY10-1188" fmla="*/ 12516 h 56257"/>
              <a:gd name="connsiteX11-1189" fmla="*/ 26842 w 34720"/>
              <a:gd name="connsiteY11-1190" fmla="*/ 5288 h 56257"/>
              <a:gd name="connsiteX12-1191" fmla="*/ 30017 w 34720"/>
              <a:gd name="connsiteY12-1192" fmla="*/ 85 h 56257"/>
              <a:gd name="connsiteX13-1193" fmla="*/ 0 w 34720"/>
              <a:gd name="connsiteY13-1194" fmla="*/ 0 h 56257"/>
              <a:gd name="connsiteX0-1195" fmla="*/ 0 w 34720"/>
              <a:gd name="connsiteY0-1196" fmla="*/ 0 h 56257"/>
              <a:gd name="connsiteX1-1197" fmla="*/ 0 w 34720"/>
              <a:gd name="connsiteY1-1198" fmla="*/ 56257 h 56257"/>
              <a:gd name="connsiteX2-1199" fmla="*/ 33207 w 34720"/>
              <a:gd name="connsiteY2-1200" fmla="*/ 56257 h 56257"/>
              <a:gd name="connsiteX3-1201" fmla="*/ 34540 w 34720"/>
              <a:gd name="connsiteY3-1202" fmla="*/ 51721 h 56257"/>
              <a:gd name="connsiteX4-1203" fmla="*/ 30040 w 34720"/>
              <a:gd name="connsiteY4-1204" fmla="*/ 48720 h 56257"/>
              <a:gd name="connsiteX5-1205" fmla="*/ 24611 w 34720"/>
              <a:gd name="connsiteY5-1206" fmla="*/ 47292 h 56257"/>
              <a:gd name="connsiteX6-1207" fmla="*/ 22325 w 34720"/>
              <a:gd name="connsiteY6-1208" fmla="*/ 43315 h 56257"/>
              <a:gd name="connsiteX7-1209" fmla="*/ 26751 w 34720"/>
              <a:gd name="connsiteY7-1210" fmla="*/ 36562 h 56257"/>
              <a:gd name="connsiteX8-1211" fmla="*/ 31704 w 34720"/>
              <a:gd name="connsiteY8-1212" fmla="*/ 27136 h 56257"/>
              <a:gd name="connsiteX9-1213" fmla="*/ 30580 w 34720"/>
              <a:gd name="connsiteY9-1214" fmla="*/ 20101 h 56257"/>
              <a:gd name="connsiteX10-1215" fmla="*/ 25973 w 34720"/>
              <a:gd name="connsiteY10-1216" fmla="*/ 12516 h 56257"/>
              <a:gd name="connsiteX11-1217" fmla="*/ 26691 w 34720"/>
              <a:gd name="connsiteY11-1218" fmla="*/ 4637 h 56257"/>
              <a:gd name="connsiteX12-1219" fmla="*/ 30017 w 34720"/>
              <a:gd name="connsiteY12-1220" fmla="*/ 85 h 56257"/>
              <a:gd name="connsiteX13-1221" fmla="*/ 0 w 34720"/>
              <a:gd name="connsiteY13-1222" fmla="*/ 0 h 56257"/>
              <a:gd name="connsiteX0-1223" fmla="*/ 0 w 34720"/>
              <a:gd name="connsiteY0-1224" fmla="*/ 0 h 56257"/>
              <a:gd name="connsiteX1-1225" fmla="*/ 0 w 34720"/>
              <a:gd name="connsiteY1-1226" fmla="*/ 56257 h 56257"/>
              <a:gd name="connsiteX2-1227" fmla="*/ 33207 w 34720"/>
              <a:gd name="connsiteY2-1228" fmla="*/ 56257 h 56257"/>
              <a:gd name="connsiteX3-1229" fmla="*/ 34540 w 34720"/>
              <a:gd name="connsiteY3-1230" fmla="*/ 51721 h 56257"/>
              <a:gd name="connsiteX4-1231" fmla="*/ 30040 w 34720"/>
              <a:gd name="connsiteY4-1232" fmla="*/ 48720 h 56257"/>
              <a:gd name="connsiteX5-1233" fmla="*/ 24611 w 34720"/>
              <a:gd name="connsiteY5-1234" fmla="*/ 47292 h 56257"/>
              <a:gd name="connsiteX6-1235" fmla="*/ 22325 w 34720"/>
              <a:gd name="connsiteY6-1236" fmla="*/ 43315 h 56257"/>
              <a:gd name="connsiteX7-1237" fmla="*/ 26751 w 34720"/>
              <a:gd name="connsiteY7-1238" fmla="*/ 36562 h 56257"/>
              <a:gd name="connsiteX8-1239" fmla="*/ 31704 w 34720"/>
              <a:gd name="connsiteY8-1240" fmla="*/ 27136 h 56257"/>
              <a:gd name="connsiteX9-1241" fmla="*/ 30580 w 34720"/>
              <a:gd name="connsiteY9-1242" fmla="*/ 20101 h 56257"/>
              <a:gd name="connsiteX10-1243" fmla="*/ 25973 w 34720"/>
              <a:gd name="connsiteY10-1244" fmla="*/ 12516 h 56257"/>
              <a:gd name="connsiteX11-1245" fmla="*/ 26691 w 34720"/>
              <a:gd name="connsiteY11-1246" fmla="*/ 4637 h 56257"/>
              <a:gd name="connsiteX12-1247" fmla="*/ 30017 w 34720"/>
              <a:gd name="connsiteY12-1248" fmla="*/ 85 h 56257"/>
              <a:gd name="connsiteX13-1249" fmla="*/ 0 w 34720"/>
              <a:gd name="connsiteY13-1250" fmla="*/ 0 h 56257"/>
              <a:gd name="connsiteX0-1251" fmla="*/ 0 w 34720"/>
              <a:gd name="connsiteY0-1252" fmla="*/ 0 h 56257"/>
              <a:gd name="connsiteX1-1253" fmla="*/ 0 w 34720"/>
              <a:gd name="connsiteY1-1254" fmla="*/ 56257 h 56257"/>
              <a:gd name="connsiteX2-1255" fmla="*/ 33207 w 34720"/>
              <a:gd name="connsiteY2-1256" fmla="*/ 56257 h 56257"/>
              <a:gd name="connsiteX3-1257" fmla="*/ 34540 w 34720"/>
              <a:gd name="connsiteY3-1258" fmla="*/ 51721 h 56257"/>
              <a:gd name="connsiteX4-1259" fmla="*/ 30040 w 34720"/>
              <a:gd name="connsiteY4-1260" fmla="*/ 48720 h 56257"/>
              <a:gd name="connsiteX5-1261" fmla="*/ 24611 w 34720"/>
              <a:gd name="connsiteY5-1262" fmla="*/ 47292 h 56257"/>
              <a:gd name="connsiteX6-1263" fmla="*/ 22325 w 34720"/>
              <a:gd name="connsiteY6-1264" fmla="*/ 43315 h 56257"/>
              <a:gd name="connsiteX7-1265" fmla="*/ 26751 w 34720"/>
              <a:gd name="connsiteY7-1266" fmla="*/ 36562 h 56257"/>
              <a:gd name="connsiteX8-1267" fmla="*/ 31704 w 34720"/>
              <a:gd name="connsiteY8-1268" fmla="*/ 27136 h 56257"/>
              <a:gd name="connsiteX9-1269" fmla="*/ 30580 w 34720"/>
              <a:gd name="connsiteY9-1270" fmla="*/ 20101 h 56257"/>
              <a:gd name="connsiteX10-1271" fmla="*/ 25973 w 34720"/>
              <a:gd name="connsiteY10-1272" fmla="*/ 12516 h 56257"/>
              <a:gd name="connsiteX11-1273" fmla="*/ 26691 w 34720"/>
              <a:gd name="connsiteY11-1274" fmla="*/ 4637 h 56257"/>
              <a:gd name="connsiteX12-1275" fmla="*/ 30017 w 34720"/>
              <a:gd name="connsiteY12-1276" fmla="*/ 85 h 56257"/>
              <a:gd name="connsiteX13-1277" fmla="*/ 0 w 34720"/>
              <a:gd name="connsiteY13-1278" fmla="*/ 0 h 56257"/>
              <a:gd name="connsiteX0-1279" fmla="*/ 0 w 34720"/>
              <a:gd name="connsiteY0-1280" fmla="*/ 0 h 56257"/>
              <a:gd name="connsiteX1-1281" fmla="*/ 0 w 34720"/>
              <a:gd name="connsiteY1-1282" fmla="*/ 56257 h 56257"/>
              <a:gd name="connsiteX2-1283" fmla="*/ 33207 w 34720"/>
              <a:gd name="connsiteY2-1284" fmla="*/ 56257 h 56257"/>
              <a:gd name="connsiteX3-1285" fmla="*/ 34540 w 34720"/>
              <a:gd name="connsiteY3-1286" fmla="*/ 51721 h 56257"/>
              <a:gd name="connsiteX4-1287" fmla="*/ 30040 w 34720"/>
              <a:gd name="connsiteY4-1288" fmla="*/ 48720 h 56257"/>
              <a:gd name="connsiteX5-1289" fmla="*/ 24611 w 34720"/>
              <a:gd name="connsiteY5-1290" fmla="*/ 47292 h 56257"/>
              <a:gd name="connsiteX6-1291" fmla="*/ 22325 w 34720"/>
              <a:gd name="connsiteY6-1292" fmla="*/ 43315 h 56257"/>
              <a:gd name="connsiteX7-1293" fmla="*/ 26751 w 34720"/>
              <a:gd name="connsiteY7-1294" fmla="*/ 36562 h 56257"/>
              <a:gd name="connsiteX8-1295" fmla="*/ 31704 w 34720"/>
              <a:gd name="connsiteY8-1296" fmla="*/ 27136 h 56257"/>
              <a:gd name="connsiteX9-1297" fmla="*/ 30580 w 34720"/>
              <a:gd name="connsiteY9-1298" fmla="*/ 20101 h 56257"/>
              <a:gd name="connsiteX10-1299" fmla="*/ 25973 w 34720"/>
              <a:gd name="connsiteY10-1300" fmla="*/ 12516 h 56257"/>
              <a:gd name="connsiteX11-1301" fmla="*/ 26691 w 34720"/>
              <a:gd name="connsiteY11-1302" fmla="*/ 4637 h 56257"/>
              <a:gd name="connsiteX12-1303" fmla="*/ 30017 w 34720"/>
              <a:gd name="connsiteY12-1304" fmla="*/ 85 h 56257"/>
              <a:gd name="connsiteX13-1305" fmla="*/ 0 w 34720"/>
              <a:gd name="connsiteY13-1306" fmla="*/ 0 h 562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34720" h="56257" extrusionOk="0">
                <a:moveTo>
                  <a:pt x="0" y="0"/>
                </a:moveTo>
                <a:lnTo>
                  <a:pt x="0" y="56257"/>
                </a:lnTo>
                <a:lnTo>
                  <a:pt x="33207" y="56257"/>
                </a:lnTo>
                <a:cubicBezTo>
                  <a:pt x="34314" y="54888"/>
                  <a:pt x="35088" y="53304"/>
                  <a:pt x="34540" y="51721"/>
                </a:cubicBezTo>
                <a:cubicBezTo>
                  <a:pt x="33921" y="49935"/>
                  <a:pt x="31909" y="49066"/>
                  <a:pt x="30040" y="48720"/>
                </a:cubicBezTo>
                <a:cubicBezTo>
                  <a:pt x="28182" y="48387"/>
                  <a:pt x="26194" y="48327"/>
                  <a:pt x="24611" y="47292"/>
                </a:cubicBezTo>
                <a:cubicBezTo>
                  <a:pt x="23277" y="46422"/>
                  <a:pt x="22396" y="44898"/>
                  <a:pt x="22325" y="43315"/>
                </a:cubicBezTo>
                <a:cubicBezTo>
                  <a:pt x="22498" y="40530"/>
                  <a:pt x="24584" y="39343"/>
                  <a:pt x="26751" y="36562"/>
                </a:cubicBezTo>
                <a:cubicBezTo>
                  <a:pt x="28918" y="33781"/>
                  <a:pt x="31704" y="30839"/>
                  <a:pt x="31704" y="27136"/>
                </a:cubicBezTo>
                <a:cubicBezTo>
                  <a:pt x="31692" y="23791"/>
                  <a:pt x="31535" y="22538"/>
                  <a:pt x="30580" y="20101"/>
                </a:cubicBezTo>
                <a:cubicBezTo>
                  <a:pt x="29625" y="17664"/>
                  <a:pt x="26664" y="15155"/>
                  <a:pt x="25973" y="12516"/>
                </a:cubicBezTo>
                <a:cubicBezTo>
                  <a:pt x="25018" y="10701"/>
                  <a:pt x="25408" y="6810"/>
                  <a:pt x="26691" y="4637"/>
                </a:cubicBezTo>
                <a:cubicBezTo>
                  <a:pt x="27716" y="2971"/>
                  <a:pt x="28743" y="1383"/>
                  <a:pt x="30017" y="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" name="Google Shape;232;p10"/>
          <p:cNvGrpSpPr/>
          <p:nvPr userDrawn="1"/>
        </p:nvGrpSpPr>
        <p:grpSpPr>
          <a:xfrm rot="16200000">
            <a:off x="1637209" y="1913483"/>
            <a:ext cx="3532089" cy="6122953"/>
            <a:chOff x="233726" y="306316"/>
            <a:chExt cx="2649067" cy="4592215"/>
          </a:xfrm>
        </p:grpSpPr>
        <p:sp>
          <p:nvSpPr>
            <p:cNvPr id="54" name="Google Shape;233;p10"/>
            <p:cNvSpPr/>
            <p:nvPr/>
          </p:nvSpPr>
          <p:spPr>
            <a:xfrm>
              <a:off x="650031" y="1230598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234;p10"/>
            <p:cNvSpPr/>
            <p:nvPr/>
          </p:nvSpPr>
          <p:spPr>
            <a:xfrm>
              <a:off x="233737" y="79591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235;p10"/>
            <p:cNvSpPr/>
            <p:nvPr/>
          </p:nvSpPr>
          <p:spPr>
            <a:xfrm>
              <a:off x="233726" y="2485802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236;p10"/>
            <p:cNvSpPr/>
            <p:nvPr/>
          </p:nvSpPr>
          <p:spPr>
            <a:xfrm>
              <a:off x="501383" y="4081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237;p10"/>
            <p:cNvSpPr/>
            <p:nvPr/>
          </p:nvSpPr>
          <p:spPr>
            <a:xfrm>
              <a:off x="1448711" y="19137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238;p10"/>
            <p:cNvSpPr/>
            <p:nvPr/>
          </p:nvSpPr>
          <p:spPr>
            <a:xfrm>
              <a:off x="650015" y="237179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239;p10"/>
            <p:cNvSpPr/>
            <p:nvPr/>
          </p:nvSpPr>
          <p:spPr>
            <a:xfrm>
              <a:off x="1327636" y="437288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240;p10"/>
            <p:cNvSpPr/>
            <p:nvPr/>
          </p:nvSpPr>
          <p:spPr>
            <a:xfrm>
              <a:off x="989991" y="3063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241;p10"/>
            <p:cNvSpPr/>
            <p:nvPr/>
          </p:nvSpPr>
          <p:spPr>
            <a:xfrm>
              <a:off x="1113157" y="173633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242;p10"/>
            <p:cNvSpPr/>
            <p:nvPr/>
          </p:nvSpPr>
          <p:spPr>
            <a:xfrm>
              <a:off x="2564860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243;p10"/>
            <p:cNvSpPr/>
            <p:nvPr/>
          </p:nvSpPr>
          <p:spPr>
            <a:xfrm>
              <a:off x="919057" y="738555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244;p10"/>
            <p:cNvSpPr/>
            <p:nvPr/>
          </p:nvSpPr>
          <p:spPr>
            <a:xfrm>
              <a:off x="457554" y="17004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245;p10"/>
            <p:cNvSpPr/>
            <p:nvPr/>
          </p:nvSpPr>
          <p:spPr>
            <a:xfrm>
              <a:off x="2802751" y="2611497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246;p10"/>
            <p:cNvSpPr/>
            <p:nvPr/>
          </p:nvSpPr>
          <p:spPr>
            <a:xfrm>
              <a:off x="1921701" y="4624060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247;p10"/>
            <p:cNvSpPr/>
            <p:nvPr/>
          </p:nvSpPr>
          <p:spPr>
            <a:xfrm>
              <a:off x="313382" y="470418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248;p10"/>
            <p:cNvSpPr/>
            <p:nvPr/>
          </p:nvSpPr>
          <p:spPr>
            <a:xfrm>
              <a:off x="867182" y="45722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232;p10"/>
          <p:cNvGrpSpPr/>
          <p:nvPr userDrawn="1"/>
        </p:nvGrpSpPr>
        <p:grpSpPr>
          <a:xfrm rot="16200000">
            <a:off x="8172836" y="1913483"/>
            <a:ext cx="3532089" cy="6122953"/>
            <a:chOff x="233726" y="306316"/>
            <a:chExt cx="2649067" cy="4592215"/>
          </a:xfrm>
        </p:grpSpPr>
        <p:sp>
          <p:nvSpPr>
            <p:cNvPr id="89" name="Google Shape;233;p10"/>
            <p:cNvSpPr/>
            <p:nvPr/>
          </p:nvSpPr>
          <p:spPr>
            <a:xfrm>
              <a:off x="650031" y="1230598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234;p10"/>
            <p:cNvSpPr/>
            <p:nvPr/>
          </p:nvSpPr>
          <p:spPr>
            <a:xfrm>
              <a:off x="233737" y="79591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235;p10"/>
            <p:cNvSpPr/>
            <p:nvPr/>
          </p:nvSpPr>
          <p:spPr>
            <a:xfrm>
              <a:off x="233726" y="2485802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236;p10"/>
            <p:cNvSpPr/>
            <p:nvPr/>
          </p:nvSpPr>
          <p:spPr>
            <a:xfrm>
              <a:off x="501383" y="4081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237;p10"/>
            <p:cNvSpPr/>
            <p:nvPr/>
          </p:nvSpPr>
          <p:spPr>
            <a:xfrm>
              <a:off x="1448711" y="19137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238;p10"/>
            <p:cNvSpPr/>
            <p:nvPr/>
          </p:nvSpPr>
          <p:spPr>
            <a:xfrm>
              <a:off x="650015" y="237179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239;p10"/>
            <p:cNvSpPr/>
            <p:nvPr/>
          </p:nvSpPr>
          <p:spPr>
            <a:xfrm>
              <a:off x="1327636" y="437288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240;p10"/>
            <p:cNvSpPr/>
            <p:nvPr/>
          </p:nvSpPr>
          <p:spPr>
            <a:xfrm>
              <a:off x="989991" y="3063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241;p10"/>
            <p:cNvSpPr/>
            <p:nvPr/>
          </p:nvSpPr>
          <p:spPr>
            <a:xfrm>
              <a:off x="1113157" y="173633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242;p10"/>
            <p:cNvSpPr/>
            <p:nvPr/>
          </p:nvSpPr>
          <p:spPr>
            <a:xfrm>
              <a:off x="2564860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243;p10"/>
            <p:cNvSpPr/>
            <p:nvPr/>
          </p:nvSpPr>
          <p:spPr>
            <a:xfrm>
              <a:off x="919057" y="738555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244;p10"/>
            <p:cNvSpPr/>
            <p:nvPr/>
          </p:nvSpPr>
          <p:spPr>
            <a:xfrm>
              <a:off x="457554" y="17004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245;p10"/>
            <p:cNvSpPr/>
            <p:nvPr/>
          </p:nvSpPr>
          <p:spPr>
            <a:xfrm>
              <a:off x="2802751" y="2611497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246;p10"/>
            <p:cNvSpPr/>
            <p:nvPr/>
          </p:nvSpPr>
          <p:spPr>
            <a:xfrm>
              <a:off x="1921701" y="4624060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247;p10"/>
            <p:cNvSpPr/>
            <p:nvPr/>
          </p:nvSpPr>
          <p:spPr>
            <a:xfrm>
              <a:off x="313382" y="470418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248;p10"/>
            <p:cNvSpPr/>
            <p:nvPr/>
          </p:nvSpPr>
          <p:spPr>
            <a:xfrm>
              <a:off x="867182" y="45722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" name="Google Shape;540;p29"/>
          <p:cNvSpPr/>
          <p:nvPr/>
        </p:nvSpPr>
        <p:spPr>
          <a:xfrm rot="10800000">
            <a:off x="-16" y="11"/>
            <a:ext cx="1810264" cy="1480496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9"/>
          <p:cNvSpPr/>
          <p:nvPr/>
        </p:nvSpPr>
        <p:spPr>
          <a:xfrm>
            <a:off x="11162843" y="60283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9"/>
          <p:cNvSpPr/>
          <p:nvPr/>
        </p:nvSpPr>
        <p:spPr>
          <a:xfrm>
            <a:off x="11441452" y="6437219"/>
            <a:ext cx="106197" cy="106752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9"/>
          <p:cNvSpPr/>
          <p:nvPr/>
        </p:nvSpPr>
        <p:spPr>
          <a:xfrm>
            <a:off x="11742334" y="5496336"/>
            <a:ext cx="164069" cy="16420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9"/>
          <p:cNvSpPr/>
          <p:nvPr/>
        </p:nvSpPr>
        <p:spPr>
          <a:xfrm>
            <a:off x="10181167" y="630141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9"/>
          <p:cNvSpPr/>
          <p:nvPr/>
        </p:nvSpPr>
        <p:spPr>
          <a:xfrm>
            <a:off x="9549181" y="6272298"/>
            <a:ext cx="164067" cy="164940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9"/>
          <p:cNvSpPr/>
          <p:nvPr/>
        </p:nvSpPr>
        <p:spPr>
          <a:xfrm>
            <a:off x="1216976" y="716712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9"/>
          <p:cNvSpPr/>
          <p:nvPr/>
        </p:nvSpPr>
        <p:spPr>
          <a:xfrm>
            <a:off x="272564" y="195456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9"/>
          <p:cNvSpPr/>
          <p:nvPr/>
        </p:nvSpPr>
        <p:spPr>
          <a:xfrm>
            <a:off x="569267" y="61166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6" name="文本框 5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10" name="文本框 9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 preserve="1" userDrawn="1">
  <p:cSld name="1_Title only 6">
    <p:bg>
      <p:bgPr>
        <a:solidFill>
          <a:schemeClr val="bg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18" y="4740812"/>
            <a:ext cx="12192017" cy="2117177"/>
          </a:xfrm>
          <a:prstGeom prst="rect">
            <a:avLst/>
          </a:prstGeom>
          <a:solidFill>
            <a:srgbClr val="182347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0" name="Google Shape;540;p29"/>
          <p:cNvSpPr/>
          <p:nvPr/>
        </p:nvSpPr>
        <p:spPr>
          <a:xfrm rot="10800000">
            <a:off x="-16" y="11"/>
            <a:ext cx="1810264" cy="1480496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9"/>
          <p:cNvSpPr/>
          <p:nvPr/>
        </p:nvSpPr>
        <p:spPr>
          <a:xfrm>
            <a:off x="1216976" y="716712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9"/>
          <p:cNvSpPr/>
          <p:nvPr/>
        </p:nvSpPr>
        <p:spPr>
          <a:xfrm>
            <a:off x="272564" y="195456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9"/>
          <p:cNvSpPr/>
          <p:nvPr/>
        </p:nvSpPr>
        <p:spPr>
          <a:xfrm>
            <a:off x="569267" y="61166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 preserve="1" userDrawn="1">
  <p:cSld name="1_Title only 6">
    <p:bg>
      <p:bgPr>
        <a:solidFill>
          <a:srgbClr val="182347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64489" y="785833"/>
            <a:ext cx="10885086" cy="53554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0" name="Google Shape;540;p29"/>
          <p:cNvSpPr/>
          <p:nvPr/>
        </p:nvSpPr>
        <p:spPr>
          <a:xfrm rot="10800000">
            <a:off x="-16" y="11"/>
            <a:ext cx="1810264" cy="1480496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9"/>
          <p:cNvSpPr/>
          <p:nvPr/>
        </p:nvSpPr>
        <p:spPr>
          <a:xfrm>
            <a:off x="1216976" y="716712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9"/>
          <p:cNvSpPr/>
          <p:nvPr/>
        </p:nvSpPr>
        <p:spPr>
          <a:xfrm>
            <a:off x="272564" y="195456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9"/>
          <p:cNvSpPr/>
          <p:nvPr/>
        </p:nvSpPr>
        <p:spPr>
          <a:xfrm>
            <a:off x="569267" y="61166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 userDrawn="1">
  <p:cSld name="Title only 7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0"/>
          <p:cNvSpPr/>
          <p:nvPr/>
        </p:nvSpPr>
        <p:spPr>
          <a:xfrm rot="10800000">
            <a:off x="-3" y="-3"/>
            <a:ext cx="2171708" cy="2240501"/>
          </a:xfrm>
          <a:custGeom>
            <a:avLst/>
            <a:gdLst/>
            <a:ahLst/>
            <a:cxnLst/>
            <a:rect l="l" t="t" r="r" b="b"/>
            <a:pathLst>
              <a:path w="45733" h="47185" extrusionOk="0">
                <a:moveTo>
                  <a:pt x="45732" y="0"/>
                </a:moveTo>
                <a:cubicBezTo>
                  <a:pt x="42982" y="798"/>
                  <a:pt x="40374" y="2929"/>
                  <a:pt x="39100" y="6227"/>
                </a:cubicBezTo>
                <a:cubicBezTo>
                  <a:pt x="38291" y="8287"/>
                  <a:pt x="37969" y="10847"/>
                  <a:pt x="36564" y="12252"/>
                </a:cubicBezTo>
                <a:cubicBezTo>
                  <a:pt x="35856" y="12960"/>
                  <a:pt x="34976" y="13247"/>
                  <a:pt x="34076" y="13247"/>
                </a:cubicBezTo>
                <a:cubicBezTo>
                  <a:pt x="33478" y="13247"/>
                  <a:pt x="32872" y="13120"/>
                  <a:pt x="32302" y="12907"/>
                </a:cubicBezTo>
                <a:cubicBezTo>
                  <a:pt x="30885" y="12359"/>
                  <a:pt x="29599" y="11335"/>
                  <a:pt x="28242" y="10573"/>
                </a:cubicBezTo>
                <a:cubicBezTo>
                  <a:pt x="26758" y="9736"/>
                  <a:pt x="25147" y="9199"/>
                  <a:pt x="23550" y="9199"/>
                </a:cubicBezTo>
                <a:cubicBezTo>
                  <a:pt x="22854" y="9199"/>
                  <a:pt x="22159" y="9301"/>
                  <a:pt x="21479" y="9525"/>
                </a:cubicBezTo>
                <a:cubicBezTo>
                  <a:pt x="19229" y="10251"/>
                  <a:pt x="17193" y="12442"/>
                  <a:pt x="16586" y="15383"/>
                </a:cubicBezTo>
                <a:cubicBezTo>
                  <a:pt x="15931" y="18562"/>
                  <a:pt x="16871" y="22443"/>
                  <a:pt x="15228" y="24944"/>
                </a:cubicBezTo>
                <a:cubicBezTo>
                  <a:pt x="13407" y="27730"/>
                  <a:pt x="9656" y="26634"/>
                  <a:pt x="7632" y="29170"/>
                </a:cubicBezTo>
                <a:cubicBezTo>
                  <a:pt x="6334" y="30802"/>
                  <a:pt x="6132" y="33445"/>
                  <a:pt x="6406" y="35778"/>
                </a:cubicBezTo>
                <a:cubicBezTo>
                  <a:pt x="6668" y="38112"/>
                  <a:pt x="6442" y="41362"/>
                  <a:pt x="5620" y="42732"/>
                </a:cubicBezTo>
                <a:cubicBezTo>
                  <a:pt x="4679" y="44279"/>
                  <a:pt x="679" y="45958"/>
                  <a:pt x="0" y="47185"/>
                </a:cubicBezTo>
                <a:lnTo>
                  <a:pt x="45732" y="47185"/>
                </a:lnTo>
                <a:lnTo>
                  <a:pt x="457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30"/>
          <p:cNvSpPr/>
          <p:nvPr/>
        </p:nvSpPr>
        <p:spPr>
          <a:xfrm>
            <a:off x="248894" y="314683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30"/>
          <p:cNvSpPr/>
          <p:nvPr/>
        </p:nvSpPr>
        <p:spPr>
          <a:xfrm>
            <a:off x="348237" y="846573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0"/>
          <p:cNvSpPr/>
          <p:nvPr/>
        </p:nvSpPr>
        <p:spPr>
          <a:xfrm rot="10800000">
            <a:off x="1295401" y="333303"/>
            <a:ext cx="113432" cy="11361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0"/>
          <p:cNvSpPr/>
          <p:nvPr/>
        </p:nvSpPr>
        <p:spPr>
          <a:xfrm>
            <a:off x="883069" y="593382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0"/>
          <p:cNvSpPr/>
          <p:nvPr/>
        </p:nvSpPr>
        <p:spPr>
          <a:xfrm>
            <a:off x="959987" y="1204216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>
            <a:spLocks noGrp="1"/>
          </p:cNvSpPr>
          <p:nvPr>
            <p:ph type="ctrTitle"/>
          </p:nvPr>
        </p:nvSpPr>
        <p:spPr>
          <a:xfrm>
            <a:off x="7307600" y="1609963"/>
            <a:ext cx="3924400" cy="18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1"/>
          </p:nvPr>
        </p:nvSpPr>
        <p:spPr>
          <a:xfrm>
            <a:off x="7307100" y="3555529"/>
            <a:ext cx="3924400" cy="1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"/>
          <p:cNvSpPr/>
          <p:nvPr/>
        </p:nvSpPr>
        <p:spPr>
          <a:xfrm rot="10800000" flipH="1">
            <a:off x="41" y="-6"/>
            <a:ext cx="6858640" cy="6858011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" name="Google Shape;103;p5"/>
          <p:cNvGrpSpPr/>
          <p:nvPr/>
        </p:nvGrpSpPr>
        <p:grpSpPr>
          <a:xfrm>
            <a:off x="417812" y="542689"/>
            <a:ext cx="11412009" cy="5929527"/>
            <a:chOff x="313359" y="407016"/>
            <a:chExt cx="8559007" cy="4447145"/>
          </a:xfrm>
        </p:grpSpPr>
        <p:sp>
          <p:nvSpPr>
            <p:cNvPr id="104" name="Google Shape;104;p5"/>
            <p:cNvSpPr/>
            <p:nvPr/>
          </p:nvSpPr>
          <p:spPr>
            <a:xfrm>
              <a:off x="313387" y="817827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413739" y="280012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13359" y="3905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067961" y="66240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505965" y="224850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077661" y="146131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625841" y="3621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990182" y="193488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27444" y="17865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2711899" y="2705087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2421785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326516" y="407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3695694" y="18828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63120" y="4070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41524" y="12407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3660287" y="4592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042341" y="38485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5233737" y="3848502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7630436" y="4118577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697090" y="18472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5421061" y="458551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648641" y="270506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541557" y="48023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4031532" y="395574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879324" y="1409112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613036" y="420605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20141" y="407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770532" y="539992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762312" y="4488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599553" y="3019829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8489974" y="95499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510249" y="18992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6041286" y="8974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541612" y="462959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78081" y="47041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3" name="文本框 2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 userDrawn="1">
  <p:cSld name="Title only 8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1"/>
          <p:cNvSpPr/>
          <p:nvPr/>
        </p:nvSpPr>
        <p:spPr>
          <a:xfrm flipH="1">
            <a:off x="-42" y="-22"/>
            <a:ext cx="3030587" cy="2008849"/>
          </a:xfrm>
          <a:custGeom>
            <a:avLst/>
            <a:gdLst/>
            <a:ahLst/>
            <a:cxnLst/>
            <a:rect l="l" t="t" r="r" b="b"/>
            <a:pathLst>
              <a:path w="22361" h="14824" extrusionOk="0">
                <a:moveTo>
                  <a:pt x="0" y="0"/>
                </a:moveTo>
                <a:cubicBezTo>
                  <a:pt x="786" y="774"/>
                  <a:pt x="1453" y="1715"/>
                  <a:pt x="1739" y="2263"/>
                </a:cubicBezTo>
                <a:cubicBezTo>
                  <a:pt x="2286" y="3298"/>
                  <a:pt x="2489" y="6549"/>
                  <a:pt x="3072" y="7573"/>
                </a:cubicBezTo>
                <a:cubicBezTo>
                  <a:pt x="4241" y="9615"/>
                  <a:pt x="6931" y="10978"/>
                  <a:pt x="9820" y="10978"/>
                </a:cubicBezTo>
                <a:cubicBezTo>
                  <a:pt x="9845" y="10978"/>
                  <a:pt x="9870" y="10978"/>
                  <a:pt x="9895" y="10978"/>
                </a:cubicBezTo>
                <a:cubicBezTo>
                  <a:pt x="10987" y="10978"/>
                  <a:pt x="12138" y="10800"/>
                  <a:pt x="13221" y="10800"/>
                </a:cubicBezTo>
                <a:cubicBezTo>
                  <a:pt x="13955" y="10800"/>
                  <a:pt x="14658" y="10882"/>
                  <a:pt x="15288" y="11156"/>
                </a:cubicBezTo>
                <a:cubicBezTo>
                  <a:pt x="17086" y="11930"/>
                  <a:pt x="17610" y="14002"/>
                  <a:pt x="19539" y="14574"/>
                </a:cubicBezTo>
                <a:cubicBezTo>
                  <a:pt x="20384" y="14824"/>
                  <a:pt x="21432" y="14764"/>
                  <a:pt x="22360" y="14812"/>
                </a:cubicBezTo>
                <a:lnTo>
                  <a:pt x="2236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31"/>
          <p:cNvSpPr/>
          <p:nvPr/>
        </p:nvSpPr>
        <p:spPr>
          <a:xfrm>
            <a:off x="339194" y="213083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31"/>
          <p:cNvSpPr/>
          <p:nvPr/>
        </p:nvSpPr>
        <p:spPr>
          <a:xfrm>
            <a:off x="1288037" y="641357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31"/>
          <p:cNvSpPr/>
          <p:nvPr/>
        </p:nvSpPr>
        <p:spPr>
          <a:xfrm rot="10800000">
            <a:off x="1868601" y="465552"/>
            <a:ext cx="113432" cy="11361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31"/>
          <p:cNvSpPr/>
          <p:nvPr/>
        </p:nvSpPr>
        <p:spPr>
          <a:xfrm>
            <a:off x="641769" y="821982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1"/>
          <p:cNvSpPr/>
          <p:nvPr/>
        </p:nvSpPr>
        <p:spPr>
          <a:xfrm>
            <a:off x="490087" y="1356982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 userDrawn="1">
  <p:cSld name="Title only 9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2"/>
          <p:cNvSpPr/>
          <p:nvPr/>
        </p:nvSpPr>
        <p:spPr>
          <a:xfrm>
            <a:off x="15" y="-37"/>
            <a:ext cx="2566411" cy="1651015"/>
          </a:xfrm>
          <a:custGeom>
            <a:avLst/>
            <a:gdLst/>
            <a:ahLst/>
            <a:cxnLst/>
            <a:rect l="l" t="t" r="r" b="b"/>
            <a:pathLst>
              <a:path w="18753" h="12065" extrusionOk="0">
                <a:moveTo>
                  <a:pt x="1" y="1"/>
                </a:moveTo>
                <a:lnTo>
                  <a:pt x="1" y="11288"/>
                </a:lnTo>
                <a:cubicBezTo>
                  <a:pt x="604" y="11851"/>
                  <a:pt x="1465" y="12064"/>
                  <a:pt x="2344" y="12064"/>
                </a:cubicBezTo>
                <a:cubicBezTo>
                  <a:pt x="3045" y="12064"/>
                  <a:pt x="3757" y="11929"/>
                  <a:pt x="4358" y="11728"/>
                </a:cubicBezTo>
                <a:cubicBezTo>
                  <a:pt x="7633" y="10633"/>
                  <a:pt x="7633" y="7561"/>
                  <a:pt x="9907" y="5680"/>
                </a:cubicBezTo>
                <a:cubicBezTo>
                  <a:pt x="11693" y="4192"/>
                  <a:pt x="14074" y="4787"/>
                  <a:pt x="15967" y="3787"/>
                </a:cubicBezTo>
                <a:cubicBezTo>
                  <a:pt x="16979" y="3239"/>
                  <a:pt x="18753" y="1382"/>
                  <a:pt x="1855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2"/>
          <p:cNvSpPr/>
          <p:nvPr/>
        </p:nvSpPr>
        <p:spPr>
          <a:xfrm>
            <a:off x="1022042" y="465564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2"/>
          <p:cNvSpPr/>
          <p:nvPr/>
        </p:nvSpPr>
        <p:spPr>
          <a:xfrm>
            <a:off x="248894" y="314683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2"/>
          <p:cNvSpPr/>
          <p:nvPr/>
        </p:nvSpPr>
        <p:spPr>
          <a:xfrm>
            <a:off x="348237" y="846573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2"/>
          <p:cNvSpPr/>
          <p:nvPr/>
        </p:nvSpPr>
        <p:spPr>
          <a:xfrm>
            <a:off x="1681703" y="238116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 userDrawn="1">
  <p:cSld name="Title only 1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3"/>
          <p:cNvSpPr/>
          <p:nvPr/>
        </p:nvSpPr>
        <p:spPr>
          <a:xfrm flipH="1">
            <a:off x="10083789" y="1"/>
            <a:ext cx="2108212" cy="1904983"/>
          </a:xfrm>
          <a:custGeom>
            <a:avLst/>
            <a:gdLst/>
            <a:ahLst/>
            <a:cxnLst/>
            <a:rect l="l" t="t" r="r" b="b"/>
            <a:pathLst>
              <a:path w="18753" h="12065" extrusionOk="0">
                <a:moveTo>
                  <a:pt x="1" y="1"/>
                </a:moveTo>
                <a:lnTo>
                  <a:pt x="1" y="11288"/>
                </a:lnTo>
                <a:cubicBezTo>
                  <a:pt x="604" y="11851"/>
                  <a:pt x="1465" y="12064"/>
                  <a:pt x="2344" y="12064"/>
                </a:cubicBezTo>
                <a:cubicBezTo>
                  <a:pt x="3045" y="12064"/>
                  <a:pt x="3757" y="11929"/>
                  <a:pt x="4358" y="11728"/>
                </a:cubicBezTo>
                <a:cubicBezTo>
                  <a:pt x="7633" y="10633"/>
                  <a:pt x="7633" y="7561"/>
                  <a:pt x="9907" y="5680"/>
                </a:cubicBezTo>
                <a:cubicBezTo>
                  <a:pt x="11693" y="4192"/>
                  <a:pt x="14074" y="4787"/>
                  <a:pt x="15967" y="3787"/>
                </a:cubicBezTo>
                <a:cubicBezTo>
                  <a:pt x="16979" y="3239"/>
                  <a:pt x="18753" y="1382"/>
                  <a:pt x="1855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3"/>
          <p:cNvSpPr/>
          <p:nvPr/>
        </p:nvSpPr>
        <p:spPr>
          <a:xfrm flipH="1">
            <a:off x="11228356" y="465598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3"/>
          <p:cNvSpPr/>
          <p:nvPr/>
        </p:nvSpPr>
        <p:spPr>
          <a:xfrm flipH="1">
            <a:off x="11792214" y="314717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3"/>
          <p:cNvSpPr/>
          <p:nvPr/>
        </p:nvSpPr>
        <p:spPr>
          <a:xfrm flipH="1">
            <a:off x="11686068" y="986306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3"/>
          <p:cNvSpPr/>
          <p:nvPr/>
        </p:nvSpPr>
        <p:spPr>
          <a:xfrm flipH="1">
            <a:off x="10788972" y="238149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l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body" idx="1"/>
          </p:nvPr>
        </p:nvSpPr>
        <p:spPr>
          <a:xfrm>
            <a:off x="1358200" y="4835733"/>
            <a:ext cx="3995600" cy="1026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●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  <a:lvl2pPr marL="1219200" lvl="1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○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marL="1828800" lvl="2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■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marL="2438400" lvl="3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●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marL="3048000" lvl="4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○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marL="3657600" lvl="5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■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marL="4267200" lvl="6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●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marL="4876800" lvl="7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○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marL="5486400" lvl="8" indent="-440055" rtl="0">
              <a:spcBef>
                <a:spcPts val="2135"/>
              </a:spcBef>
              <a:spcAft>
                <a:spcPts val="2135"/>
              </a:spcAft>
              <a:buClr>
                <a:schemeClr val="lt1"/>
              </a:buClr>
              <a:buSzPts val="1600"/>
              <a:buFont typeface="Roboto Condensed" panose="02000000000000000000"/>
              <a:buChar char="■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/>
          </a:p>
        </p:txBody>
      </p:sp>
      <p:sp>
        <p:nvSpPr>
          <p:cNvPr id="144" name="Google Shape;144;p6"/>
          <p:cNvSpPr txBox="1">
            <a:spLocks noGrp="1"/>
          </p:cNvSpPr>
          <p:nvPr>
            <p:ph type="body" idx="2"/>
          </p:nvPr>
        </p:nvSpPr>
        <p:spPr>
          <a:xfrm>
            <a:off x="6841400" y="4835733"/>
            <a:ext cx="3995600" cy="1026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Font typeface="Roboto Condensed" panose="02000000000000000000"/>
              <a:buChar char="●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  <a:lvl2pPr marL="1219200" lvl="1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○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marL="1828800" lvl="2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■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marL="2438400" lvl="3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●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marL="3048000" lvl="4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○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marL="3657600" lvl="5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■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marL="4267200" lvl="6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●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marL="4876800" lvl="7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○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marL="5486400" lvl="8" indent="-440055" rtl="0">
              <a:spcBef>
                <a:spcPts val="2135"/>
              </a:spcBef>
              <a:spcAft>
                <a:spcPts val="2135"/>
              </a:spcAft>
              <a:buSzPts val="1600"/>
              <a:buFont typeface="Roboto Condensed" panose="02000000000000000000"/>
              <a:buChar char="■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/>
          </a:p>
        </p:txBody>
      </p:sp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1356600" y="4200567"/>
            <a:ext cx="3998800" cy="43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6"/>
          <p:cNvSpPr txBox="1">
            <a:spLocks noGrp="1"/>
          </p:cNvSpPr>
          <p:nvPr>
            <p:ph type="title" idx="3"/>
          </p:nvPr>
        </p:nvSpPr>
        <p:spPr>
          <a:xfrm>
            <a:off x="6839800" y="4200567"/>
            <a:ext cx="3998800" cy="43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9pPr>
          </a:lstStyle>
          <a:p>
            <a:endParaRPr dirty="0"/>
          </a:p>
        </p:txBody>
      </p:sp>
      <p:sp>
        <p:nvSpPr>
          <p:cNvPr id="147" name="Google Shape;147;p6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148" name="Google Shape;148;p6"/>
          <p:cNvGrpSpPr/>
          <p:nvPr userDrawn="1"/>
        </p:nvGrpSpPr>
        <p:grpSpPr>
          <a:xfrm>
            <a:off x="220108" y="460939"/>
            <a:ext cx="11653881" cy="6175531"/>
            <a:chOff x="165080" y="345704"/>
            <a:chExt cx="8740411" cy="4631648"/>
          </a:xfrm>
        </p:grpSpPr>
        <p:sp>
          <p:nvSpPr>
            <p:cNvPr id="149" name="Google Shape;149;p6"/>
            <p:cNvSpPr/>
            <p:nvPr/>
          </p:nvSpPr>
          <p:spPr>
            <a:xfrm>
              <a:off x="3095012" y="43636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61776" y="29674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165080" y="156764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239861" y="446526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743919" y="32692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908411" y="44871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137974" y="38899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639500" y="23354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763011" y="40558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1642512" y="44871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rot="1104738">
              <a:off x="4434930" y="4167854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1386707" y="228318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4650069" y="47456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347274" y="44869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129862" y="228243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8232961" y="1848078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4295111" y="15676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484157" y="11210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4089632" y="26992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782036" y="27627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7789449" y="4854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7753928" y="3457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233099" y="4784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5822037" y="13410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矩形 58"/>
          <p:cNvSpPr/>
          <p:nvPr userDrawn="1"/>
        </p:nvSpPr>
        <p:spPr>
          <a:xfrm>
            <a:off x="0" y="105980"/>
            <a:ext cx="12192000" cy="6858001"/>
          </a:xfrm>
          <a:prstGeom prst="rect">
            <a:avLst/>
          </a:prstGeom>
          <a:solidFill>
            <a:srgbClr val="EFC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Google Shape;142;p6"/>
          <p:cNvSpPr/>
          <p:nvPr userDrawn="1"/>
        </p:nvSpPr>
        <p:spPr>
          <a:xfrm flipH="1">
            <a:off x="-857244" y="778657"/>
            <a:ext cx="7861351" cy="6185324"/>
          </a:xfrm>
          <a:custGeom>
            <a:avLst/>
            <a:gdLst/>
            <a:ahLst/>
            <a:cxnLst/>
            <a:rect l="l" t="t" r="r" b="b"/>
            <a:pathLst>
              <a:path w="45733" h="47185" extrusionOk="0">
                <a:moveTo>
                  <a:pt x="45732" y="0"/>
                </a:moveTo>
                <a:cubicBezTo>
                  <a:pt x="42982" y="798"/>
                  <a:pt x="40374" y="2929"/>
                  <a:pt x="39100" y="6227"/>
                </a:cubicBezTo>
                <a:cubicBezTo>
                  <a:pt x="38291" y="8287"/>
                  <a:pt x="37969" y="10847"/>
                  <a:pt x="36564" y="12252"/>
                </a:cubicBezTo>
                <a:cubicBezTo>
                  <a:pt x="35856" y="12960"/>
                  <a:pt x="34976" y="13247"/>
                  <a:pt x="34076" y="13247"/>
                </a:cubicBezTo>
                <a:cubicBezTo>
                  <a:pt x="33478" y="13247"/>
                  <a:pt x="32872" y="13120"/>
                  <a:pt x="32302" y="12907"/>
                </a:cubicBezTo>
                <a:cubicBezTo>
                  <a:pt x="30885" y="12359"/>
                  <a:pt x="29599" y="11335"/>
                  <a:pt x="28242" y="10573"/>
                </a:cubicBezTo>
                <a:cubicBezTo>
                  <a:pt x="26758" y="9736"/>
                  <a:pt x="25147" y="9199"/>
                  <a:pt x="23550" y="9199"/>
                </a:cubicBezTo>
                <a:cubicBezTo>
                  <a:pt x="22854" y="9199"/>
                  <a:pt x="22159" y="9301"/>
                  <a:pt x="21479" y="9525"/>
                </a:cubicBezTo>
                <a:cubicBezTo>
                  <a:pt x="19229" y="10251"/>
                  <a:pt x="17193" y="12442"/>
                  <a:pt x="16586" y="15383"/>
                </a:cubicBezTo>
                <a:cubicBezTo>
                  <a:pt x="15931" y="18562"/>
                  <a:pt x="16871" y="22443"/>
                  <a:pt x="15228" y="24944"/>
                </a:cubicBezTo>
                <a:cubicBezTo>
                  <a:pt x="13407" y="27730"/>
                  <a:pt x="9656" y="26634"/>
                  <a:pt x="7632" y="29170"/>
                </a:cubicBezTo>
                <a:cubicBezTo>
                  <a:pt x="6334" y="30802"/>
                  <a:pt x="6132" y="33445"/>
                  <a:pt x="6406" y="35778"/>
                </a:cubicBezTo>
                <a:cubicBezTo>
                  <a:pt x="6668" y="38112"/>
                  <a:pt x="6442" y="41362"/>
                  <a:pt x="5620" y="42732"/>
                </a:cubicBezTo>
                <a:cubicBezTo>
                  <a:pt x="4679" y="44279"/>
                  <a:pt x="679" y="45958"/>
                  <a:pt x="0" y="47185"/>
                </a:cubicBezTo>
                <a:lnTo>
                  <a:pt x="45732" y="47185"/>
                </a:lnTo>
                <a:lnTo>
                  <a:pt x="457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" y="105980"/>
            <a:ext cx="584041" cy="469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 userDrawn="1"/>
        </p:nvSpPr>
        <p:spPr>
          <a:xfrm>
            <a:off x="4520921" y="281679"/>
            <a:ext cx="294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家用设备齐探究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814902" y="281679"/>
            <a:ext cx="38955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六年级上册</a:t>
            </a:r>
            <a:endParaRPr lang="zh-CN" altLang="en-US" spc="0" dirty="0">
              <a:solidFill>
                <a:srgbClr val="182347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 rot="-5400000">
            <a:off x="5974152" y="636560"/>
            <a:ext cx="6339691" cy="6095992"/>
          </a:xfrm>
          <a:custGeom>
            <a:avLst/>
            <a:gdLst/>
            <a:ahLst/>
            <a:cxnLst/>
            <a:rect l="l" t="t" r="r" b="b"/>
            <a:pathLst>
              <a:path w="17074" h="16419" extrusionOk="0">
                <a:moveTo>
                  <a:pt x="0" y="0"/>
                </a:moveTo>
                <a:lnTo>
                  <a:pt x="0" y="16419"/>
                </a:lnTo>
                <a:lnTo>
                  <a:pt x="15967" y="16419"/>
                </a:lnTo>
                <a:cubicBezTo>
                  <a:pt x="16848" y="15883"/>
                  <a:pt x="17074" y="14859"/>
                  <a:pt x="16336" y="13633"/>
                </a:cubicBezTo>
                <a:cubicBezTo>
                  <a:pt x="15836" y="12835"/>
                  <a:pt x="14848" y="12644"/>
                  <a:pt x="14347" y="11942"/>
                </a:cubicBezTo>
                <a:cubicBezTo>
                  <a:pt x="13657" y="11156"/>
                  <a:pt x="14145" y="10751"/>
                  <a:pt x="13955" y="9858"/>
                </a:cubicBezTo>
                <a:cubicBezTo>
                  <a:pt x="13581" y="8534"/>
                  <a:pt x="12876" y="8092"/>
                  <a:pt x="12060" y="8092"/>
                </a:cubicBezTo>
                <a:cubicBezTo>
                  <a:pt x="10925" y="8092"/>
                  <a:pt x="9573" y="8946"/>
                  <a:pt x="8597" y="9465"/>
                </a:cubicBezTo>
                <a:cubicBezTo>
                  <a:pt x="8047" y="9739"/>
                  <a:pt x="7459" y="9868"/>
                  <a:pt x="6878" y="9868"/>
                </a:cubicBezTo>
                <a:cubicBezTo>
                  <a:pt x="5359" y="9868"/>
                  <a:pt x="3885" y="8984"/>
                  <a:pt x="3239" y="7477"/>
                </a:cubicBezTo>
                <a:cubicBezTo>
                  <a:pt x="2346" y="5263"/>
                  <a:pt x="3048" y="65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8"/>
          <p:cNvGrpSpPr/>
          <p:nvPr/>
        </p:nvGrpSpPr>
        <p:grpSpPr>
          <a:xfrm>
            <a:off x="7560400" y="1356968"/>
            <a:ext cx="4371816" cy="5200603"/>
            <a:chOff x="5670300" y="1017726"/>
            <a:chExt cx="3278862" cy="3900452"/>
          </a:xfrm>
        </p:grpSpPr>
        <p:sp>
          <p:nvSpPr>
            <p:cNvPr id="190" name="Google Shape;190;p8"/>
            <p:cNvSpPr/>
            <p:nvPr/>
          </p:nvSpPr>
          <p:spPr>
            <a:xfrm>
              <a:off x="6629225" y="449785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7456407" y="451175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7332948" y="4063668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085789" y="48381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825674" y="418680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165425" y="41869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6911975" y="4649862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368937" y="167465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085799" y="1710283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701386" y="1841293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578325" y="101772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861482" y="273648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670300" y="468472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3" name="文本框 2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6" name="文本框 5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960000" y="-147585"/>
            <a:ext cx="10272000" cy="7153151"/>
          </a:xfrm>
          <a:custGeom>
            <a:avLst/>
            <a:gdLst/>
            <a:ahLst/>
            <a:cxnLst/>
            <a:rect l="l" t="t" r="r" b="b"/>
            <a:pathLst>
              <a:path w="80273" h="55900" extrusionOk="0">
                <a:moveTo>
                  <a:pt x="26504" y="0"/>
                </a:moveTo>
                <a:cubicBezTo>
                  <a:pt x="25623" y="3239"/>
                  <a:pt x="25575" y="6834"/>
                  <a:pt x="23611" y="8549"/>
                </a:cubicBezTo>
                <a:cubicBezTo>
                  <a:pt x="22847" y="9217"/>
                  <a:pt x="21468" y="9476"/>
                  <a:pt x="19884" y="9476"/>
                </a:cubicBezTo>
                <a:cubicBezTo>
                  <a:pt x="17122" y="9476"/>
                  <a:pt x="13738" y="8690"/>
                  <a:pt x="11907" y="7918"/>
                </a:cubicBezTo>
                <a:cubicBezTo>
                  <a:pt x="10706" y="7412"/>
                  <a:pt x="9323" y="7150"/>
                  <a:pt x="7935" y="7150"/>
                </a:cubicBezTo>
                <a:cubicBezTo>
                  <a:pt x="5992" y="7150"/>
                  <a:pt x="4039" y="7663"/>
                  <a:pt x="2560" y="8739"/>
                </a:cubicBezTo>
                <a:cubicBezTo>
                  <a:pt x="572" y="10168"/>
                  <a:pt x="0" y="13061"/>
                  <a:pt x="691" y="15454"/>
                </a:cubicBezTo>
                <a:cubicBezTo>
                  <a:pt x="1370" y="17836"/>
                  <a:pt x="3072" y="19776"/>
                  <a:pt x="4894" y="21408"/>
                </a:cubicBezTo>
                <a:cubicBezTo>
                  <a:pt x="6716" y="23051"/>
                  <a:pt x="8740" y="24479"/>
                  <a:pt x="10371" y="26325"/>
                </a:cubicBezTo>
                <a:cubicBezTo>
                  <a:pt x="11145" y="27182"/>
                  <a:pt x="11859" y="28218"/>
                  <a:pt x="11859" y="29385"/>
                </a:cubicBezTo>
                <a:cubicBezTo>
                  <a:pt x="11871" y="30504"/>
                  <a:pt x="11240" y="31516"/>
                  <a:pt x="10549" y="32385"/>
                </a:cubicBezTo>
                <a:cubicBezTo>
                  <a:pt x="8311" y="35243"/>
                  <a:pt x="5072" y="37933"/>
                  <a:pt x="5227" y="41589"/>
                </a:cubicBezTo>
                <a:cubicBezTo>
                  <a:pt x="5346" y="44529"/>
                  <a:pt x="7859" y="46935"/>
                  <a:pt x="10621" y="47708"/>
                </a:cubicBezTo>
                <a:cubicBezTo>
                  <a:pt x="11586" y="47982"/>
                  <a:pt x="12574" y="48097"/>
                  <a:pt x="13569" y="48097"/>
                </a:cubicBezTo>
                <a:cubicBezTo>
                  <a:pt x="15434" y="48097"/>
                  <a:pt x="17325" y="47693"/>
                  <a:pt x="19134" y="47173"/>
                </a:cubicBezTo>
                <a:cubicBezTo>
                  <a:pt x="20891" y="46675"/>
                  <a:pt x="22835" y="46108"/>
                  <a:pt x="24632" y="46108"/>
                </a:cubicBezTo>
                <a:cubicBezTo>
                  <a:pt x="25977" y="46108"/>
                  <a:pt x="27238" y="46426"/>
                  <a:pt x="28278" y="47327"/>
                </a:cubicBezTo>
                <a:cubicBezTo>
                  <a:pt x="30242" y="49030"/>
                  <a:pt x="30385" y="52007"/>
                  <a:pt x="30897" y="54590"/>
                </a:cubicBezTo>
                <a:cubicBezTo>
                  <a:pt x="30980" y="55031"/>
                  <a:pt x="31088" y="55459"/>
                  <a:pt x="31207" y="55900"/>
                </a:cubicBezTo>
                <a:lnTo>
                  <a:pt x="49638" y="55900"/>
                </a:lnTo>
                <a:cubicBezTo>
                  <a:pt x="49649" y="55852"/>
                  <a:pt x="49673" y="55817"/>
                  <a:pt x="49685" y="55781"/>
                </a:cubicBezTo>
                <a:cubicBezTo>
                  <a:pt x="50757" y="52959"/>
                  <a:pt x="52316" y="49947"/>
                  <a:pt x="55126" y="48971"/>
                </a:cubicBezTo>
                <a:cubicBezTo>
                  <a:pt x="55433" y="48864"/>
                  <a:pt x="55823" y="48817"/>
                  <a:pt x="56276" y="48817"/>
                </a:cubicBezTo>
                <a:cubicBezTo>
                  <a:pt x="59936" y="48817"/>
                  <a:pt x="67725" y="51907"/>
                  <a:pt x="69188" y="51971"/>
                </a:cubicBezTo>
                <a:cubicBezTo>
                  <a:pt x="69311" y="51977"/>
                  <a:pt x="69432" y="51980"/>
                  <a:pt x="69552" y="51980"/>
                </a:cubicBezTo>
                <a:cubicBezTo>
                  <a:pt x="73788" y="51980"/>
                  <a:pt x="75327" y="48342"/>
                  <a:pt x="74736" y="45887"/>
                </a:cubicBezTo>
                <a:cubicBezTo>
                  <a:pt x="74295" y="44101"/>
                  <a:pt x="71188" y="39957"/>
                  <a:pt x="70628" y="38541"/>
                </a:cubicBezTo>
                <a:cubicBezTo>
                  <a:pt x="68783" y="33933"/>
                  <a:pt x="71176" y="32528"/>
                  <a:pt x="74117" y="29528"/>
                </a:cubicBezTo>
                <a:cubicBezTo>
                  <a:pt x="76165" y="27432"/>
                  <a:pt x="80272" y="23444"/>
                  <a:pt x="78844" y="18622"/>
                </a:cubicBezTo>
                <a:cubicBezTo>
                  <a:pt x="78134" y="16254"/>
                  <a:pt x="76457" y="13850"/>
                  <a:pt x="72603" y="13850"/>
                </a:cubicBezTo>
                <a:cubicBezTo>
                  <a:pt x="72057" y="13850"/>
                  <a:pt x="71467" y="13899"/>
                  <a:pt x="70831" y="14002"/>
                </a:cubicBezTo>
                <a:cubicBezTo>
                  <a:pt x="69420" y="14231"/>
                  <a:pt x="66819" y="15169"/>
                  <a:pt x="64624" y="15169"/>
                </a:cubicBezTo>
                <a:cubicBezTo>
                  <a:pt x="63504" y="15169"/>
                  <a:pt x="62490" y="14924"/>
                  <a:pt x="61794" y="14216"/>
                </a:cubicBezTo>
                <a:cubicBezTo>
                  <a:pt x="59758" y="12133"/>
                  <a:pt x="61258" y="8096"/>
                  <a:pt x="61389" y="6870"/>
                </a:cubicBezTo>
                <a:cubicBezTo>
                  <a:pt x="61639" y="4429"/>
                  <a:pt x="61306" y="1917"/>
                  <a:pt x="60044" y="0"/>
                </a:cubicBezTo>
                <a:close/>
              </a:path>
            </a:pathLst>
          </a:custGeom>
          <a:solidFill>
            <a:srgbClr val="FFFFFF">
              <a:alpha val="6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" name="Google Shape;207;p9"/>
          <p:cNvGrpSpPr/>
          <p:nvPr/>
        </p:nvGrpSpPr>
        <p:grpSpPr>
          <a:xfrm>
            <a:off x="2071665" y="295353"/>
            <a:ext cx="8049052" cy="6327305"/>
            <a:chOff x="1553748" y="221514"/>
            <a:chExt cx="6036789" cy="4745479"/>
          </a:xfrm>
        </p:grpSpPr>
        <p:sp>
          <p:nvSpPr>
            <p:cNvPr id="208" name="Google Shape;208;p9"/>
            <p:cNvSpPr/>
            <p:nvPr/>
          </p:nvSpPr>
          <p:spPr>
            <a:xfrm>
              <a:off x="7278824" y="173176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981400" y="833616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090412" y="493802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4010751" y="42053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2289230" y="349451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2752474" y="3873595"/>
              <a:ext cx="52222" cy="52069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7467465" y="224850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642461" y="8423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2187328" y="148739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2307485" y="202963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5316631" y="40521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669761" y="40058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705382" y="34926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617607" y="718917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4816202" y="2215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905675" y="2152725"/>
              <a:ext cx="123537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2239552" y="25099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1553748" y="1322183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4338335" y="4733056"/>
              <a:ext cx="233665" cy="23393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4959462" y="4479850"/>
              <a:ext cx="123537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e sección y descripción" userDrawn="1">
  <p:cSld name="Título de sección y descripció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"/>
          <p:cNvSpPr/>
          <p:nvPr/>
        </p:nvSpPr>
        <p:spPr>
          <a:xfrm>
            <a:off x="0" y="0"/>
            <a:ext cx="4380475" cy="6858037"/>
          </a:xfrm>
          <a:custGeom>
            <a:avLst/>
            <a:gdLst/>
            <a:ahLst/>
            <a:cxnLst/>
            <a:rect l="l" t="t" r="r" b="b"/>
            <a:pathLst>
              <a:path w="35934" h="56258" extrusionOk="0">
                <a:moveTo>
                  <a:pt x="0" y="0"/>
                </a:moveTo>
                <a:lnTo>
                  <a:pt x="0" y="56257"/>
                </a:lnTo>
                <a:lnTo>
                  <a:pt x="33207" y="56257"/>
                </a:lnTo>
                <a:cubicBezTo>
                  <a:pt x="34314" y="54888"/>
                  <a:pt x="35088" y="53304"/>
                  <a:pt x="34540" y="51721"/>
                </a:cubicBezTo>
                <a:cubicBezTo>
                  <a:pt x="33921" y="49935"/>
                  <a:pt x="31909" y="49066"/>
                  <a:pt x="30040" y="48720"/>
                </a:cubicBezTo>
                <a:cubicBezTo>
                  <a:pt x="28182" y="48387"/>
                  <a:pt x="26194" y="48327"/>
                  <a:pt x="24611" y="47292"/>
                </a:cubicBezTo>
                <a:cubicBezTo>
                  <a:pt x="23277" y="46422"/>
                  <a:pt x="22396" y="44898"/>
                  <a:pt x="22325" y="43315"/>
                </a:cubicBezTo>
                <a:cubicBezTo>
                  <a:pt x="22146" y="39624"/>
                  <a:pt x="25789" y="37028"/>
                  <a:pt x="29016" y="35231"/>
                </a:cubicBezTo>
                <a:cubicBezTo>
                  <a:pt x="32242" y="33433"/>
                  <a:pt x="35933" y="30980"/>
                  <a:pt x="35933" y="27277"/>
                </a:cubicBezTo>
                <a:cubicBezTo>
                  <a:pt x="35921" y="23932"/>
                  <a:pt x="32802" y="21479"/>
                  <a:pt x="29825" y="19931"/>
                </a:cubicBezTo>
                <a:cubicBezTo>
                  <a:pt x="28028" y="18991"/>
                  <a:pt x="26158" y="18181"/>
                  <a:pt x="24241" y="17502"/>
                </a:cubicBezTo>
                <a:cubicBezTo>
                  <a:pt x="22134" y="16752"/>
                  <a:pt x="19872" y="16097"/>
                  <a:pt x="18372" y="14442"/>
                </a:cubicBezTo>
                <a:cubicBezTo>
                  <a:pt x="15907" y="11692"/>
                  <a:pt x="16598" y="7263"/>
                  <a:pt x="18586" y="4155"/>
                </a:cubicBezTo>
                <a:cubicBezTo>
                  <a:pt x="19562" y="2631"/>
                  <a:pt x="20789" y="1298"/>
                  <a:pt x="220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10"/>
          <p:cNvGrpSpPr/>
          <p:nvPr/>
        </p:nvGrpSpPr>
        <p:grpSpPr>
          <a:xfrm>
            <a:off x="311636" y="408422"/>
            <a:ext cx="3532089" cy="6122953"/>
            <a:chOff x="233726" y="306316"/>
            <a:chExt cx="2649067" cy="4592215"/>
          </a:xfrm>
        </p:grpSpPr>
        <p:sp>
          <p:nvSpPr>
            <p:cNvPr id="233" name="Google Shape;233;p10"/>
            <p:cNvSpPr/>
            <p:nvPr/>
          </p:nvSpPr>
          <p:spPr>
            <a:xfrm>
              <a:off x="650031" y="1230598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233737" y="79591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233726" y="2485802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501383" y="4081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1448711" y="19137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650015" y="237179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1327636" y="437288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989991" y="3063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1113157" y="173633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2564860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919057" y="738555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457554" y="17004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2802751" y="2611497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1921701" y="4624060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313382" y="470418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867182" y="45722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6" name="文本框 5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noFill/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"/>
          <p:cNvSpPr/>
          <p:nvPr/>
        </p:nvSpPr>
        <p:spPr>
          <a:xfrm>
            <a:off x="6" y="5138972"/>
            <a:ext cx="2730465" cy="1719041"/>
          </a:xfrm>
          <a:custGeom>
            <a:avLst/>
            <a:gdLst/>
            <a:ahLst/>
            <a:cxnLst/>
            <a:rect l="l" t="t" r="r" b="b"/>
            <a:pathLst>
              <a:path w="23016" h="14492" extrusionOk="0">
                <a:moveTo>
                  <a:pt x="359" y="1"/>
                </a:moveTo>
                <a:cubicBezTo>
                  <a:pt x="241" y="1"/>
                  <a:pt x="121" y="5"/>
                  <a:pt x="1" y="14"/>
                </a:cubicBezTo>
                <a:lnTo>
                  <a:pt x="1" y="2633"/>
                </a:lnTo>
                <a:lnTo>
                  <a:pt x="1" y="4514"/>
                </a:lnTo>
                <a:lnTo>
                  <a:pt x="1" y="14492"/>
                </a:lnTo>
                <a:lnTo>
                  <a:pt x="23016" y="14492"/>
                </a:lnTo>
                <a:cubicBezTo>
                  <a:pt x="22528" y="14016"/>
                  <a:pt x="22051" y="13575"/>
                  <a:pt x="21611" y="13301"/>
                </a:cubicBezTo>
                <a:cubicBezTo>
                  <a:pt x="19825" y="12182"/>
                  <a:pt x="18503" y="10491"/>
                  <a:pt x="17015" y="9003"/>
                </a:cubicBezTo>
                <a:cubicBezTo>
                  <a:pt x="15527" y="7515"/>
                  <a:pt x="13729" y="6146"/>
                  <a:pt x="11633" y="5979"/>
                </a:cubicBezTo>
                <a:cubicBezTo>
                  <a:pt x="11462" y="5965"/>
                  <a:pt x="11289" y="5960"/>
                  <a:pt x="11116" y="5960"/>
                </a:cubicBezTo>
                <a:cubicBezTo>
                  <a:pt x="10521" y="5960"/>
                  <a:pt x="9920" y="6021"/>
                  <a:pt x="9329" y="6021"/>
                </a:cubicBezTo>
                <a:cubicBezTo>
                  <a:pt x="8862" y="6021"/>
                  <a:pt x="8401" y="5983"/>
                  <a:pt x="7954" y="5848"/>
                </a:cubicBezTo>
                <a:cubicBezTo>
                  <a:pt x="5502" y="5098"/>
                  <a:pt x="4692" y="1871"/>
                  <a:pt x="2477" y="561"/>
                </a:cubicBezTo>
                <a:cubicBezTo>
                  <a:pt x="2156" y="371"/>
                  <a:pt x="1823" y="240"/>
                  <a:pt x="1465" y="145"/>
                </a:cubicBezTo>
                <a:cubicBezTo>
                  <a:pt x="1104" y="45"/>
                  <a:pt x="735" y="1"/>
                  <a:pt x="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11"/>
          <p:cNvGrpSpPr/>
          <p:nvPr/>
        </p:nvGrpSpPr>
        <p:grpSpPr>
          <a:xfrm>
            <a:off x="173603" y="5885935"/>
            <a:ext cx="1625132" cy="730599"/>
            <a:chOff x="130202" y="4414451"/>
            <a:chExt cx="1218849" cy="547949"/>
          </a:xfrm>
        </p:grpSpPr>
        <p:sp>
          <p:nvSpPr>
            <p:cNvPr id="253" name="Google Shape;253;p11"/>
            <p:cNvSpPr/>
            <p:nvPr/>
          </p:nvSpPr>
          <p:spPr>
            <a:xfrm rot="-5400000">
              <a:off x="473603" y="4591587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30202" y="4414451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777146" y="4815423"/>
              <a:ext cx="80298" cy="80426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-5400000">
              <a:off x="1101598" y="4611493"/>
              <a:ext cx="83547" cy="83297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5400000">
              <a:off x="1282601" y="4895951"/>
              <a:ext cx="66548" cy="66351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bg>
      <p:bgPr>
        <a:solidFill>
          <a:schemeClr val="dk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"/>
          <p:cNvSpPr/>
          <p:nvPr/>
        </p:nvSpPr>
        <p:spPr>
          <a:xfrm>
            <a:off x="0" y="596642"/>
            <a:ext cx="12219657" cy="4911463"/>
          </a:xfrm>
          <a:custGeom>
            <a:avLst/>
            <a:gdLst/>
            <a:ahLst/>
            <a:cxnLst/>
            <a:rect l="l" t="t" r="r" b="b"/>
            <a:pathLst>
              <a:path w="60342" h="25370" extrusionOk="0">
                <a:moveTo>
                  <a:pt x="40294" y="1"/>
                </a:moveTo>
                <a:cubicBezTo>
                  <a:pt x="38486" y="1"/>
                  <a:pt x="36534" y="629"/>
                  <a:pt x="34469" y="2173"/>
                </a:cubicBezTo>
                <a:cubicBezTo>
                  <a:pt x="29980" y="5535"/>
                  <a:pt x="26423" y="13376"/>
                  <a:pt x="19980" y="13376"/>
                </a:cubicBezTo>
                <a:cubicBezTo>
                  <a:pt x="17502" y="13376"/>
                  <a:pt x="14598" y="12216"/>
                  <a:pt x="11050" y="9197"/>
                </a:cubicBezTo>
                <a:cubicBezTo>
                  <a:pt x="7085" y="5816"/>
                  <a:pt x="3394" y="3423"/>
                  <a:pt x="1" y="2018"/>
                </a:cubicBezTo>
                <a:lnTo>
                  <a:pt x="1" y="16008"/>
                </a:lnTo>
                <a:cubicBezTo>
                  <a:pt x="679" y="16436"/>
                  <a:pt x="1358" y="16936"/>
                  <a:pt x="2025" y="17520"/>
                </a:cubicBezTo>
                <a:cubicBezTo>
                  <a:pt x="7218" y="22019"/>
                  <a:pt x="13369" y="25369"/>
                  <a:pt x="19359" y="25369"/>
                </a:cubicBezTo>
                <a:cubicBezTo>
                  <a:pt x="25290" y="25369"/>
                  <a:pt x="31063" y="22084"/>
                  <a:pt x="35589" y="13376"/>
                </a:cubicBezTo>
                <a:cubicBezTo>
                  <a:pt x="38870" y="7071"/>
                  <a:pt x="41822" y="4928"/>
                  <a:pt x="44358" y="4928"/>
                </a:cubicBezTo>
                <a:cubicBezTo>
                  <a:pt x="48861" y="4928"/>
                  <a:pt x="52050" y="11683"/>
                  <a:pt x="53436" y="13876"/>
                </a:cubicBezTo>
                <a:cubicBezTo>
                  <a:pt x="53436" y="13876"/>
                  <a:pt x="55993" y="18593"/>
                  <a:pt x="59370" y="18593"/>
                </a:cubicBezTo>
                <a:cubicBezTo>
                  <a:pt x="59687" y="18593"/>
                  <a:pt x="60012" y="18551"/>
                  <a:pt x="60342" y="18460"/>
                </a:cubicBezTo>
                <a:lnTo>
                  <a:pt x="60342" y="15579"/>
                </a:lnTo>
                <a:cubicBezTo>
                  <a:pt x="59882" y="15805"/>
                  <a:pt x="59324" y="15976"/>
                  <a:pt x="58688" y="15976"/>
                </a:cubicBezTo>
                <a:cubicBezTo>
                  <a:pt x="57245" y="15976"/>
                  <a:pt x="55396" y="15097"/>
                  <a:pt x="53365" y="11983"/>
                </a:cubicBezTo>
                <a:cubicBezTo>
                  <a:pt x="53365" y="11983"/>
                  <a:pt x="48193" y="1"/>
                  <a:pt x="40294" y="1"/>
                </a:cubicBezTo>
                <a:close/>
              </a:path>
            </a:pathLst>
          </a:custGeom>
          <a:solidFill>
            <a:srgbClr val="E6E7E8">
              <a:alpha val="5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2" name="Google Shape;262;p12"/>
          <p:cNvGrpSpPr/>
          <p:nvPr/>
        </p:nvGrpSpPr>
        <p:grpSpPr>
          <a:xfrm>
            <a:off x="390033" y="882441"/>
            <a:ext cx="8512324" cy="3249841"/>
            <a:chOff x="292524" y="661830"/>
            <a:chExt cx="6384243" cy="2437381"/>
          </a:xfrm>
        </p:grpSpPr>
        <p:sp>
          <p:nvSpPr>
            <p:cNvPr id="263" name="Google Shape;263;p12"/>
            <p:cNvSpPr/>
            <p:nvPr/>
          </p:nvSpPr>
          <p:spPr>
            <a:xfrm>
              <a:off x="813929" y="160109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580943" y="2467535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5991157" y="6618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292524" y="1876002"/>
              <a:ext cx="123486" cy="123592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2"/>
            <p:cNvSpPr/>
            <p:nvPr/>
          </p:nvSpPr>
          <p:spPr>
            <a:xfrm>
              <a:off x="1085599" y="20617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1005550" y="3019092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2"/>
            <p:cNvSpPr/>
            <p:nvPr/>
          </p:nvSpPr>
          <p:spPr>
            <a:xfrm>
              <a:off x="5452604" y="856179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2"/>
            <p:cNvSpPr/>
            <p:nvPr/>
          </p:nvSpPr>
          <p:spPr>
            <a:xfrm>
              <a:off x="5790949" y="112829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2"/>
            <p:cNvSpPr/>
            <p:nvPr/>
          </p:nvSpPr>
          <p:spPr>
            <a:xfrm>
              <a:off x="6596725" y="828280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 panose="02000000000000000000"/>
              <a:buChar char="●"/>
              <a:defRPr sz="1800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○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■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●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○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■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●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○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 panose="02000000000000000000"/>
              <a:buChar char="■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badi" panose="020B0604020104020204" pitchFamily="34" charset="0"/>
          <a:ea typeface="Abadi" panose="020B0604020104020204" pitchFamily="34" charset="0"/>
          <a:cs typeface="Aharoni" panose="02010803020104030203" pitchFamily="2" charset="-79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microsoft.com/office/2007/relationships/hdphoto" Target="../media/hdphoto1.wdp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8.png"/><Relationship Id="rId2" Type="http://schemas.openxmlformats.org/officeDocument/2006/relationships/tags" Target="../tags/tag3.xml"/><Relationship Id="rId16" Type="http://schemas.openxmlformats.org/officeDocument/2006/relationships/notesSlide" Target="../notesSlides/notesSlide4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27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10926597" y="136697"/>
            <a:ext cx="101370" cy="1330760"/>
            <a:chOff x="508216" y="2820579"/>
            <a:chExt cx="196770" cy="2583143"/>
          </a:xfrm>
          <a:solidFill>
            <a:schemeClr val="tx1"/>
          </a:solidFill>
        </p:grpSpPr>
        <p:sp>
          <p:nvSpPr>
            <p:cNvPr id="4" name="椭圆 3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743678" y="5082764"/>
            <a:ext cx="2430886" cy="1470914"/>
            <a:chOff x="6582656" y="4483727"/>
            <a:chExt cx="2430886" cy="147091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628" y="4483727"/>
              <a:ext cx="1470914" cy="1470914"/>
            </a:xfrm>
            <a:prstGeom prst="rect">
              <a:avLst/>
            </a:prstGeom>
          </p:spPr>
        </p:pic>
        <p:sp>
          <p:nvSpPr>
            <p:cNvPr id="15" name="Google Shape;2206;p53"/>
            <p:cNvSpPr/>
            <p:nvPr/>
          </p:nvSpPr>
          <p:spPr>
            <a:xfrm>
              <a:off x="6638987" y="4810852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30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 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16" name="Google Shape;2207;p53"/>
            <p:cNvSpPr/>
            <p:nvPr/>
          </p:nvSpPr>
          <p:spPr>
            <a:xfrm>
              <a:off x="6582656" y="4776759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702736" y="4908205"/>
              <a:ext cx="734191" cy="705883"/>
              <a:chOff x="6306689" y="4358605"/>
              <a:chExt cx="975014" cy="937421"/>
            </a:xfrm>
          </p:grpSpPr>
          <p:sp>
            <p:nvSpPr>
              <p:cNvPr id="17" name="Google Shape;2394;p55"/>
              <p:cNvSpPr/>
              <p:nvPr/>
            </p:nvSpPr>
            <p:spPr>
              <a:xfrm>
                <a:off x="6306689" y="4358605"/>
                <a:ext cx="40493" cy="75707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778" extrusionOk="0">
                    <a:moveTo>
                      <a:pt x="514" y="0"/>
                    </a:moveTo>
                    <a:cubicBezTo>
                      <a:pt x="318" y="0"/>
                      <a:pt x="156" y="150"/>
                      <a:pt x="127" y="353"/>
                    </a:cubicBezTo>
                    <a:cubicBezTo>
                      <a:pt x="96" y="670"/>
                      <a:pt x="64" y="1018"/>
                      <a:pt x="32" y="1335"/>
                    </a:cubicBezTo>
                    <a:cubicBezTo>
                      <a:pt x="1" y="1556"/>
                      <a:pt x="159" y="1746"/>
                      <a:pt x="381" y="1778"/>
                    </a:cubicBezTo>
                    <a:lnTo>
                      <a:pt x="444" y="1778"/>
                    </a:lnTo>
                    <a:cubicBezTo>
                      <a:pt x="634" y="1778"/>
                      <a:pt x="792" y="1620"/>
                      <a:pt x="824" y="1398"/>
                    </a:cubicBezTo>
                    <a:cubicBezTo>
                      <a:pt x="856" y="1081"/>
                      <a:pt x="887" y="765"/>
                      <a:pt x="919" y="416"/>
                    </a:cubicBezTo>
                    <a:cubicBezTo>
                      <a:pt x="951" y="226"/>
                      <a:pt x="792" y="4"/>
                      <a:pt x="571" y="4"/>
                    </a:cubicBezTo>
                    <a:cubicBezTo>
                      <a:pt x="552" y="2"/>
                      <a:pt x="533" y="0"/>
                      <a:pt x="5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2397;p55"/>
              <p:cNvSpPr/>
              <p:nvPr/>
            </p:nvSpPr>
            <p:spPr>
              <a:xfrm>
                <a:off x="6438861" y="4736853"/>
                <a:ext cx="272427" cy="359588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445" extrusionOk="0">
                    <a:moveTo>
                      <a:pt x="2128" y="800"/>
                    </a:moveTo>
                    <a:cubicBezTo>
                      <a:pt x="2282" y="800"/>
                      <a:pt x="2439" y="804"/>
                      <a:pt x="2597" y="812"/>
                    </a:cubicBezTo>
                    <a:lnTo>
                      <a:pt x="5606" y="1002"/>
                    </a:lnTo>
                    <a:cubicBezTo>
                      <a:pt x="5606" y="2111"/>
                      <a:pt x="5606" y="3219"/>
                      <a:pt x="5606" y="4327"/>
                    </a:cubicBezTo>
                    <a:cubicBezTo>
                      <a:pt x="5606" y="5436"/>
                      <a:pt x="5606" y="6544"/>
                      <a:pt x="5606" y="7653"/>
                    </a:cubicBezTo>
                    <a:cubicBezTo>
                      <a:pt x="4814" y="7653"/>
                      <a:pt x="4022" y="7621"/>
                      <a:pt x="3262" y="7621"/>
                    </a:cubicBezTo>
                    <a:cubicBezTo>
                      <a:pt x="2470" y="7621"/>
                      <a:pt x="1679" y="7621"/>
                      <a:pt x="887" y="7589"/>
                    </a:cubicBezTo>
                    <a:lnTo>
                      <a:pt x="792" y="907"/>
                    </a:lnTo>
                    <a:cubicBezTo>
                      <a:pt x="1220" y="836"/>
                      <a:pt x="1665" y="800"/>
                      <a:pt x="2128" y="800"/>
                    </a:cubicBezTo>
                    <a:close/>
                    <a:moveTo>
                      <a:pt x="2124" y="0"/>
                    </a:moveTo>
                    <a:cubicBezTo>
                      <a:pt x="1495" y="0"/>
                      <a:pt x="893" y="80"/>
                      <a:pt x="349" y="179"/>
                    </a:cubicBezTo>
                    <a:cubicBezTo>
                      <a:pt x="127" y="179"/>
                      <a:pt x="0" y="369"/>
                      <a:pt x="0" y="559"/>
                    </a:cubicBezTo>
                    <a:lnTo>
                      <a:pt x="95" y="8001"/>
                    </a:lnTo>
                    <a:cubicBezTo>
                      <a:pt x="95" y="8223"/>
                      <a:pt x="285" y="8381"/>
                      <a:pt x="475" y="8381"/>
                    </a:cubicBezTo>
                    <a:cubicBezTo>
                      <a:pt x="1425" y="8413"/>
                      <a:pt x="2344" y="8413"/>
                      <a:pt x="3231" y="8413"/>
                    </a:cubicBezTo>
                    <a:cubicBezTo>
                      <a:pt x="4149" y="8413"/>
                      <a:pt x="5067" y="8444"/>
                      <a:pt x="6017" y="8444"/>
                    </a:cubicBezTo>
                    <a:cubicBezTo>
                      <a:pt x="6112" y="8444"/>
                      <a:pt x="6207" y="8413"/>
                      <a:pt x="6302" y="8318"/>
                    </a:cubicBezTo>
                    <a:cubicBezTo>
                      <a:pt x="6366" y="8254"/>
                      <a:pt x="6397" y="8159"/>
                      <a:pt x="6397" y="8033"/>
                    </a:cubicBezTo>
                    <a:cubicBezTo>
                      <a:pt x="6397" y="6798"/>
                      <a:pt x="6397" y="5562"/>
                      <a:pt x="6397" y="4327"/>
                    </a:cubicBezTo>
                    <a:cubicBezTo>
                      <a:pt x="6397" y="3092"/>
                      <a:pt x="6397" y="1857"/>
                      <a:pt x="6397" y="622"/>
                    </a:cubicBezTo>
                    <a:cubicBezTo>
                      <a:pt x="6397" y="432"/>
                      <a:pt x="6239" y="242"/>
                      <a:pt x="6017" y="242"/>
                    </a:cubicBezTo>
                    <a:lnTo>
                      <a:pt x="2660" y="20"/>
                    </a:lnTo>
                    <a:cubicBezTo>
                      <a:pt x="2480" y="7"/>
                      <a:pt x="2301" y="0"/>
                      <a:pt x="21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2398;p55"/>
              <p:cNvSpPr/>
              <p:nvPr/>
            </p:nvSpPr>
            <p:spPr>
              <a:xfrm>
                <a:off x="6723388" y="4570487"/>
                <a:ext cx="272427" cy="525948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2352" extrusionOk="0">
                    <a:moveTo>
                      <a:pt x="792" y="792"/>
                    </a:moveTo>
                    <a:lnTo>
                      <a:pt x="792" y="792"/>
                    </a:lnTo>
                    <a:cubicBezTo>
                      <a:pt x="1616" y="824"/>
                      <a:pt x="2407" y="887"/>
                      <a:pt x="3199" y="982"/>
                    </a:cubicBezTo>
                    <a:cubicBezTo>
                      <a:pt x="3864" y="1046"/>
                      <a:pt x="4529" y="1077"/>
                      <a:pt x="5226" y="1109"/>
                    </a:cubicBezTo>
                    <a:cubicBezTo>
                      <a:pt x="5289" y="2851"/>
                      <a:pt x="5353" y="4592"/>
                      <a:pt x="5416" y="6334"/>
                    </a:cubicBezTo>
                    <a:cubicBezTo>
                      <a:pt x="5448" y="8076"/>
                      <a:pt x="5511" y="9818"/>
                      <a:pt x="5574" y="11560"/>
                    </a:cubicBezTo>
                    <a:cubicBezTo>
                      <a:pt x="4814" y="11528"/>
                      <a:pt x="4022" y="11528"/>
                      <a:pt x="3262" y="11496"/>
                    </a:cubicBezTo>
                    <a:cubicBezTo>
                      <a:pt x="2471" y="11496"/>
                      <a:pt x="1711" y="11465"/>
                      <a:pt x="919" y="11465"/>
                    </a:cubicBezTo>
                    <a:lnTo>
                      <a:pt x="792" y="792"/>
                    </a:lnTo>
                    <a:close/>
                    <a:moveTo>
                      <a:pt x="412" y="0"/>
                    </a:moveTo>
                    <a:cubicBezTo>
                      <a:pt x="285" y="0"/>
                      <a:pt x="190" y="64"/>
                      <a:pt x="127" y="127"/>
                    </a:cubicBezTo>
                    <a:cubicBezTo>
                      <a:pt x="64" y="190"/>
                      <a:pt x="0" y="285"/>
                      <a:pt x="0" y="412"/>
                    </a:cubicBezTo>
                    <a:lnTo>
                      <a:pt x="127" y="11845"/>
                    </a:lnTo>
                    <a:cubicBezTo>
                      <a:pt x="127" y="12066"/>
                      <a:pt x="317" y="12256"/>
                      <a:pt x="539" y="12256"/>
                    </a:cubicBezTo>
                    <a:cubicBezTo>
                      <a:pt x="1426" y="12256"/>
                      <a:pt x="2344" y="12288"/>
                      <a:pt x="3231" y="12288"/>
                    </a:cubicBezTo>
                    <a:cubicBezTo>
                      <a:pt x="4181" y="12320"/>
                      <a:pt x="5099" y="12351"/>
                      <a:pt x="5986" y="12351"/>
                    </a:cubicBezTo>
                    <a:cubicBezTo>
                      <a:pt x="6113" y="12351"/>
                      <a:pt x="6208" y="12288"/>
                      <a:pt x="6271" y="12225"/>
                    </a:cubicBezTo>
                    <a:cubicBezTo>
                      <a:pt x="6366" y="12130"/>
                      <a:pt x="6398" y="12035"/>
                      <a:pt x="6398" y="11940"/>
                    </a:cubicBezTo>
                    <a:cubicBezTo>
                      <a:pt x="6334" y="10040"/>
                      <a:pt x="6271" y="8171"/>
                      <a:pt x="6208" y="6303"/>
                    </a:cubicBezTo>
                    <a:cubicBezTo>
                      <a:pt x="6144" y="4434"/>
                      <a:pt x="6081" y="2597"/>
                      <a:pt x="6018" y="729"/>
                    </a:cubicBezTo>
                    <a:cubicBezTo>
                      <a:pt x="5986" y="507"/>
                      <a:pt x="5828" y="349"/>
                      <a:pt x="5606" y="349"/>
                    </a:cubicBezTo>
                    <a:cubicBezTo>
                      <a:pt x="4846" y="317"/>
                      <a:pt x="4054" y="254"/>
                      <a:pt x="3294" y="190"/>
                    </a:cubicBezTo>
                    <a:cubicBezTo>
                      <a:pt x="2344" y="95"/>
                      <a:pt x="1362" y="0"/>
                      <a:pt x="41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399;p55"/>
              <p:cNvSpPr/>
              <p:nvPr/>
            </p:nvSpPr>
            <p:spPr>
              <a:xfrm>
                <a:off x="6987688" y="4442702"/>
                <a:ext cx="294015" cy="657776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15448" extrusionOk="0">
                    <a:moveTo>
                      <a:pt x="5574" y="785"/>
                    </a:moveTo>
                    <a:cubicBezTo>
                      <a:pt x="5669" y="3096"/>
                      <a:pt x="5733" y="5408"/>
                      <a:pt x="5828" y="7688"/>
                    </a:cubicBezTo>
                    <a:cubicBezTo>
                      <a:pt x="5923" y="9969"/>
                      <a:pt x="6018" y="12249"/>
                      <a:pt x="6113" y="14561"/>
                    </a:cubicBezTo>
                    <a:cubicBezTo>
                      <a:pt x="5226" y="14561"/>
                      <a:pt x="4371" y="14592"/>
                      <a:pt x="3548" y="14592"/>
                    </a:cubicBezTo>
                    <a:cubicBezTo>
                      <a:pt x="2692" y="14624"/>
                      <a:pt x="1837" y="14656"/>
                      <a:pt x="982" y="14656"/>
                    </a:cubicBezTo>
                    <a:lnTo>
                      <a:pt x="792" y="816"/>
                    </a:lnTo>
                    <a:lnTo>
                      <a:pt x="3168" y="816"/>
                    </a:lnTo>
                    <a:cubicBezTo>
                      <a:pt x="3991" y="785"/>
                      <a:pt x="4783" y="785"/>
                      <a:pt x="5574" y="785"/>
                    </a:cubicBezTo>
                    <a:close/>
                    <a:moveTo>
                      <a:pt x="4573" y="1"/>
                    </a:moveTo>
                    <a:cubicBezTo>
                      <a:pt x="4110" y="1"/>
                      <a:pt x="3643" y="9"/>
                      <a:pt x="3168" y="25"/>
                    </a:cubicBezTo>
                    <a:lnTo>
                      <a:pt x="412" y="25"/>
                    </a:lnTo>
                    <a:cubicBezTo>
                      <a:pt x="389" y="19"/>
                      <a:pt x="367" y="16"/>
                      <a:pt x="346" y="16"/>
                    </a:cubicBezTo>
                    <a:cubicBezTo>
                      <a:pt x="252" y="16"/>
                      <a:pt x="179" y="68"/>
                      <a:pt x="127" y="120"/>
                    </a:cubicBezTo>
                    <a:cubicBezTo>
                      <a:pt x="32" y="215"/>
                      <a:pt x="1" y="310"/>
                      <a:pt x="1" y="405"/>
                    </a:cubicBezTo>
                    <a:lnTo>
                      <a:pt x="191" y="15067"/>
                    </a:lnTo>
                    <a:cubicBezTo>
                      <a:pt x="191" y="15289"/>
                      <a:pt x="349" y="15447"/>
                      <a:pt x="571" y="15447"/>
                    </a:cubicBezTo>
                    <a:cubicBezTo>
                      <a:pt x="1584" y="15447"/>
                      <a:pt x="2566" y="15416"/>
                      <a:pt x="3548" y="15384"/>
                    </a:cubicBezTo>
                    <a:cubicBezTo>
                      <a:pt x="4529" y="15384"/>
                      <a:pt x="5511" y="15352"/>
                      <a:pt x="6524" y="15352"/>
                    </a:cubicBezTo>
                    <a:cubicBezTo>
                      <a:pt x="6619" y="15352"/>
                      <a:pt x="6714" y="15289"/>
                      <a:pt x="6809" y="15226"/>
                    </a:cubicBezTo>
                    <a:cubicBezTo>
                      <a:pt x="6873" y="15131"/>
                      <a:pt x="6904" y="15036"/>
                      <a:pt x="6904" y="14941"/>
                    </a:cubicBezTo>
                    <a:cubicBezTo>
                      <a:pt x="6809" y="12502"/>
                      <a:pt x="6714" y="10095"/>
                      <a:pt x="6619" y="7657"/>
                    </a:cubicBezTo>
                    <a:cubicBezTo>
                      <a:pt x="6524" y="5250"/>
                      <a:pt x="6429" y="2811"/>
                      <a:pt x="6366" y="405"/>
                    </a:cubicBezTo>
                    <a:cubicBezTo>
                      <a:pt x="6334" y="183"/>
                      <a:pt x="6176" y="25"/>
                      <a:pt x="5954" y="25"/>
                    </a:cubicBezTo>
                    <a:cubicBezTo>
                      <a:pt x="5495" y="9"/>
                      <a:pt x="5036" y="1"/>
                      <a:pt x="457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2400;p55"/>
              <p:cNvSpPr/>
              <p:nvPr/>
            </p:nvSpPr>
            <p:spPr>
              <a:xfrm>
                <a:off x="6491449" y="4776793"/>
                <a:ext cx="35085" cy="179389"/>
              </a:xfrm>
              <a:custGeom>
                <a:avLst/>
                <a:gdLst/>
                <a:ahLst/>
                <a:cxnLst/>
                <a:rect l="l" t="t" r="r" b="b"/>
                <a:pathLst>
                  <a:path w="824" h="4213" extrusionOk="0">
                    <a:moveTo>
                      <a:pt x="412" y="1"/>
                    </a:moveTo>
                    <a:cubicBezTo>
                      <a:pt x="190" y="1"/>
                      <a:pt x="32" y="159"/>
                      <a:pt x="32" y="381"/>
                    </a:cubicBezTo>
                    <a:lnTo>
                      <a:pt x="0" y="3833"/>
                    </a:lnTo>
                    <a:cubicBezTo>
                      <a:pt x="0" y="4054"/>
                      <a:pt x="190" y="4213"/>
                      <a:pt x="412" y="4213"/>
                    </a:cubicBezTo>
                    <a:cubicBezTo>
                      <a:pt x="602" y="4213"/>
                      <a:pt x="792" y="4054"/>
                      <a:pt x="792" y="3833"/>
                    </a:cubicBezTo>
                    <a:lnTo>
                      <a:pt x="824" y="381"/>
                    </a:lnTo>
                    <a:cubicBezTo>
                      <a:pt x="824" y="159"/>
                      <a:pt x="634" y="1"/>
                      <a:pt x="41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401;p55"/>
              <p:cNvSpPr/>
              <p:nvPr/>
            </p:nvSpPr>
            <p:spPr>
              <a:xfrm>
                <a:off x="6488767" y="4968152"/>
                <a:ext cx="36448" cy="7434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746" extrusionOk="0">
                    <a:moveTo>
                      <a:pt x="429" y="0"/>
                    </a:moveTo>
                    <a:cubicBezTo>
                      <a:pt x="413" y="0"/>
                      <a:pt x="396" y="1"/>
                      <a:pt x="380" y="4"/>
                    </a:cubicBezTo>
                    <a:cubicBezTo>
                      <a:pt x="190" y="4"/>
                      <a:pt x="0" y="194"/>
                      <a:pt x="32" y="415"/>
                    </a:cubicBezTo>
                    <a:lnTo>
                      <a:pt x="63" y="1366"/>
                    </a:lnTo>
                    <a:cubicBezTo>
                      <a:pt x="63" y="1587"/>
                      <a:pt x="253" y="1746"/>
                      <a:pt x="475" y="1746"/>
                    </a:cubicBezTo>
                    <a:cubicBezTo>
                      <a:pt x="697" y="1746"/>
                      <a:pt x="855" y="1556"/>
                      <a:pt x="855" y="1334"/>
                    </a:cubicBezTo>
                    <a:lnTo>
                      <a:pt x="823" y="384"/>
                    </a:lnTo>
                    <a:cubicBezTo>
                      <a:pt x="794" y="178"/>
                      <a:pt x="629" y="0"/>
                      <a:pt x="4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2402;p55"/>
              <p:cNvSpPr/>
              <p:nvPr/>
            </p:nvSpPr>
            <p:spPr>
              <a:xfrm>
                <a:off x="6773293" y="4610939"/>
                <a:ext cx="33724" cy="323693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602" extrusionOk="0">
                    <a:moveTo>
                      <a:pt x="412" y="1"/>
                    </a:moveTo>
                    <a:cubicBezTo>
                      <a:pt x="190" y="1"/>
                      <a:pt x="0" y="191"/>
                      <a:pt x="0" y="412"/>
                    </a:cubicBezTo>
                    <a:lnTo>
                      <a:pt x="0" y="7221"/>
                    </a:lnTo>
                    <a:cubicBezTo>
                      <a:pt x="0" y="7443"/>
                      <a:pt x="159" y="7601"/>
                      <a:pt x="380" y="7601"/>
                    </a:cubicBezTo>
                    <a:cubicBezTo>
                      <a:pt x="602" y="7601"/>
                      <a:pt x="792" y="7443"/>
                      <a:pt x="792" y="7221"/>
                    </a:cubicBezTo>
                    <a:lnTo>
                      <a:pt x="792" y="412"/>
                    </a:lnTo>
                    <a:cubicBezTo>
                      <a:pt x="792" y="191"/>
                      <a:pt x="602" y="1"/>
                      <a:pt x="41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2403;p55"/>
              <p:cNvSpPr/>
              <p:nvPr/>
            </p:nvSpPr>
            <p:spPr>
              <a:xfrm>
                <a:off x="6775976" y="4942518"/>
                <a:ext cx="37811" cy="109431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70" extrusionOk="0">
                    <a:moveTo>
                      <a:pt x="454" y="1"/>
                    </a:moveTo>
                    <a:cubicBezTo>
                      <a:pt x="440" y="1"/>
                      <a:pt x="426" y="2"/>
                      <a:pt x="412" y="4"/>
                    </a:cubicBezTo>
                    <a:cubicBezTo>
                      <a:pt x="191" y="4"/>
                      <a:pt x="1" y="194"/>
                      <a:pt x="32" y="416"/>
                    </a:cubicBezTo>
                    <a:lnTo>
                      <a:pt x="96" y="2189"/>
                    </a:lnTo>
                    <a:cubicBezTo>
                      <a:pt x="96" y="2411"/>
                      <a:pt x="254" y="2569"/>
                      <a:pt x="476" y="2569"/>
                    </a:cubicBezTo>
                    <a:cubicBezTo>
                      <a:pt x="697" y="2569"/>
                      <a:pt x="887" y="2379"/>
                      <a:pt x="856" y="2158"/>
                    </a:cubicBezTo>
                    <a:lnTo>
                      <a:pt x="792" y="384"/>
                    </a:lnTo>
                    <a:cubicBezTo>
                      <a:pt x="792" y="179"/>
                      <a:pt x="629" y="1"/>
                      <a:pt x="45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404;p55"/>
              <p:cNvSpPr/>
              <p:nvPr/>
            </p:nvSpPr>
            <p:spPr>
              <a:xfrm>
                <a:off x="7053774" y="4494991"/>
                <a:ext cx="35085" cy="39914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9374" extrusionOk="0">
                    <a:moveTo>
                      <a:pt x="412" y="0"/>
                    </a:moveTo>
                    <a:cubicBezTo>
                      <a:pt x="190" y="0"/>
                      <a:pt x="0" y="158"/>
                      <a:pt x="0" y="380"/>
                    </a:cubicBezTo>
                    <a:lnTo>
                      <a:pt x="32" y="8994"/>
                    </a:lnTo>
                    <a:cubicBezTo>
                      <a:pt x="32" y="9216"/>
                      <a:pt x="190" y="9374"/>
                      <a:pt x="412" y="9374"/>
                    </a:cubicBezTo>
                    <a:cubicBezTo>
                      <a:pt x="634" y="9374"/>
                      <a:pt x="824" y="9216"/>
                      <a:pt x="824" y="8994"/>
                    </a:cubicBezTo>
                    <a:lnTo>
                      <a:pt x="792" y="380"/>
                    </a:lnTo>
                    <a:cubicBezTo>
                      <a:pt x="792" y="158"/>
                      <a:pt x="634" y="0"/>
                      <a:pt x="41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2405;p55"/>
              <p:cNvSpPr/>
              <p:nvPr/>
            </p:nvSpPr>
            <p:spPr>
              <a:xfrm>
                <a:off x="7053774" y="4925146"/>
                <a:ext cx="36448" cy="115988"/>
              </a:xfrm>
              <a:custGeom>
                <a:avLst/>
                <a:gdLst/>
                <a:ahLst/>
                <a:cxnLst/>
                <a:rect l="l" t="t" r="r" b="b"/>
                <a:pathLst>
                  <a:path w="856" h="2724" extrusionOk="0">
                    <a:moveTo>
                      <a:pt x="380" y="0"/>
                    </a:moveTo>
                    <a:cubicBezTo>
                      <a:pt x="159" y="0"/>
                      <a:pt x="0" y="190"/>
                      <a:pt x="0" y="380"/>
                    </a:cubicBezTo>
                    <a:lnTo>
                      <a:pt x="64" y="2344"/>
                    </a:lnTo>
                    <a:cubicBezTo>
                      <a:pt x="64" y="2534"/>
                      <a:pt x="222" y="2724"/>
                      <a:pt x="444" y="2724"/>
                    </a:cubicBezTo>
                    <a:cubicBezTo>
                      <a:pt x="665" y="2692"/>
                      <a:pt x="855" y="2534"/>
                      <a:pt x="855" y="2312"/>
                    </a:cubicBezTo>
                    <a:lnTo>
                      <a:pt x="792" y="380"/>
                    </a:lnTo>
                    <a:cubicBezTo>
                      <a:pt x="792" y="159"/>
                      <a:pt x="602" y="0"/>
                      <a:pt x="41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2408;p55"/>
              <p:cNvSpPr/>
              <p:nvPr/>
            </p:nvSpPr>
            <p:spPr>
              <a:xfrm>
                <a:off x="7121180" y="5234838"/>
                <a:ext cx="98488" cy="61188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437" extrusionOk="0">
                    <a:moveTo>
                      <a:pt x="1886" y="0"/>
                    </a:moveTo>
                    <a:cubicBezTo>
                      <a:pt x="1828" y="0"/>
                      <a:pt x="1768" y="14"/>
                      <a:pt x="1711" y="43"/>
                    </a:cubicBezTo>
                    <a:lnTo>
                      <a:pt x="286" y="676"/>
                    </a:lnTo>
                    <a:cubicBezTo>
                      <a:pt x="64" y="771"/>
                      <a:pt x="1" y="1025"/>
                      <a:pt x="96" y="1215"/>
                    </a:cubicBezTo>
                    <a:cubicBezTo>
                      <a:pt x="159" y="1341"/>
                      <a:pt x="286" y="1436"/>
                      <a:pt x="444" y="1436"/>
                    </a:cubicBezTo>
                    <a:cubicBezTo>
                      <a:pt x="508" y="1436"/>
                      <a:pt x="539" y="1436"/>
                      <a:pt x="603" y="1405"/>
                    </a:cubicBezTo>
                    <a:lnTo>
                      <a:pt x="2028" y="740"/>
                    </a:lnTo>
                    <a:cubicBezTo>
                      <a:pt x="2249" y="645"/>
                      <a:pt x="2313" y="423"/>
                      <a:pt x="2218" y="233"/>
                    </a:cubicBezTo>
                    <a:cubicBezTo>
                      <a:pt x="2151" y="78"/>
                      <a:pt x="2023" y="0"/>
                      <a:pt x="18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5767419" y="1688290"/>
            <a:ext cx="2161224" cy="510760"/>
            <a:chOff x="6387955" y="1836898"/>
            <a:chExt cx="2161224" cy="510760"/>
          </a:xfrm>
        </p:grpSpPr>
        <p:sp>
          <p:nvSpPr>
            <p:cNvPr id="29" name="Rectangle: Rounded Corners 10"/>
            <p:cNvSpPr/>
            <p:nvPr/>
          </p:nvSpPr>
          <p:spPr>
            <a:xfrm>
              <a:off x="6387955" y="1836898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0" name="Title 1"/>
            <p:cNvSpPr txBox="1"/>
            <p:nvPr/>
          </p:nvSpPr>
          <p:spPr>
            <a:xfrm>
              <a:off x="6852429" y="1973688"/>
              <a:ext cx="1205532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第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7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课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oogle Shape;148;p6"/>
          <p:cNvGrpSpPr/>
          <p:nvPr/>
        </p:nvGrpSpPr>
        <p:grpSpPr>
          <a:xfrm>
            <a:off x="220108" y="460939"/>
            <a:ext cx="11653881" cy="6175531"/>
            <a:chOff x="165080" y="345704"/>
            <a:chExt cx="8740411" cy="4631648"/>
          </a:xfrm>
        </p:grpSpPr>
        <p:sp>
          <p:nvSpPr>
            <p:cNvPr id="33" name="Google Shape;149;p6"/>
            <p:cNvSpPr/>
            <p:nvPr/>
          </p:nvSpPr>
          <p:spPr>
            <a:xfrm>
              <a:off x="3095012" y="43636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50;p6"/>
            <p:cNvSpPr/>
            <p:nvPr/>
          </p:nvSpPr>
          <p:spPr>
            <a:xfrm>
              <a:off x="261776" y="29674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51;p6"/>
            <p:cNvSpPr/>
            <p:nvPr/>
          </p:nvSpPr>
          <p:spPr>
            <a:xfrm>
              <a:off x="165080" y="156764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152;p6"/>
            <p:cNvSpPr/>
            <p:nvPr/>
          </p:nvSpPr>
          <p:spPr>
            <a:xfrm>
              <a:off x="239861" y="446526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153;p6"/>
            <p:cNvSpPr/>
            <p:nvPr/>
          </p:nvSpPr>
          <p:spPr>
            <a:xfrm>
              <a:off x="743919" y="32692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154;p6"/>
            <p:cNvSpPr/>
            <p:nvPr/>
          </p:nvSpPr>
          <p:spPr>
            <a:xfrm>
              <a:off x="3908411" y="44871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155;p6"/>
            <p:cNvSpPr/>
            <p:nvPr/>
          </p:nvSpPr>
          <p:spPr>
            <a:xfrm>
              <a:off x="4137974" y="38899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156;p6"/>
            <p:cNvSpPr/>
            <p:nvPr/>
          </p:nvSpPr>
          <p:spPr>
            <a:xfrm>
              <a:off x="639500" y="23354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157;p6"/>
            <p:cNvSpPr/>
            <p:nvPr/>
          </p:nvSpPr>
          <p:spPr>
            <a:xfrm>
              <a:off x="763011" y="40558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158;p6"/>
            <p:cNvSpPr/>
            <p:nvPr/>
          </p:nvSpPr>
          <p:spPr>
            <a:xfrm>
              <a:off x="1642512" y="44871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159;p6"/>
            <p:cNvSpPr/>
            <p:nvPr/>
          </p:nvSpPr>
          <p:spPr>
            <a:xfrm rot="1104738">
              <a:off x="4434930" y="4167854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160;p6"/>
            <p:cNvSpPr/>
            <p:nvPr/>
          </p:nvSpPr>
          <p:spPr>
            <a:xfrm>
              <a:off x="1386707" y="228318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161;p6"/>
            <p:cNvSpPr/>
            <p:nvPr/>
          </p:nvSpPr>
          <p:spPr>
            <a:xfrm>
              <a:off x="4650069" y="47456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162;p6"/>
            <p:cNvSpPr/>
            <p:nvPr/>
          </p:nvSpPr>
          <p:spPr>
            <a:xfrm>
              <a:off x="2347274" y="44869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163;p6"/>
            <p:cNvSpPr/>
            <p:nvPr/>
          </p:nvSpPr>
          <p:spPr>
            <a:xfrm>
              <a:off x="5129862" y="228243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164;p6"/>
            <p:cNvSpPr/>
            <p:nvPr/>
          </p:nvSpPr>
          <p:spPr>
            <a:xfrm>
              <a:off x="8232961" y="1848078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165;p6"/>
            <p:cNvSpPr/>
            <p:nvPr/>
          </p:nvSpPr>
          <p:spPr>
            <a:xfrm>
              <a:off x="4295111" y="15676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166;p6"/>
            <p:cNvSpPr/>
            <p:nvPr/>
          </p:nvSpPr>
          <p:spPr>
            <a:xfrm>
              <a:off x="1484157" y="11210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167;p6"/>
            <p:cNvSpPr/>
            <p:nvPr/>
          </p:nvSpPr>
          <p:spPr>
            <a:xfrm>
              <a:off x="4089632" y="26992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168;p6"/>
            <p:cNvSpPr/>
            <p:nvPr/>
          </p:nvSpPr>
          <p:spPr>
            <a:xfrm>
              <a:off x="8782036" y="27627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169;p6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170;p6"/>
            <p:cNvSpPr/>
            <p:nvPr/>
          </p:nvSpPr>
          <p:spPr>
            <a:xfrm>
              <a:off x="7789449" y="4854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171;p6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172;p6"/>
            <p:cNvSpPr/>
            <p:nvPr/>
          </p:nvSpPr>
          <p:spPr>
            <a:xfrm>
              <a:off x="7753928" y="3457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173;p6"/>
            <p:cNvSpPr/>
            <p:nvPr/>
          </p:nvSpPr>
          <p:spPr>
            <a:xfrm>
              <a:off x="1233099" y="4784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174;p6"/>
            <p:cNvSpPr/>
            <p:nvPr/>
          </p:nvSpPr>
          <p:spPr>
            <a:xfrm>
              <a:off x="5822037" y="13410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文本占位符 2"/>
          <p:cNvSpPr txBox="1"/>
          <p:nvPr/>
        </p:nvSpPr>
        <p:spPr>
          <a:xfrm>
            <a:off x="7606944" y="4424301"/>
            <a:ext cx="2128598" cy="38711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/>
            <a:r>
              <a:rPr lang="zh-CN" altLang="en-US" sz="1800" b="1" kern="0" dirty="0">
                <a:solidFill>
                  <a:srgbClr val="182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合肥市庐阳中学</a:t>
            </a:r>
          </a:p>
        </p:txBody>
      </p:sp>
      <p:sp>
        <p:nvSpPr>
          <p:cNvPr id="65" name="文本占位符 5"/>
          <p:cNvSpPr txBox="1"/>
          <p:nvPr/>
        </p:nvSpPr>
        <p:spPr>
          <a:xfrm>
            <a:off x="9686424" y="4424301"/>
            <a:ext cx="2128598" cy="38711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/>
            <a:r>
              <a:rPr lang="zh-CN" altLang="en-US" sz="1800" b="1" kern="0" dirty="0">
                <a:solidFill>
                  <a:srgbClr val="182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授课人：宣国庆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97" y="2260775"/>
            <a:ext cx="6874692" cy="176231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82" y="3568154"/>
            <a:ext cx="3699200" cy="1011392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7797" y="1630075"/>
            <a:ext cx="5293669" cy="529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04106" y="682424"/>
            <a:ext cx="5634933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：编辑完善宣传单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5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活动室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263817" y="1799643"/>
            <a:ext cx="5634934" cy="325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12140" algn="l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1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）修改编辑宣传单的文字内容。</a:t>
            </a:r>
          </a:p>
          <a:p>
            <a:pPr indent="-612140" algn="l">
              <a:lnSpc>
                <a:spcPct val="150000"/>
              </a:lnSpc>
              <a:spcBef>
                <a:spcPts val="180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）上传和设备安全主题相关的装饰图片，学会添加、移动、调整图片大小。</a:t>
            </a:r>
          </a:p>
          <a:p>
            <a:pPr indent="-612140" algn="l">
              <a:lnSpc>
                <a:spcPct val="150000"/>
              </a:lnSpc>
              <a:spcBef>
                <a:spcPts val="180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3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）利用</a:t>
            </a:r>
            <a:r>
              <a:rPr lang="zh-CN" altLang="en-US" sz="2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在线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平台中的模板、素材、背景等工具修改完善宣传单。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8340" l="2051" r="98242">
                        <a14:foregroundMark x1="88770" y1="76270" x2="90430" y2="82617"/>
                        <a14:foregroundMark x1="39648" y1="90137" x2="52734" y2="90234"/>
                        <a14:foregroundMark x1="52734" y1="90234" x2="57520" y2="89453"/>
                        <a14:foregroundMark x1="73047" y1="92383" x2="76367" y2="94141"/>
                        <a14:foregroundMark x1="21191" y1="92480" x2="20215" y2="95117"/>
                        <a14:foregroundMark x1="3125" y1="89258" x2="12695" y2="89063"/>
                        <a14:foregroundMark x1="12695" y1="89063" x2="92285" y2="89160"/>
                        <a14:foregroundMark x1="3613" y1="88477" x2="52832" y2="92773"/>
                        <a14:foregroundMark x1="52832" y1="92773" x2="71582" y2="92090"/>
                        <a14:foregroundMark x1="2051" y1="90820" x2="18750" y2="92676"/>
                        <a14:foregroundMark x1="18750" y1="92676" x2="21582" y2="92480"/>
                        <a14:foregroundMark x1="1074" y1="89941" x2="7227" y2="94922"/>
                        <a14:foregroundMark x1="7227" y1="94922" x2="74805" y2="97949"/>
                        <a14:foregroundMark x1="3906" y1="97363" x2="24219" y2="96680"/>
                        <a14:foregroundMark x1="77637" y1="95996" x2="85352" y2="96973"/>
                        <a14:foregroundMark x1="81250" y1="92285" x2="87402" y2="92480"/>
                        <a14:foregroundMark x1="86133" y1="98340" x2="94531" y2="98145"/>
                        <a14:foregroundMark x1="91992" y1="91406" x2="98242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02" b="6364"/>
          <a:stretch>
            <a:fillRect/>
          </a:stretch>
        </p:blipFill>
        <p:spPr>
          <a:xfrm>
            <a:off x="7707322" y="4461641"/>
            <a:ext cx="4484678" cy="2396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7829" y="1424040"/>
            <a:ext cx="4716253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</a:t>
            </a:r>
            <a:r>
              <a:rPr lang="en-US" altLang="zh-CN" sz="2800" b="1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2800" b="1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：下载宣传单</a:t>
            </a:r>
            <a:r>
              <a:rPr lang="en-US" altLang="zh-CN" sz="2800" b="1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endParaRPr lang="zh-CN" altLang="zh-CN" sz="2800" kern="1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4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活动室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239929" y="2122746"/>
            <a:ext cx="4414153" cy="116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 algn="l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1</a:t>
            </a:r>
            <a:r>
              <a:rPr lang="zh-CN" altLang="en-US" sz="2400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）下载并导出宣传单。</a:t>
            </a:r>
          </a:p>
          <a:p>
            <a:pPr indent="114300" algn="l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zh-CN" altLang="en-US" sz="2400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）分享宣传单到班级群中。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58" y="1126273"/>
            <a:ext cx="3148375" cy="559711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0" y="4101136"/>
            <a:ext cx="1932779" cy="2139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5" b="92676" l="7520" r="91504">
                        <a14:foregroundMark x1="14844" y1="30273" x2="13379" y2="70410"/>
                        <a14:foregroundMark x1="16309" y1="89551" x2="58887" y2="87207"/>
                        <a14:foregroundMark x1="19531" y1="45508" x2="28809" y2="77539"/>
                        <a14:foregroundMark x1="28809" y1="77539" x2="29004" y2="78027"/>
                        <a14:foregroundMark x1="37207" y1="40039" x2="54590" y2="56152"/>
                        <a14:foregroundMark x1="23340" y1="63672" x2="15918" y2="76074"/>
                        <a14:foregroundMark x1="82227" y1="87891" x2="85156" y2="87891"/>
                        <a14:foregroundMark x1="82813" y1="91406" x2="86035" y2="90625"/>
                        <a14:foregroundMark x1="89063" y1="91895" x2="71582" y2="91992"/>
                        <a14:foregroundMark x1="64648" y1="92383" x2="71484" y2="91992"/>
                        <a14:foregroundMark x1="61719" y1="92676" x2="64746" y2="92480"/>
                        <a14:foregroundMark x1="61328" y1="92773" x2="60059" y2="92676"/>
                        <a14:foregroundMark x1="89746" y1="89746" x2="90039" y2="89746"/>
                        <a14:foregroundMark x1="91504" y1="90820" x2="91504" y2="90820"/>
                        <a14:foregroundMark x1="10547" y1="83398" x2="10059" y2="87207"/>
                        <a14:foregroundMark x1="13672" y1="90430" x2="29785" y2="91602"/>
                        <a14:foregroundMark x1="29785" y1="91602" x2="49609" y2="90137"/>
                        <a14:foregroundMark x1="7617" y1="89453" x2="7617" y2="89453"/>
                        <a14:foregroundMark x1="17871" y1="90430" x2="10645" y2="91016"/>
                        <a14:foregroundMark x1="47754" y1="91309" x2="43164" y2="91113"/>
                        <a14:foregroundMark x1="49121" y1="9082" x2="57813" y2="9082"/>
                        <a14:foregroundMark x1="69531" y1="6055" x2="67480" y2="10352"/>
                        <a14:foregroundMark x1="74414" y1="45703" x2="73926" y2="45020"/>
                        <a14:foregroundMark x1="10254" y1="90332" x2="9570" y2="9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61" y="2509093"/>
            <a:ext cx="4676469" cy="467646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585011" y="672102"/>
            <a:ext cx="2161224" cy="510760"/>
            <a:chOff x="425485" y="317314"/>
            <a:chExt cx="2161224" cy="510760"/>
          </a:xfrm>
        </p:grpSpPr>
        <p:sp>
          <p:nvSpPr>
            <p:cNvPr id="4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5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收获园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931558" y="1309082"/>
            <a:ext cx="3692993" cy="67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114300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  <a:defRPr sz="2400" ker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en-US" altLang="zh-CN" sz="2800" b="1" dirty="0">
                <a:solidFill>
                  <a:srgbClr val="182347"/>
                </a:solidFill>
              </a:rPr>
              <a:t>1.</a:t>
            </a:r>
            <a:r>
              <a:rPr lang="zh-CN" altLang="en-US" sz="2800" b="1" dirty="0">
                <a:solidFill>
                  <a:srgbClr val="182347"/>
                </a:solidFill>
              </a:rPr>
              <a:t> </a:t>
            </a:r>
            <a:r>
              <a:rPr lang="zh-CN" altLang="zh-CN" sz="2800" b="1" dirty="0">
                <a:solidFill>
                  <a:srgbClr val="182347"/>
                </a:solidFill>
              </a:rPr>
              <a:t>评选最佳作品</a:t>
            </a:r>
            <a:endParaRPr lang="zh-CN" altLang="zh-CN" sz="2800" dirty="0">
              <a:solidFill>
                <a:srgbClr val="182347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25241" y="2293946"/>
            <a:ext cx="4287587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114300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  <a:defRPr sz="2400" ker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pPr indent="0"/>
            <a:r>
              <a:rPr lang="zh-CN" altLang="en-US" dirty="0">
                <a:solidFill>
                  <a:srgbClr val="182347"/>
                </a:solidFill>
              </a:rPr>
              <a:t>请</a:t>
            </a:r>
            <a:r>
              <a:rPr lang="zh-CN" altLang="zh-CN" dirty="0">
                <a:solidFill>
                  <a:srgbClr val="182347"/>
                </a:solidFill>
              </a:rPr>
              <a:t>投</a:t>
            </a:r>
            <a:r>
              <a:rPr lang="zh-CN" altLang="en-US" dirty="0">
                <a:solidFill>
                  <a:srgbClr val="182347"/>
                </a:solidFill>
              </a:rPr>
              <a:t>出你宝贵的一</a:t>
            </a:r>
            <a:r>
              <a:rPr lang="zh-CN" altLang="zh-CN" dirty="0">
                <a:solidFill>
                  <a:srgbClr val="182347"/>
                </a:solidFill>
              </a:rPr>
              <a:t>票，选出</a:t>
            </a:r>
            <a:r>
              <a:rPr lang="zh-CN" altLang="en-US" dirty="0">
                <a:solidFill>
                  <a:srgbClr val="182347"/>
                </a:solidFill>
              </a:rPr>
              <a:t>你</a:t>
            </a:r>
            <a:r>
              <a:rPr lang="zh-CN" altLang="zh-CN" dirty="0">
                <a:solidFill>
                  <a:srgbClr val="182347"/>
                </a:solidFill>
              </a:rPr>
              <a:t>最</a:t>
            </a:r>
            <a:r>
              <a:rPr lang="zh-CN" altLang="en-US" dirty="0">
                <a:solidFill>
                  <a:srgbClr val="182347"/>
                </a:solidFill>
              </a:rPr>
              <a:t>喜欢的一</a:t>
            </a:r>
            <a:r>
              <a:rPr lang="zh-CN" altLang="zh-CN" dirty="0">
                <a:solidFill>
                  <a:srgbClr val="182347"/>
                </a:solidFill>
              </a:rPr>
              <a:t>幅</a:t>
            </a:r>
            <a:r>
              <a:rPr lang="zh-CN" altLang="en-US" dirty="0">
                <a:solidFill>
                  <a:srgbClr val="182347"/>
                </a:solidFill>
              </a:rPr>
              <a:t>宣传</a:t>
            </a:r>
            <a:r>
              <a:rPr lang="zh-CN" altLang="zh-CN" dirty="0">
                <a:solidFill>
                  <a:srgbClr val="182347"/>
                </a:solidFill>
              </a:rPr>
              <a:t>作品</a:t>
            </a:r>
            <a:r>
              <a:rPr lang="zh-CN" altLang="en-US" dirty="0">
                <a:solidFill>
                  <a:srgbClr val="182347"/>
                </a:solidFill>
              </a:rPr>
              <a:t>！</a:t>
            </a:r>
            <a:endParaRPr lang="zh-CN" altLang="zh-CN" dirty="0">
              <a:solidFill>
                <a:srgbClr val="182347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8118">
            <a:off x="6414903" y="590333"/>
            <a:ext cx="3312160" cy="331216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196414" y="4125063"/>
            <a:ext cx="1018364" cy="871407"/>
            <a:chOff x="6582656" y="4776759"/>
            <a:chExt cx="1018364" cy="871407"/>
          </a:xfrm>
        </p:grpSpPr>
        <p:sp>
          <p:nvSpPr>
            <p:cNvPr id="26" name="Google Shape;2206;p53"/>
            <p:cNvSpPr/>
            <p:nvPr/>
          </p:nvSpPr>
          <p:spPr>
            <a:xfrm>
              <a:off x="6638987" y="4810852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30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 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27" name="Google Shape;2207;p53"/>
            <p:cNvSpPr/>
            <p:nvPr/>
          </p:nvSpPr>
          <p:spPr>
            <a:xfrm>
              <a:off x="6582656" y="4776759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702736" y="4908205"/>
              <a:ext cx="734191" cy="705883"/>
              <a:chOff x="6306689" y="4358605"/>
              <a:chExt cx="975014" cy="937421"/>
            </a:xfrm>
          </p:grpSpPr>
          <p:sp>
            <p:nvSpPr>
              <p:cNvPr id="29" name="Google Shape;2394;p55"/>
              <p:cNvSpPr/>
              <p:nvPr/>
            </p:nvSpPr>
            <p:spPr>
              <a:xfrm>
                <a:off x="6306689" y="4358605"/>
                <a:ext cx="40493" cy="75707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778" extrusionOk="0">
                    <a:moveTo>
                      <a:pt x="514" y="0"/>
                    </a:moveTo>
                    <a:cubicBezTo>
                      <a:pt x="318" y="0"/>
                      <a:pt x="156" y="150"/>
                      <a:pt x="127" y="353"/>
                    </a:cubicBezTo>
                    <a:cubicBezTo>
                      <a:pt x="96" y="670"/>
                      <a:pt x="64" y="1018"/>
                      <a:pt x="32" y="1335"/>
                    </a:cubicBezTo>
                    <a:cubicBezTo>
                      <a:pt x="1" y="1556"/>
                      <a:pt x="159" y="1746"/>
                      <a:pt x="381" y="1778"/>
                    </a:cubicBezTo>
                    <a:lnTo>
                      <a:pt x="444" y="1778"/>
                    </a:lnTo>
                    <a:cubicBezTo>
                      <a:pt x="634" y="1778"/>
                      <a:pt x="792" y="1620"/>
                      <a:pt x="824" y="1398"/>
                    </a:cubicBezTo>
                    <a:cubicBezTo>
                      <a:pt x="856" y="1081"/>
                      <a:pt x="887" y="765"/>
                      <a:pt x="919" y="416"/>
                    </a:cubicBezTo>
                    <a:cubicBezTo>
                      <a:pt x="951" y="226"/>
                      <a:pt x="792" y="4"/>
                      <a:pt x="571" y="4"/>
                    </a:cubicBezTo>
                    <a:cubicBezTo>
                      <a:pt x="552" y="2"/>
                      <a:pt x="533" y="0"/>
                      <a:pt x="5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397;p55"/>
              <p:cNvSpPr/>
              <p:nvPr/>
            </p:nvSpPr>
            <p:spPr>
              <a:xfrm>
                <a:off x="6438861" y="4736853"/>
                <a:ext cx="272427" cy="359588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445" extrusionOk="0">
                    <a:moveTo>
                      <a:pt x="2128" y="800"/>
                    </a:moveTo>
                    <a:cubicBezTo>
                      <a:pt x="2282" y="800"/>
                      <a:pt x="2439" y="804"/>
                      <a:pt x="2597" y="812"/>
                    </a:cubicBezTo>
                    <a:lnTo>
                      <a:pt x="5606" y="1002"/>
                    </a:lnTo>
                    <a:cubicBezTo>
                      <a:pt x="5606" y="2111"/>
                      <a:pt x="5606" y="3219"/>
                      <a:pt x="5606" y="4327"/>
                    </a:cubicBezTo>
                    <a:cubicBezTo>
                      <a:pt x="5606" y="5436"/>
                      <a:pt x="5606" y="6544"/>
                      <a:pt x="5606" y="7653"/>
                    </a:cubicBezTo>
                    <a:cubicBezTo>
                      <a:pt x="4814" y="7653"/>
                      <a:pt x="4022" y="7621"/>
                      <a:pt x="3262" y="7621"/>
                    </a:cubicBezTo>
                    <a:cubicBezTo>
                      <a:pt x="2470" y="7621"/>
                      <a:pt x="1679" y="7621"/>
                      <a:pt x="887" y="7589"/>
                    </a:cubicBezTo>
                    <a:lnTo>
                      <a:pt x="792" y="907"/>
                    </a:lnTo>
                    <a:cubicBezTo>
                      <a:pt x="1220" y="836"/>
                      <a:pt x="1665" y="800"/>
                      <a:pt x="2128" y="800"/>
                    </a:cubicBezTo>
                    <a:close/>
                    <a:moveTo>
                      <a:pt x="2124" y="0"/>
                    </a:moveTo>
                    <a:cubicBezTo>
                      <a:pt x="1495" y="0"/>
                      <a:pt x="893" y="80"/>
                      <a:pt x="349" y="179"/>
                    </a:cubicBezTo>
                    <a:cubicBezTo>
                      <a:pt x="127" y="179"/>
                      <a:pt x="0" y="369"/>
                      <a:pt x="0" y="559"/>
                    </a:cubicBezTo>
                    <a:lnTo>
                      <a:pt x="95" y="8001"/>
                    </a:lnTo>
                    <a:cubicBezTo>
                      <a:pt x="95" y="8223"/>
                      <a:pt x="285" y="8381"/>
                      <a:pt x="475" y="8381"/>
                    </a:cubicBezTo>
                    <a:cubicBezTo>
                      <a:pt x="1425" y="8413"/>
                      <a:pt x="2344" y="8413"/>
                      <a:pt x="3231" y="8413"/>
                    </a:cubicBezTo>
                    <a:cubicBezTo>
                      <a:pt x="4149" y="8413"/>
                      <a:pt x="5067" y="8444"/>
                      <a:pt x="6017" y="8444"/>
                    </a:cubicBezTo>
                    <a:cubicBezTo>
                      <a:pt x="6112" y="8444"/>
                      <a:pt x="6207" y="8413"/>
                      <a:pt x="6302" y="8318"/>
                    </a:cubicBezTo>
                    <a:cubicBezTo>
                      <a:pt x="6366" y="8254"/>
                      <a:pt x="6397" y="8159"/>
                      <a:pt x="6397" y="8033"/>
                    </a:cubicBezTo>
                    <a:cubicBezTo>
                      <a:pt x="6397" y="6798"/>
                      <a:pt x="6397" y="5562"/>
                      <a:pt x="6397" y="4327"/>
                    </a:cubicBezTo>
                    <a:cubicBezTo>
                      <a:pt x="6397" y="3092"/>
                      <a:pt x="6397" y="1857"/>
                      <a:pt x="6397" y="622"/>
                    </a:cubicBezTo>
                    <a:cubicBezTo>
                      <a:pt x="6397" y="432"/>
                      <a:pt x="6239" y="242"/>
                      <a:pt x="6017" y="242"/>
                    </a:cubicBezTo>
                    <a:lnTo>
                      <a:pt x="2660" y="20"/>
                    </a:lnTo>
                    <a:cubicBezTo>
                      <a:pt x="2480" y="7"/>
                      <a:pt x="2301" y="0"/>
                      <a:pt x="21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398;p55"/>
              <p:cNvSpPr/>
              <p:nvPr/>
            </p:nvSpPr>
            <p:spPr>
              <a:xfrm>
                <a:off x="6723388" y="4570487"/>
                <a:ext cx="272427" cy="525948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2352" extrusionOk="0">
                    <a:moveTo>
                      <a:pt x="792" y="792"/>
                    </a:moveTo>
                    <a:lnTo>
                      <a:pt x="792" y="792"/>
                    </a:lnTo>
                    <a:cubicBezTo>
                      <a:pt x="1616" y="824"/>
                      <a:pt x="2407" y="887"/>
                      <a:pt x="3199" y="982"/>
                    </a:cubicBezTo>
                    <a:cubicBezTo>
                      <a:pt x="3864" y="1046"/>
                      <a:pt x="4529" y="1077"/>
                      <a:pt x="5226" y="1109"/>
                    </a:cubicBezTo>
                    <a:cubicBezTo>
                      <a:pt x="5289" y="2851"/>
                      <a:pt x="5353" y="4592"/>
                      <a:pt x="5416" y="6334"/>
                    </a:cubicBezTo>
                    <a:cubicBezTo>
                      <a:pt x="5448" y="8076"/>
                      <a:pt x="5511" y="9818"/>
                      <a:pt x="5574" y="11560"/>
                    </a:cubicBezTo>
                    <a:cubicBezTo>
                      <a:pt x="4814" y="11528"/>
                      <a:pt x="4022" y="11528"/>
                      <a:pt x="3262" y="11496"/>
                    </a:cubicBezTo>
                    <a:cubicBezTo>
                      <a:pt x="2471" y="11496"/>
                      <a:pt x="1711" y="11465"/>
                      <a:pt x="919" y="11465"/>
                    </a:cubicBezTo>
                    <a:lnTo>
                      <a:pt x="792" y="792"/>
                    </a:lnTo>
                    <a:close/>
                    <a:moveTo>
                      <a:pt x="412" y="0"/>
                    </a:moveTo>
                    <a:cubicBezTo>
                      <a:pt x="285" y="0"/>
                      <a:pt x="190" y="64"/>
                      <a:pt x="127" y="127"/>
                    </a:cubicBezTo>
                    <a:cubicBezTo>
                      <a:pt x="64" y="190"/>
                      <a:pt x="0" y="285"/>
                      <a:pt x="0" y="412"/>
                    </a:cubicBezTo>
                    <a:lnTo>
                      <a:pt x="127" y="11845"/>
                    </a:lnTo>
                    <a:cubicBezTo>
                      <a:pt x="127" y="12066"/>
                      <a:pt x="317" y="12256"/>
                      <a:pt x="539" y="12256"/>
                    </a:cubicBezTo>
                    <a:cubicBezTo>
                      <a:pt x="1426" y="12256"/>
                      <a:pt x="2344" y="12288"/>
                      <a:pt x="3231" y="12288"/>
                    </a:cubicBezTo>
                    <a:cubicBezTo>
                      <a:pt x="4181" y="12320"/>
                      <a:pt x="5099" y="12351"/>
                      <a:pt x="5986" y="12351"/>
                    </a:cubicBezTo>
                    <a:cubicBezTo>
                      <a:pt x="6113" y="12351"/>
                      <a:pt x="6208" y="12288"/>
                      <a:pt x="6271" y="12225"/>
                    </a:cubicBezTo>
                    <a:cubicBezTo>
                      <a:pt x="6366" y="12130"/>
                      <a:pt x="6398" y="12035"/>
                      <a:pt x="6398" y="11940"/>
                    </a:cubicBezTo>
                    <a:cubicBezTo>
                      <a:pt x="6334" y="10040"/>
                      <a:pt x="6271" y="8171"/>
                      <a:pt x="6208" y="6303"/>
                    </a:cubicBezTo>
                    <a:cubicBezTo>
                      <a:pt x="6144" y="4434"/>
                      <a:pt x="6081" y="2597"/>
                      <a:pt x="6018" y="729"/>
                    </a:cubicBezTo>
                    <a:cubicBezTo>
                      <a:pt x="5986" y="507"/>
                      <a:pt x="5828" y="349"/>
                      <a:pt x="5606" y="349"/>
                    </a:cubicBezTo>
                    <a:cubicBezTo>
                      <a:pt x="4846" y="317"/>
                      <a:pt x="4054" y="254"/>
                      <a:pt x="3294" y="190"/>
                    </a:cubicBezTo>
                    <a:cubicBezTo>
                      <a:pt x="2344" y="95"/>
                      <a:pt x="1362" y="0"/>
                      <a:pt x="41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399;p55"/>
              <p:cNvSpPr/>
              <p:nvPr/>
            </p:nvSpPr>
            <p:spPr>
              <a:xfrm>
                <a:off x="6987688" y="4442702"/>
                <a:ext cx="294015" cy="657776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15448" extrusionOk="0">
                    <a:moveTo>
                      <a:pt x="5574" y="785"/>
                    </a:moveTo>
                    <a:cubicBezTo>
                      <a:pt x="5669" y="3096"/>
                      <a:pt x="5733" y="5408"/>
                      <a:pt x="5828" y="7688"/>
                    </a:cubicBezTo>
                    <a:cubicBezTo>
                      <a:pt x="5923" y="9969"/>
                      <a:pt x="6018" y="12249"/>
                      <a:pt x="6113" y="14561"/>
                    </a:cubicBezTo>
                    <a:cubicBezTo>
                      <a:pt x="5226" y="14561"/>
                      <a:pt x="4371" y="14592"/>
                      <a:pt x="3548" y="14592"/>
                    </a:cubicBezTo>
                    <a:cubicBezTo>
                      <a:pt x="2692" y="14624"/>
                      <a:pt x="1837" y="14656"/>
                      <a:pt x="982" y="14656"/>
                    </a:cubicBezTo>
                    <a:lnTo>
                      <a:pt x="792" y="816"/>
                    </a:lnTo>
                    <a:lnTo>
                      <a:pt x="3168" y="816"/>
                    </a:lnTo>
                    <a:cubicBezTo>
                      <a:pt x="3991" y="785"/>
                      <a:pt x="4783" y="785"/>
                      <a:pt x="5574" y="785"/>
                    </a:cubicBezTo>
                    <a:close/>
                    <a:moveTo>
                      <a:pt x="4573" y="1"/>
                    </a:moveTo>
                    <a:cubicBezTo>
                      <a:pt x="4110" y="1"/>
                      <a:pt x="3643" y="9"/>
                      <a:pt x="3168" y="25"/>
                    </a:cubicBezTo>
                    <a:lnTo>
                      <a:pt x="412" y="25"/>
                    </a:lnTo>
                    <a:cubicBezTo>
                      <a:pt x="389" y="19"/>
                      <a:pt x="367" y="16"/>
                      <a:pt x="346" y="16"/>
                    </a:cubicBezTo>
                    <a:cubicBezTo>
                      <a:pt x="252" y="16"/>
                      <a:pt x="179" y="68"/>
                      <a:pt x="127" y="120"/>
                    </a:cubicBezTo>
                    <a:cubicBezTo>
                      <a:pt x="32" y="215"/>
                      <a:pt x="1" y="310"/>
                      <a:pt x="1" y="405"/>
                    </a:cubicBezTo>
                    <a:lnTo>
                      <a:pt x="191" y="15067"/>
                    </a:lnTo>
                    <a:cubicBezTo>
                      <a:pt x="191" y="15289"/>
                      <a:pt x="349" y="15447"/>
                      <a:pt x="571" y="15447"/>
                    </a:cubicBezTo>
                    <a:cubicBezTo>
                      <a:pt x="1584" y="15447"/>
                      <a:pt x="2566" y="15416"/>
                      <a:pt x="3548" y="15384"/>
                    </a:cubicBezTo>
                    <a:cubicBezTo>
                      <a:pt x="4529" y="15384"/>
                      <a:pt x="5511" y="15352"/>
                      <a:pt x="6524" y="15352"/>
                    </a:cubicBezTo>
                    <a:cubicBezTo>
                      <a:pt x="6619" y="15352"/>
                      <a:pt x="6714" y="15289"/>
                      <a:pt x="6809" y="15226"/>
                    </a:cubicBezTo>
                    <a:cubicBezTo>
                      <a:pt x="6873" y="15131"/>
                      <a:pt x="6904" y="15036"/>
                      <a:pt x="6904" y="14941"/>
                    </a:cubicBezTo>
                    <a:cubicBezTo>
                      <a:pt x="6809" y="12502"/>
                      <a:pt x="6714" y="10095"/>
                      <a:pt x="6619" y="7657"/>
                    </a:cubicBezTo>
                    <a:cubicBezTo>
                      <a:pt x="6524" y="5250"/>
                      <a:pt x="6429" y="2811"/>
                      <a:pt x="6366" y="405"/>
                    </a:cubicBezTo>
                    <a:cubicBezTo>
                      <a:pt x="6334" y="183"/>
                      <a:pt x="6176" y="25"/>
                      <a:pt x="5954" y="25"/>
                    </a:cubicBezTo>
                    <a:cubicBezTo>
                      <a:pt x="5495" y="9"/>
                      <a:pt x="5036" y="1"/>
                      <a:pt x="457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00;p55"/>
              <p:cNvSpPr/>
              <p:nvPr/>
            </p:nvSpPr>
            <p:spPr>
              <a:xfrm>
                <a:off x="6491449" y="4776793"/>
                <a:ext cx="35085" cy="179389"/>
              </a:xfrm>
              <a:custGeom>
                <a:avLst/>
                <a:gdLst/>
                <a:ahLst/>
                <a:cxnLst/>
                <a:rect l="l" t="t" r="r" b="b"/>
                <a:pathLst>
                  <a:path w="824" h="4213" extrusionOk="0">
                    <a:moveTo>
                      <a:pt x="412" y="1"/>
                    </a:moveTo>
                    <a:cubicBezTo>
                      <a:pt x="190" y="1"/>
                      <a:pt x="32" y="159"/>
                      <a:pt x="32" y="381"/>
                    </a:cubicBezTo>
                    <a:lnTo>
                      <a:pt x="0" y="3833"/>
                    </a:lnTo>
                    <a:cubicBezTo>
                      <a:pt x="0" y="4054"/>
                      <a:pt x="190" y="4213"/>
                      <a:pt x="412" y="4213"/>
                    </a:cubicBezTo>
                    <a:cubicBezTo>
                      <a:pt x="602" y="4213"/>
                      <a:pt x="792" y="4054"/>
                      <a:pt x="792" y="3833"/>
                    </a:cubicBezTo>
                    <a:lnTo>
                      <a:pt x="824" y="381"/>
                    </a:lnTo>
                    <a:cubicBezTo>
                      <a:pt x="824" y="159"/>
                      <a:pt x="634" y="1"/>
                      <a:pt x="41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01;p55"/>
              <p:cNvSpPr/>
              <p:nvPr/>
            </p:nvSpPr>
            <p:spPr>
              <a:xfrm>
                <a:off x="6488767" y="4968152"/>
                <a:ext cx="36448" cy="7434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746" extrusionOk="0">
                    <a:moveTo>
                      <a:pt x="429" y="0"/>
                    </a:moveTo>
                    <a:cubicBezTo>
                      <a:pt x="413" y="0"/>
                      <a:pt x="396" y="1"/>
                      <a:pt x="380" y="4"/>
                    </a:cubicBezTo>
                    <a:cubicBezTo>
                      <a:pt x="190" y="4"/>
                      <a:pt x="0" y="194"/>
                      <a:pt x="32" y="415"/>
                    </a:cubicBezTo>
                    <a:lnTo>
                      <a:pt x="63" y="1366"/>
                    </a:lnTo>
                    <a:cubicBezTo>
                      <a:pt x="63" y="1587"/>
                      <a:pt x="253" y="1746"/>
                      <a:pt x="475" y="1746"/>
                    </a:cubicBezTo>
                    <a:cubicBezTo>
                      <a:pt x="697" y="1746"/>
                      <a:pt x="855" y="1556"/>
                      <a:pt x="855" y="1334"/>
                    </a:cubicBezTo>
                    <a:lnTo>
                      <a:pt x="823" y="384"/>
                    </a:lnTo>
                    <a:cubicBezTo>
                      <a:pt x="794" y="178"/>
                      <a:pt x="629" y="0"/>
                      <a:pt x="4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02;p55"/>
              <p:cNvSpPr/>
              <p:nvPr/>
            </p:nvSpPr>
            <p:spPr>
              <a:xfrm>
                <a:off x="6773293" y="4610939"/>
                <a:ext cx="33724" cy="323693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602" extrusionOk="0">
                    <a:moveTo>
                      <a:pt x="412" y="1"/>
                    </a:moveTo>
                    <a:cubicBezTo>
                      <a:pt x="190" y="1"/>
                      <a:pt x="0" y="191"/>
                      <a:pt x="0" y="412"/>
                    </a:cubicBezTo>
                    <a:lnTo>
                      <a:pt x="0" y="7221"/>
                    </a:lnTo>
                    <a:cubicBezTo>
                      <a:pt x="0" y="7443"/>
                      <a:pt x="159" y="7601"/>
                      <a:pt x="380" y="7601"/>
                    </a:cubicBezTo>
                    <a:cubicBezTo>
                      <a:pt x="602" y="7601"/>
                      <a:pt x="792" y="7443"/>
                      <a:pt x="792" y="7221"/>
                    </a:cubicBezTo>
                    <a:lnTo>
                      <a:pt x="792" y="412"/>
                    </a:lnTo>
                    <a:cubicBezTo>
                      <a:pt x="792" y="191"/>
                      <a:pt x="602" y="1"/>
                      <a:pt x="41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03;p55"/>
              <p:cNvSpPr/>
              <p:nvPr/>
            </p:nvSpPr>
            <p:spPr>
              <a:xfrm>
                <a:off x="6775976" y="4942518"/>
                <a:ext cx="37811" cy="109431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70" extrusionOk="0">
                    <a:moveTo>
                      <a:pt x="454" y="1"/>
                    </a:moveTo>
                    <a:cubicBezTo>
                      <a:pt x="440" y="1"/>
                      <a:pt x="426" y="2"/>
                      <a:pt x="412" y="4"/>
                    </a:cubicBezTo>
                    <a:cubicBezTo>
                      <a:pt x="191" y="4"/>
                      <a:pt x="1" y="194"/>
                      <a:pt x="32" y="416"/>
                    </a:cubicBezTo>
                    <a:lnTo>
                      <a:pt x="96" y="2189"/>
                    </a:lnTo>
                    <a:cubicBezTo>
                      <a:pt x="96" y="2411"/>
                      <a:pt x="254" y="2569"/>
                      <a:pt x="476" y="2569"/>
                    </a:cubicBezTo>
                    <a:cubicBezTo>
                      <a:pt x="697" y="2569"/>
                      <a:pt x="887" y="2379"/>
                      <a:pt x="856" y="2158"/>
                    </a:cubicBezTo>
                    <a:lnTo>
                      <a:pt x="792" y="384"/>
                    </a:lnTo>
                    <a:cubicBezTo>
                      <a:pt x="792" y="179"/>
                      <a:pt x="629" y="1"/>
                      <a:pt x="45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04;p55"/>
              <p:cNvSpPr/>
              <p:nvPr/>
            </p:nvSpPr>
            <p:spPr>
              <a:xfrm>
                <a:off x="7053774" y="4494991"/>
                <a:ext cx="35085" cy="39914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9374" extrusionOk="0">
                    <a:moveTo>
                      <a:pt x="412" y="0"/>
                    </a:moveTo>
                    <a:cubicBezTo>
                      <a:pt x="190" y="0"/>
                      <a:pt x="0" y="158"/>
                      <a:pt x="0" y="380"/>
                    </a:cubicBezTo>
                    <a:lnTo>
                      <a:pt x="32" y="8994"/>
                    </a:lnTo>
                    <a:cubicBezTo>
                      <a:pt x="32" y="9216"/>
                      <a:pt x="190" y="9374"/>
                      <a:pt x="412" y="9374"/>
                    </a:cubicBezTo>
                    <a:cubicBezTo>
                      <a:pt x="634" y="9374"/>
                      <a:pt x="824" y="9216"/>
                      <a:pt x="824" y="8994"/>
                    </a:cubicBezTo>
                    <a:lnTo>
                      <a:pt x="792" y="380"/>
                    </a:lnTo>
                    <a:cubicBezTo>
                      <a:pt x="792" y="158"/>
                      <a:pt x="634" y="0"/>
                      <a:pt x="41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05;p55"/>
              <p:cNvSpPr/>
              <p:nvPr/>
            </p:nvSpPr>
            <p:spPr>
              <a:xfrm>
                <a:off x="7053774" y="4925146"/>
                <a:ext cx="36448" cy="115988"/>
              </a:xfrm>
              <a:custGeom>
                <a:avLst/>
                <a:gdLst/>
                <a:ahLst/>
                <a:cxnLst/>
                <a:rect l="l" t="t" r="r" b="b"/>
                <a:pathLst>
                  <a:path w="856" h="2724" extrusionOk="0">
                    <a:moveTo>
                      <a:pt x="380" y="0"/>
                    </a:moveTo>
                    <a:cubicBezTo>
                      <a:pt x="159" y="0"/>
                      <a:pt x="0" y="190"/>
                      <a:pt x="0" y="380"/>
                    </a:cubicBezTo>
                    <a:lnTo>
                      <a:pt x="64" y="2344"/>
                    </a:lnTo>
                    <a:cubicBezTo>
                      <a:pt x="64" y="2534"/>
                      <a:pt x="222" y="2724"/>
                      <a:pt x="444" y="2724"/>
                    </a:cubicBezTo>
                    <a:cubicBezTo>
                      <a:pt x="665" y="2692"/>
                      <a:pt x="855" y="2534"/>
                      <a:pt x="855" y="2312"/>
                    </a:cubicBezTo>
                    <a:lnTo>
                      <a:pt x="792" y="380"/>
                    </a:lnTo>
                    <a:cubicBezTo>
                      <a:pt x="792" y="159"/>
                      <a:pt x="602" y="0"/>
                      <a:pt x="41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08;p55"/>
              <p:cNvSpPr/>
              <p:nvPr/>
            </p:nvSpPr>
            <p:spPr>
              <a:xfrm>
                <a:off x="7121180" y="5234838"/>
                <a:ext cx="98488" cy="61188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437" extrusionOk="0">
                    <a:moveTo>
                      <a:pt x="1886" y="0"/>
                    </a:moveTo>
                    <a:cubicBezTo>
                      <a:pt x="1828" y="0"/>
                      <a:pt x="1768" y="14"/>
                      <a:pt x="1711" y="43"/>
                    </a:cubicBezTo>
                    <a:lnTo>
                      <a:pt x="286" y="676"/>
                    </a:lnTo>
                    <a:cubicBezTo>
                      <a:pt x="64" y="771"/>
                      <a:pt x="1" y="1025"/>
                      <a:pt x="96" y="1215"/>
                    </a:cubicBezTo>
                    <a:cubicBezTo>
                      <a:pt x="159" y="1341"/>
                      <a:pt x="286" y="1436"/>
                      <a:pt x="444" y="1436"/>
                    </a:cubicBezTo>
                    <a:cubicBezTo>
                      <a:pt x="508" y="1436"/>
                      <a:pt x="539" y="1436"/>
                      <a:pt x="603" y="1405"/>
                    </a:cubicBezTo>
                    <a:lnTo>
                      <a:pt x="2028" y="740"/>
                    </a:lnTo>
                    <a:cubicBezTo>
                      <a:pt x="2249" y="645"/>
                      <a:pt x="2313" y="423"/>
                      <a:pt x="2218" y="233"/>
                    </a:cubicBezTo>
                    <a:cubicBezTo>
                      <a:pt x="2151" y="78"/>
                      <a:pt x="2023" y="0"/>
                      <a:pt x="18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2328247" y="4051462"/>
            <a:ext cx="1046787" cy="1032052"/>
            <a:chOff x="3348944" y="4156619"/>
            <a:chExt cx="1046787" cy="1032052"/>
          </a:xfrm>
        </p:grpSpPr>
        <p:grpSp>
          <p:nvGrpSpPr>
            <p:cNvPr id="56" name="组合 55"/>
            <p:cNvGrpSpPr/>
            <p:nvPr/>
          </p:nvGrpSpPr>
          <p:grpSpPr>
            <a:xfrm>
              <a:off x="3377367" y="4230220"/>
              <a:ext cx="1018364" cy="871407"/>
              <a:chOff x="3377367" y="4230220"/>
              <a:chExt cx="1018364" cy="871407"/>
            </a:xfrm>
          </p:grpSpPr>
          <p:sp>
            <p:nvSpPr>
              <p:cNvPr id="42" name="Google Shape;2206;p53"/>
              <p:cNvSpPr/>
              <p:nvPr/>
            </p:nvSpPr>
            <p:spPr>
              <a:xfrm>
                <a:off x="3433698" y="4264313"/>
                <a:ext cx="889295" cy="778768"/>
              </a:xfrm>
              <a:custGeom>
                <a:avLst/>
                <a:gdLst/>
                <a:ahLst/>
                <a:cxnLst/>
                <a:rect l="l" t="t" r="r" b="b"/>
                <a:pathLst>
                  <a:path w="21676" h="18982" extrusionOk="0">
                    <a:moveTo>
                      <a:pt x="10442" y="0"/>
                    </a:moveTo>
                    <a:cubicBezTo>
                      <a:pt x="5063" y="0"/>
                      <a:pt x="1" y="3545"/>
                      <a:pt x="108" y="9481"/>
                    </a:cubicBezTo>
                    <a:cubicBezTo>
                      <a:pt x="203" y="13661"/>
                      <a:pt x="2515" y="16733"/>
                      <a:pt x="5841" y="18443"/>
                    </a:cubicBezTo>
                    <a:cubicBezTo>
                      <a:pt x="6981" y="18601"/>
                      <a:pt x="8121" y="18728"/>
                      <a:pt x="9261" y="18823"/>
                    </a:cubicBezTo>
                    <a:cubicBezTo>
                      <a:pt x="9283" y="18800"/>
                      <a:pt x="9306" y="18778"/>
                      <a:pt x="9339" y="18778"/>
                    </a:cubicBezTo>
                    <a:cubicBezTo>
                      <a:pt x="9353" y="18778"/>
                      <a:pt x="9369" y="18782"/>
                      <a:pt x="9388" y="18791"/>
                    </a:cubicBezTo>
                    <a:cubicBezTo>
                      <a:pt x="9641" y="18823"/>
                      <a:pt x="9894" y="18855"/>
                      <a:pt x="10148" y="18886"/>
                    </a:cubicBezTo>
                    <a:cubicBezTo>
                      <a:pt x="10433" y="18918"/>
                      <a:pt x="10718" y="18918"/>
                      <a:pt x="11034" y="18950"/>
                    </a:cubicBezTo>
                    <a:cubicBezTo>
                      <a:pt x="11066" y="18950"/>
                      <a:pt x="11066" y="18950"/>
                      <a:pt x="11098" y="18981"/>
                    </a:cubicBezTo>
                    <a:cubicBezTo>
                      <a:pt x="12111" y="18981"/>
                      <a:pt x="13093" y="18855"/>
                      <a:pt x="14106" y="18538"/>
                    </a:cubicBezTo>
                    <a:cubicBezTo>
                      <a:pt x="14170" y="18538"/>
                      <a:pt x="14233" y="18538"/>
                      <a:pt x="14265" y="18569"/>
                    </a:cubicBezTo>
                    <a:cubicBezTo>
                      <a:pt x="17400" y="17524"/>
                      <a:pt x="19965" y="15118"/>
                      <a:pt x="20662" y="11634"/>
                    </a:cubicBezTo>
                    <a:cubicBezTo>
                      <a:pt x="21675" y="6472"/>
                      <a:pt x="18287" y="1532"/>
                      <a:pt x="13251" y="328"/>
                    </a:cubicBezTo>
                    <a:cubicBezTo>
                      <a:pt x="12322" y="108"/>
                      <a:pt x="11377" y="0"/>
                      <a:pt x="10442" y="0"/>
                    </a:cubicBezTo>
                    <a:close/>
                  </a:path>
                </a:pathLst>
              </a:custGeom>
              <a:solidFill>
                <a:srgbClr val="1823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GB" sz="306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Fira Sans"/>
                    <a:sym typeface="Fira Sans"/>
                  </a:rPr>
                  <a:t> </a:t>
                </a:r>
                <a:endParaRPr kumimoji="0" sz="30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endParaRPr>
              </a:p>
            </p:txBody>
          </p:sp>
          <p:sp>
            <p:nvSpPr>
              <p:cNvPr id="43" name="Google Shape;2207;p53"/>
              <p:cNvSpPr/>
              <p:nvPr/>
            </p:nvSpPr>
            <p:spPr>
              <a:xfrm>
                <a:off x="3377367" y="4230220"/>
                <a:ext cx="1018364" cy="871407"/>
              </a:xfrm>
              <a:custGeom>
                <a:avLst/>
                <a:gdLst/>
                <a:ahLst/>
                <a:cxnLst/>
                <a:rect l="l" t="t" r="r" b="b"/>
                <a:pathLst>
                  <a:path w="24822" h="21240" extrusionOk="0">
                    <a:moveTo>
                      <a:pt x="11815" y="831"/>
                    </a:moveTo>
                    <a:cubicBezTo>
                      <a:pt x="12750" y="831"/>
                      <a:pt x="13695" y="939"/>
                      <a:pt x="14624" y="1159"/>
                    </a:cubicBezTo>
                    <a:cubicBezTo>
                      <a:pt x="19660" y="2363"/>
                      <a:pt x="23048" y="7303"/>
                      <a:pt x="22035" y="12465"/>
                    </a:cubicBezTo>
                    <a:cubicBezTo>
                      <a:pt x="21338" y="15949"/>
                      <a:pt x="18773" y="18355"/>
                      <a:pt x="15638" y="19400"/>
                    </a:cubicBezTo>
                    <a:cubicBezTo>
                      <a:pt x="15622" y="19385"/>
                      <a:pt x="15598" y="19377"/>
                      <a:pt x="15570" y="19377"/>
                    </a:cubicBezTo>
                    <a:cubicBezTo>
                      <a:pt x="15543" y="19377"/>
                      <a:pt x="15511" y="19385"/>
                      <a:pt x="15479" y="19400"/>
                    </a:cubicBezTo>
                    <a:cubicBezTo>
                      <a:pt x="14466" y="19686"/>
                      <a:pt x="13484" y="19812"/>
                      <a:pt x="12471" y="19812"/>
                    </a:cubicBezTo>
                    <a:cubicBezTo>
                      <a:pt x="12439" y="19781"/>
                      <a:pt x="12439" y="19781"/>
                      <a:pt x="12407" y="19781"/>
                    </a:cubicBezTo>
                    <a:cubicBezTo>
                      <a:pt x="12091" y="19749"/>
                      <a:pt x="11806" y="19749"/>
                      <a:pt x="11521" y="19717"/>
                    </a:cubicBezTo>
                    <a:cubicBezTo>
                      <a:pt x="11267" y="19686"/>
                      <a:pt x="11014" y="19654"/>
                      <a:pt x="10761" y="19622"/>
                    </a:cubicBezTo>
                    <a:cubicBezTo>
                      <a:pt x="10742" y="19613"/>
                      <a:pt x="10726" y="19609"/>
                      <a:pt x="10712" y="19609"/>
                    </a:cubicBezTo>
                    <a:cubicBezTo>
                      <a:pt x="10679" y="19609"/>
                      <a:pt x="10656" y="19631"/>
                      <a:pt x="10634" y="19654"/>
                    </a:cubicBezTo>
                    <a:cubicBezTo>
                      <a:pt x="9494" y="19559"/>
                      <a:pt x="8354" y="19432"/>
                      <a:pt x="7214" y="19274"/>
                    </a:cubicBezTo>
                    <a:cubicBezTo>
                      <a:pt x="3888" y="17564"/>
                      <a:pt x="1576" y="14492"/>
                      <a:pt x="1481" y="10312"/>
                    </a:cubicBezTo>
                    <a:cubicBezTo>
                      <a:pt x="1374" y="4376"/>
                      <a:pt x="6436" y="831"/>
                      <a:pt x="11815" y="831"/>
                    </a:cubicBezTo>
                    <a:close/>
                    <a:moveTo>
                      <a:pt x="8591" y="19882"/>
                    </a:moveTo>
                    <a:cubicBezTo>
                      <a:pt x="8746" y="19939"/>
                      <a:pt x="8930" y="19940"/>
                      <a:pt x="9114" y="19971"/>
                    </a:cubicBezTo>
                    <a:cubicBezTo>
                      <a:pt x="9335" y="20066"/>
                      <a:pt x="9589" y="20129"/>
                      <a:pt x="9842" y="20192"/>
                    </a:cubicBezTo>
                    <a:cubicBezTo>
                      <a:pt x="9842" y="20224"/>
                      <a:pt x="9842" y="20287"/>
                      <a:pt x="9874" y="20319"/>
                    </a:cubicBezTo>
                    <a:cubicBezTo>
                      <a:pt x="9436" y="20194"/>
                      <a:pt x="8999" y="20038"/>
                      <a:pt x="8591" y="19882"/>
                    </a:cubicBezTo>
                    <a:close/>
                    <a:moveTo>
                      <a:pt x="11809" y="1"/>
                    </a:moveTo>
                    <a:cubicBezTo>
                      <a:pt x="6404" y="1"/>
                      <a:pt x="1288" y="3070"/>
                      <a:pt x="690" y="8886"/>
                    </a:cubicBezTo>
                    <a:cubicBezTo>
                      <a:pt x="0" y="15311"/>
                      <a:pt x="5048" y="21239"/>
                      <a:pt x="11537" y="21239"/>
                    </a:cubicBezTo>
                    <a:cubicBezTo>
                      <a:pt x="11605" y="21239"/>
                      <a:pt x="11674" y="21239"/>
                      <a:pt x="11742" y="21237"/>
                    </a:cubicBezTo>
                    <a:cubicBezTo>
                      <a:pt x="11837" y="21237"/>
                      <a:pt x="11932" y="21174"/>
                      <a:pt x="11964" y="21111"/>
                    </a:cubicBezTo>
                    <a:cubicBezTo>
                      <a:pt x="12371" y="21154"/>
                      <a:pt x="12793" y="21176"/>
                      <a:pt x="13222" y="21176"/>
                    </a:cubicBezTo>
                    <a:cubicBezTo>
                      <a:pt x="15596" y="21176"/>
                      <a:pt x="18211" y="20522"/>
                      <a:pt x="20008" y="19369"/>
                    </a:cubicBezTo>
                    <a:cubicBezTo>
                      <a:pt x="22351" y="17880"/>
                      <a:pt x="23745" y="14365"/>
                      <a:pt x="24062" y="11737"/>
                    </a:cubicBezTo>
                    <a:cubicBezTo>
                      <a:pt x="24822" y="5498"/>
                      <a:pt x="19723" y="652"/>
                      <a:pt x="13864" y="19"/>
                    </a:cubicBezTo>
                    <a:cubicBezTo>
                      <a:pt x="13841" y="13"/>
                      <a:pt x="13820" y="11"/>
                      <a:pt x="13800" y="11"/>
                    </a:cubicBezTo>
                    <a:cubicBezTo>
                      <a:pt x="13714" y="11"/>
                      <a:pt x="13662" y="62"/>
                      <a:pt x="13611" y="114"/>
                    </a:cubicBezTo>
                    <a:cubicBezTo>
                      <a:pt x="13011" y="38"/>
                      <a:pt x="12408" y="1"/>
                      <a:pt x="118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944" y="4156619"/>
              <a:ext cx="1032052" cy="1032052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54" b="97692" l="2381" r="96825">
                        <a14:foregroundMark x1="59921" y1="11026" x2="57143" y2="13846"/>
                        <a14:foregroundMark x1="61111" y1="6410" x2="63095" y2="6923"/>
                        <a14:foregroundMark x1="72222" y1="30000" x2="71825" y2="31026"/>
                        <a14:foregroundMark x1="38889" y1="39744" x2="36111" y2="41538"/>
                        <a14:foregroundMark x1="37698" y1="39487" x2="35317" y2="42051"/>
                        <a14:foregroundMark x1="36905" y1="39744" x2="35317" y2="41282"/>
                        <a14:foregroundMark x1="38095" y1="38462" x2="38492" y2="43846"/>
                        <a14:foregroundMark x1="40873" y1="39487" x2="37698" y2="41282"/>
                        <a14:foregroundMark x1="41270" y1="41026" x2="36508" y2="40769"/>
                        <a14:foregroundMark x1="7937" y1="56667" x2="11111" y2="75128"/>
                        <a14:foregroundMark x1="11111" y1="75128" x2="32937" y2="93846"/>
                        <a14:foregroundMark x1="32937" y1="93846" x2="76190" y2="88718"/>
                        <a14:foregroundMark x1="36905" y1="97179" x2="51984" y2="95897"/>
                        <a14:foregroundMark x1="22222" y1="95641" x2="33333" y2="96410"/>
                        <a14:foregroundMark x1="84127" y1="49231" x2="96825" y2="54872"/>
                        <a14:foregroundMark x1="60317" y1="14872" x2="60317" y2="11026"/>
                        <a14:foregroundMark x1="71825" y1="30769" x2="71825" y2="31282"/>
                        <a14:foregroundMark x1="2778" y1="58718" x2="4762" y2="55641"/>
                        <a14:foregroundMark x1="71825" y1="54615" x2="68651" y2="59487"/>
                        <a14:foregroundMark x1="22222" y1="97436" x2="25397" y2="97949"/>
                        <a14:foregroundMark x1="15079" y1="96410" x2="15079" y2="96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7950" y="4416057"/>
            <a:ext cx="1589946" cy="2461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14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5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挑战台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1" t="16554" r="29838" b="21552"/>
          <a:stretch>
            <a:fillRect/>
          </a:stretch>
        </p:blipFill>
        <p:spPr>
          <a:xfrm rot="822656">
            <a:off x="6872491" y="292281"/>
            <a:ext cx="503883" cy="8079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39" y="1702759"/>
            <a:ext cx="7518816" cy="40385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71" y="461890"/>
            <a:ext cx="4885160" cy="856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51" y="2651235"/>
            <a:ext cx="4356538" cy="435653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69773" y="1928977"/>
            <a:ext cx="4607724" cy="3965335"/>
            <a:chOff x="1162455" y="1613667"/>
            <a:chExt cx="4607724" cy="3965335"/>
          </a:xfrm>
        </p:grpSpPr>
        <p:sp>
          <p:nvSpPr>
            <p:cNvPr id="7" name="Google Shape;1006;p45"/>
            <p:cNvSpPr/>
            <p:nvPr/>
          </p:nvSpPr>
          <p:spPr>
            <a:xfrm>
              <a:off x="1162455" y="3354456"/>
              <a:ext cx="4607724" cy="2224546"/>
            </a:xfrm>
            <a:custGeom>
              <a:avLst/>
              <a:gdLst/>
              <a:ahLst/>
              <a:cxnLst/>
              <a:rect l="l" t="t" r="r" b="b"/>
              <a:pathLst>
                <a:path w="113193" h="55841" extrusionOk="0">
                  <a:moveTo>
                    <a:pt x="0" y="0"/>
                  </a:moveTo>
                  <a:lnTo>
                    <a:pt x="0" y="44696"/>
                  </a:lnTo>
                  <a:cubicBezTo>
                    <a:pt x="0" y="45875"/>
                    <a:pt x="953" y="46827"/>
                    <a:pt x="2131" y="46827"/>
                  </a:cubicBezTo>
                  <a:lnTo>
                    <a:pt x="47232" y="46827"/>
                  </a:lnTo>
                  <a:lnTo>
                    <a:pt x="56579" y="55840"/>
                  </a:lnTo>
                  <a:lnTo>
                    <a:pt x="65949" y="46827"/>
                  </a:lnTo>
                  <a:lnTo>
                    <a:pt x="113193" y="46827"/>
                  </a:lnTo>
                  <a:lnTo>
                    <a:pt x="11319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4800" kern="0">
                <a:solidFill>
                  <a:srgbClr val="999999"/>
                </a:solidFill>
                <a:latin typeface="Calibri" panose="020F0502020204030204"/>
                <a:cs typeface="Calibri" panose="020F0502020204030204"/>
                <a:sym typeface="Arial" panose="020B0604020202020204"/>
              </a:endParaRPr>
            </a:p>
          </p:txBody>
        </p:sp>
        <p:sp>
          <p:nvSpPr>
            <p:cNvPr id="8" name="Google Shape;1014;p45"/>
            <p:cNvSpPr/>
            <p:nvPr/>
          </p:nvSpPr>
          <p:spPr>
            <a:xfrm>
              <a:off x="1162455" y="1613667"/>
              <a:ext cx="4607724" cy="2113694"/>
            </a:xfrm>
            <a:custGeom>
              <a:avLst/>
              <a:gdLst/>
              <a:ahLst/>
              <a:cxnLst/>
              <a:rect l="l" t="t" r="r" b="b"/>
              <a:pathLst>
                <a:path w="113193" h="55842" extrusionOk="0">
                  <a:moveTo>
                    <a:pt x="113193" y="1"/>
                  </a:moveTo>
                  <a:lnTo>
                    <a:pt x="2036" y="1"/>
                  </a:lnTo>
                  <a:cubicBezTo>
                    <a:pt x="905" y="1"/>
                    <a:pt x="0" y="906"/>
                    <a:pt x="0" y="2037"/>
                  </a:cubicBezTo>
                  <a:lnTo>
                    <a:pt x="0" y="46816"/>
                  </a:lnTo>
                  <a:lnTo>
                    <a:pt x="47244" y="46816"/>
                  </a:lnTo>
                  <a:lnTo>
                    <a:pt x="56591" y="55841"/>
                  </a:lnTo>
                  <a:lnTo>
                    <a:pt x="65937" y="46816"/>
                  </a:lnTo>
                  <a:lnTo>
                    <a:pt x="113193" y="46816"/>
                  </a:lnTo>
                  <a:lnTo>
                    <a:pt x="113193" y="1"/>
                  </a:lnTo>
                  <a:close/>
                </a:path>
              </a:pathLst>
            </a:custGeom>
            <a:solidFill>
              <a:srgbClr val="EFC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2400" kern="0" dirty="0">
                <a:solidFill>
                  <a:srgbClr val="FFFFFF"/>
                </a:solidFill>
                <a:latin typeface="Abadi" panose="020B0604020104020204" pitchFamily="34" charset="0"/>
                <a:sym typeface="Arial" panose="020B0604020202020204"/>
              </a:endParaRPr>
            </a:p>
          </p:txBody>
        </p:sp>
        <p:sp>
          <p:nvSpPr>
            <p:cNvPr id="9" name="Synergistically utilize technically sound portals with frictionless chains. Dramatically customize…"/>
            <p:cNvSpPr txBox="1"/>
            <p:nvPr/>
          </p:nvSpPr>
          <p:spPr>
            <a:xfrm>
              <a:off x="1420451" y="1856582"/>
              <a:ext cx="4165808" cy="125495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defTabSz="412750" hangingPunct="0">
                <a:lnSpc>
                  <a:spcPct val="120000"/>
                </a:lnSpc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sz="2400" kern="0" dirty="0">
                  <a:solidFill>
                    <a:srgbClr val="182347"/>
                  </a:solidFill>
                  <a:latin typeface="文鼎奈谷米POP体_B" panose="040B0800000000000000" pitchFamily="82" charset="-122"/>
                  <a:ea typeface="文鼎奈谷米POP体_B" panose="040B0800000000000000" pitchFamily="82" charset="-122"/>
                  <a:sym typeface="Roboto Light" panose="02000000000000000000"/>
                </a:rPr>
                <a:t>（</a:t>
              </a:r>
              <a:r>
                <a:rPr lang="en-US" altLang="zh-CN" sz="2400" kern="0" dirty="0">
                  <a:solidFill>
                    <a:srgbClr val="182347"/>
                  </a:solidFill>
                  <a:latin typeface="文鼎奈谷米POP体_B" panose="040B0800000000000000" pitchFamily="82" charset="-122"/>
                  <a:ea typeface="文鼎奈谷米POP体_B" panose="040B0800000000000000" pitchFamily="82" charset="-122"/>
                  <a:sym typeface="Roboto Light" panose="02000000000000000000"/>
                </a:rPr>
                <a:t>1</a:t>
              </a:r>
              <a:r>
                <a:rPr lang="zh-CN" altLang="en-US" sz="2400" kern="0" dirty="0">
                  <a:solidFill>
                    <a:srgbClr val="182347"/>
                  </a:solidFill>
                  <a:latin typeface="文鼎奈谷米POP体_B" panose="040B0800000000000000" pitchFamily="82" charset="-122"/>
                  <a:ea typeface="文鼎奈谷米POP体_B" panose="040B0800000000000000" pitchFamily="82" charset="-122"/>
                  <a:sym typeface="Roboto Light" panose="02000000000000000000"/>
                </a:rPr>
                <a:t>）电脑是一个比较复杂的控制系统，想一想，在使用电脑时有哪些安全防护措施？</a:t>
              </a:r>
              <a:endParaRPr lang="en-US" altLang="zh-CN" sz="2400" kern="0" dirty="0">
                <a:solidFill>
                  <a:srgbClr val="182347"/>
                </a:solidFill>
                <a:latin typeface="文鼎奈谷米POP体_B" panose="040B0800000000000000" pitchFamily="82" charset="-122"/>
                <a:ea typeface="文鼎奈谷米POP体_B" panose="040B0800000000000000" pitchFamily="82" charset="-122"/>
                <a:sym typeface="Roboto Light" panose="02000000000000000000"/>
              </a:endParaRPr>
            </a:p>
          </p:txBody>
        </p:sp>
        <p:sp>
          <p:nvSpPr>
            <p:cNvPr id="10" name="Synergistically utilize technically sound portals with frictionless chains. Dramatically customize…"/>
            <p:cNvSpPr txBox="1"/>
            <p:nvPr/>
          </p:nvSpPr>
          <p:spPr>
            <a:xfrm>
              <a:off x="1420451" y="3712223"/>
              <a:ext cx="3950285" cy="125495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defTabSz="412750" hangingPunct="0">
                <a:lnSpc>
                  <a:spcPct val="120000"/>
                </a:lnSpc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sz="2400" kern="0" dirty="0">
                  <a:solidFill>
                    <a:srgbClr val="182347"/>
                  </a:solidFill>
                  <a:latin typeface="文鼎奈谷米POP体_B" panose="040B0800000000000000" pitchFamily="82" charset="-122"/>
                  <a:ea typeface="文鼎奈谷米POP体_B" panose="040B0800000000000000" pitchFamily="82" charset="-122"/>
                  <a:sym typeface="Roboto Light" panose="02000000000000000000"/>
                </a:rPr>
                <a:t>（</a:t>
              </a:r>
              <a:r>
                <a:rPr lang="en-US" altLang="zh-CN" sz="2400" kern="0" dirty="0">
                  <a:solidFill>
                    <a:srgbClr val="182347"/>
                  </a:solidFill>
                  <a:latin typeface="文鼎奈谷米POP体_B" panose="040B0800000000000000" pitchFamily="82" charset="-122"/>
                  <a:ea typeface="文鼎奈谷米POP体_B" panose="040B0800000000000000" pitchFamily="82" charset="-122"/>
                  <a:sym typeface="Roboto Light" panose="02000000000000000000"/>
                </a:rPr>
                <a:t>2</a:t>
              </a:r>
              <a:r>
                <a:rPr lang="zh-CN" altLang="en-US" sz="2400" kern="0" dirty="0">
                  <a:solidFill>
                    <a:srgbClr val="182347"/>
                  </a:solidFill>
                  <a:latin typeface="文鼎奈谷米POP体_B" panose="040B0800000000000000" pitchFamily="82" charset="-122"/>
                  <a:ea typeface="文鼎奈谷米POP体_B" panose="040B0800000000000000" pitchFamily="82" charset="-122"/>
                  <a:sym typeface="Roboto Light" panose="02000000000000000000"/>
                </a:rPr>
                <a:t>）观察校园中有哪些设备存在安全隐患，如何消除安全隐患，预防事故发生？</a:t>
              </a:r>
              <a:endParaRPr lang="en-US" altLang="zh-CN" sz="2400" kern="0" dirty="0">
                <a:solidFill>
                  <a:srgbClr val="182347"/>
                </a:solidFill>
                <a:latin typeface="文鼎奈谷米POP体_B" panose="040B0800000000000000" pitchFamily="82" charset="-122"/>
                <a:ea typeface="文鼎奈谷米POP体_B" panose="040B0800000000000000" pitchFamily="82" charset="-122"/>
                <a:sym typeface="Roboto Light" panose="0200000000000000000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70" y="418751"/>
            <a:ext cx="2368961" cy="236896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585011" y="672102"/>
            <a:ext cx="2161224" cy="510760"/>
            <a:chOff x="425485" y="317314"/>
            <a:chExt cx="2161224" cy="510760"/>
          </a:xfrm>
        </p:grpSpPr>
        <p:sp>
          <p:nvSpPr>
            <p:cNvPr id="3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4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挑战台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030175" y="673507"/>
            <a:ext cx="6529244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114300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  <a:defRPr sz="2400" ker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</a:rPr>
              <a:t> 说一说，课后与同学们交流你的想法</a:t>
            </a:r>
            <a:endParaRPr lang="zh-CN" altLang="zh-CN" sz="28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70" y="3426851"/>
            <a:ext cx="2368961" cy="23689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51" y="4897820"/>
            <a:ext cx="2427091" cy="2427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10999780" y="634549"/>
            <a:ext cx="101370" cy="1330760"/>
            <a:chOff x="508216" y="2820579"/>
            <a:chExt cx="196770" cy="2583143"/>
          </a:xfrm>
          <a:solidFill>
            <a:schemeClr val="tx1"/>
          </a:solidFill>
        </p:grpSpPr>
        <p:sp>
          <p:nvSpPr>
            <p:cNvPr id="4" name="椭圆 3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427983" y="2538388"/>
            <a:ext cx="5414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用所学知识</a:t>
            </a:r>
            <a:b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探究未知世界吧！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28" y="4483727"/>
            <a:ext cx="1470914" cy="1470914"/>
          </a:xfrm>
          <a:prstGeom prst="rect">
            <a:avLst/>
          </a:prstGeom>
        </p:spPr>
      </p:pic>
      <p:sp>
        <p:nvSpPr>
          <p:cNvPr id="14" name="Google Shape;1793;p46"/>
          <p:cNvSpPr/>
          <p:nvPr/>
        </p:nvSpPr>
        <p:spPr>
          <a:xfrm>
            <a:off x="5920868" y="2033718"/>
            <a:ext cx="225199" cy="2395455"/>
          </a:xfrm>
          <a:custGeom>
            <a:avLst/>
            <a:gdLst/>
            <a:ahLst/>
            <a:cxnLst/>
            <a:rect l="l" t="t" r="r" b="b"/>
            <a:pathLst>
              <a:path w="5100" h="54249" extrusionOk="0">
                <a:moveTo>
                  <a:pt x="1996" y="0"/>
                </a:moveTo>
                <a:cubicBezTo>
                  <a:pt x="1742" y="0"/>
                  <a:pt x="1552" y="190"/>
                  <a:pt x="1552" y="475"/>
                </a:cubicBezTo>
                <a:cubicBezTo>
                  <a:pt x="1521" y="1077"/>
                  <a:pt x="1521" y="1679"/>
                  <a:pt x="1489" y="2280"/>
                </a:cubicBezTo>
                <a:cubicBezTo>
                  <a:pt x="1457" y="2819"/>
                  <a:pt x="1426" y="3357"/>
                  <a:pt x="1394" y="3864"/>
                </a:cubicBezTo>
                <a:cubicBezTo>
                  <a:pt x="1362" y="4402"/>
                  <a:pt x="1331" y="4940"/>
                  <a:pt x="1299" y="5447"/>
                </a:cubicBezTo>
                <a:cubicBezTo>
                  <a:pt x="1299" y="6017"/>
                  <a:pt x="1299" y="6556"/>
                  <a:pt x="1267" y="7094"/>
                </a:cubicBezTo>
                <a:cubicBezTo>
                  <a:pt x="1236" y="8171"/>
                  <a:pt x="1204" y="9216"/>
                  <a:pt x="1172" y="10261"/>
                </a:cubicBezTo>
                <a:cubicBezTo>
                  <a:pt x="1141" y="10799"/>
                  <a:pt x="1141" y="11306"/>
                  <a:pt x="1109" y="11844"/>
                </a:cubicBezTo>
                <a:cubicBezTo>
                  <a:pt x="1077" y="12383"/>
                  <a:pt x="1077" y="12921"/>
                  <a:pt x="1046" y="13428"/>
                </a:cubicBezTo>
                <a:cubicBezTo>
                  <a:pt x="1014" y="13998"/>
                  <a:pt x="982" y="14536"/>
                  <a:pt x="982" y="15106"/>
                </a:cubicBezTo>
                <a:cubicBezTo>
                  <a:pt x="951" y="15613"/>
                  <a:pt x="887" y="16120"/>
                  <a:pt x="887" y="16626"/>
                </a:cubicBezTo>
                <a:cubicBezTo>
                  <a:pt x="856" y="17703"/>
                  <a:pt x="792" y="18748"/>
                  <a:pt x="729" y="19825"/>
                </a:cubicBezTo>
                <a:cubicBezTo>
                  <a:pt x="697" y="20902"/>
                  <a:pt x="634" y="21978"/>
                  <a:pt x="602" y="23023"/>
                </a:cubicBezTo>
                <a:cubicBezTo>
                  <a:pt x="571" y="24100"/>
                  <a:pt x="539" y="25145"/>
                  <a:pt x="507" y="26222"/>
                </a:cubicBezTo>
                <a:cubicBezTo>
                  <a:pt x="476" y="26729"/>
                  <a:pt x="476" y="27267"/>
                  <a:pt x="444" y="27774"/>
                </a:cubicBezTo>
                <a:cubicBezTo>
                  <a:pt x="444" y="28312"/>
                  <a:pt x="444" y="41296"/>
                  <a:pt x="444" y="41835"/>
                </a:cubicBezTo>
                <a:cubicBezTo>
                  <a:pt x="412" y="42911"/>
                  <a:pt x="412" y="43988"/>
                  <a:pt x="381" y="45065"/>
                </a:cubicBezTo>
                <a:cubicBezTo>
                  <a:pt x="381" y="45603"/>
                  <a:pt x="349" y="46173"/>
                  <a:pt x="317" y="46743"/>
                </a:cubicBezTo>
                <a:cubicBezTo>
                  <a:pt x="317" y="47250"/>
                  <a:pt x="317" y="47788"/>
                  <a:pt x="286" y="48327"/>
                </a:cubicBezTo>
                <a:cubicBezTo>
                  <a:pt x="286" y="48833"/>
                  <a:pt x="254" y="49309"/>
                  <a:pt x="222" y="49815"/>
                </a:cubicBezTo>
                <a:cubicBezTo>
                  <a:pt x="222" y="50290"/>
                  <a:pt x="191" y="50765"/>
                  <a:pt x="159" y="51240"/>
                </a:cubicBezTo>
                <a:cubicBezTo>
                  <a:pt x="127" y="51589"/>
                  <a:pt x="96" y="51937"/>
                  <a:pt x="96" y="52285"/>
                </a:cubicBezTo>
                <a:cubicBezTo>
                  <a:pt x="64" y="52539"/>
                  <a:pt x="64" y="52824"/>
                  <a:pt x="32" y="53077"/>
                </a:cubicBezTo>
                <a:cubicBezTo>
                  <a:pt x="32" y="53204"/>
                  <a:pt x="1" y="53330"/>
                  <a:pt x="32" y="53489"/>
                </a:cubicBezTo>
                <a:cubicBezTo>
                  <a:pt x="96" y="53647"/>
                  <a:pt x="159" y="53805"/>
                  <a:pt x="286" y="53901"/>
                </a:cubicBezTo>
                <a:cubicBezTo>
                  <a:pt x="412" y="54027"/>
                  <a:pt x="539" y="54091"/>
                  <a:pt x="697" y="54154"/>
                </a:cubicBezTo>
                <a:cubicBezTo>
                  <a:pt x="761" y="54186"/>
                  <a:pt x="824" y="54186"/>
                  <a:pt x="856" y="54186"/>
                </a:cubicBezTo>
                <a:cubicBezTo>
                  <a:pt x="1172" y="54249"/>
                  <a:pt x="1457" y="54249"/>
                  <a:pt x="1774" y="54249"/>
                </a:cubicBezTo>
                <a:cubicBezTo>
                  <a:pt x="2312" y="54217"/>
                  <a:pt x="2851" y="54091"/>
                  <a:pt x="3389" y="54027"/>
                </a:cubicBezTo>
                <a:cubicBezTo>
                  <a:pt x="3579" y="53996"/>
                  <a:pt x="3738" y="53964"/>
                  <a:pt x="3959" y="53964"/>
                </a:cubicBezTo>
                <a:cubicBezTo>
                  <a:pt x="4213" y="53964"/>
                  <a:pt x="4466" y="53964"/>
                  <a:pt x="4719" y="53901"/>
                </a:cubicBezTo>
                <a:cubicBezTo>
                  <a:pt x="4941" y="53869"/>
                  <a:pt x="5099" y="53647"/>
                  <a:pt x="5099" y="53394"/>
                </a:cubicBezTo>
                <a:cubicBezTo>
                  <a:pt x="5099" y="53267"/>
                  <a:pt x="5036" y="53140"/>
                  <a:pt x="4941" y="53045"/>
                </a:cubicBezTo>
                <a:cubicBezTo>
                  <a:pt x="4859" y="52963"/>
                  <a:pt x="4753" y="52881"/>
                  <a:pt x="4643" y="52881"/>
                </a:cubicBezTo>
                <a:cubicBezTo>
                  <a:pt x="4627" y="52881"/>
                  <a:pt x="4610" y="52883"/>
                  <a:pt x="4593" y="52887"/>
                </a:cubicBezTo>
                <a:cubicBezTo>
                  <a:pt x="4529" y="52898"/>
                  <a:pt x="4466" y="52901"/>
                  <a:pt x="4403" y="52901"/>
                </a:cubicBezTo>
                <a:cubicBezTo>
                  <a:pt x="4276" y="52901"/>
                  <a:pt x="4149" y="52887"/>
                  <a:pt x="4023" y="52887"/>
                </a:cubicBezTo>
                <a:cubicBezTo>
                  <a:pt x="3833" y="52919"/>
                  <a:pt x="3643" y="52919"/>
                  <a:pt x="3452" y="52950"/>
                </a:cubicBezTo>
                <a:cubicBezTo>
                  <a:pt x="3104" y="52982"/>
                  <a:pt x="2756" y="53045"/>
                  <a:pt x="2407" y="53077"/>
                </a:cubicBezTo>
                <a:cubicBezTo>
                  <a:pt x="2281" y="53109"/>
                  <a:pt x="2154" y="53109"/>
                  <a:pt x="2027" y="53140"/>
                </a:cubicBezTo>
                <a:cubicBezTo>
                  <a:pt x="1869" y="53140"/>
                  <a:pt x="1711" y="53172"/>
                  <a:pt x="1584" y="53172"/>
                </a:cubicBezTo>
                <a:cubicBezTo>
                  <a:pt x="1426" y="53172"/>
                  <a:pt x="1299" y="53172"/>
                  <a:pt x="1141" y="53140"/>
                </a:cubicBezTo>
                <a:cubicBezTo>
                  <a:pt x="1077" y="53140"/>
                  <a:pt x="1046" y="53109"/>
                  <a:pt x="982" y="53109"/>
                </a:cubicBezTo>
                <a:cubicBezTo>
                  <a:pt x="982" y="52887"/>
                  <a:pt x="1014" y="52697"/>
                  <a:pt x="1014" y="52475"/>
                </a:cubicBezTo>
                <a:cubicBezTo>
                  <a:pt x="1046" y="52222"/>
                  <a:pt x="1046" y="51969"/>
                  <a:pt x="1077" y="51715"/>
                </a:cubicBezTo>
                <a:cubicBezTo>
                  <a:pt x="1109" y="51240"/>
                  <a:pt x="1109" y="50734"/>
                  <a:pt x="1141" y="50259"/>
                </a:cubicBezTo>
                <a:cubicBezTo>
                  <a:pt x="1172" y="49720"/>
                  <a:pt x="1172" y="49182"/>
                  <a:pt x="1204" y="48675"/>
                </a:cubicBezTo>
                <a:cubicBezTo>
                  <a:pt x="1236" y="48168"/>
                  <a:pt x="1236" y="47662"/>
                  <a:pt x="1236" y="47155"/>
                </a:cubicBezTo>
                <a:cubicBezTo>
                  <a:pt x="1267" y="46585"/>
                  <a:pt x="1299" y="46047"/>
                  <a:pt x="1299" y="45508"/>
                </a:cubicBezTo>
                <a:cubicBezTo>
                  <a:pt x="1331" y="44970"/>
                  <a:pt x="1362" y="44400"/>
                  <a:pt x="1362" y="43861"/>
                </a:cubicBezTo>
                <a:cubicBezTo>
                  <a:pt x="1362" y="42753"/>
                  <a:pt x="1394" y="29262"/>
                  <a:pt x="1394" y="28154"/>
                </a:cubicBezTo>
                <a:cubicBezTo>
                  <a:pt x="1426" y="27109"/>
                  <a:pt x="1457" y="26064"/>
                  <a:pt x="1489" y="25018"/>
                </a:cubicBezTo>
                <a:cubicBezTo>
                  <a:pt x="1521" y="23942"/>
                  <a:pt x="1552" y="22865"/>
                  <a:pt x="1616" y="21757"/>
                </a:cubicBezTo>
                <a:cubicBezTo>
                  <a:pt x="1647" y="20712"/>
                  <a:pt x="1679" y="19666"/>
                  <a:pt x="1742" y="18621"/>
                </a:cubicBezTo>
                <a:cubicBezTo>
                  <a:pt x="1774" y="17576"/>
                  <a:pt x="1806" y="16500"/>
                  <a:pt x="1837" y="15454"/>
                </a:cubicBezTo>
                <a:cubicBezTo>
                  <a:pt x="1901" y="14378"/>
                  <a:pt x="1932" y="13333"/>
                  <a:pt x="1964" y="12256"/>
                </a:cubicBezTo>
                <a:cubicBezTo>
                  <a:pt x="2027" y="11179"/>
                  <a:pt x="2059" y="10102"/>
                  <a:pt x="2091" y="9026"/>
                </a:cubicBezTo>
                <a:cubicBezTo>
                  <a:pt x="2154" y="7981"/>
                  <a:pt x="2186" y="6904"/>
                  <a:pt x="2186" y="5859"/>
                </a:cubicBezTo>
                <a:cubicBezTo>
                  <a:pt x="2217" y="5320"/>
                  <a:pt x="2217" y="4782"/>
                  <a:pt x="2249" y="4244"/>
                </a:cubicBezTo>
                <a:cubicBezTo>
                  <a:pt x="2281" y="3737"/>
                  <a:pt x="2344" y="3199"/>
                  <a:pt x="2376" y="2692"/>
                </a:cubicBezTo>
                <a:cubicBezTo>
                  <a:pt x="2376" y="2344"/>
                  <a:pt x="2407" y="2027"/>
                  <a:pt x="2407" y="1679"/>
                </a:cubicBezTo>
                <a:cubicBezTo>
                  <a:pt x="2439" y="1267"/>
                  <a:pt x="2439" y="887"/>
                  <a:pt x="2439" y="475"/>
                </a:cubicBezTo>
                <a:cubicBezTo>
                  <a:pt x="2439" y="222"/>
                  <a:pt x="2249" y="0"/>
                  <a:pt x="1996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2206;p53"/>
          <p:cNvSpPr/>
          <p:nvPr/>
        </p:nvSpPr>
        <p:spPr>
          <a:xfrm>
            <a:off x="6638987" y="4810852"/>
            <a:ext cx="889295" cy="778768"/>
          </a:xfrm>
          <a:custGeom>
            <a:avLst/>
            <a:gdLst/>
            <a:ahLst/>
            <a:cxnLst/>
            <a:rect l="l" t="t" r="r" b="b"/>
            <a:pathLst>
              <a:path w="21676" h="18982" extrusionOk="0">
                <a:moveTo>
                  <a:pt x="10442" y="0"/>
                </a:moveTo>
                <a:cubicBezTo>
                  <a:pt x="5063" y="0"/>
                  <a:pt x="1" y="3545"/>
                  <a:pt x="108" y="9481"/>
                </a:cubicBezTo>
                <a:cubicBezTo>
                  <a:pt x="203" y="13661"/>
                  <a:pt x="2515" y="16733"/>
                  <a:pt x="5841" y="18443"/>
                </a:cubicBezTo>
                <a:cubicBezTo>
                  <a:pt x="6981" y="18601"/>
                  <a:pt x="8121" y="18728"/>
                  <a:pt x="9261" y="18823"/>
                </a:cubicBezTo>
                <a:cubicBezTo>
                  <a:pt x="9283" y="18800"/>
                  <a:pt x="9306" y="18778"/>
                  <a:pt x="9339" y="18778"/>
                </a:cubicBezTo>
                <a:cubicBezTo>
                  <a:pt x="9353" y="18778"/>
                  <a:pt x="9369" y="18782"/>
                  <a:pt x="9388" y="18791"/>
                </a:cubicBezTo>
                <a:cubicBezTo>
                  <a:pt x="9641" y="18823"/>
                  <a:pt x="9894" y="18855"/>
                  <a:pt x="10148" y="18886"/>
                </a:cubicBezTo>
                <a:cubicBezTo>
                  <a:pt x="10433" y="18918"/>
                  <a:pt x="10718" y="18918"/>
                  <a:pt x="11034" y="18950"/>
                </a:cubicBezTo>
                <a:cubicBezTo>
                  <a:pt x="11066" y="18950"/>
                  <a:pt x="11066" y="18950"/>
                  <a:pt x="11098" y="18981"/>
                </a:cubicBezTo>
                <a:cubicBezTo>
                  <a:pt x="12111" y="18981"/>
                  <a:pt x="13093" y="18855"/>
                  <a:pt x="14106" y="18538"/>
                </a:cubicBezTo>
                <a:cubicBezTo>
                  <a:pt x="14170" y="18538"/>
                  <a:pt x="14233" y="18538"/>
                  <a:pt x="14265" y="18569"/>
                </a:cubicBezTo>
                <a:cubicBezTo>
                  <a:pt x="17400" y="17524"/>
                  <a:pt x="19965" y="15118"/>
                  <a:pt x="20662" y="11634"/>
                </a:cubicBezTo>
                <a:cubicBezTo>
                  <a:pt x="21675" y="6472"/>
                  <a:pt x="18287" y="1532"/>
                  <a:pt x="13251" y="328"/>
                </a:cubicBezTo>
                <a:cubicBezTo>
                  <a:pt x="12322" y="108"/>
                  <a:pt x="11377" y="0"/>
                  <a:pt x="10442" y="0"/>
                </a:cubicBezTo>
                <a:close/>
              </a:path>
            </a:pathLst>
          </a:custGeom>
          <a:solidFill>
            <a:srgbClr val="1823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30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rPr>
              <a:t> </a:t>
            </a:r>
            <a:endParaRPr kumimoji="0" sz="3065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Fira Sans"/>
              <a:sym typeface="Fira Sans"/>
            </a:endParaRPr>
          </a:p>
        </p:txBody>
      </p:sp>
      <p:sp>
        <p:nvSpPr>
          <p:cNvPr id="16" name="Google Shape;2207;p53"/>
          <p:cNvSpPr/>
          <p:nvPr/>
        </p:nvSpPr>
        <p:spPr>
          <a:xfrm>
            <a:off x="6582656" y="4776759"/>
            <a:ext cx="1018364" cy="871407"/>
          </a:xfrm>
          <a:custGeom>
            <a:avLst/>
            <a:gdLst/>
            <a:ahLst/>
            <a:cxnLst/>
            <a:rect l="l" t="t" r="r" b="b"/>
            <a:pathLst>
              <a:path w="24822" h="21240" extrusionOk="0">
                <a:moveTo>
                  <a:pt x="11815" y="831"/>
                </a:moveTo>
                <a:cubicBezTo>
                  <a:pt x="12750" y="831"/>
                  <a:pt x="13695" y="939"/>
                  <a:pt x="14624" y="1159"/>
                </a:cubicBezTo>
                <a:cubicBezTo>
                  <a:pt x="19660" y="2363"/>
                  <a:pt x="23048" y="7303"/>
                  <a:pt x="22035" y="12465"/>
                </a:cubicBezTo>
                <a:cubicBezTo>
                  <a:pt x="21338" y="15949"/>
                  <a:pt x="18773" y="18355"/>
                  <a:pt x="15638" y="19400"/>
                </a:cubicBezTo>
                <a:cubicBezTo>
                  <a:pt x="15622" y="19385"/>
                  <a:pt x="15598" y="19377"/>
                  <a:pt x="15570" y="19377"/>
                </a:cubicBezTo>
                <a:cubicBezTo>
                  <a:pt x="15543" y="19377"/>
                  <a:pt x="15511" y="19385"/>
                  <a:pt x="15479" y="19400"/>
                </a:cubicBezTo>
                <a:cubicBezTo>
                  <a:pt x="14466" y="19686"/>
                  <a:pt x="13484" y="19812"/>
                  <a:pt x="12471" y="19812"/>
                </a:cubicBezTo>
                <a:cubicBezTo>
                  <a:pt x="12439" y="19781"/>
                  <a:pt x="12439" y="19781"/>
                  <a:pt x="12407" y="19781"/>
                </a:cubicBezTo>
                <a:cubicBezTo>
                  <a:pt x="12091" y="19749"/>
                  <a:pt x="11806" y="19749"/>
                  <a:pt x="11521" y="19717"/>
                </a:cubicBezTo>
                <a:cubicBezTo>
                  <a:pt x="11267" y="19686"/>
                  <a:pt x="11014" y="19654"/>
                  <a:pt x="10761" y="19622"/>
                </a:cubicBezTo>
                <a:cubicBezTo>
                  <a:pt x="10742" y="19613"/>
                  <a:pt x="10726" y="19609"/>
                  <a:pt x="10712" y="19609"/>
                </a:cubicBezTo>
                <a:cubicBezTo>
                  <a:pt x="10679" y="19609"/>
                  <a:pt x="10656" y="19631"/>
                  <a:pt x="10634" y="19654"/>
                </a:cubicBezTo>
                <a:cubicBezTo>
                  <a:pt x="9494" y="19559"/>
                  <a:pt x="8354" y="19432"/>
                  <a:pt x="7214" y="19274"/>
                </a:cubicBezTo>
                <a:cubicBezTo>
                  <a:pt x="3888" y="17564"/>
                  <a:pt x="1576" y="14492"/>
                  <a:pt x="1481" y="10312"/>
                </a:cubicBezTo>
                <a:cubicBezTo>
                  <a:pt x="1374" y="4376"/>
                  <a:pt x="6436" y="831"/>
                  <a:pt x="11815" y="831"/>
                </a:cubicBezTo>
                <a:close/>
                <a:moveTo>
                  <a:pt x="8591" y="19882"/>
                </a:moveTo>
                <a:cubicBezTo>
                  <a:pt x="8746" y="19939"/>
                  <a:pt x="8930" y="19940"/>
                  <a:pt x="9114" y="19971"/>
                </a:cubicBezTo>
                <a:cubicBezTo>
                  <a:pt x="9335" y="20066"/>
                  <a:pt x="9589" y="20129"/>
                  <a:pt x="9842" y="20192"/>
                </a:cubicBezTo>
                <a:cubicBezTo>
                  <a:pt x="9842" y="20224"/>
                  <a:pt x="9842" y="20287"/>
                  <a:pt x="9874" y="20319"/>
                </a:cubicBezTo>
                <a:cubicBezTo>
                  <a:pt x="9436" y="20194"/>
                  <a:pt x="8999" y="20038"/>
                  <a:pt x="8591" y="19882"/>
                </a:cubicBezTo>
                <a:close/>
                <a:moveTo>
                  <a:pt x="11809" y="1"/>
                </a:moveTo>
                <a:cubicBezTo>
                  <a:pt x="6404" y="1"/>
                  <a:pt x="1288" y="3070"/>
                  <a:pt x="690" y="8886"/>
                </a:cubicBezTo>
                <a:cubicBezTo>
                  <a:pt x="0" y="15311"/>
                  <a:pt x="5048" y="21239"/>
                  <a:pt x="11537" y="21239"/>
                </a:cubicBezTo>
                <a:cubicBezTo>
                  <a:pt x="11605" y="21239"/>
                  <a:pt x="11674" y="21239"/>
                  <a:pt x="11742" y="21237"/>
                </a:cubicBezTo>
                <a:cubicBezTo>
                  <a:pt x="11837" y="21237"/>
                  <a:pt x="11932" y="21174"/>
                  <a:pt x="11964" y="21111"/>
                </a:cubicBezTo>
                <a:cubicBezTo>
                  <a:pt x="12371" y="21154"/>
                  <a:pt x="12793" y="21176"/>
                  <a:pt x="13222" y="21176"/>
                </a:cubicBezTo>
                <a:cubicBezTo>
                  <a:pt x="15596" y="21176"/>
                  <a:pt x="18211" y="20522"/>
                  <a:pt x="20008" y="19369"/>
                </a:cubicBezTo>
                <a:cubicBezTo>
                  <a:pt x="22351" y="17880"/>
                  <a:pt x="23745" y="14365"/>
                  <a:pt x="24062" y="11737"/>
                </a:cubicBezTo>
                <a:cubicBezTo>
                  <a:pt x="24822" y="5498"/>
                  <a:pt x="19723" y="652"/>
                  <a:pt x="13864" y="19"/>
                </a:cubicBezTo>
                <a:cubicBezTo>
                  <a:pt x="13841" y="13"/>
                  <a:pt x="13820" y="11"/>
                  <a:pt x="13800" y="11"/>
                </a:cubicBezTo>
                <a:cubicBezTo>
                  <a:pt x="13714" y="11"/>
                  <a:pt x="13662" y="62"/>
                  <a:pt x="13611" y="114"/>
                </a:cubicBezTo>
                <a:cubicBezTo>
                  <a:pt x="13011" y="38"/>
                  <a:pt x="12408" y="1"/>
                  <a:pt x="118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702736" y="4908205"/>
            <a:ext cx="734191" cy="705883"/>
            <a:chOff x="6306689" y="4358605"/>
            <a:chExt cx="975014" cy="937421"/>
          </a:xfrm>
        </p:grpSpPr>
        <p:sp>
          <p:nvSpPr>
            <p:cNvPr id="17" name="Google Shape;2394;p55"/>
            <p:cNvSpPr/>
            <p:nvPr/>
          </p:nvSpPr>
          <p:spPr>
            <a:xfrm>
              <a:off x="6306689" y="4358605"/>
              <a:ext cx="40493" cy="75707"/>
            </a:xfrm>
            <a:custGeom>
              <a:avLst/>
              <a:gdLst/>
              <a:ahLst/>
              <a:cxnLst/>
              <a:rect l="l" t="t" r="r" b="b"/>
              <a:pathLst>
                <a:path w="951" h="1778" extrusionOk="0">
                  <a:moveTo>
                    <a:pt x="514" y="0"/>
                  </a:moveTo>
                  <a:cubicBezTo>
                    <a:pt x="318" y="0"/>
                    <a:pt x="156" y="150"/>
                    <a:pt x="127" y="353"/>
                  </a:cubicBezTo>
                  <a:cubicBezTo>
                    <a:pt x="96" y="670"/>
                    <a:pt x="64" y="1018"/>
                    <a:pt x="32" y="1335"/>
                  </a:cubicBezTo>
                  <a:cubicBezTo>
                    <a:pt x="1" y="1556"/>
                    <a:pt x="159" y="1746"/>
                    <a:pt x="381" y="1778"/>
                  </a:cubicBezTo>
                  <a:lnTo>
                    <a:pt x="444" y="1778"/>
                  </a:lnTo>
                  <a:cubicBezTo>
                    <a:pt x="634" y="1778"/>
                    <a:pt x="792" y="1620"/>
                    <a:pt x="824" y="1398"/>
                  </a:cubicBezTo>
                  <a:cubicBezTo>
                    <a:pt x="856" y="1081"/>
                    <a:pt x="887" y="765"/>
                    <a:pt x="919" y="416"/>
                  </a:cubicBezTo>
                  <a:cubicBezTo>
                    <a:pt x="951" y="226"/>
                    <a:pt x="792" y="4"/>
                    <a:pt x="571" y="4"/>
                  </a:cubicBezTo>
                  <a:cubicBezTo>
                    <a:pt x="552" y="2"/>
                    <a:pt x="533" y="0"/>
                    <a:pt x="5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397;p55"/>
            <p:cNvSpPr/>
            <p:nvPr/>
          </p:nvSpPr>
          <p:spPr>
            <a:xfrm>
              <a:off x="6438861" y="4736853"/>
              <a:ext cx="272427" cy="359588"/>
            </a:xfrm>
            <a:custGeom>
              <a:avLst/>
              <a:gdLst/>
              <a:ahLst/>
              <a:cxnLst/>
              <a:rect l="l" t="t" r="r" b="b"/>
              <a:pathLst>
                <a:path w="6398" h="8445" extrusionOk="0">
                  <a:moveTo>
                    <a:pt x="2128" y="800"/>
                  </a:moveTo>
                  <a:cubicBezTo>
                    <a:pt x="2282" y="800"/>
                    <a:pt x="2439" y="804"/>
                    <a:pt x="2597" y="812"/>
                  </a:cubicBezTo>
                  <a:lnTo>
                    <a:pt x="5606" y="1002"/>
                  </a:lnTo>
                  <a:cubicBezTo>
                    <a:pt x="5606" y="2111"/>
                    <a:pt x="5606" y="3219"/>
                    <a:pt x="5606" y="4327"/>
                  </a:cubicBezTo>
                  <a:cubicBezTo>
                    <a:pt x="5606" y="5436"/>
                    <a:pt x="5606" y="6544"/>
                    <a:pt x="5606" y="7653"/>
                  </a:cubicBezTo>
                  <a:cubicBezTo>
                    <a:pt x="4814" y="7653"/>
                    <a:pt x="4022" y="7621"/>
                    <a:pt x="3262" y="7621"/>
                  </a:cubicBezTo>
                  <a:cubicBezTo>
                    <a:pt x="2470" y="7621"/>
                    <a:pt x="1679" y="7621"/>
                    <a:pt x="887" y="7589"/>
                  </a:cubicBezTo>
                  <a:lnTo>
                    <a:pt x="792" y="907"/>
                  </a:lnTo>
                  <a:cubicBezTo>
                    <a:pt x="1220" y="836"/>
                    <a:pt x="1665" y="800"/>
                    <a:pt x="2128" y="800"/>
                  </a:cubicBezTo>
                  <a:close/>
                  <a:moveTo>
                    <a:pt x="2124" y="0"/>
                  </a:moveTo>
                  <a:cubicBezTo>
                    <a:pt x="1495" y="0"/>
                    <a:pt x="893" y="80"/>
                    <a:pt x="349" y="179"/>
                  </a:cubicBezTo>
                  <a:cubicBezTo>
                    <a:pt x="127" y="179"/>
                    <a:pt x="0" y="369"/>
                    <a:pt x="0" y="559"/>
                  </a:cubicBezTo>
                  <a:lnTo>
                    <a:pt x="95" y="8001"/>
                  </a:lnTo>
                  <a:cubicBezTo>
                    <a:pt x="95" y="8223"/>
                    <a:pt x="285" y="8381"/>
                    <a:pt x="475" y="8381"/>
                  </a:cubicBezTo>
                  <a:cubicBezTo>
                    <a:pt x="1425" y="8413"/>
                    <a:pt x="2344" y="8413"/>
                    <a:pt x="3231" y="8413"/>
                  </a:cubicBezTo>
                  <a:cubicBezTo>
                    <a:pt x="4149" y="8413"/>
                    <a:pt x="5067" y="8444"/>
                    <a:pt x="6017" y="8444"/>
                  </a:cubicBezTo>
                  <a:cubicBezTo>
                    <a:pt x="6112" y="8444"/>
                    <a:pt x="6207" y="8413"/>
                    <a:pt x="6302" y="8318"/>
                  </a:cubicBezTo>
                  <a:cubicBezTo>
                    <a:pt x="6366" y="8254"/>
                    <a:pt x="6397" y="8159"/>
                    <a:pt x="6397" y="8033"/>
                  </a:cubicBezTo>
                  <a:cubicBezTo>
                    <a:pt x="6397" y="6798"/>
                    <a:pt x="6397" y="5562"/>
                    <a:pt x="6397" y="4327"/>
                  </a:cubicBezTo>
                  <a:cubicBezTo>
                    <a:pt x="6397" y="3092"/>
                    <a:pt x="6397" y="1857"/>
                    <a:pt x="6397" y="622"/>
                  </a:cubicBezTo>
                  <a:cubicBezTo>
                    <a:pt x="6397" y="432"/>
                    <a:pt x="6239" y="242"/>
                    <a:pt x="6017" y="242"/>
                  </a:cubicBezTo>
                  <a:lnTo>
                    <a:pt x="2660" y="20"/>
                  </a:lnTo>
                  <a:cubicBezTo>
                    <a:pt x="2480" y="7"/>
                    <a:pt x="2301" y="0"/>
                    <a:pt x="21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398;p55"/>
            <p:cNvSpPr/>
            <p:nvPr/>
          </p:nvSpPr>
          <p:spPr>
            <a:xfrm>
              <a:off x="6723388" y="4570487"/>
              <a:ext cx="272427" cy="525948"/>
            </a:xfrm>
            <a:custGeom>
              <a:avLst/>
              <a:gdLst/>
              <a:ahLst/>
              <a:cxnLst/>
              <a:rect l="l" t="t" r="r" b="b"/>
              <a:pathLst>
                <a:path w="6398" h="12352" extrusionOk="0">
                  <a:moveTo>
                    <a:pt x="792" y="792"/>
                  </a:moveTo>
                  <a:lnTo>
                    <a:pt x="792" y="792"/>
                  </a:lnTo>
                  <a:cubicBezTo>
                    <a:pt x="1616" y="824"/>
                    <a:pt x="2407" y="887"/>
                    <a:pt x="3199" y="982"/>
                  </a:cubicBezTo>
                  <a:cubicBezTo>
                    <a:pt x="3864" y="1046"/>
                    <a:pt x="4529" y="1077"/>
                    <a:pt x="5226" y="1109"/>
                  </a:cubicBezTo>
                  <a:cubicBezTo>
                    <a:pt x="5289" y="2851"/>
                    <a:pt x="5353" y="4592"/>
                    <a:pt x="5416" y="6334"/>
                  </a:cubicBezTo>
                  <a:cubicBezTo>
                    <a:pt x="5448" y="8076"/>
                    <a:pt x="5511" y="9818"/>
                    <a:pt x="5574" y="11560"/>
                  </a:cubicBezTo>
                  <a:cubicBezTo>
                    <a:pt x="4814" y="11528"/>
                    <a:pt x="4022" y="11528"/>
                    <a:pt x="3262" y="11496"/>
                  </a:cubicBezTo>
                  <a:cubicBezTo>
                    <a:pt x="2471" y="11496"/>
                    <a:pt x="1711" y="11465"/>
                    <a:pt x="919" y="11465"/>
                  </a:cubicBezTo>
                  <a:lnTo>
                    <a:pt x="792" y="792"/>
                  </a:lnTo>
                  <a:close/>
                  <a:moveTo>
                    <a:pt x="412" y="0"/>
                  </a:moveTo>
                  <a:cubicBezTo>
                    <a:pt x="285" y="0"/>
                    <a:pt x="190" y="64"/>
                    <a:pt x="127" y="127"/>
                  </a:cubicBezTo>
                  <a:cubicBezTo>
                    <a:pt x="64" y="190"/>
                    <a:pt x="0" y="285"/>
                    <a:pt x="0" y="412"/>
                  </a:cubicBezTo>
                  <a:lnTo>
                    <a:pt x="127" y="11845"/>
                  </a:lnTo>
                  <a:cubicBezTo>
                    <a:pt x="127" y="12066"/>
                    <a:pt x="317" y="12256"/>
                    <a:pt x="539" y="12256"/>
                  </a:cubicBezTo>
                  <a:cubicBezTo>
                    <a:pt x="1426" y="12256"/>
                    <a:pt x="2344" y="12288"/>
                    <a:pt x="3231" y="12288"/>
                  </a:cubicBezTo>
                  <a:cubicBezTo>
                    <a:pt x="4181" y="12320"/>
                    <a:pt x="5099" y="12351"/>
                    <a:pt x="5986" y="12351"/>
                  </a:cubicBezTo>
                  <a:cubicBezTo>
                    <a:pt x="6113" y="12351"/>
                    <a:pt x="6208" y="12288"/>
                    <a:pt x="6271" y="12225"/>
                  </a:cubicBezTo>
                  <a:cubicBezTo>
                    <a:pt x="6366" y="12130"/>
                    <a:pt x="6398" y="12035"/>
                    <a:pt x="6398" y="11940"/>
                  </a:cubicBezTo>
                  <a:cubicBezTo>
                    <a:pt x="6334" y="10040"/>
                    <a:pt x="6271" y="8171"/>
                    <a:pt x="6208" y="6303"/>
                  </a:cubicBezTo>
                  <a:cubicBezTo>
                    <a:pt x="6144" y="4434"/>
                    <a:pt x="6081" y="2597"/>
                    <a:pt x="6018" y="729"/>
                  </a:cubicBezTo>
                  <a:cubicBezTo>
                    <a:pt x="5986" y="507"/>
                    <a:pt x="5828" y="349"/>
                    <a:pt x="5606" y="349"/>
                  </a:cubicBezTo>
                  <a:cubicBezTo>
                    <a:pt x="4846" y="317"/>
                    <a:pt x="4054" y="254"/>
                    <a:pt x="3294" y="190"/>
                  </a:cubicBezTo>
                  <a:cubicBezTo>
                    <a:pt x="2344" y="95"/>
                    <a:pt x="1362" y="0"/>
                    <a:pt x="4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399;p55"/>
            <p:cNvSpPr/>
            <p:nvPr/>
          </p:nvSpPr>
          <p:spPr>
            <a:xfrm>
              <a:off x="6987688" y="4442702"/>
              <a:ext cx="294015" cy="657776"/>
            </a:xfrm>
            <a:custGeom>
              <a:avLst/>
              <a:gdLst/>
              <a:ahLst/>
              <a:cxnLst/>
              <a:rect l="l" t="t" r="r" b="b"/>
              <a:pathLst>
                <a:path w="6905" h="15448" extrusionOk="0">
                  <a:moveTo>
                    <a:pt x="5574" y="785"/>
                  </a:moveTo>
                  <a:cubicBezTo>
                    <a:pt x="5669" y="3096"/>
                    <a:pt x="5733" y="5408"/>
                    <a:pt x="5828" y="7688"/>
                  </a:cubicBezTo>
                  <a:cubicBezTo>
                    <a:pt x="5923" y="9969"/>
                    <a:pt x="6018" y="12249"/>
                    <a:pt x="6113" y="14561"/>
                  </a:cubicBezTo>
                  <a:cubicBezTo>
                    <a:pt x="5226" y="14561"/>
                    <a:pt x="4371" y="14592"/>
                    <a:pt x="3548" y="14592"/>
                  </a:cubicBezTo>
                  <a:cubicBezTo>
                    <a:pt x="2692" y="14624"/>
                    <a:pt x="1837" y="14656"/>
                    <a:pt x="982" y="14656"/>
                  </a:cubicBezTo>
                  <a:lnTo>
                    <a:pt x="792" y="816"/>
                  </a:lnTo>
                  <a:lnTo>
                    <a:pt x="3168" y="816"/>
                  </a:lnTo>
                  <a:cubicBezTo>
                    <a:pt x="3991" y="785"/>
                    <a:pt x="4783" y="785"/>
                    <a:pt x="5574" y="785"/>
                  </a:cubicBezTo>
                  <a:close/>
                  <a:moveTo>
                    <a:pt x="4573" y="1"/>
                  </a:moveTo>
                  <a:cubicBezTo>
                    <a:pt x="4110" y="1"/>
                    <a:pt x="3643" y="9"/>
                    <a:pt x="3168" y="25"/>
                  </a:cubicBezTo>
                  <a:lnTo>
                    <a:pt x="412" y="25"/>
                  </a:lnTo>
                  <a:cubicBezTo>
                    <a:pt x="389" y="19"/>
                    <a:pt x="367" y="16"/>
                    <a:pt x="346" y="16"/>
                  </a:cubicBezTo>
                  <a:cubicBezTo>
                    <a:pt x="252" y="16"/>
                    <a:pt x="179" y="68"/>
                    <a:pt x="127" y="120"/>
                  </a:cubicBezTo>
                  <a:cubicBezTo>
                    <a:pt x="32" y="215"/>
                    <a:pt x="1" y="310"/>
                    <a:pt x="1" y="405"/>
                  </a:cubicBezTo>
                  <a:lnTo>
                    <a:pt x="191" y="15067"/>
                  </a:lnTo>
                  <a:cubicBezTo>
                    <a:pt x="191" y="15289"/>
                    <a:pt x="349" y="15447"/>
                    <a:pt x="571" y="15447"/>
                  </a:cubicBezTo>
                  <a:cubicBezTo>
                    <a:pt x="1584" y="15447"/>
                    <a:pt x="2566" y="15416"/>
                    <a:pt x="3548" y="15384"/>
                  </a:cubicBezTo>
                  <a:cubicBezTo>
                    <a:pt x="4529" y="15384"/>
                    <a:pt x="5511" y="15352"/>
                    <a:pt x="6524" y="15352"/>
                  </a:cubicBezTo>
                  <a:cubicBezTo>
                    <a:pt x="6619" y="15352"/>
                    <a:pt x="6714" y="15289"/>
                    <a:pt x="6809" y="15226"/>
                  </a:cubicBezTo>
                  <a:cubicBezTo>
                    <a:pt x="6873" y="15131"/>
                    <a:pt x="6904" y="15036"/>
                    <a:pt x="6904" y="14941"/>
                  </a:cubicBezTo>
                  <a:cubicBezTo>
                    <a:pt x="6809" y="12502"/>
                    <a:pt x="6714" y="10095"/>
                    <a:pt x="6619" y="7657"/>
                  </a:cubicBezTo>
                  <a:cubicBezTo>
                    <a:pt x="6524" y="5250"/>
                    <a:pt x="6429" y="2811"/>
                    <a:pt x="6366" y="405"/>
                  </a:cubicBezTo>
                  <a:cubicBezTo>
                    <a:pt x="6334" y="183"/>
                    <a:pt x="6176" y="25"/>
                    <a:pt x="5954" y="25"/>
                  </a:cubicBezTo>
                  <a:cubicBezTo>
                    <a:pt x="5495" y="9"/>
                    <a:pt x="5036" y="1"/>
                    <a:pt x="457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400;p55"/>
            <p:cNvSpPr/>
            <p:nvPr/>
          </p:nvSpPr>
          <p:spPr>
            <a:xfrm>
              <a:off x="6491449" y="4776793"/>
              <a:ext cx="35085" cy="179389"/>
            </a:xfrm>
            <a:custGeom>
              <a:avLst/>
              <a:gdLst/>
              <a:ahLst/>
              <a:cxnLst/>
              <a:rect l="l" t="t" r="r" b="b"/>
              <a:pathLst>
                <a:path w="824" h="4213" extrusionOk="0">
                  <a:moveTo>
                    <a:pt x="412" y="1"/>
                  </a:moveTo>
                  <a:cubicBezTo>
                    <a:pt x="190" y="1"/>
                    <a:pt x="32" y="159"/>
                    <a:pt x="32" y="381"/>
                  </a:cubicBezTo>
                  <a:lnTo>
                    <a:pt x="0" y="3833"/>
                  </a:lnTo>
                  <a:cubicBezTo>
                    <a:pt x="0" y="4054"/>
                    <a:pt x="190" y="4213"/>
                    <a:pt x="412" y="4213"/>
                  </a:cubicBezTo>
                  <a:cubicBezTo>
                    <a:pt x="602" y="4213"/>
                    <a:pt x="792" y="4054"/>
                    <a:pt x="792" y="3833"/>
                  </a:cubicBezTo>
                  <a:lnTo>
                    <a:pt x="824" y="381"/>
                  </a:lnTo>
                  <a:cubicBezTo>
                    <a:pt x="824" y="159"/>
                    <a:pt x="634" y="1"/>
                    <a:pt x="41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401;p55"/>
            <p:cNvSpPr/>
            <p:nvPr/>
          </p:nvSpPr>
          <p:spPr>
            <a:xfrm>
              <a:off x="6488767" y="4968152"/>
              <a:ext cx="36448" cy="74345"/>
            </a:xfrm>
            <a:custGeom>
              <a:avLst/>
              <a:gdLst/>
              <a:ahLst/>
              <a:cxnLst/>
              <a:rect l="l" t="t" r="r" b="b"/>
              <a:pathLst>
                <a:path w="856" h="1746" extrusionOk="0">
                  <a:moveTo>
                    <a:pt x="429" y="0"/>
                  </a:moveTo>
                  <a:cubicBezTo>
                    <a:pt x="413" y="0"/>
                    <a:pt x="396" y="1"/>
                    <a:pt x="380" y="4"/>
                  </a:cubicBezTo>
                  <a:cubicBezTo>
                    <a:pt x="190" y="4"/>
                    <a:pt x="0" y="194"/>
                    <a:pt x="32" y="415"/>
                  </a:cubicBezTo>
                  <a:lnTo>
                    <a:pt x="63" y="1366"/>
                  </a:lnTo>
                  <a:cubicBezTo>
                    <a:pt x="63" y="1587"/>
                    <a:pt x="253" y="1746"/>
                    <a:pt x="475" y="1746"/>
                  </a:cubicBezTo>
                  <a:cubicBezTo>
                    <a:pt x="697" y="1746"/>
                    <a:pt x="855" y="1556"/>
                    <a:pt x="855" y="1334"/>
                  </a:cubicBezTo>
                  <a:lnTo>
                    <a:pt x="823" y="384"/>
                  </a:lnTo>
                  <a:cubicBezTo>
                    <a:pt x="794" y="178"/>
                    <a:pt x="629" y="0"/>
                    <a:pt x="4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02;p55"/>
            <p:cNvSpPr/>
            <p:nvPr/>
          </p:nvSpPr>
          <p:spPr>
            <a:xfrm>
              <a:off x="6773293" y="4610939"/>
              <a:ext cx="33724" cy="323693"/>
            </a:xfrm>
            <a:custGeom>
              <a:avLst/>
              <a:gdLst/>
              <a:ahLst/>
              <a:cxnLst/>
              <a:rect l="l" t="t" r="r" b="b"/>
              <a:pathLst>
                <a:path w="792" h="7602" extrusionOk="0">
                  <a:moveTo>
                    <a:pt x="412" y="1"/>
                  </a:moveTo>
                  <a:cubicBezTo>
                    <a:pt x="190" y="1"/>
                    <a:pt x="0" y="191"/>
                    <a:pt x="0" y="412"/>
                  </a:cubicBezTo>
                  <a:lnTo>
                    <a:pt x="0" y="7221"/>
                  </a:lnTo>
                  <a:cubicBezTo>
                    <a:pt x="0" y="7443"/>
                    <a:pt x="159" y="7601"/>
                    <a:pt x="380" y="7601"/>
                  </a:cubicBezTo>
                  <a:cubicBezTo>
                    <a:pt x="602" y="7601"/>
                    <a:pt x="792" y="7443"/>
                    <a:pt x="792" y="7221"/>
                  </a:cubicBezTo>
                  <a:lnTo>
                    <a:pt x="792" y="412"/>
                  </a:lnTo>
                  <a:cubicBezTo>
                    <a:pt x="792" y="191"/>
                    <a:pt x="602" y="1"/>
                    <a:pt x="41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03;p55"/>
            <p:cNvSpPr/>
            <p:nvPr/>
          </p:nvSpPr>
          <p:spPr>
            <a:xfrm>
              <a:off x="6775976" y="4942518"/>
              <a:ext cx="37811" cy="109431"/>
            </a:xfrm>
            <a:custGeom>
              <a:avLst/>
              <a:gdLst/>
              <a:ahLst/>
              <a:cxnLst/>
              <a:rect l="l" t="t" r="r" b="b"/>
              <a:pathLst>
                <a:path w="888" h="2570" extrusionOk="0">
                  <a:moveTo>
                    <a:pt x="454" y="1"/>
                  </a:moveTo>
                  <a:cubicBezTo>
                    <a:pt x="440" y="1"/>
                    <a:pt x="426" y="2"/>
                    <a:pt x="412" y="4"/>
                  </a:cubicBezTo>
                  <a:cubicBezTo>
                    <a:pt x="191" y="4"/>
                    <a:pt x="1" y="194"/>
                    <a:pt x="32" y="416"/>
                  </a:cubicBezTo>
                  <a:lnTo>
                    <a:pt x="96" y="2189"/>
                  </a:lnTo>
                  <a:cubicBezTo>
                    <a:pt x="96" y="2411"/>
                    <a:pt x="254" y="2569"/>
                    <a:pt x="476" y="2569"/>
                  </a:cubicBezTo>
                  <a:cubicBezTo>
                    <a:pt x="697" y="2569"/>
                    <a:pt x="887" y="2379"/>
                    <a:pt x="856" y="2158"/>
                  </a:cubicBezTo>
                  <a:lnTo>
                    <a:pt x="792" y="384"/>
                  </a:lnTo>
                  <a:cubicBezTo>
                    <a:pt x="792" y="179"/>
                    <a:pt x="629" y="1"/>
                    <a:pt x="45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404;p55"/>
            <p:cNvSpPr/>
            <p:nvPr/>
          </p:nvSpPr>
          <p:spPr>
            <a:xfrm>
              <a:off x="7053774" y="4494991"/>
              <a:ext cx="35085" cy="399145"/>
            </a:xfrm>
            <a:custGeom>
              <a:avLst/>
              <a:gdLst/>
              <a:ahLst/>
              <a:cxnLst/>
              <a:rect l="l" t="t" r="r" b="b"/>
              <a:pathLst>
                <a:path w="824" h="9374" extrusionOk="0">
                  <a:moveTo>
                    <a:pt x="412" y="0"/>
                  </a:moveTo>
                  <a:cubicBezTo>
                    <a:pt x="190" y="0"/>
                    <a:pt x="0" y="158"/>
                    <a:pt x="0" y="380"/>
                  </a:cubicBezTo>
                  <a:lnTo>
                    <a:pt x="32" y="8994"/>
                  </a:lnTo>
                  <a:cubicBezTo>
                    <a:pt x="32" y="9216"/>
                    <a:pt x="190" y="9374"/>
                    <a:pt x="412" y="9374"/>
                  </a:cubicBezTo>
                  <a:cubicBezTo>
                    <a:pt x="634" y="9374"/>
                    <a:pt x="824" y="9216"/>
                    <a:pt x="824" y="8994"/>
                  </a:cubicBezTo>
                  <a:lnTo>
                    <a:pt x="792" y="380"/>
                  </a:lnTo>
                  <a:cubicBezTo>
                    <a:pt x="792" y="158"/>
                    <a:pt x="634" y="0"/>
                    <a:pt x="4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405;p55"/>
            <p:cNvSpPr/>
            <p:nvPr/>
          </p:nvSpPr>
          <p:spPr>
            <a:xfrm>
              <a:off x="7053774" y="4925146"/>
              <a:ext cx="36448" cy="115988"/>
            </a:xfrm>
            <a:custGeom>
              <a:avLst/>
              <a:gdLst/>
              <a:ahLst/>
              <a:cxnLst/>
              <a:rect l="l" t="t" r="r" b="b"/>
              <a:pathLst>
                <a:path w="856" h="2724" extrusionOk="0">
                  <a:moveTo>
                    <a:pt x="380" y="0"/>
                  </a:moveTo>
                  <a:cubicBezTo>
                    <a:pt x="159" y="0"/>
                    <a:pt x="0" y="190"/>
                    <a:pt x="0" y="380"/>
                  </a:cubicBezTo>
                  <a:lnTo>
                    <a:pt x="64" y="2344"/>
                  </a:lnTo>
                  <a:cubicBezTo>
                    <a:pt x="64" y="2534"/>
                    <a:pt x="222" y="2724"/>
                    <a:pt x="444" y="2724"/>
                  </a:cubicBezTo>
                  <a:cubicBezTo>
                    <a:pt x="665" y="2692"/>
                    <a:pt x="855" y="2534"/>
                    <a:pt x="855" y="2312"/>
                  </a:cubicBezTo>
                  <a:lnTo>
                    <a:pt x="792" y="380"/>
                  </a:lnTo>
                  <a:cubicBezTo>
                    <a:pt x="792" y="159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408;p55"/>
            <p:cNvSpPr/>
            <p:nvPr/>
          </p:nvSpPr>
          <p:spPr>
            <a:xfrm>
              <a:off x="7121180" y="5234838"/>
              <a:ext cx="98488" cy="61188"/>
            </a:xfrm>
            <a:custGeom>
              <a:avLst/>
              <a:gdLst/>
              <a:ahLst/>
              <a:cxnLst/>
              <a:rect l="l" t="t" r="r" b="b"/>
              <a:pathLst>
                <a:path w="2313" h="1437" extrusionOk="0">
                  <a:moveTo>
                    <a:pt x="1886" y="0"/>
                  </a:moveTo>
                  <a:cubicBezTo>
                    <a:pt x="1828" y="0"/>
                    <a:pt x="1768" y="14"/>
                    <a:pt x="1711" y="43"/>
                  </a:cubicBezTo>
                  <a:lnTo>
                    <a:pt x="286" y="676"/>
                  </a:lnTo>
                  <a:cubicBezTo>
                    <a:pt x="64" y="771"/>
                    <a:pt x="1" y="1025"/>
                    <a:pt x="96" y="1215"/>
                  </a:cubicBezTo>
                  <a:cubicBezTo>
                    <a:pt x="159" y="1341"/>
                    <a:pt x="286" y="1436"/>
                    <a:pt x="444" y="1436"/>
                  </a:cubicBezTo>
                  <a:cubicBezTo>
                    <a:pt x="508" y="1436"/>
                    <a:pt x="539" y="1436"/>
                    <a:pt x="603" y="1405"/>
                  </a:cubicBezTo>
                  <a:lnTo>
                    <a:pt x="2028" y="740"/>
                  </a:lnTo>
                  <a:cubicBezTo>
                    <a:pt x="2249" y="645"/>
                    <a:pt x="2313" y="423"/>
                    <a:pt x="2218" y="233"/>
                  </a:cubicBezTo>
                  <a:cubicBezTo>
                    <a:pt x="2151" y="78"/>
                    <a:pt x="2023" y="0"/>
                    <a:pt x="18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" name="Google Shape;148;p6"/>
          <p:cNvGrpSpPr/>
          <p:nvPr/>
        </p:nvGrpSpPr>
        <p:grpSpPr>
          <a:xfrm>
            <a:off x="220108" y="460939"/>
            <a:ext cx="11653881" cy="6175531"/>
            <a:chOff x="165080" y="345704"/>
            <a:chExt cx="8740411" cy="4631648"/>
          </a:xfrm>
        </p:grpSpPr>
        <p:sp>
          <p:nvSpPr>
            <p:cNvPr id="33" name="Google Shape;149;p6"/>
            <p:cNvSpPr/>
            <p:nvPr/>
          </p:nvSpPr>
          <p:spPr>
            <a:xfrm>
              <a:off x="3095012" y="43636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50;p6"/>
            <p:cNvSpPr/>
            <p:nvPr/>
          </p:nvSpPr>
          <p:spPr>
            <a:xfrm>
              <a:off x="261776" y="29674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51;p6"/>
            <p:cNvSpPr/>
            <p:nvPr/>
          </p:nvSpPr>
          <p:spPr>
            <a:xfrm>
              <a:off x="165080" y="156764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152;p6"/>
            <p:cNvSpPr/>
            <p:nvPr/>
          </p:nvSpPr>
          <p:spPr>
            <a:xfrm>
              <a:off x="239861" y="446526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153;p6"/>
            <p:cNvSpPr/>
            <p:nvPr/>
          </p:nvSpPr>
          <p:spPr>
            <a:xfrm>
              <a:off x="743919" y="32692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154;p6"/>
            <p:cNvSpPr/>
            <p:nvPr/>
          </p:nvSpPr>
          <p:spPr>
            <a:xfrm>
              <a:off x="3908411" y="44871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155;p6"/>
            <p:cNvSpPr/>
            <p:nvPr/>
          </p:nvSpPr>
          <p:spPr>
            <a:xfrm>
              <a:off x="4137974" y="38899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156;p6"/>
            <p:cNvSpPr/>
            <p:nvPr/>
          </p:nvSpPr>
          <p:spPr>
            <a:xfrm>
              <a:off x="639500" y="23354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157;p6"/>
            <p:cNvSpPr/>
            <p:nvPr/>
          </p:nvSpPr>
          <p:spPr>
            <a:xfrm>
              <a:off x="763011" y="40558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158;p6"/>
            <p:cNvSpPr/>
            <p:nvPr/>
          </p:nvSpPr>
          <p:spPr>
            <a:xfrm>
              <a:off x="1642512" y="44871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159;p6"/>
            <p:cNvSpPr/>
            <p:nvPr/>
          </p:nvSpPr>
          <p:spPr>
            <a:xfrm rot="1104738">
              <a:off x="4434930" y="4167854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160;p6"/>
            <p:cNvSpPr/>
            <p:nvPr/>
          </p:nvSpPr>
          <p:spPr>
            <a:xfrm>
              <a:off x="1386707" y="228318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161;p6"/>
            <p:cNvSpPr/>
            <p:nvPr/>
          </p:nvSpPr>
          <p:spPr>
            <a:xfrm>
              <a:off x="4650069" y="47456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162;p6"/>
            <p:cNvSpPr/>
            <p:nvPr/>
          </p:nvSpPr>
          <p:spPr>
            <a:xfrm>
              <a:off x="2347274" y="44869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163;p6"/>
            <p:cNvSpPr/>
            <p:nvPr/>
          </p:nvSpPr>
          <p:spPr>
            <a:xfrm>
              <a:off x="5129862" y="228243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164;p6"/>
            <p:cNvSpPr/>
            <p:nvPr/>
          </p:nvSpPr>
          <p:spPr>
            <a:xfrm>
              <a:off x="8232961" y="1848078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165;p6"/>
            <p:cNvSpPr/>
            <p:nvPr/>
          </p:nvSpPr>
          <p:spPr>
            <a:xfrm>
              <a:off x="4295111" y="15676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166;p6"/>
            <p:cNvSpPr/>
            <p:nvPr/>
          </p:nvSpPr>
          <p:spPr>
            <a:xfrm>
              <a:off x="1484157" y="11210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167;p6"/>
            <p:cNvSpPr/>
            <p:nvPr/>
          </p:nvSpPr>
          <p:spPr>
            <a:xfrm>
              <a:off x="4089632" y="26992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168;p6"/>
            <p:cNvSpPr/>
            <p:nvPr/>
          </p:nvSpPr>
          <p:spPr>
            <a:xfrm>
              <a:off x="8782036" y="27627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169;p6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170;p6"/>
            <p:cNvSpPr/>
            <p:nvPr/>
          </p:nvSpPr>
          <p:spPr>
            <a:xfrm>
              <a:off x="7789449" y="4854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171;p6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172;p6"/>
            <p:cNvSpPr/>
            <p:nvPr/>
          </p:nvSpPr>
          <p:spPr>
            <a:xfrm>
              <a:off x="7753928" y="3457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173;p6"/>
            <p:cNvSpPr/>
            <p:nvPr/>
          </p:nvSpPr>
          <p:spPr>
            <a:xfrm>
              <a:off x="1233099" y="4784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174;p6"/>
            <p:cNvSpPr/>
            <p:nvPr/>
          </p:nvSpPr>
          <p:spPr>
            <a:xfrm>
              <a:off x="5822037" y="13410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462016" y="1850194"/>
            <a:ext cx="2161224" cy="510760"/>
            <a:chOff x="6462016" y="3903291"/>
            <a:chExt cx="2161224" cy="510760"/>
          </a:xfrm>
        </p:grpSpPr>
        <p:sp>
          <p:nvSpPr>
            <p:cNvPr id="29" name="Rectangle: Rounded Corners 10"/>
            <p:cNvSpPr/>
            <p:nvPr/>
          </p:nvSpPr>
          <p:spPr>
            <a:xfrm>
              <a:off x="6462016" y="3903291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" name="Title 1"/>
            <p:cNvSpPr txBox="1"/>
            <p:nvPr/>
          </p:nvSpPr>
          <p:spPr>
            <a:xfrm>
              <a:off x="6885641" y="4005767"/>
              <a:ext cx="1278659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第</a:t>
              </a:r>
              <a:r>
                <a:rPr lang="en-US" altLang="zh-CN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7</a:t>
              </a: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课</a:t>
              </a:r>
              <a:endParaRPr kumimoji="0" lang="en-US" sz="2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462016" y="4151416"/>
            <a:ext cx="2844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2" b="96094" l="781" r="95508">
                        <a14:foregroundMark x1="42383" y1="33887" x2="50293" y2="41699"/>
                        <a14:foregroundMark x1="59473" y1="33887" x2="62598" y2="42676"/>
                        <a14:foregroundMark x1="58789" y1="13867" x2="70996" y2="25781"/>
                        <a14:foregroundMark x1="66016" y1="13477" x2="73926" y2="20508"/>
                        <a14:foregroundMark x1="54688" y1="6348" x2="56348" y2="8984"/>
                        <a14:foregroundMark x1="61621" y1="5859" x2="63184" y2="6641"/>
                        <a14:foregroundMark x1="31836" y1="91309" x2="52734" y2="90137"/>
                        <a14:foregroundMark x1="52734" y1="90137" x2="84863" y2="92285"/>
                        <a14:foregroundMark x1="92480" y1="90332" x2="95508" y2="90137"/>
                        <a14:foregroundMark x1="56221" y1="96132" x2="57715" y2="95996"/>
                        <a14:foregroundMark x1="5859" y1="58789" x2="10059" y2="82813"/>
                        <a14:foregroundMark x1="10059" y1="82813" x2="9766" y2="83301"/>
                        <a14:foregroundMark x1="3809" y1="60645" x2="4980" y2="79199"/>
                        <a14:foregroundMark x1="4980" y1="79199" x2="4492" y2="79785"/>
                        <a14:foregroundMark x1="3223" y1="56543" x2="14551" y2="59375"/>
                        <a14:foregroundMark x1="781" y1="94727" x2="2930" y2="95605"/>
                        <a14:backgroundMark x1="5566" y1="98438" x2="9570" y2="95996"/>
                        <a14:backgroundMark x1="65527" y1="95313" x2="72754" y2="95020"/>
                        <a14:backgroundMark x1="72754" y1="95020" x2="73828" y2="95117"/>
                        <a14:backgroundMark x1="54492" y1="95605" x2="56445" y2="95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7" y="1302790"/>
            <a:ext cx="5876238" cy="587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0696">
            <a:off x="289050" y="842113"/>
            <a:ext cx="1934160" cy="193416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5400000">
            <a:off x="2572904" y="884494"/>
            <a:ext cx="101370" cy="1330760"/>
            <a:chOff x="508216" y="2820579"/>
            <a:chExt cx="196770" cy="2583143"/>
          </a:xfrm>
          <a:solidFill>
            <a:schemeClr val="bg1"/>
          </a:solidFill>
        </p:grpSpPr>
        <p:sp>
          <p:nvSpPr>
            <p:cNvPr id="4" name="椭圆 3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Synergistically utilize technically sound portals with frictionless chains. Dramatically customize…"/>
          <p:cNvSpPr txBox="1"/>
          <p:nvPr/>
        </p:nvSpPr>
        <p:spPr>
          <a:xfrm>
            <a:off x="1940816" y="723726"/>
            <a:ext cx="1980241" cy="65165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3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Roboto Light" panose="02000000000000000000"/>
              </a:rPr>
              <a:t>发现问题</a:t>
            </a:r>
            <a:endParaRPr lang="en-US" altLang="zh-CN" sz="32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Roboto Light" panose="02000000000000000000"/>
            </a:endParaRPr>
          </a:p>
        </p:txBody>
      </p:sp>
      <p:sp>
        <p:nvSpPr>
          <p:cNvPr id="13" name="Google Shape;2208;p53"/>
          <p:cNvSpPr/>
          <p:nvPr/>
        </p:nvSpPr>
        <p:spPr>
          <a:xfrm>
            <a:off x="6272185" y="2052080"/>
            <a:ext cx="4374044" cy="1205076"/>
          </a:xfrm>
          <a:custGeom>
            <a:avLst/>
            <a:gdLst/>
            <a:ahLst/>
            <a:cxnLst/>
            <a:rect l="l" t="t" r="r" b="b"/>
            <a:pathLst>
              <a:path w="100361" h="29373" extrusionOk="0">
                <a:moveTo>
                  <a:pt x="19124" y="943"/>
                </a:moveTo>
                <a:cubicBezTo>
                  <a:pt x="20356" y="943"/>
                  <a:pt x="21575" y="977"/>
                  <a:pt x="22739" y="977"/>
                </a:cubicBezTo>
                <a:cubicBezTo>
                  <a:pt x="27680" y="1009"/>
                  <a:pt x="32588" y="1040"/>
                  <a:pt x="37560" y="1072"/>
                </a:cubicBezTo>
                <a:cubicBezTo>
                  <a:pt x="57639" y="1230"/>
                  <a:pt x="77748" y="1325"/>
                  <a:pt x="97858" y="1420"/>
                </a:cubicBezTo>
                <a:cubicBezTo>
                  <a:pt x="97763" y="5854"/>
                  <a:pt x="97827" y="10288"/>
                  <a:pt x="97795" y="14721"/>
                </a:cubicBezTo>
                <a:cubicBezTo>
                  <a:pt x="97732" y="19091"/>
                  <a:pt x="97415" y="23525"/>
                  <a:pt x="97668" y="27864"/>
                </a:cubicBezTo>
                <a:cubicBezTo>
                  <a:pt x="97668" y="27864"/>
                  <a:pt x="97637" y="27832"/>
                  <a:pt x="97637" y="27832"/>
                </a:cubicBezTo>
                <a:cubicBezTo>
                  <a:pt x="84019" y="27294"/>
                  <a:pt x="70369" y="27294"/>
                  <a:pt x="56752" y="27294"/>
                </a:cubicBezTo>
                <a:cubicBezTo>
                  <a:pt x="50846" y="27280"/>
                  <a:pt x="44916" y="27215"/>
                  <a:pt x="38985" y="27215"/>
                </a:cubicBezTo>
                <a:cubicBezTo>
                  <a:pt x="31590" y="27215"/>
                  <a:pt x="24195" y="27315"/>
                  <a:pt x="16849" y="27737"/>
                </a:cubicBezTo>
                <a:cubicBezTo>
                  <a:pt x="16817" y="27705"/>
                  <a:pt x="16754" y="27705"/>
                  <a:pt x="16690" y="27705"/>
                </a:cubicBezTo>
                <a:cubicBezTo>
                  <a:pt x="5131" y="27135"/>
                  <a:pt x="1" y="11111"/>
                  <a:pt x="8868" y="3637"/>
                </a:cubicBezTo>
                <a:cubicBezTo>
                  <a:pt x="11688" y="1244"/>
                  <a:pt x="15464" y="943"/>
                  <a:pt x="19124" y="943"/>
                </a:cubicBezTo>
                <a:close/>
                <a:moveTo>
                  <a:pt x="19316" y="0"/>
                </a:moveTo>
                <a:cubicBezTo>
                  <a:pt x="16071" y="0"/>
                  <a:pt x="12735" y="206"/>
                  <a:pt x="9913" y="1769"/>
                </a:cubicBezTo>
                <a:cubicBezTo>
                  <a:pt x="6176" y="3795"/>
                  <a:pt x="4276" y="8102"/>
                  <a:pt x="3738" y="12188"/>
                </a:cubicBezTo>
                <a:cubicBezTo>
                  <a:pt x="3104" y="16938"/>
                  <a:pt x="4751" y="21942"/>
                  <a:pt x="8045" y="25109"/>
                </a:cubicBezTo>
                <a:lnTo>
                  <a:pt x="8076" y="25109"/>
                </a:lnTo>
                <a:lnTo>
                  <a:pt x="8108" y="25172"/>
                </a:lnTo>
                <a:cubicBezTo>
                  <a:pt x="8235" y="25267"/>
                  <a:pt x="8330" y="25394"/>
                  <a:pt x="8456" y="25489"/>
                </a:cubicBezTo>
                <a:cubicBezTo>
                  <a:pt x="11901" y="28667"/>
                  <a:pt x="16517" y="29373"/>
                  <a:pt x="21079" y="29373"/>
                </a:cubicBezTo>
                <a:cubicBezTo>
                  <a:pt x="22472" y="29373"/>
                  <a:pt x="23861" y="29307"/>
                  <a:pt x="25209" y="29226"/>
                </a:cubicBezTo>
                <a:cubicBezTo>
                  <a:pt x="30216" y="28964"/>
                  <a:pt x="35209" y="28894"/>
                  <a:pt x="40206" y="28894"/>
                </a:cubicBezTo>
                <a:cubicBezTo>
                  <a:pt x="43080" y="28894"/>
                  <a:pt x="45955" y="28917"/>
                  <a:pt x="48835" y="28941"/>
                </a:cubicBezTo>
                <a:cubicBezTo>
                  <a:pt x="65239" y="29067"/>
                  <a:pt x="81644" y="29194"/>
                  <a:pt x="98048" y="29352"/>
                </a:cubicBezTo>
                <a:cubicBezTo>
                  <a:pt x="98112" y="29352"/>
                  <a:pt x="98207" y="29321"/>
                  <a:pt x="98238" y="29289"/>
                </a:cubicBezTo>
                <a:cubicBezTo>
                  <a:pt x="98335" y="29296"/>
                  <a:pt x="98431" y="29300"/>
                  <a:pt x="98525" y="29300"/>
                </a:cubicBezTo>
                <a:cubicBezTo>
                  <a:pt x="98828" y="29300"/>
                  <a:pt x="99112" y="29259"/>
                  <a:pt x="99378" y="29162"/>
                </a:cubicBezTo>
                <a:cubicBezTo>
                  <a:pt x="99537" y="29131"/>
                  <a:pt x="99632" y="29004"/>
                  <a:pt x="99632" y="28845"/>
                </a:cubicBezTo>
                <a:cubicBezTo>
                  <a:pt x="99695" y="28782"/>
                  <a:pt x="99727" y="28719"/>
                  <a:pt x="99727" y="28624"/>
                </a:cubicBezTo>
                <a:cubicBezTo>
                  <a:pt x="100360" y="19788"/>
                  <a:pt x="100265" y="10699"/>
                  <a:pt x="99917" y="1864"/>
                </a:cubicBezTo>
                <a:cubicBezTo>
                  <a:pt x="99917" y="1769"/>
                  <a:pt x="99885" y="1705"/>
                  <a:pt x="99885" y="1642"/>
                </a:cubicBezTo>
                <a:cubicBezTo>
                  <a:pt x="99885" y="1515"/>
                  <a:pt x="99822" y="1420"/>
                  <a:pt x="99695" y="1325"/>
                </a:cubicBezTo>
                <a:cubicBezTo>
                  <a:pt x="99442" y="1167"/>
                  <a:pt x="99157" y="1009"/>
                  <a:pt x="98872" y="882"/>
                </a:cubicBezTo>
                <a:cubicBezTo>
                  <a:pt x="98808" y="692"/>
                  <a:pt x="98682" y="565"/>
                  <a:pt x="98523" y="534"/>
                </a:cubicBezTo>
                <a:cubicBezTo>
                  <a:pt x="98428" y="407"/>
                  <a:pt x="98270" y="280"/>
                  <a:pt x="98080" y="280"/>
                </a:cubicBezTo>
                <a:cubicBezTo>
                  <a:pt x="72966" y="153"/>
                  <a:pt x="47853" y="122"/>
                  <a:pt x="22739" y="27"/>
                </a:cubicBezTo>
                <a:cubicBezTo>
                  <a:pt x="21628" y="27"/>
                  <a:pt x="20478" y="0"/>
                  <a:pt x="1931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Synergistically utilize technically sound portals with frictionless chains. Dramatically customize…"/>
          <p:cNvSpPr txBox="1"/>
          <p:nvPr/>
        </p:nvSpPr>
        <p:spPr>
          <a:xfrm>
            <a:off x="7497781" y="2306101"/>
            <a:ext cx="2799829" cy="72327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412750" hangingPunct="0">
              <a:lnSpc>
                <a:spcPct val="120000"/>
              </a:lnSpc>
              <a:defRPr sz="2000" b="0" kern="0" spc="-150">
                <a:solidFill>
                  <a:srgbClr val="1C1F25"/>
                </a:solidFill>
                <a:latin typeface="新蒂黑板报底字" panose="03000600000000000000" pitchFamily="66" charset="-122"/>
                <a:ea typeface="新蒂黑板报底字" panose="03000600000000000000" pitchFamily="66" charset="-122"/>
                <a:cs typeface="Roboto Bold"/>
              </a:defRPr>
            </a:lvl1pPr>
          </a:lstStyle>
          <a:p>
            <a:r>
              <a:rPr lang="zh-CN" altLang="en-US" dirty="0">
                <a:sym typeface="Roboto Light" panose="02000000000000000000"/>
              </a:rPr>
              <a:t>如何制作一份安全使用设备的宣传单？</a:t>
            </a:r>
            <a:endParaRPr lang="en-US" altLang="zh-CN" dirty="0">
              <a:sym typeface="Roboto Light" panose="02000000000000000000"/>
            </a:endParaRPr>
          </a:p>
        </p:txBody>
      </p:sp>
      <p:sp>
        <p:nvSpPr>
          <p:cNvPr id="15" name="Google Shape;2095;p50"/>
          <p:cNvSpPr/>
          <p:nvPr/>
        </p:nvSpPr>
        <p:spPr>
          <a:xfrm>
            <a:off x="6585639" y="3966355"/>
            <a:ext cx="753955" cy="1420529"/>
          </a:xfrm>
          <a:custGeom>
            <a:avLst/>
            <a:gdLst/>
            <a:ahLst/>
            <a:cxnLst/>
            <a:rect l="l" t="t" r="r" b="b"/>
            <a:pathLst>
              <a:path w="17997" h="24537" extrusionOk="0">
                <a:moveTo>
                  <a:pt x="2367" y="1"/>
                </a:moveTo>
                <a:cubicBezTo>
                  <a:pt x="1473" y="1"/>
                  <a:pt x="554" y="579"/>
                  <a:pt x="507" y="1734"/>
                </a:cubicBezTo>
                <a:cubicBezTo>
                  <a:pt x="348" y="5408"/>
                  <a:pt x="348" y="9082"/>
                  <a:pt x="602" y="12755"/>
                </a:cubicBezTo>
                <a:cubicBezTo>
                  <a:pt x="412" y="14275"/>
                  <a:pt x="348" y="15795"/>
                  <a:pt x="348" y="17347"/>
                </a:cubicBezTo>
                <a:cubicBezTo>
                  <a:pt x="380" y="19057"/>
                  <a:pt x="0" y="21654"/>
                  <a:pt x="1109" y="23111"/>
                </a:cubicBezTo>
                <a:cubicBezTo>
                  <a:pt x="2185" y="24536"/>
                  <a:pt x="4275" y="24409"/>
                  <a:pt x="5859" y="24473"/>
                </a:cubicBezTo>
                <a:cubicBezTo>
                  <a:pt x="6634" y="24513"/>
                  <a:pt x="7406" y="24530"/>
                  <a:pt x="8176" y="24530"/>
                </a:cubicBezTo>
                <a:cubicBezTo>
                  <a:pt x="9860" y="24530"/>
                  <a:pt x="11533" y="24445"/>
                  <a:pt x="13206" y="24314"/>
                </a:cubicBezTo>
                <a:cubicBezTo>
                  <a:pt x="13744" y="24251"/>
                  <a:pt x="14125" y="24061"/>
                  <a:pt x="14410" y="23776"/>
                </a:cubicBezTo>
                <a:cubicBezTo>
                  <a:pt x="14948" y="23681"/>
                  <a:pt x="15486" y="23554"/>
                  <a:pt x="16056" y="23333"/>
                </a:cubicBezTo>
                <a:cubicBezTo>
                  <a:pt x="17997" y="22648"/>
                  <a:pt x="17417" y="19803"/>
                  <a:pt x="15708" y="19803"/>
                </a:cubicBezTo>
                <a:cubicBezTo>
                  <a:pt x="15521" y="19803"/>
                  <a:pt x="15319" y="19837"/>
                  <a:pt x="15106" y="19912"/>
                </a:cubicBezTo>
                <a:cubicBezTo>
                  <a:pt x="14332" y="20189"/>
                  <a:pt x="13602" y="20315"/>
                  <a:pt x="12916" y="20315"/>
                </a:cubicBezTo>
                <a:cubicBezTo>
                  <a:pt x="9984" y="20315"/>
                  <a:pt x="7836" y="18015"/>
                  <a:pt x="6271" y="15320"/>
                </a:cubicBezTo>
                <a:cubicBezTo>
                  <a:pt x="6144" y="11425"/>
                  <a:pt x="6017" y="7530"/>
                  <a:pt x="5891" y="3635"/>
                </a:cubicBezTo>
                <a:cubicBezTo>
                  <a:pt x="5860" y="2494"/>
                  <a:pt x="4988" y="1923"/>
                  <a:pt x="4124" y="1923"/>
                </a:cubicBezTo>
                <a:cubicBezTo>
                  <a:pt x="4100" y="1923"/>
                  <a:pt x="4077" y="1924"/>
                  <a:pt x="4054" y="1925"/>
                </a:cubicBezTo>
                <a:cubicBezTo>
                  <a:pt x="4054" y="1861"/>
                  <a:pt x="4054" y="1798"/>
                  <a:pt x="4085" y="1734"/>
                </a:cubicBezTo>
                <a:cubicBezTo>
                  <a:pt x="4133" y="579"/>
                  <a:pt x="3262" y="1"/>
                  <a:pt x="2367" y="1"/>
                </a:cubicBezTo>
                <a:close/>
              </a:path>
            </a:pathLst>
          </a:custGeom>
          <a:solidFill>
            <a:srgbClr val="1823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2096;p50"/>
          <p:cNvSpPr/>
          <p:nvPr/>
        </p:nvSpPr>
        <p:spPr>
          <a:xfrm>
            <a:off x="6490080" y="3466619"/>
            <a:ext cx="3807530" cy="1970284"/>
          </a:xfrm>
          <a:custGeom>
            <a:avLst/>
            <a:gdLst/>
            <a:ahLst/>
            <a:cxnLst/>
            <a:rect l="l" t="t" r="r" b="b"/>
            <a:pathLst>
              <a:path w="56768" h="34033" extrusionOk="0">
                <a:moveTo>
                  <a:pt x="32777" y="1"/>
                </a:moveTo>
                <a:cubicBezTo>
                  <a:pt x="29753" y="1"/>
                  <a:pt x="26726" y="32"/>
                  <a:pt x="23721" y="106"/>
                </a:cubicBezTo>
                <a:cubicBezTo>
                  <a:pt x="20903" y="169"/>
                  <a:pt x="18116" y="296"/>
                  <a:pt x="15297" y="454"/>
                </a:cubicBezTo>
                <a:cubicBezTo>
                  <a:pt x="12827" y="612"/>
                  <a:pt x="10230" y="549"/>
                  <a:pt x="7792" y="1119"/>
                </a:cubicBezTo>
                <a:cubicBezTo>
                  <a:pt x="1" y="2861"/>
                  <a:pt x="1996" y="15370"/>
                  <a:pt x="2598" y="20976"/>
                </a:cubicBezTo>
                <a:cubicBezTo>
                  <a:pt x="2946" y="24459"/>
                  <a:pt x="3136" y="29304"/>
                  <a:pt x="5480" y="32123"/>
                </a:cubicBezTo>
                <a:cubicBezTo>
                  <a:pt x="6685" y="33618"/>
                  <a:pt x="8537" y="34033"/>
                  <a:pt x="10508" y="34033"/>
                </a:cubicBezTo>
                <a:cubicBezTo>
                  <a:pt x="12629" y="34033"/>
                  <a:pt x="14887" y="33553"/>
                  <a:pt x="16627" y="33421"/>
                </a:cubicBezTo>
                <a:cubicBezTo>
                  <a:pt x="28408" y="32503"/>
                  <a:pt x="40157" y="31775"/>
                  <a:pt x="51907" y="30825"/>
                </a:cubicBezTo>
                <a:cubicBezTo>
                  <a:pt x="52457" y="30763"/>
                  <a:pt x="52476" y="29935"/>
                  <a:pt x="51963" y="29935"/>
                </a:cubicBezTo>
                <a:cubicBezTo>
                  <a:pt x="51945" y="29935"/>
                  <a:pt x="51926" y="29936"/>
                  <a:pt x="51907" y="29938"/>
                </a:cubicBezTo>
                <a:cubicBezTo>
                  <a:pt x="43198" y="30635"/>
                  <a:pt x="34489" y="31236"/>
                  <a:pt x="25811" y="31870"/>
                </a:cubicBezTo>
                <a:cubicBezTo>
                  <a:pt x="21378" y="32186"/>
                  <a:pt x="16976" y="32503"/>
                  <a:pt x="12542" y="32851"/>
                </a:cubicBezTo>
                <a:cubicBezTo>
                  <a:pt x="11679" y="32926"/>
                  <a:pt x="10761" y="33046"/>
                  <a:pt x="9867" y="33046"/>
                </a:cubicBezTo>
                <a:cubicBezTo>
                  <a:pt x="8498" y="33046"/>
                  <a:pt x="7185" y="32766"/>
                  <a:pt x="6208" y="31616"/>
                </a:cubicBezTo>
                <a:cubicBezTo>
                  <a:pt x="4973" y="30191"/>
                  <a:pt x="4625" y="28101"/>
                  <a:pt x="4245" y="26264"/>
                </a:cubicBezTo>
                <a:cubicBezTo>
                  <a:pt x="3453" y="22274"/>
                  <a:pt x="3105" y="18189"/>
                  <a:pt x="3009" y="14103"/>
                </a:cubicBezTo>
                <a:cubicBezTo>
                  <a:pt x="2914" y="10810"/>
                  <a:pt x="2788" y="6883"/>
                  <a:pt x="4815" y="4064"/>
                </a:cubicBezTo>
                <a:cubicBezTo>
                  <a:pt x="6398" y="1848"/>
                  <a:pt x="8995" y="1784"/>
                  <a:pt x="11465" y="1594"/>
                </a:cubicBezTo>
                <a:cubicBezTo>
                  <a:pt x="13904" y="1404"/>
                  <a:pt x="16311" y="1278"/>
                  <a:pt x="18749" y="1151"/>
                </a:cubicBezTo>
                <a:cubicBezTo>
                  <a:pt x="23373" y="961"/>
                  <a:pt x="27996" y="929"/>
                  <a:pt x="32620" y="929"/>
                </a:cubicBezTo>
                <a:cubicBezTo>
                  <a:pt x="34429" y="929"/>
                  <a:pt x="36253" y="897"/>
                  <a:pt x="38077" y="897"/>
                </a:cubicBezTo>
                <a:cubicBezTo>
                  <a:pt x="41075" y="897"/>
                  <a:pt x="44077" y="983"/>
                  <a:pt x="47030" y="1436"/>
                </a:cubicBezTo>
                <a:cubicBezTo>
                  <a:pt x="49183" y="1784"/>
                  <a:pt x="52318" y="2164"/>
                  <a:pt x="53648" y="4096"/>
                </a:cubicBezTo>
                <a:cubicBezTo>
                  <a:pt x="55168" y="6345"/>
                  <a:pt x="55770" y="9321"/>
                  <a:pt x="55865" y="11982"/>
                </a:cubicBezTo>
                <a:cubicBezTo>
                  <a:pt x="55881" y="12267"/>
                  <a:pt x="56111" y="12409"/>
                  <a:pt x="56332" y="12409"/>
                </a:cubicBezTo>
                <a:cubicBezTo>
                  <a:pt x="56554" y="12409"/>
                  <a:pt x="56768" y="12267"/>
                  <a:pt x="56752" y="11982"/>
                </a:cubicBezTo>
                <a:cubicBezTo>
                  <a:pt x="56625" y="8878"/>
                  <a:pt x="55834" y="3621"/>
                  <a:pt x="52730" y="2006"/>
                </a:cubicBezTo>
                <a:cubicBezTo>
                  <a:pt x="48866" y="11"/>
                  <a:pt x="43419" y="74"/>
                  <a:pt x="39176" y="42"/>
                </a:cubicBezTo>
                <a:cubicBezTo>
                  <a:pt x="37050" y="16"/>
                  <a:pt x="34915" y="1"/>
                  <a:pt x="3277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Synergistically utilize technically sound portals with frictionless chains. Dramatically customize…"/>
          <p:cNvSpPr txBox="1"/>
          <p:nvPr/>
        </p:nvSpPr>
        <p:spPr>
          <a:xfrm>
            <a:off x="7379375" y="3941557"/>
            <a:ext cx="2373834" cy="146193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412750" hangingPunct="0">
              <a:defRPr sz="2000" b="0" kern="0" spc="-150">
                <a:solidFill>
                  <a:srgbClr val="1C1F25"/>
                </a:solidFill>
                <a:latin typeface="新蒂黑板报底字" panose="03000600000000000000" pitchFamily="66" charset="-122"/>
                <a:ea typeface="新蒂黑板报底字" panose="03000600000000000000" pitchFamily="66" charset="-122"/>
                <a:cs typeface="Roboto Bold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zh-CN" dirty="0"/>
              <a:t>你知道设备使用存在哪些安全隐患？应该如何防范？</a:t>
            </a:r>
          </a:p>
          <a:p>
            <a:pPr>
              <a:lnSpc>
                <a:spcPct val="120000"/>
              </a:lnSpc>
            </a:pPr>
            <a:endParaRPr lang="en-US" altLang="zh-CN" dirty="0">
              <a:sym typeface="Roboto Light" panose="0200000000000000000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85" y="3600845"/>
            <a:ext cx="2538684" cy="25386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9751" r="27821"/>
          <a:stretch>
            <a:fillRect/>
          </a:stretch>
        </p:blipFill>
        <p:spPr>
          <a:xfrm>
            <a:off x="1391228" y="2068509"/>
            <a:ext cx="2598243" cy="4789491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323994" y="3580354"/>
            <a:ext cx="1018364" cy="871407"/>
            <a:chOff x="6585639" y="2235599"/>
            <a:chExt cx="1018364" cy="871407"/>
          </a:xfrm>
        </p:grpSpPr>
        <p:sp>
          <p:nvSpPr>
            <p:cNvPr id="24" name="Google Shape;2206;p53"/>
            <p:cNvSpPr/>
            <p:nvPr/>
          </p:nvSpPr>
          <p:spPr>
            <a:xfrm>
              <a:off x="6641970" y="2269692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30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2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25" name="Google Shape;2207;p53"/>
            <p:cNvSpPr/>
            <p:nvPr/>
          </p:nvSpPr>
          <p:spPr>
            <a:xfrm>
              <a:off x="6585639" y="2235599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140120" y="1892586"/>
            <a:ext cx="1018364" cy="871407"/>
            <a:chOff x="6585639" y="2235599"/>
            <a:chExt cx="1018364" cy="871407"/>
          </a:xfrm>
        </p:grpSpPr>
        <p:sp>
          <p:nvSpPr>
            <p:cNvPr id="10" name="Google Shape;2206;p53"/>
            <p:cNvSpPr/>
            <p:nvPr/>
          </p:nvSpPr>
          <p:spPr>
            <a:xfrm>
              <a:off x="6641970" y="2269692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30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1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12" name="Google Shape;2207;p53"/>
            <p:cNvSpPr/>
            <p:nvPr/>
          </p:nvSpPr>
          <p:spPr>
            <a:xfrm>
              <a:off x="6585639" y="2235599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5077875" y="1093991"/>
            <a:ext cx="2161224" cy="510760"/>
            <a:chOff x="425485" y="317314"/>
            <a:chExt cx="2161224" cy="510760"/>
          </a:xfrm>
        </p:grpSpPr>
        <p:sp>
          <p:nvSpPr>
            <p:cNvPr id="2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" name="Title 1"/>
            <p:cNvSpPr txBox="1"/>
            <p:nvPr/>
          </p:nvSpPr>
          <p:spPr>
            <a:xfrm>
              <a:off x="1070124" y="409970"/>
              <a:ext cx="871946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目录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cxnSp>
        <p:nvCxnSpPr>
          <p:cNvPr id="4" name="Google Shape;691;p21"/>
          <p:cNvCxnSpPr>
            <a:stCxn id="36" idx="3"/>
          </p:cNvCxnSpPr>
          <p:nvPr/>
        </p:nvCxnSpPr>
        <p:spPr>
          <a:xfrm>
            <a:off x="915746" y="3361293"/>
            <a:ext cx="10718800" cy="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694;p21"/>
          <p:cNvSpPr/>
          <p:nvPr/>
        </p:nvSpPr>
        <p:spPr>
          <a:xfrm>
            <a:off x="4597813" y="3196193"/>
            <a:ext cx="330000" cy="3300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" name="Google Shape;695;p21"/>
          <p:cNvCxnSpPr/>
          <p:nvPr/>
        </p:nvCxnSpPr>
        <p:spPr>
          <a:xfrm rot="10800000">
            <a:off x="4762813" y="2866193"/>
            <a:ext cx="0" cy="330000"/>
          </a:xfrm>
          <a:prstGeom prst="straightConnector1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700;p21"/>
          <p:cNvSpPr/>
          <p:nvPr/>
        </p:nvSpPr>
        <p:spPr>
          <a:xfrm>
            <a:off x="10393539" y="3196194"/>
            <a:ext cx="330000" cy="3300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3" name="Google Shape;701;p21"/>
          <p:cNvCxnSpPr/>
          <p:nvPr/>
        </p:nvCxnSpPr>
        <p:spPr>
          <a:xfrm rot="10800000">
            <a:off x="10558539" y="2866194"/>
            <a:ext cx="0" cy="330000"/>
          </a:xfrm>
          <a:prstGeom prst="straightConnector1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712;p21"/>
          <p:cNvSpPr/>
          <p:nvPr/>
        </p:nvSpPr>
        <p:spPr>
          <a:xfrm>
            <a:off x="7495680" y="3196194"/>
            <a:ext cx="330000" cy="3300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5" name="Google Shape;713;p21"/>
          <p:cNvCxnSpPr/>
          <p:nvPr/>
        </p:nvCxnSpPr>
        <p:spPr>
          <a:xfrm rot="10800000">
            <a:off x="7660680" y="2866194"/>
            <a:ext cx="0" cy="330000"/>
          </a:xfrm>
          <a:prstGeom prst="straightConnector1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718;p21"/>
          <p:cNvSpPr/>
          <p:nvPr/>
        </p:nvSpPr>
        <p:spPr>
          <a:xfrm>
            <a:off x="1699941" y="3196193"/>
            <a:ext cx="330000" cy="3300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1" name="Google Shape;719;p21"/>
          <p:cNvCxnSpPr/>
          <p:nvPr/>
        </p:nvCxnSpPr>
        <p:spPr>
          <a:xfrm rot="10800000">
            <a:off x="1864941" y="2866193"/>
            <a:ext cx="0" cy="330000"/>
          </a:xfrm>
          <a:prstGeom prst="straightConnector1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692;p21"/>
          <p:cNvSpPr/>
          <p:nvPr/>
        </p:nvSpPr>
        <p:spPr>
          <a:xfrm>
            <a:off x="725346" y="3266093"/>
            <a:ext cx="190400" cy="1904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732;p21"/>
          <p:cNvSpPr/>
          <p:nvPr/>
        </p:nvSpPr>
        <p:spPr>
          <a:xfrm>
            <a:off x="11507746" y="3266093"/>
            <a:ext cx="190400" cy="1904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2" name="Google Shape;737;p21"/>
          <p:cNvCxnSpPr>
            <a:endCxn id="30" idx="2"/>
          </p:cNvCxnSpPr>
          <p:nvPr/>
        </p:nvCxnSpPr>
        <p:spPr>
          <a:xfrm rot="10800000">
            <a:off x="1864941" y="3526193"/>
            <a:ext cx="0" cy="106960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3" name="Google Shape;738;p21"/>
          <p:cNvCxnSpPr/>
          <p:nvPr/>
        </p:nvCxnSpPr>
        <p:spPr>
          <a:xfrm rot="10800000">
            <a:off x="4762807" y="3526193"/>
            <a:ext cx="0" cy="106960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4" name="Google Shape;739;p21"/>
          <p:cNvCxnSpPr/>
          <p:nvPr/>
        </p:nvCxnSpPr>
        <p:spPr>
          <a:xfrm rot="10800000">
            <a:off x="7660674" y="3526193"/>
            <a:ext cx="0" cy="106960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5" name="Google Shape;740;p21"/>
          <p:cNvCxnSpPr/>
          <p:nvPr/>
        </p:nvCxnSpPr>
        <p:spPr>
          <a:xfrm rot="10800000">
            <a:off x="10558541" y="3526193"/>
            <a:ext cx="0" cy="106960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0" name="Synergistically utilize technically sound portals with frictionless chains. Dramatically customize…"/>
          <p:cNvSpPr txBox="1"/>
          <p:nvPr/>
        </p:nvSpPr>
        <p:spPr>
          <a:xfrm>
            <a:off x="1098535" y="2280461"/>
            <a:ext cx="1527658" cy="50783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latin typeface="新蒂黑板报底字" panose="03000600000000000000" pitchFamily="66" charset="-122"/>
                <a:ea typeface="新蒂黑板报底字" panose="03000600000000000000" pitchFamily="66" charset="-122"/>
                <a:sym typeface="Roboto Light" panose="02000000000000000000"/>
              </a:rPr>
              <a:t>准备间</a:t>
            </a:r>
          </a:p>
        </p:txBody>
      </p:sp>
      <p:sp>
        <p:nvSpPr>
          <p:cNvPr id="51" name="Synergistically utilize technically sound portals with frictionless chains. Dramatically customize…"/>
          <p:cNvSpPr txBox="1"/>
          <p:nvPr/>
        </p:nvSpPr>
        <p:spPr>
          <a:xfrm>
            <a:off x="3993653" y="2280461"/>
            <a:ext cx="1527658" cy="50783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latin typeface="新蒂黑板报底字" panose="03000600000000000000" pitchFamily="66" charset="-122"/>
                <a:ea typeface="新蒂黑板报底字" panose="03000600000000000000" pitchFamily="66" charset="-122"/>
                <a:sym typeface="Roboto Light" panose="02000000000000000000"/>
              </a:rPr>
              <a:t>活动室</a:t>
            </a:r>
          </a:p>
        </p:txBody>
      </p:sp>
      <p:sp>
        <p:nvSpPr>
          <p:cNvPr id="52" name="Synergistically utilize technically sound portals with frictionless chains. Dramatically customize…"/>
          <p:cNvSpPr txBox="1"/>
          <p:nvPr/>
        </p:nvSpPr>
        <p:spPr>
          <a:xfrm>
            <a:off x="6888771" y="2280461"/>
            <a:ext cx="1527658" cy="50783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latin typeface="新蒂黑板报底字" panose="03000600000000000000" pitchFamily="66" charset="-122"/>
                <a:ea typeface="新蒂黑板报底字" panose="03000600000000000000" pitchFamily="66" charset="-122"/>
                <a:sym typeface="Roboto Light" panose="02000000000000000000"/>
              </a:rPr>
              <a:t>收获园</a:t>
            </a:r>
          </a:p>
        </p:txBody>
      </p:sp>
      <p:sp>
        <p:nvSpPr>
          <p:cNvPr id="53" name="Synergistically utilize technically sound portals with frictionless chains. Dramatically customize…"/>
          <p:cNvSpPr txBox="1"/>
          <p:nvPr/>
        </p:nvSpPr>
        <p:spPr>
          <a:xfrm>
            <a:off x="9783888" y="2280461"/>
            <a:ext cx="1527658" cy="50783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latin typeface="新蒂黑板报底字" panose="03000600000000000000" pitchFamily="66" charset="-122"/>
                <a:ea typeface="新蒂黑板报底字" panose="03000600000000000000" pitchFamily="66" charset="-122"/>
                <a:sym typeface="Roboto Light" panose="02000000000000000000"/>
              </a:rPr>
              <a:t>挑战台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1468461" y="2962384"/>
            <a:ext cx="797415" cy="797415"/>
            <a:chOff x="1874371" y="1498884"/>
            <a:chExt cx="1461200" cy="1461200"/>
          </a:xfrm>
        </p:grpSpPr>
        <p:sp>
          <p:nvSpPr>
            <p:cNvPr id="55" name="Google Shape;1165;p48"/>
            <p:cNvSpPr/>
            <p:nvPr/>
          </p:nvSpPr>
          <p:spPr>
            <a:xfrm>
              <a:off x="1874371" y="1498884"/>
              <a:ext cx="1461200" cy="1461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2206;p53"/>
            <p:cNvSpPr/>
            <p:nvPr/>
          </p:nvSpPr>
          <p:spPr>
            <a:xfrm>
              <a:off x="2139418" y="1827770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306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1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57" name="Google Shape;2207;p53"/>
            <p:cNvSpPr/>
            <p:nvPr/>
          </p:nvSpPr>
          <p:spPr>
            <a:xfrm>
              <a:off x="2083087" y="1793677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363514" y="2962384"/>
            <a:ext cx="797415" cy="797415"/>
            <a:chOff x="1874371" y="1498884"/>
            <a:chExt cx="1461200" cy="1461200"/>
          </a:xfrm>
        </p:grpSpPr>
        <p:sp>
          <p:nvSpPr>
            <p:cNvPr id="59" name="Google Shape;1165;p48"/>
            <p:cNvSpPr/>
            <p:nvPr/>
          </p:nvSpPr>
          <p:spPr>
            <a:xfrm>
              <a:off x="1874371" y="1498884"/>
              <a:ext cx="1461200" cy="1461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2206;p53"/>
            <p:cNvSpPr/>
            <p:nvPr/>
          </p:nvSpPr>
          <p:spPr>
            <a:xfrm>
              <a:off x="2139418" y="1827770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altLang="zh-CN" sz="306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2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61" name="Google Shape;2207;p53"/>
            <p:cNvSpPr/>
            <p:nvPr/>
          </p:nvSpPr>
          <p:spPr>
            <a:xfrm>
              <a:off x="2083087" y="1793677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258567" y="2962384"/>
            <a:ext cx="797415" cy="797415"/>
            <a:chOff x="1874371" y="1498884"/>
            <a:chExt cx="1461200" cy="1461200"/>
          </a:xfrm>
        </p:grpSpPr>
        <p:sp>
          <p:nvSpPr>
            <p:cNvPr id="63" name="Google Shape;1165;p48"/>
            <p:cNvSpPr/>
            <p:nvPr/>
          </p:nvSpPr>
          <p:spPr>
            <a:xfrm>
              <a:off x="1874371" y="1498884"/>
              <a:ext cx="1461200" cy="1461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2206;p53"/>
            <p:cNvSpPr/>
            <p:nvPr/>
          </p:nvSpPr>
          <p:spPr>
            <a:xfrm>
              <a:off x="2139418" y="1827770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altLang="zh-CN" sz="306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3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65" name="Google Shape;2207;p53"/>
            <p:cNvSpPr/>
            <p:nvPr/>
          </p:nvSpPr>
          <p:spPr>
            <a:xfrm>
              <a:off x="2083087" y="1793677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0160418" y="2962384"/>
            <a:ext cx="797415" cy="797415"/>
            <a:chOff x="1874371" y="1498884"/>
            <a:chExt cx="1461200" cy="1461200"/>
          </a:xfrm>
        </p:grpSpPr>
        <p:sp>
          <p:nvSpPr>
            <p:cNvPr id="67" name="Google Shape;1165;p48"/>
            <p:cNvSpPr/>
            <p:nvPr/>
          </p:nvSpPr>
          <p:spPr>
            <a:xfrm>
              <a:off x="1874371" y="1498884"/>
              <a:ext cx="1461200" cy="1461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2206;p53"/>
            <p:cNvSpPr/>
            <p:nvPr/>
          </p:nvSpPr>
          <p:spPr>
            <a:xfrm>
              <a:off x="2139418" y="1827770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altLang="zh-CN" sz="306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4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69" name="Google Shape;2207;p53"/>
            <p:cNvSpPr/>
            <p:nvPr/>
          </p:nvSpPr>
          <p:spPr>
            <a:xfrm>
              <a:off x="2083087" y="1793677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矩形 70"/>
          <p:cNvSpPr/>
          <p:nvPr/>
        </p:nvSpPr>
        <p:spPr>
          <a:xfrm>
            <a:off x="670915" y="4627691"/>
            <a:ext cx="2718051" cy="1069599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分类整理安全隐患及消除隐患措施</a:t>
            </a:r>
            <a:endParaRPr lang="en-US" altLang="zh-CN" sz="20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70915" y="5314596"/>
            <a:ext cx="2768418" cy="566698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确定制作宣传单流程</a:t>
            </a:r>
            <a:endParaRPr lang="en-US" altLang="zh-CN" sz="20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697138" y="4627691"/>
            <a:ext cx="2461349" cy="1139942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AI</a:t>
            </a: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生成宣传单</a:t>
            </a:r>
            <a:endParaRPr lang="en-US" altLang="zh-CN" sz="20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编辑完善宣传单</a:t>
            </a:r>
            <a:endParaRPr lang="en-US" altLang="zh-CN" sz="20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下载宣传单</a:t>
            </a:r>
            <a:r>
              <a:rPr lang="en-US" altLang="zh-CN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  <p:sp>
        <p:nvSpPr>
          <p:cNvPr id="74" name="矩形 73"/>
          <p:cNvSpPr/>
          <p:nvPr/>
        </p:nvSpPr>
        <p:spPr>
          <a:xfrm>
            <a:off x="6470130" y="4627690"/>
            <a:ext cx="2397000" cy="1139941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展示评选宣传单作品，总结分享本节课的收获</a:t>
            </a:r>
            <a:r>
              <a:rPr lang="en-US" altLang="zh-CN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  <p:sp>
        <p:nvSpPr>
          <p:cNvPr id="75" name="矩形 74"/>
          <p:cNvSpPr/>
          <p:nvPr/>
        </p:nvSpPr>
        <p:spPr>
          <a:xfrm>
            <a:off x="9665568" y="4627691"/>
            <a:ext cx="1785942" cy="566698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课后实践</a:t>
            </a:r>
            <a:endParaRPr lang="en-US" altLang="zh-CN" sz="20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CFC"/>
              </a:clrFrom>
              <a:clrTo>
                <a:srgbClr val="FB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39" y="5323402"/>
            <a:ext cx="1299753" cy="1299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66" y="-93885"/>
            <a:ext cx="2691864" cy="26918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151" y="2003689"/>
            <a:ext cx="2691864" cy="269186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25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6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准备间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203917" y="2355636"/>
            <a:ext cx="6097088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．交流讨论课前调查结果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795689" y="3198167"/>
            <a:ext cx="5767216" cy="461665"/>
            <a:chOff x="834996" y="1691732"/>
            <a:chExt cx="5767216" cy="461665"/>
          </a:xfrm>
        </p:grpSpPr>
        <p:sp>
          <p:nvSpPr>
            <p:cNvPr id="30" name="文本框 29"/>
            <p:cNvSpPr txBox="1"/>
            <p:nvPr/>
          </p:nvSpPr>
          <p:spPr>
            <a:xfrm>
              <a:off x="834996" y="1691732"/>
              <a:ext cx="1412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182347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说一说：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52412" y="1691732"/>
              <a:ext cx="474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 dirty="0">
                  <a:solidFill>
                    <a:srgbClr val="182347"/>
                  </a:solidFill>
                  <a:effectLst/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</a:rPr>
                <a:t>家里的设备存在哪些安全隐患？</a:t>
              </a:r>
              <a:endParaRPr lang="zh-CN" altLang="en-US" sz="2400" spc="300" dirty="0">
                <a:solidFill>
                  <a:srgbClr val="182347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795689" y="3891976"/>
            <a:ext cx="5767216" cy="461665"/>
            <a:chOff x="834996" y="1691732"/>
            <a:chExt cx="5767216" cy="461665"/>
          </a:xfrm>
        </p:grpSpPr>
        <p:sp>
          <p:nvSpPr>
            <p:cNvPr id="33" name="文本框 32"/>
            <p:cNvSpPr txBox="1"/>
            <p:nvPr/>
          </p:nvSpPr>
          <p:spPr>
            <a:xfrm>
              <a:off x="834996" y="1691732"/>
              <a:ext cx="1412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182347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想一想：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52412" y="1691732"/>
              <a:ext cx="474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182347"/>
                  </a:solidFill>
                  <a:effectLst/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</a:rPr>
                <a:t>造成安全隐患的原因有哪些？</a:t>
              </a:r>
              <a:endParaRPr lang="zh-CN" altLang="en-US" sz="2400" spc="300" dirty="0">
                <a:solidFill>
                  <a:srgbClr val="182347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" y="1711677"/>
            <a:ext cx="5401491" cy="5401491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87C3EAE-0F77-7081-FA77-B65ED5097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892522"/>
              </p:ext>
            </p:extLst>
          </p:nvPr>
        </p:nvGraphicFramePr>
        <p:xfrm>
          <a:off x="5829879" y="4695553"/>
          <a:ext cx="5319302" cy="1366408"/>
        </p:xfrm>
        <a:graphic>
          <a:graphicData uri="http://schemas.openxmlformats.org/drawingml/2006/table">
            <a:tbl>
              <a:tblPr/>
              <a:tblGrid>
                <a:gridCol w="1489746">
                  <a:extLst>
                    <a:ext uri="{9D8B030D-6E8A-4147-A177-3AD203B41FA5}">
                      <a16:colId xmlns:a16="http://schemas.microsoft.com/office/drawing/2014/main" val="2414966685"/>
                    </a:ext>
                  </a:extLst>
                </a:gridCol>
                <a:gridCol w="1490177">
                  <a:extLst>
                    <a:ext uri="{9D8B030D-6E8A-4147-A177-3AD203B41FA5}">
                      <a16:colId xmlns:a16="http://schemas.microsoft.com/office/drawing/2014/main" val="2073335337"/>
                    </a:ext>
                  </a:extLst>
                </a:gridCol>
                <a:gridCol w="2339379">
                  <a:extLst>
                    <a:ext uri="{9D8B030D-6E8A-4147-A177-3AD203B41FA5}">
                      <a16:colId xmlns:a16="http://schemas.microsoft.com/office/drawing/2014/main" val="3193048267"/>
                    </a:ext>
                  </a:extLst>
                </a:gridCol>
              </a:tblGrid>
              <a:tr h="54903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设备名称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34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安全隐患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34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产生原因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23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93114"/>
                  </a:ext>
                </a:extLst>
              </a:tr>
              <a:tr h="408686"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122405"/>
                  </a:ext>
                </a:extLst>
              </a:tr>
              <a:tr h="408686"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en-US" sz="9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04457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0352" y="876641"/>
            <a:ext cx="4885168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en-US" altLang="zh-CN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.</a:t>
            </a:r>
            <a:r>
              <a:rPr lang="zh-CN" altLang="en-US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分类整理，汇报讨论结果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83249" y="1425922"/>
            <a:ext cx="5969734" cy="461665"/>
            <a:chOff x="834996" y="1691732"/>
            <a:chExt cx="5969734" cy="461665"/>
          </a:xfrm>
        </p:grpSpPr>
        <p:sp>
          <p:nvSpPr>
            <p:cNvPr id="6" name="文本框 5"/>
            <p:cNvSpPr txBox="1"/>
            <p:nvPr/>
          </p:nvSpPr>
          <p:spPr>
            <a:xfrm>
              <a:off x="834996" y="1691732"/>
              <a:ext cx="1412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182347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说一说：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054930" y="1691732"/>
              <a:ext cx="474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182347"/>
                  </a:solidFill>
                  <a:effectLst/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</a:rPr>
                <a:t>采取什么措施可以消除安全隐患？</a:t>
              </a:r>
              <a:endParaRPr lang="zh-CN" altLang="en-US" sz="2400" spc="300" dirty="0">
                <a:solidFill>
                  <a:srgbClr val="182347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t="2914" r="2925" b="2155"/>
          <a:stretch>
            <a:fillRect/>
          </a:stretch>
        </p:blipFill>
        <p:spPr bwMode="auto">
          <a:xfrm>
            <a:off x="1516030" y="2164641"/>
            <a:ext cx="6371554" cy="339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2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准备间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90" y="4351283"/>
            <a:ext cx="2288408" cy="2288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16380" y="958586"/>
            <a:ext cx="8800518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．</a:t>
            </a:r>
            <a:r>
              <a:rPr lang="zh-CN" altLang="en-US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想一想，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宣传单的主要元素有哪些？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98538" y="1530250"/>
            <a:ext cx="7989129" cy="32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 algn="l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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主标题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 	 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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副标题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		  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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宣传内容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 		 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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装饰图片</a:t>
            </a:r>
            <a:endParaRPr lang="zh-CN" altLang="zh-CN" sz="24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498538" y="2079600"/>
            <a:ext cx="8987588" cy="4081203"/>
            <a:chOff x="1498538" y="2079600"/>
            <a:chExt cx="8987588" cy="408120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3"/>
            <a:stretch>
              <a:fillRect/>
            </a:stretch>
          </p:blipFill>
          <p:spPr>
            <a:xfrm>
              <a:off x="8616052" y="2079600"/>
              <a:ext cx="1870074" cy="4078801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1498538" y="2079601"/>
              <a:ext cx="7072660" cy="4081202"/>
              <a:chOff x="310046" y="-79779"/>
              <a:chExt cx="11891807" cy="6862039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756"/>
              <a:stretch>
                <a:fillRect/>
              </a:stretch>
            </p:blipFill>
            <p:spPr>
              <a:xfrm>
                <a:off x="7570401" y="-79779"/>
                <a:ext cx="4631452" cy="6858000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4355" y="-75740"/>
                <a:ext cx="4000500" cy="6858000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046" y="-75740"/>
                <a:ext cx="3168763" cy="6858000"/>
              </a:xfrm>
              <a:prstGeom prst="rect">
                <a:avLst/>
              </a:prstGeom>
            </p:spPr>
          </p:pic>
        </p:grpSp>
      </p:grpSp>
      <p:grpSp>
        <p:nvGrpSpPr>
          <p:cNvPr id="29" name="组合 28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30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1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准备间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40889" y="1010877"/>
            <a:ext cx="8800518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．</a:t>
            </a:r>
            <a:r>
              <a:rPr lang="zh-CN" altLang="en-US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你准备用哪个软件制作宣传单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？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19350" y="1664335"/>
            <a:ext cx="9128125" cy="32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 algn="l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Word 		  PowerPoint  		AI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海报设计</a:t>
            </a:r>
            <a:endParaRPr lang="zh-CN" altLang="zh-CN" sz="24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106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7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准备间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组合 170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2443500"/>
            <a:ext cx="12192000" cy="3812391"/>
            <a:chOff x="0" y="3045610"/>
            <a:chExt cx="12192000" cy="3812391"/>
          </a:xfrm>
        </p:grpSpPr>
        <p:grpSp>
          <p:nvGrpSpPr>
            <p:cNvPr id="172" name="组合 171"/>
            <p:cNvGrpSpPr/>
            <p:nvPr/>
          </p:nvGrpSpPr>
          <p:grpSpPr>
            <a:xfrm>
              <a:off x="0" y="3045610"/>
              <a:ext cx="12192000" cy="3812391"/>
              <a:chOff x="0" y="3045610"/>
              <a:chExt cx="12192000" cy="3812391"/>
            </a:xfrm>
          </p:grpSpPr>
          <p:sp>
            <p:nvSpPr>
              <p:cNvPr id="187" name="1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0" y="3045610"/>
                <a:ext cx="12192000" cy="3812391"/>
              </a:xfrm>
              <a:custGeom>
                <a:avLst/>
                <a:gdLst>
                  <a:gd name="connsiteX0" fmla="*/ 0 w 9144000"/>
                  <a:gd name="connsiteY0" fmla="*/ 0 h 2859293"/>
                  <a:gd name="connsiteX1" fmla="*/ 0 w 9144000"/>
                  <a:gd name="connsiteY1" fmla="*/ 2859293 h 2859293"/>
                  <a:gd name="connsiteX2" fmla="*/ 9144000 w 9144000"/>
                  <a:gd name="connsiteY2" fmla="*/ 2859293 h 2859293"/>
                  <a:gd name="connsiteX3" fmla="*/ 9144000 w 9144000"/>
                  <a:gd name="connsiteY3" fmla="*/ 1185241 h 2859293"/>
                  <a:gd name="connsiteX4" fmla="*/ 9017010 w 9144000"/>
                  <a:gd name="connsiteY4" fmla="*/ 1224564 h 2859293"/>
                  <a:gd name="connsiteX5" fmla="*/ 393784 w 9144000"/>
                  <a:gd name="connsiteY5" fmla="*/ 16934 h 285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44000" h="2859293">
                    <a:moveTo>
                      <a:pt x="0" y="0"/>
                    </a:moveTo>
                    <a:lnTo>
                      <a:pt x="0" y="2859293"/>
                    </a:lnTo>
                    <a:lnTo>
                      <a:pt x="9144000" y="2859293"/>
                    </a:lnTo>
                    <a:lnTo>
                      <a:pt x="9144000" y="1185241"/>
                    </a:lnTo>
                    <a:lnTo>
                      <a:pt x="9017010" y="1224564"/>
                    </a:lnTo>
                    <a:cubicBezTo>
                      <a:pt x="6142601" y="2020141"/>
                      <a:pt x="3268193" y="219791"/>
                      <a:pt x="393784" y="16934"/>
                    </a:cubicBezTo>
                    <a:close/>
                  </a:path>
                </a:pathLst>
              </a:custGeom>
              <a:solidFill>
                <a:srgbClr val="18234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355"/>
              </a:p>
            </p:txBody>
          </p:sp>
          <p:grpSp>
            <p:nvGrpSpPr>
              <p:cNvPr id="188" name="组合 187"/>
              <p:cNvGrpSpPr/>
              <p:nvPr/>
            </p:nvGrpSpPr>
            <p:grpSpPr>
              <a:xfrm>
                <a:off x="2548584" y="4879643"/>
                <a:ext cx="2632780" cy="1585162"/>
                <a:chOff x="2168936" y="4879643"/>
                <a:chExt cx="2632780" cy="1585162"/>
              </a:xfrm>
            </p:grpSpPr>
            <p:sp>
              <p:nvSpPr>
                <p:cNvPr id="189" name="1"/>
                <p:cNvSpPr/>
                <p:nvPr>
                  <p:custDataLst>
                    <p:tags r:id="rId11"/>
                  </p:custDataLst>
                </p:nvPr>
              </p:nvSpPr>
              <p:spPr>
                <a:xfrm flipV="1">
                  <a:off x="2168936" y="4879643"/>
                  <a:ext cx="208871" cy="208871"/>
                </a:xfrm>
                <a:prstGeom prst="ellipse">
                  <a:avLst/>
                </a:prstGeom>
                <a:solidFill>
                  <a:srgbClr val="EFCA2E"/>
                </a:solidFill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0" name="Title-1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2455155" y="5841625"/>
                  <a:ext cx="2346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 sz="2400" b="1" dirty="0">
                      <a:solidFill>
                        <a:schemeClr val="accent1"/>
                      </a:solidFill>
                    </a:rPr>
                    <a:t>AI</a:t>
                  </a:r>
                  <a:r>
                    <a:rPr lang="zh-CN" altLang="en-US" sz="2400" b="1" dirty="0">
                      <a:solidFill>
                        <a:schemeClr val="accent1"/>
                      </a:solidFill>
                    </a:rPr>
                    <a:t>生成宣传单</a:t>
                  </a:r>
                </a:p>
              </p:txBody>
            </p:sp>
            <p:cxnSp>
              <p:nvCxnSpPr>
                <p:cNvPr id="192" name="1"/>
                <p:cNvCxnSpPr/>
                <p:nvPr>
                  <p:custDataLst>
                    <p:tags r:id="rId13"/>
                  </p:custDataLst>
                </p:nvPr>
              </p:nvCxnSpPr>
              <p:spPr>
                <a:xfrm>
                  <a:off x="2270616" y="5088514"/>
                  <a:ext cx="0" cy="1376291"/>
                </a:xfrm>
                <a:prstGeom prst="line">
                  <a:avLst/>
                </a:prstGeom>
                <a:ln w="12700" cap="rnd">
                  <a:gradFill>
                    <a:gsLst>
                      <a:gs pos="3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Index-1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2521374" y="5345354"/>
                  <a:ext cx="1404039" cy="438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CN" altLang="en-US" sz="2400" b="1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活动</a:t>
                  </a:r>
                  <a:r>
                    <a:rPr lang="en-US" altLang="zh-CN" sz="2400" b="1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endParaRPr lang="zh-CN" altLang="en-US" sz="2400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73" name="组合 172"/>
            <p:cNvGrpSpPr/>
            <p:nvPr/>
          </p:nvGrpSpPr>
          <p:grpSpPr>
            <a:xfrm>
              <a:off x="5762105" y="4299582"/>
              <a:ext cx="2554865" cy="1557262"/>
              <a:chOff x="5382457" y="4672226"/>
              <a:chExt cx="2554865" cy="1557262"/>
            </a:xfrm>
          </p:grpSpPr>
          <p:sp>
            <p:nvSpPr>
              <p:cNvPr id="182" name="Index-2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678470" y="5081565"/>
                <a:ext cx="1166336" cy="34144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r>
                  <a:rPr lang="zh-CN" altLang="en-US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</a:t>
                </a:r>
                <a:r>
                  <a:rPr lang="en-US" altLang="zh-CN" dirty="0"/>
                  <a:t>2</a:t>
                </a:r>
                <a:endParaRPr lang="zh-CN" altLang="en-US" dirty="0"/>
              </a:p>
            </p:txBody>
          </p:sp>
          <p:sp>
            <p:nvSpPr>
              <p:cNvPr id="183" name="2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5382457" y="4672226"/>
                <a:ext cx="208871" cy="208871"/>
              </a:xfrm>
              <a:prstGeom prst="ellipse">
                <a:avLst/>
              </a:prstGeom>
              <a:solidFill>
                <a:srgbClr val="EFCA2E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Title-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590761" y="5568733"/>
                <a:ext cx="2346561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b="1" dirty="0">
                    <a:solidFill>
                      <a:schemeClr val="accent2"/>
                    </a:solidFill>
                  </a:rPr>
                  <a:t>编辑完善宣传单</a:t>
                </a:r>
              </a:p>
            </p:txBody>
          </p:sp>
          <p:cxnSp>
            <p:nvCxnSpPr>
              <p:cNvPr id="186" name="2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5485514" y="4859719"/>
                <a:ext cx="0" cy="1369769"/>
              </a:xfrm>
              <a:prstGeom prst="line">
                <a:avLst/>
              </a:prstGeom>
              <a:ln w="12700" cap="rnd">
                <a:gradFill>
                  <a:gsLst>
                    <a:gs pos="3000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组合 173"/>
            <p:cNvGrpSpPr/>
            <p:nvPr/>
          </p:nvGrpSpPr>
          <p:grpSpPr>
            <a:xfrm>
              <a:off x="8892888" y="3429800"/>
              <a:ext cx="2478328" cy="2075489"/>
              <a:chOff x="8513240" y="3722116"/>
              <a:chExt cx="2478328" cy="2075489"/>
            </a:xfrm>
          </p:grpSpPr>
          <p:sp>
            <p:nvSpPr>
              <p:cNvPr id="176" name="Index-3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8722111" y="4235737"/>
                <a:ext cx="996398" cy="40141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r>
                  <a:rPr lang="zh-CN" altLang="en-US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</a:t>
                </a:r>
                <a:r>
                  <a:rPr lang="en-US" altLang="zh-CN" dirty="0"/>
                  <a:t>3</a:t>
                </a:r>
                <a:endParaRPr lang="zh-CN" altLang="en-US" dirty="0"/>
              </a:p>
            </p:txBody>
          </p:sp>
          <p:sp>
            <p:nvSpPr>
              <p:cNvPr id="177" name="3"/>
              <p:cNvSpPr/>
              <p:nvPr>
                <p:custDataLst>
                  <p:tags r:id="rId3"/>
                </p:custDataLst>
              </p:nvPr>
            </p:nvSpPr>
            <p:spPr>
              <a:xfrm flipV="1">
                <a:off x="8513240" y="3722116"/>
                <a:ext cx="208871" cy="208871"/>
              </a:xfrm>
              <a:prstGeom prst="ellipse">
                <a:avLst/>
              </a:prstGeom>
              <a:solidFill>
                <a:srgbClr val="EFCA2E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Title-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645007" y="4802627"/>
                <a:ext cx="2346561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</a:rPr>
                  <a:t>下载宣传单</a:t>
                </a:r>
              </a:p>
            </p:txBody>
          </p:sp>
          <p:cxnSp>
            <p:nvCxnSpPr>
              <p:cNvPr id="180" name="3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8617675" y="3911986"/>
                <a:ext cx="2043" cy="1885619"/>
              </a:xfrm>
              <a:prstGeom prst="line">
                <a:avLst/>
              </a:prstGeom>
              <a:ln w="12700" cap="rnd">
                <a:gradFill>
                  <a:gsLst>
                    <a:gs pos="3000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6" name="文本框 195"/>
          <p:cNvSpPr txBox="1"/>
          <p:nvPr/>
        </p:nvSpPr>
        <p:spPr>
          <a:xfrm>
            <a:off x="1840889" y="2594589"/>
            <a:ext cx="8800518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．制作安全使用设备宣传单的流程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0" name="组合 199"/>
          <p:cNvGrpSpPr/>
          <p:nvPr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201" name="文本框 200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202" name="矩形 201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03" name="组合 202"/>
          <p:cNvGrpSpPr/>
          <p:nvPr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204" name="文本框 203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205" name="矩形 204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7" name="图片 20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73926" y1="20508" x2="74805" y2="24023"/>
                        <a14:foregroundMark x1="19727" y1="76953" x2="19531" y2="78613"/>
                        <a14:foregroundMark x1="65918" y1="85645" x2="72168" y2="84863"/>
                        <a14:foregroundMark x1="78613" y1="85547" x2="84668" y2="85059"/>
                        <a14:foregroundMark x1="85156" y1="84473" x2="87012" y2="84277"/>
                        <a14:foregroundMark x1="87305" y1="84863" x2="88281" y2="84473"/>
                        <a14:foregroundMark x1="52300" y1="85336" x2="55566" y2="85254"/>
                        <a14:foregroundMark x1="24805" y1="85547" x2="32422" y2="86426"/>
                        <a14:foregroundMark x1="32422" y1="86426" x2="37988" y2="86230"/>
                        <a14:foregroundMark x1="21289" y1="85938" x2="24512" y2="86230"/>
                        <a14:foregroundMark x1="21387" y1="86035" x2="20215" y2="86035"/>
                        <a14:foregroundMark x1="28906" y1="81152" x2="29688" y2="81934"/>
                        <a14:foregroundMark x1="20605" y1="86230" x2="19141" y2="85742"/>
                        <a14:foregroundMark x1="48242" y1="86523" x2="46387" y2="86621"/>
                        <a14:foregroundMark x1="40820" y1="87109" x2="47559" y2="86719"/>
                        <a14:foregroundMark x1="47461" y1="86816" x2="55176" y2="87109"/>
                        <a14:foregroundMark x1="55176" y1="87109" x2="64160" y2="86719"/>
                        <a14:foregroundMark x1="72168" y1="37695" x2="72852" y2="37695"/>
                        <a14:backgroundMark x1="65137" y1="82227" x2="69824" y2="82324"/>
                        <a14:backgroundMark x1="53320" y1="82813" x2="53906" y2="82813"/>
                        <a14:backgroundMark x1="52148" y1="83398" x2="52148" y2="83398"/>
                        <a14:backgroundMark x1="82813" y1="83691" x2="82813" y2="83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79" y="4820163"/>
            <a:ext cx="1844142" cy="1844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28" y="2488441"/>
            <a:ext cx="4596172" cy="383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404106" y="682424"/>
            <a:ext cx="5634933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AI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一键生成宣传单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8481" y="1568044"/>
            <a:ext cx="5394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>
              <a:spcBef>
                <a:spcPts val="24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1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）</a:t>
            </a:r>
            <a:r>
              <a:rPr lang="zh-CN" altLang="en-US" sz="2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在图中横线上填写小组分工名单</a:t>
            </a:r>
            <a:endParaRPr lang="zh-CN" altLang="zh-CN" sz="24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5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活动室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A14CA25D-71B1-C8CF-92D0-0AD6E66C8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26" y="3179744"/>
            <a:ext cx="4218638" cy="29753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9D79F3C-0150-A5BF-3859-D3FDD9752CCF}"/>
              </a:ext>
            </a:extLst>
          </p:cNvPr>
          <p:cNvSpPr txBox="1"/>
          <p:nvPr/>
        </p:nvSpPr>
        <p:spPr>
          <a:xfrm>
            <a:off x="6887832" y="1568044"/>
            <a:ext cx="5394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>
              <a:spcBef>
                <a:spcPts val="24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）</a:t>
            </a:r>
            <a:r>
              <a:rPr lang="zh-CN" altLang="en-US" sz="2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撰写设备使用安全宣传内容</a:t>
            </a:r>
            <a:endParaRPr lang="zh-CN" altLang="zh-CN" sz="24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02B5915-EBB4-6616-7BAE-9B9157FD5D0F}"/>
              </a:ext>
            </a:extLst>
          </p:cNvPr>
          <p:cNvCxnSpPr/>
          <p:nvPr/>
        </p:nvCxnSpPr>
        <p:spPr>
          <a:xfrm>
            <a:off x="7039039" y="1478507"/>
            <a:ext cx="0" cy="4847303"/>
          </a:xfrm>
          <a:prstGeom prst="line">
            <a:avLst/>
          </a:prstGeom>
          <a:ln>
            <a:solidFill>
              <a:srgbClr val="182347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04106" y="682424"/>
            <a:ext cx="5634933" cy="33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AI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一键生成宣传单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9358" y="2339840"/>
            <a:ext cx="6193191" cy="2686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ts val="180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登录“美图设计室”在线设计平台</a:t>
            </a:r>
          </a:p>
          <a:p>
            <a:pPr algn="l">
              <a:lnSpc>
                <a:spcPct val="120000"/>
              </a:lnSpc>
              <a:spcBef>
                <a:spcPts val="360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选择海报类型，输入宣传主题及宣传内容。</a:t>
            </a:r>
            <a:endParaRPr lang="zh-CN" altLang="en-US" sz="2400" kern="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 pitchFamily="2" charset="2"/>
            </a:endParaRPr>
          </a:p>
          <a:p>
            <a:pPr algn="l">
              <a:lnSpc>
                <a:spcPct val="120000"/>
              </a:lnSpc>
              <a:spcBef>
                <a:spcPts val="300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一键生成海报。输入标题后自动生</a:t>
            </a:r>
            <a:r>
              <a:rPr lang="zh-CN" altLang="zh-CN" sz="2400" kern="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成一组海报，根据</a:t>
            </a:r>
            <a:r>
              <a:rPr lang="zh-CN" altLang="en-US" sz="2400" kern="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需要和</a:t>
            </a:r>
            <a:r>
              <a:rPr lang="zh-CN" altLang="zh-CN" sz="2400" kern="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喜好选择其中一种</a:t>
            </a:r>
            <a:r>
              <a:rPr lang="zh-CN" altLang="en-US" sz="2400" kern="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zh-CN" sz="2400" kern="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5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活动室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0283" y="3941618"/>
            <a:ext cx="2916382" cy="291638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378422" y="2425757"/>
            <a:ext cx="444222" cy="444220"/>
            <a:chOff x="2376790" y="1701601"/>
            <a:chExt cx="444222" cy="444220"/>
          </a:xfrm>
        </p:grpSpPr>
        <p:sp>
          <p:nvSpPr>
            <p:cNvPr id="13" name="íśľïḋe"/>
            <p:cNvSpPr/>
            <p:nvPr/>
          </p:nvSpPr>
          <p:spPr>
            <a:xfrm>
              <a:off x="2376790" y="1701601"/>
              <a:ext cx="444222" cy="444220"/>
            </a:xfrm>
            <a:prstGeom prst="ellipse">
              <a:avLst/>
            </a:prstGeom>
            <a:solidFill>
              <a:srgbClr val="EFCA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íşļídè"/>
            <p:cNvSpPr/>
            <p:nvPr/>
          </p:nvSpPr>
          <p:spPr>
            <a:xfrm>
              <a:off x="2484784" y="1813688"/>
              <a:ext cx="216443" cy="212577"/>
            </a:xfrm>
            <a:custGeom>
              <a:avLst/>
              <a:gdLst>
                <a:gd name="connsiteX0" fmla="*/ 343764 w 533400"/>
                <a:gd name="connsiteY0" fmla="*/ 276846 h 523875"/>
                <a:gd name="connsiteX1" fmla="*/ 372339 w 533400"/>
                <a:gd name="connsiteY1" fmla="*/ 305421 h 523875"/>
                <a:gd name="connsiteX2" fmla="*/ 372339 w 533400"/>
                <a:gd name="connsiteY2" fmla="*/ 495921 h 523875"/>
                <a:gd name="connsiteX3" fmla="*/ 343764 w 533400"/>
                <a:gd name="connsiteY3" fmla="*/ 524496 h 523875"/>
                <a:gd name="connsiteX4" fmla="*/ 191364 w 533400"/>
                <a:gd name="connsiteY4" fmla="*/ 524496 h 523875"/>
                <a:gd name="connsiteX5" fmla="*/ 162789 w 533400"/>
                <a:gd name="connsiteY5" fmla="*/ 495921 h 523875"/>
                <a:gd name="connsiteX6" fmla="*/ 162789 w 533400"/>
                <a:gd name="connsiteY6" fmla="*/ 305421 h 523875"/>
                <a:gd name="connsiteX7" fmla="*/ 191364 w 533400"/>
                <a:gd name="connsiteY7" fmla="*/ 276846 h 523875"/>
                <a:gd name="connsiteX8" fmla="*/ 343764 w 533400"/>
                <a:gd name="connsiteY8" fmla="*/ 276846 h 523875"/>
                <a:gd name="connsiteX9" fmla="*/ 143739 w 533400"/>
                <a:gd name="connsiteY9" fmla="*/ 114921 h 523875"/>
                <a:gd name="connsiteX10" fmla="*/ 179934 w 533400"/>
                <a:gd name="connsiteY10" fmla="*/ 153021 h 523875"/>
                <a:gd name="connsiteX11" fmla="*/ 181839 w 533400"/>
                <a:gd name="connsiteY11" fmla="*/ 153021 h 523875"/>
                <a:gd name="connsiteX12" fmla="*/ 353289 w 533400"/>
                <a:gd name="connsiteY12" fmla="*/ 153021 h 523875"/>
                <a:gd name="connsiteX13" fmla="*/ 391389 w 533400"/>
                <a:gd name="connsiteY13" fmla="*/ 116826 h 523875"/>
                <a:gd name="connsiteX14" fmla="*/ 391389 w 533400"/>
                <a:gd name="connsiteY14" fmla="*/ 114921 h 523875"/>
                <a:gd name="connsiteX15" fmla="*/ 505689 w 533400"/>
                <a:gd name="connsiteY15" fmla="*/ 114921 h 523875"/>
                <a:gd name="connsiteX16" fmla="*/ 534264 w 533400"/>
                <a:gd name="connsiteY16" fmla="*/ 143496 h 523875"/>
                <a:gd name="connsiteX17" fmla="*/ 534264 w 533400"/>
                <a:gd name="connsiteY17" fmla="*/ 381621 h 523875"/>
                <a:gd name="connsiteX18" fmla="*/ 505689 w 533400"/>
                <a:gd name="connsiteY18" fmla="*/ 410196 h 523875"/>
                <a:gd name="connsiteX19" fmla="*/ 391389 w 533400"/>
                <a:gd name="connsiteY19" fmla="*/ 410196 h 523875"/>
                <a:gd name="connsiteX20" fmla="*/ 391389 w 533400"/>
                <a:gd name="connsiteY20" fmla="*/ 295896 h 523875"/>
                <a:gd name="connsiteX21" fmla="*/ 355194 w 533400"/>
                <a:gd name="connsiteY21" fmla="*/ 257796 h 523875"/>
                <a:gd name="connsiteX22" fmla="*/ 353289 w 533400"/>
                <a:gd name="connsiteY22" fmla="*/ 257796 h 523875"/>
                <a:gd name="connsiteX23" fmla="*/ 181839 w 533400"/>
                <a:gd name="connsiteY23" fmla="*/ 257796 h 523875"/>
                <a:gd name="connsiteX24" fmla="*/ 143739 w 533400"/>
                <a:gd name="connsiteY24" fmla="*/ 293991 h 523875"/>
                <a:gd name="connsiteX25" fmla="*/ 143739 w 533400"/>
                <a:gd name="connsiteY25" fmla="*/ 295896 h 523875"/>
                <a:gd name="connsiteX26" fmla="*/ 143739 w 533400"/>
                <a:gd name="connsiteY26" fmla="*/ 410196 h 523875"/>
                <a:gd name="connsiteX27" fmla="*/ 29439 w 533400"/>
                <a:gd name="connsiteY27" fmla="*/ 410196 h 523875"/>
                <a:gd name="connsiteX28" fmla="*/ 864 w 533400"/>
                <a:gd name="connsiteY28" fmla="*/ 381621 h 523875"/>
                <a:gd name="connsiteX29" fmla="*/ 864 w 533400"/>
                <a:gd name="connsiteY29" fmla="*/ 201408 h 523875"/>
                <a:gd name="connsiteX30" fmla="*/ 11151 w 533400"/>
                <a:gd name="connsiteY30" fmla="*/ 175405 h 523875"/>
                <a:gd name="connsiteX31" fmla="*/ 56300 w 533400"/>
                <a:gd name="connsiteY31" fmla="*/ 127018 h 523875"/>
                <a:gd name="connsiteX32" fmla="*/ 84112 w 533400"/>
                <a:gd name="connsiteY32" fmla="*/ 114921 h 523875"/>
                <a:gd name="connsiteX33" fmla="*/ 143739 w 533400"/>
                <a:gd name="connsiteY33" fmla="*/ 114921 h 523875"/>
                <a:gd name="connsiteX34" fmla="*/ 462827 w 533400"/>
                <a:gd name="connsiteY34" fmla="*/ 172071 h 523875"/>
                <a:gd name="connsiteX35" fmla="*/ 448539 w 533400"/>
                <a:gd name="connsiteY35" fmla="*/ 186359 h 523875"/>
                <a:gd name="connsiteX36" fmla="*/ 462827 w 533400"/>
                <a:gd name="connsiteY36" fmla="*/ 200646 h 523875"/>
                <a:gd name="connsiteX37" fmla="*/ 477114 w 533400"/>
                <a:gd name="connsiteY37" fmla="*/ 186359 h 523875"/>
                <a:gd name="connsiteX38" fmla="*/ 462827 w 533400"/>
                <a:gd name="connsiteY38" fmla="*/ 172071 h 523875"/>
                <a:gd name="connsiteX39" fmla="*/ 343764 w 533400"/>
                <a:gd name="connsiteY39" fmla="*/ 621 h 523875"/>
                <a:gd name="connsiteX40" fmla="*/ 372339 w 533400"/>
                <a:gd name="connsiteY40" fmla="*/ 29196 h 523875"/>
                <a:gd name="connsiteX41" fmla="*/ 372339 w 533400"/>
                <a:gd name="connsiteY41" fmla="*/ 105396 h 523875"/>
                <a:gd name="connsiteX42" fmla="*/ 343764 w 533400"/>
                <a:gd name="connsiteY42" fmla="*/ 133971 h 523875"/>
                <a:gd name="connsiteX43" fmla="*/ 191364 w 533400"/>
                <a:gd name="connsiteY43" fmla="*/ 133971 h 523875"/>
                <a:gd name="connsiteX44" fmla="*/ 162789 w 533400"/>
                <a:gd name="connsiteY44" fmla="*/ 105396 h 523875"/>
                <a:gd name="connsiteX45" fmla="*/ 162789 w 533400"/>
                <a:gd name="connsiteY45" fmla="*/ 29196 h 523875"/>
                <a:gd name="connsiteX46" fmla="*/ 191364 w 533400"/>
                <a:gd name="connsiteY46" fmla="*/ 621 h 523875"/>
                <a:gd name="connsiteX47" fmla="*/ 343764 w 533400"/>
                <a:gd name="connsiteY47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33400" h="523875">
                  <a:moveTo>
                    <a:pt x="343764" y="276846"/>
                  </a:moveTo>
                  <a:cubicBezTo>
                    <a:pt x="359576" y="276846"/>
                    <a:pt x="372339" y="289610"/>
                    <a:pt x="372339" y="305421"/>
                  </a:cubicBezTo>
                  <a:lnTo>
                    <a:pt x="372339" y="495921"/>
                  </a:lnTo>
                  <a:cubicBezTo>
                    <a:pt x="372339" y="511732"/>
                    <a:pt x="359576" y="524496"/>
                    <a:pt x="343764" y="524496"/>
                  </a:cubicBezTo>
                  <a:lnTo>
                    <a:pt x="191364" y="524496"/>
                  </a:lnTo>
                  <a:cubicBezTo>
                    <a:pt x="175552" y="524496"/>
                    <a:pt x="162789" y="511732"/>
                    <a:pt x="162789" y="495921"/>
                  </a:cubicBezTo>
                  <a:lnTo>
                    <a:pt x="162789" y="305421"/>
                  </a:lnTo>
                  <a:cubicBezTo>
                    <a:pt x="162789" y="289610"/>
                    <a:pt x="175552" y="276846"/>
                    <a:pt x="191364" y="276846"/>
                  </a:cubicBezTo>
                  <a:lnTo>
                    <a:pt x="343764" y="276846"/>
                  </a:lnTo>
                  <a:close/>
                  <a:moveTo>
                    <a:pt x="143739" y="114921"/>
                  </a:moveTo>
                  <a:cubicBezTo>
                    <a:pt x="143739" y="135305"/>
                    <a:pt x="159741" y="151973"/>
                    <a:pt x="179934" y="153021"/>
                  </a:cubicBezTo>
                  <a:lnTo>
                    <a:pt x="181839" y="153021"/>
                  </a:lnTo>
                  <a:lnTo>
                    <a:pt x="353289" y="153021"/>
                  </a:lnTo>
                  <a:cubicBezTo>
                    <a:pt x="373673" y="153021"/>
                    <a:pt x="390341" y="137019"/>
                    <a:pt x="391389" y="116826"/>
                  </a:cubicBezTo>
                  <a:lnTo>
                    <a:pt x="391389" y="114921"/>
                  </a:lnTo>
                  <a:lnTo>
                    <a:pt x="505689" y="114921"/>
                  </a:lnTo>
                  <a:cubicBezTo>
                    <a:pt x="521501" y="114921"/>
                    <a:pt x="534264" y="127685"/>
                    <a:pt x="534264" y="143496"/>
                  </a:cubicBezTo>
                  <a:lnTo>
                    <a:pt x="534264" y="381621"/>
                  </a:lnTo>
                  <a:cubicBezTo>
                    <a:pt x="534264" y="397432"/>
                    <a:pt x="521501" y="410196"/>
                    <a:pt x="505689" y="410196"/>
                  </a:cubicBezTo>
                  <a:lnTo>
                    <a:pt x="391389" y="410196"/>
                  </a:lnTo>
                  <a:lnTo>
                    <a:pt x="391389" y="295896"/>
                  </a:lnTo>
                  <a:cubicBezTo>
                    <a:pt x="391389" y="275512"/>
                    <a:pt x="375387" y="258844"/>
                    <a:pt x="355194" y="257796"/>
                  </a:cubicBezTo>
                  <a:lnTo>
                    <a:pt x="353289" y="257796"/>
                  </a:lnTo>
                  <a:lnTo>
                    <a:pt x="181839" y="257796"/>
                  </a:lnTo>
                  <a:cubicBezTo>
                    <a:pt x="161455" y="257796"/>
                    <a:pt x="144787" y="273798"/>
                    <a:pt x="143739" y="293991"/>
                  </a:cubicBezTo>
                  <a:lnTo>
                    <a:pt x="143739" y="295896"/>
                  </a:lnTo>
                  <a:lnTo>
                    <a:pt x="143739" y="410196"/>
                  </a:lnTo>
                  <a:lnTo>
                    <a:pt x="29439" y="410196"/>
                  </a:lnTo>
                  <a:cubicBezTo>
                    <a:pt x="13627" y="410196"/>
                    <a:pt x="864" y="397432"/>
                    <a:pt x="864" y="381621"/>
                  </a:cubicBezTo>
                  <a:lnTo>
                    <a:pt x="864" y="201408"/>
                  </a:lnTo>
                  <a:cubicBezTo>
                    <a:pt x="864" y="191788"/>
                    <a:pt x="4484" y="182454"/>
                    <a:pt x="11151" y="175405"/>
                  </a:cubicBezTo>
                  <a:lnTo>
                    <a:pt x="56300" y="127018"/>
                  </a:lnTo>
                  <a:cubicBezTo>
                    <a:pt x="63538" y="119303"/>
                    <a:pt x="73635" y="114921"/>
                    <a:pt x="84112" y="114921"/>
                  </a:cubicBez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43764" y="621"/>
                  </a:moveTo>
                  <a:cubicBezTo>
                    <a:pt x="359576" y="621"/>
                    <a:pt x="372339" y="13385"/>
                    <a:pt x="372339" y="29196"/>
                  </a:cubicBezTo>
                  <a:lnTo>
                    <a:pt x="372339" y="105396"/>
                  </a:lnTo>
                  <a:cubicBezTo>
                    <a:pt x="372339" y="121207"/>
                    <a:pt x="359576" y="133971"/>
                    <a:pt x="343764" y="133971"/>
                  </a:cubicBezTo>
                  <a:lnTo>
                    <a:pt x="191364" y="133971"/>
                  </a:lnTo>
                  <a:cubicBezTo>
                    <a:pt x="175552" y="133971"/>
                    <a:pt x="162789" y="121207"/>
                    <a:pt x="162789" y="105396"/>
                  </a:cubicBezTo>
                  <a:lnTo>
                    <a:pt x="162789" y="29196"/>
                  </a:lnTo>
                  <a:cubicBezTo>
                    <a:pt x="162789" y="13385"/>
                    <a:pt x="175552" y="621"/>
                    <a:pt x="191364" y="621"/>
                  </a:cubicBezTo>
                  <a:lnTo>
                    <a:pt x="343764" y="621"/>
                  </a:lnTo>
                  <a:close/>
                </a:path>
              </a:pathLst>
            </a:custGeom>
            <a:solidFill>
              <a:srgbClr val="182347"/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4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387402" y="4201570"/>
            <a:ext cx="444222" cy="444220"/>
            <a:chOff x="2370894" y="4482983"/>
            <a:chExt cx="444222" cy="444220"/>
          </a:xfrm>
        </p:grpSpPr>
        <p:sp>
          <p:nvSpPr>
            <p:cNvPr id="15" name="iṣļîďe"/>
            <p:cNvSpPr/>
            <p:nvPr/>
          </p:nvSpPr>
          <p:spPr bwMode="auto">
            <a:xfrm>
              <a:off x="2546431" y="4637636"/>
              <a:ext cx="168853" cy="205561"/>
            </a:xfrm>
            <a:custGeom>
              <a:avLst/>
              <a:gdLst>
                <a:gd name="connsiteX0" fmla="*/ 283816 w 438150"/>
                <a:gd name="connsiteY0" fmla="*/ 621 h 533400"/>
                <a:gd name="connsiteX1" fmla="*/ 286102 w 438150"/>
                <a:gd name="connsiteY1" fmla="*/ 716 h 533400"/>
                <a:gd name="connsiteX2" fmla="*/ 286102 w 438150"/>
                <a:gd name="connsiteY2" fmla="*/ 124446 h 533400"/>
                <a:gd name="connsiteX3" fmla="*/ 286197 w 438150"/>
                <a:gd name="connsiteY3" fmla="*/ 126160 h 533400"/>
                <a:gd name="connsiteX4" fmla="*/ 314677 w 438150"/>
                <a:gd name="connsiteY4" fmla="*/ 153021 h 533400"/>
                <a:gd name="connsiteX5" fmla="*/ 314677 w 438150"/>
                <a:gd name="connsiteY5" fmla="*/ 153021 h 533400"/>
                <a:gd name="connsiteX6" fmla="*/ 438407 w 438150"/>
                <a:gd name="connsiteY6" fmla="*/ 153021 h 533400"/>
                <a:gd name="connsiteX7" fmla="*/ 438502 w 438150"/>
                <a:gd name="connsiteY7" fmla="*/ 155307 h 533400"/>
                <a:gd name="connsiteX8" fmla="*/ 438502 w 438150"/>
                <a:gd name="connsiteY8" fmla="*/ 505446 h 533400"/>
                <a:gd name="connsiteX9" fmla="*/ 409927 w 438150"/>
                <a:gd name="connsiteY9" fmla="*/ 534021 h 533400"/>
                <a:gd name="connsiteX10" fmla="*/ 28927 w 438150"/>
                <a:gd name="connsiteY10" fmla="*/ 534021 h 533400"/>
                <a:gd name="connsiteX11" fmla="*/ 352 w 438150"/>
                <a:gd name="connsiteY11" fmla="*/ 505446 h 533400"/>
                <a:gd name="connsiteX12" fmla="*/ 352 w 438150"/>
                <a:gd name="connsiteY12" fmla="*/ 29196 h 533400"/>
                <a:gd name="connsiteX13" fmla="*/ 28927 w 438150"/>
                <a:gd name="connsiteY13" fmla="*/ 621 h 533400"/>
                <a:gd name="connsiteX14" fmla="*/ 283816 w 438150"/>
                <a:gd name="connsiteY14" fmla="*/ 621 h 533400"/>
                <a:gd name="connsiteX15" fmla="*/ 248002 w 438150"/>
                <a:gd name="connsiteY15" fmla="*/ 200646 h 533400"/>
                <a:gd name="connsiteX16" fmla="*/ 152752 w 438150"/>
                <a:gd name="connsiteY16" fmla="*/ 200646 h 533400"/>
                <a:gd name="connsiteX17" fmla="*/ 152752 w 438150"/>
                <a:gd name="connsiteY17" fmla="*/ 410196 h 533400"/>
                <a:gd name="connsiteX18" fmla="*/ 171802 w 438150"/>
                <a:gd name="connsiteY18" fmla="*/ 410196 h 533400"/>
                <a:gd name="connsiteX19" fmla="*/ 171802 w 438150"/>
                <a:gd name="connsiteY19" fmla="*/ 314946 h 533400"/>
                <a:gd name="connsiteX20" fmla="*/ 248002 w 438150"/>
                <a:gd name="connsiteY20" fmla="*/ 314946 h 533400"/>
                <a:gd name="connsiteX21" fmla="*/ 250098 w 438150"/>
                <a:gd name="connsiteY21" fmla="*/ 314946 h 533400"/>
                <a:gd name="connsiteX22" fmla="*/ 305152 w 438150"/>
                <a:gd name="connsiteY22" fmla="*/ 257796 h 533400"/>
                <a:gd name="connsiteX23" fmla="*/ 248002 w 438150"/>
                <a:gd name="connsiteY23" fmla="*/ 200646 h 533400"/>
                <a:gd name="connsiteX24" fmla="*/ 248002 w 438150"/>
                <a:gd name="connsiteY24" fmla="*/ 200646 h 533400"/>
                <a:gd name="connsiteX25" fmla="*/ 248002 w 438150"/>
                <a:gd name="connsiteY25" fmla="*/ 219696 h 533400"/>
                <a:gd name="connsiteX26" fmla="*/ 286102 w 438150"/>
                <a:gd name="connsiteY26" fmla="*/ 257796 h 533400"/>
                <a:gd name="connsiteX27" fmla="*/ 248002 w 438150"/>
                <a:gd name="connsiteY27" fmla="*/ 295896 h 533400"/>
                <a:gd name="connsiteX28" fmla="*/ 248002 w 438150"/>
                <a:gd name="connsiteY28" fmla="*/ 295896 h 533400"/>
                <a:gd name="connsiteX29" fmla="*/ 171802 w 438150"/>
                <a:gd name="connsiteY29" fmla="*/ 295896 h 533400"/>
                <a:gd name="connsiteX30" fmla="*/ 171802 w 438150"/>
                <a:gd name="connsiteY30" fmla="*/ 219696 h 533400"/>
                <a:gd name="connsiteX31" fmla="*/ 248002 w 438150"/>
                <a:gd name="connsiteY31" fmla="*/ 219696 h 533400"/>
                <a:gd name="connsiteX32" fmla="*/ 428977 w 438150"/>
                <a:gd name="connsiteY32" fmla="*/ 133971 h 533400"/>
                <a:gd name="connsiteX33" fmla="*/ 314677 w 438150"/>
                <a:gd name="connsiteY33" fmla="*/ 133971 h 533400"/>
                <a:gd name="connsiteX34" fmla="*/ 313534 w 438150"/>
                <a:gd name="connsiteY34" fmla="*/ 133876 h 533400"/>
                <a:gd name="connsiteX35" fmla="*/ 305152 w 438150"/>
                <a:gd name="connsiteY35" fmla="*/ 124446 h 533400"/>
                <a:gd name="connsiteX36" fmla="*/ 305152 w 438150"/>
                <a:gd name="connsiteY36" fmla="*/ 124446 h 533400"/>
                <a:gd name="connsiteX37" fmla="*/ 305152 w 438150"/>
                <a:gd name="connsiteY37" fmla="*/ 10146 h 533400"/>
                <a:gd name="connsiteX38" fmla="*/ 428977 w 438150"/>
                <a:gd name="connsiteY38" fmla="*/ 133971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8150" h="533400">
                  <a:moveTo>
                    <a:pt x="283816" y="621"/>
                  </a:moveTo>
                  <a:cubicBezTo>
                    <a:pt x="284578" y="621"/>
                    <a:pt x="285340" y="621"/>
                    <a:pt x="286102" y="716"/>
                  </a:cubicBezTo>
                  <a:lnTo>
                    <a:pt x="286102" y="124446"/>
                  </a:lnTo>
                  <a:lnTo>
                    <a:pt x="286197" y="126160"/>
                  </a:lnTo>
                  <a:cubicBezTo>
                    <a:pt x="287055" y="141115"/>
                    <a:pt x="299532" y="153021"/>
                    <a:pt x="314677" y="153021"/>
                  </a:cubicBezTo>
                  <a:lnTo>
                    <a:pt x="314677" y="153021"/>
                  </a:lnTo>
                  <a:lnTo>
                    <a:pt x="438407" y="153021"/>
                  </a:lnTo>
                  <a:cubicBezTo>
                    <a:pt x="438502" y="153783"/>
                    <a:pt x="438502" y="154545"/>
                    <a:pt x="438502" y="155307"/>
                  </a:cubicBezTo>
                  <a:lnTo>
                    <a:pt x="438502" y="505446"/>
                  </a:lnTo>
                  <a:cubicBezTo>
                    <a:pt x="438502" y="521257"/>
                    <a:pt x="425739" y="534021"/>
                    <a:pt x="409927" y="534021"/>
                  </a:cubicBezTo>
                  <a:lnTo>
                    <a:pt x="28927" y="534021"/>
                  </a:lnTo>
                  <a:cubicBezTo>
                    <a:pt x="13115" y="534021"/>
                    <a:pt x="352" y="521257"/>
                    <a:pt x="352" y="505446"/>
                  </a:cubicBezTo>
                  <a:lnTo>
                    <a:pt x="352" y="29196"/>
                  </a:lnTo>
                  <a:cubicBezTo>
                    <a:pt x="352" y="13385"/>
                    <a:pt x="13115" y="621"/>
                    <a:pt x="28927" y="621"/>
                  </a:cubicBezTo>
                  <a:lnTo>
                    <a:pt x="283816" y="621"/>
                  </a:lnTo>
                  <a:close/>
                  <a:moveTo>
                    <a:pt x="248002" y="200646"/>
                  </a:moveTo>
                  <a:lnTo>
                    <a:pt x="152752" y="200646"/>
                  </a:lnTo>
                  <a:lnTo>
                    <a:pt x="152752" y="410196"/>
                  </a:lnTo>
                  <a:lnTo>
                    <a:pt x="171802" y="410196"/>
                  </a:lnTo>
                  <a:lnTo>
                    <a:pt x="171802" y="314946"/>
                  </a:lnTo>
                  <a:lnTo>
                    <a:pt x="248002" y="314946"/>
                  </a:lnTo>
                  <a:lnTo>
                    <a:pt x="250098" y="314946"/>
                  </a:lnTo>
                  <a:cubicBezTo>
                    <a:pt x="280673" y="313803"/>
                    <a:pt x="305152" y="288657"/>
                    <a:pt x="305152" y="257796"/>
                  </a:cubicBezTo>
                  <a:cubicBezTo>
                    <a:pt x="305152" y="226268"/>
                    <a:pt x="279530" y="200646"/>
                    <a:pt x="248002" y="200646"/>
                  </a:cubicBezTo>
                  <a:lnTo>
                    <a:pt x="248002" y="200646"/>
                  </a:lnTo>
                  <a:close/>
                  <a:moveTo>
                    <a:pt x="248002" y="219696"/>
                  </a:moveTo>
                  <a:cubicBezTo>
                    <a:pt x="269052" y="219696"/>
                    <a:pt x="286102" y="236746"/>
                    <a:pt x="286102" y="257796"/>
                  </a:cubicBezTo>
                  <a:cubicBezTo>
                    <a:pt x="286102" y="278846"/>
                    <a:pt x="269052" y="295896"/>
                    <a:pt x="248002" y="295896"/>
                  </a:cubicBezTo>
                  <a:lnTo>
                    <a:pt x="248002" y="295896"/>
                  </a:lnTo>
                  <a:lnTo>
                    <a:pt x="171802" y="295896"/>
                  </a:lnTo>
                  <a:lnTo>
                    <a:pt x="171802" y="219696"/>
                  </a:lnTo>
                  <a:lnTo>
                    <a:pt x="248002" y="219696"/>
                  </a:lnTo>
                  <a:close/>
                  <a:moveTo>
                    <a:pt x="428977" y="133971"/>
                  </a:moveTo>
                  <a:lnTo>
                    <a:pt x="314677" y="133971"/>
                  </a:lnTo>
                  <a:lnTo>
                    <a:pt x="313534" y="133876"/>
                  </a:lnTo>
                  <a:cubicBezTo>
                    <a:pt x="308772" y="133304"/>
                    <a:pt x="305152" y="129304"/>
                    <a:pt x="305152" y="124446"/>
                  </a:cubicBezTo>
                  <a:lnTo>
                    <a:pt x="305152" y="124446"/>
                  </a:lnTo>
                  <a:lnTo>
                    <a:pt x="305152" y="10146"/>
                  </a:lnTo>
                  <a:lnTo>
                    <a:pt x="428977" y="133971"/>
                  </a:ln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ï$líḍé"/>
            <p:cNvSpPr/>
            <p:nvPr/>
          </p:nvSpPr>
          <p:spPr>
            <a:xfrm>
              <a:off x="2370894" y="4482983"/>
              <a:ext cx="444222" cy="444220"/>
            </a:xfrm>
            <a:prstGeom prst="ellipse">
              <a:avLst/>
            </a:prstGeom>
            <a:solidFill>
              <a:srgbClr val="EFCA2E"/>
            </a:solidFill>
            <a:ln w="12700" cap="rnd" cmpd="sng" algn="ctr">
              <a:noFill/>
              <a:prstDash val="solid"/>
              <a:round/>
            </a:ln>
            <a:effectLst>
              <a:outerShdw blurRad="254000" dist="127000" algn="ctr" rotWithShape="0">
                <a:srgbClr val="A5A5A5">
                  <a:alpha val="32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îṩ1íďé"/>
            <p:cNvSpPr/>
            <p:nvPr/>
          </p:nvSpPr>
          <p:spPr bwMode="auto">
            <a:xfrm>
              <a:off x="2490224" y="4611490"/>
              <a:ext cx="205561" cy="187207"/>
            </a:xfrm>
            <a:custGeom>
              <a:avLst/>
              <a:gdLst>
                <a:gd name="connsiteX0" fmla="*/ 125329 w 533400"/>
                <a:gd name="connsiteY0" fmla="*/ 229221 h 485775"/>
                <a:gd name="connsiteX1" fmla="*/ 125329 w 533400"/>
                <a:gd name="connsiteY1" fmla="*/ 276846 h 485775"/>
                <a:gd name="connsiteX2" fmla="*/ 144379 w 533400"/>
                <a:gd name="connsiteY2" fmla="*/ 276846 h 485775"/>
                <a:gd name="connsiteX3" fmla="*/ 144379 w 533400"/>
                <a:gd name="connsiteY3" fmla="*/ 229221 h 485775"/>
                <a:gd name="connsiteX4" fmla="*/ 392029 w 533400"/>
                <a:gd name="connsiteY4" fmla="*/ 229221 h 485775"/>
                <a:gd name="connsiteX5" fmla="*/ 392029 w 533400"/>
                <a:gd name="connsiteY5" fmla="*/ 276846 h 485775"/>
                <a:gd name="connsiteX6" fmla="*/ 411079 w 533400"/>
                <a:gd name="connsiteY6" fmla="*/ 276846 h 485775"/>
                <a:gd name="connsiteX7" fmla="*/ 411079 w 533400"/>
                <a:gd name="connsiteY7" fmla="*/ 229221 h 485775"/>
                <a:gd name="connsiteX8" fmla="*/ 534904 w 533400"/>
                <a:gd name="connsiteY8" fmla="*/ 229221 h 485775"/>
                <a:gd name="connsiteX9" fmla="*/ 534904 w 533400"/>
                <a:gd name="connsiteY9" fmla="*/ 457821 h 485775"/>
                <a:gd name="connsiteX10" fmla="*/ 506329 w 533400"/>
                <a:gd name="connsiteY10" fmla="*/ 486396 h 485775"/>
                <a:gd name="connsiteX11" fmla="*/ 30079 w 533400"/>
                <a:gd name="connsiteY11" fmla="*/ 486396 h 485775"/>
                <a:gd name="connsiteX12" fmla="*/ 1504 w 533400"/>
                <a:gd name="connsiteY12" fmla="*/ 457821 h 485775"/>
                <a:gd name="connsiteX13" fmla="*/ 1504 w 533400"/>
                <a:gd name="connsiteY13" fmla="*/ 229221 h 485775"/>
                <a:gd name="connsiteX14" fmla="*/ 125329 w 533400"/>
                <a:gd name="connsiteY14" fmla="*/ 229221 h 485775"/>
                <a:gd name="connsiteX15" fmla="*/ 372979 w 533400"/>
                <a:gd name="connsiteY15" fmla="*/ 621 h 485775"/>
                <a:gd name="connsiteX16" fmla="*/ 411079 w 533400"/>
                <a:gd name="connsiteY16" fmla="*/ 36816 h 485775"/>
                <a:gd name="connsiteX17" fmla="*/ 411079 w 533400"/>
                <a:gd name="connsiteY17" fmla="*/ 38721 h 485775"/>
                <a:gd name="connsiteX18" fmla="*/ 411079 w 533400"/>
                <a:gd name="connsiteY18" fmla="*/ 114921 h 485775"/>
                <a:gd name="connsiteX19" fmla="*/ 506329 w 533400"/>
                <a:gd name="connsiteY19" fmla="*/ 114921 h 485775"/>
                <a:gd name="connsiteX20" fmla="*/ 534904 w 533400"/>
                <a:gd name="connsiteY20" fmla="*/ 143496 h 485775"/>
                <a:gd name="connsiteX21" fmla="*/ 534904 w 533400"/>
                <a:gd name="connsiteY21" fmla="*/ 210171 h 485775"/>
                <a:gd name="connsiteX22" fmla="*/ 1504 w 533400"/>
                <a:gd name="connsiteY22" fmla="*/ 210171 h 485775"/>
                <a:gd name="connsiteX23" fmla="*/ 1504 w 533400"/>
                <a:gd name="connsiteY23" fmla="*/ 143496 h 485775"/>
                <a:gd name="connsiteX24" fmla="*/ 30079 w 533400"/>
                <a:gd name="connsiteY24" fmla="*/ 114921 h 485775"/>
                <a:gd name="connsiteX25" fmla="*/ 125329 w 533400"/>
                <a:gd name="connsiteY25" fmla="*/ 114921 h 485775"/>
                <a:gd name="connsiteX26" fmla="*/ 125329 w 533400"/>
                <a:gd name="connsiteY26" fmla="*/ 38721 h 485775"/>
                <a:gd name="connsiteX27" fmla="*/ 161524 w 533400"/>
                <a:gd name="connsiteY27" fmla="*/ 621 h 485775"/>
                <a:gd name="connsiteX28" fmla="*/ 163429 w 533400"/>
                <a:gd name="connsiteY28" fmla="*/ 621 h 485775"/>
                <a:gd name="connsiteX29" fmla="*/ 372979 w 533400"/>
                <a:gd name="connsiteY29" fmla="*/ 621 h 485775"/>
                <a:gd name="connsiteX30" fmla="*/ 372979 w 533400"/>
                <a:gd name="connsiteY30" fmla="*/ 19671 h 485775"/>
                <a:gd name="connsiteX31" fmla="*/ 163429 w 533400"/>
                <a:gd name="connsiteY31" fmla="*/ 19671 h 485775"/>
                <a:gd name="connsiteX32" fmla="*/ 144474 w 533400"/>
                <a:gd name="connsiteY32" fmla="*/ 37292 h 485775"/>
                <a:gd name="connsiteX33" fmla="*/ 144379 w 533400"/>
                <a:gd name="connsiteY33" fmla="*/ 38721 h 485775"/>
                <a:gd name="connsiteX34" fmla="*/ 144379 w 533400"/>
                <a:gd name="connsiteY34" fmla="*/ 114921 h 485775"/>
                <a:gd name="connsiteX35" fmla="*/ 392029 w 533400"/>
                <a:gd name="connsiteY35" fmla="*/ 114921 h 485775"/>
                <a:gd name="connsiteX36" fmla="*/ 392029 w 533400"/>
                <a:gd name="connsiteY36" fmla="*/ 38721 h 485775"/>
                <a:gd name="connsiteX37" fmla="*/ 375836 w 533400"/>
                <a:gd name="connsiteY37" fmla="*/ 19862 h 485775"/>
                <a:gd name="connsiteX38" fmla="*/ 374408 w 533400"/>
                <a:gd name="connsiteY38" fmla="*/ 19671 h 485775"/>
                <a:gd name="connsiteX39" fmla="*/ 372979 w 533400"/>
                <a:gd name="connsiteY39" fmla="*/ 19671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33400" h="485775">
                  <a:moveTo>
                    <a:pt x="125329" y="229221"/>
                  </a:moveTo>
                  <a:lnTo>
                    <a:pt x="125329" y="276846"/>
                  </a:lnTo>
                  <a:lnTo>
                    <a:pt x="144379" y="276846"/>
                  </a:lnTo>
                  <a:lnTo>
                    <a:pt x="144379" y="229221"/>
                  </a:lnTo>
                  <a:lnTo>
                    <a:pt x="392029" y="229221"/>
                  </a:lnTo>
                  <a:lnTo>
                    <a:pt x="392029" y="276846"/>
                  </a:lnTo>
                  <a:lnTo>
                    <a:pt x="411079" y="276846"/>
                  </a:lnTo>
                  <a:lnTo>
                    <a:pt x="411079" y="229221"/>
                  </a:lnTo>
                  <a:lnTo>
                    <a:pt x="534904" y="229221"/>
                  </a:lnTo>
                  <a:lnTo>
                    <a:pt x="534904" y="457821"/>
                  </a:lnTo>
                  <a:cubicBezTo>
                    <a:pt x="534904" y="473632"/>
                    <a:pt x="522141" y="486396"/>
                    <a:pt x="506329" y="486396"/>
                  </a:cubicBezTo>
                  <a:lnTo>
                    <a:pt x="30079" y="486396"/>
                  </a:lnTo>
                  <a:cubicBezTo>
                    <a:pt x="14267" y="486396"/>
                    <a:pt x="1504" y="473632"/>
                    <a:pt x="1504" y="457821"/>
                  </a:cubicBezTo>
                  <a:lnTo>
                    <a:pt x="1504" y="229221"/>
                  </a:lnTo>
                  <a:lnTo>
                    <a:pt x="125329" y="229221"/>
                  </a:lnTo>
                  <a:close/>
                  <a:moveTo>
                    <a:pt x="372979" y="621"/>
                  </a:moveTo>
                  <a:cubicBezTo>
                    <a:pt x="393363" y="621"/>
                    <a:pt x="410031" y="16623"/>
                    <a:pt x="411079" y="36816"/>
                  </a:cubicBezTo>
                  <a:lnTo>
                    <a:pt x="411079" y="38721"/>
                  </a:lnTo>
                  <a:lnTo>
                    <a:pt x="411079" y="114921"/>
                  </a:lnTo>
                  <a:lnTo>
                    <a:pt x="506329" y="114921"/>
                  </a:lnTo>
                  <a:cubicBezTo>
                    <a:pt x="522141" y="114921"/>
                    <a:pt x="534904" y="127685"/>
                    <a:pt x="534904" y="143496"/>
                  </a:cubicBezTo>
                  <a:lnTo>
                    <a:pt x="534904" y="210171"/>
                  </a:lnTo>
                  <a:lnTo>
                    <a:pt x="1504" y="210171"/>
                  </a:lnTo>
                  <a:lnTo>
                    <a:pt x="1504" y="143496"/>
                  </a:lnTo>
                  <a:cubicBezTo>
                    <a:pt x="1504" y="127685"/>
                    <a:pt x="14267" y="114921"/>
                    <a:pt x="30079" y="114921"/>
                  </a:cubicBezTo>
                  <a:lnTo>
                    <a:pt x="125329" y="114921"/>
                  </a:lnTo>
                  <a:lnTo>
                    <a:pt x="125329" y="38721"/>
                  </a:lnTo>
                  <a:cubicBezTo>
                    <a:pt x="125329" y="18337"/>
                    <a:pt x="141331" y="1669"/>
                    <a:pt x="161524" y="621"/>
                  </a:cubicBezTo>
                  <a:lnTo>
                    <a:pt x="163429" y="621"/>
                  </a:lnTo>
                  <a:lnTo>
                    <a:pt x="372979" y="621"/>
                  </a:lnTo>
                  <a:close/>
                  <a:moveTo>
                    <a:pt x="372979" y="19671"/>
                  </a:moveTo>
                  <a:lnTo>
                    <a:pt x="163429" y="19671"/>
                  </a:lnTo>
                  <a:cubicBezTo>
                    <a:pt x="153428" y="19671"/>
                    <a:pt x="145141" y="27482"/>
                    <a:pt x="144474" y="37292"/>
                  </a:cubicBezTo>
                  <a:lnTo>
                    <a:pt x="144379" y="38721"/>
                  </a:lnTo>
                  <a:lnTo>
                    <a:pt x="144379" y="114921"/>
                  </a:lnTo>
                  <a:lnTo>
                    <a:pt x="392029" y="114921"/>
                  </a:lnTo>
                  <a:lnTo>
                    <a:pt x="392029" y="38721"/>
                  </a:lnTo>
                  <a:cubicBezTo>
                    <a:pt x="392029" y="29196"/>
                    <a:pt x="384981" y="21290"/>
                    <a:pt x="375836" y="19862"/>
                  </a:cubicBezTo>
                  <a:lnTo>
                    <a:pt x="374408" y="19671"/>
                  </a:lnTo>
                  <a:lnTo>
                    <a:pt x="372979" y="19671"/>
                  </a:ln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382680" y="3313663"/>
            <a:ext cx="444222" cy="444220"/>
            <a:chOff x="2378422" y="3092292"/>
            <a:chExt cx="444222" cy="444220"/>
          </a:xfrm>
        </p:grpSpPr>
        <p:sp>
          <p:nvSpPr>
            <p:cNvPr id="18" name="íṩḻíḓê"/>
            <p:cNvSpPr/>
            <p:nvPr/>
          </p:nvSpPr>
          <p:spPr>
            <a:xfrm>
              <a:off x="2378422" y="3092292"/>
              <a:ext cx="444222" cy="444220"/>
            </a:xfrm>
            <a:prstGeom prst="ellipse">
              <a:avLst/>
            </a:prstGeom>
            <a:solidFill>
              <a:srgbClr val="EFCA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išľíḍè"/>
            <p:cNvSpPr/>
            <p:nvPr/>
          </p:nvSpPr>
          <p:spPr bwMode="auto">
            <a:xfrm>
              <a:off x="2506768" y="3211622"/>
              <a:ext cx="187529" cy="205561"/>
            </a:xfrm>
            <a:custGeom>
              <a:avLst/>
              <a:gdLst>
                <a:gd name="connsiteX0" fmla="*/ 248770 w 495300"/>
                <a:gd name="connsiteY0" fmla="*/ 621 h 542925"/>
                <a:gd name="connsiteX1" fmla="*/ 496420 w 495300"/>
                <a:gd name="connsiteY1" fmla="*/ 248271 h 542925"/>
                <a:gd name="connsiteX2" fmla="*/ 323827 w 495300"/>
                <a:gd name="connsiteY2" fmla="*/ 484396 h 542925"/>
                <a:gd name="connsiteX3" fmla="*/ 346973 w 495300"/>
                <a:gd name="connsiteY3" fmla="*/ 524496 h 542925"/>
                <a:gd name="connsiteX4" fmla="*/ 420220 w 495300"/>
                <a:gd name="connsiteY4" fmla="*/ 524496 h 542925"/>
                <a:gd name="connsiteX5" fmla="*/ 420220 w 495300"/>
                <a:gd name="connsiteY5" fmla="*/ 543546 h 542925"/>
                <a:gd name="connsiteX6" fmla="*/ 77320 w 495300"/>
                <a:gd name="connsiteY6" fmla="*/ 543546 h 542925"/>
                <a:gd name="connsiteX7" fmla="*/ 77320 w 495300"/>
                <a:gd name="connsiteY7" fmla="*/ 524496 h 542925"/>
                <a:gd name="connsiteX8" fmla="*/ 150567 w 495300"/>
                <a:gd name="connsiteY8" fmla="*/ 524496 h 542925"/>
                <a:gd name="connsiteX9" fmla="*/ 173713 w 495300"/>
                <a:gd name="connsiteY9" fmla="*/ 484396 h 542925"/>
                <a:gd name="connsiteX10" fmla="*/ 1120 w 495300"/>
                <a:gd name="connsiteY10" fmla="*/ 248271 h 542925"/>
                <a:gd name="connsiteX11" fmla="*/ 248770 w 495300"/>
                <a:gd name="connsiteY11" fmla="*/ 621 h 542925"/>
                <a:gd name="connsiteX12" fmla="*/ 192763 w 495300"/>
                <a:gd name="connsiteY12" fmla="*/ 489539 h 542925"/>
                <a:gd name="connsiteX13" fmla="*/ 172570 w 495300"/>
                <a:gd name="connsiteY13" fmla="*/ 524496 h 542925"/>
                <a:gd name="connsiteX14" fmla="*/ 324970 w 495300"/>
                <a:gd name="connsiteY14" fmla="*/ 524496 h 542925"/>
                <a:gd name="connsiteX15" fmla="*/ 304777 w 495300"/>
                <a:gd name="connsiteY15" fmla="*/ 489539 h 542925"/>
                <a:gd name="connsiteX16" fmla="*/ 248770 w 495300"/>
                <a:gd name="connsiteY16" fmla="*/ 495921 h 542925"/>
                <a:gd name="connsiteX17" fmla="*/ 192763 w 495300"/>
                <a:gd name="connsiteY17" fmla="*/ 489539 h 542925"/>
                <a:gd name="connsiteX18" fmla="*/ 248770 w 495300"/>
                <a:gd name="connsiteY18" fmla="*/ 143496 h 542925"/>
                <a:gd name="connsiteX19" fmla="*/ 143995 w 495300"/>
                <a:gd name="connsiteY19" fmla="*/ 248271 h 542925"/>
                <a:gd name="connsiteX20" fmla="*/ 248770 w 495300"/>
                <a:gd name="connsiteY20" fmla="*/ 353046 h 542925"/>
                <a:gd name="connsiteX21" fmla="*/ 353545 w 495300"/>
                <a:gd name="connsiteY21" fmla="*/ 248271 h 542925"/>
                <a:gd name="connsiteX22" fmla="*/ 248770 w 495300"/>
                <a:gd name="connsiteY22" fmla="*/ 143496 h 542925"/>
                <a:gd name="connsiteX23" fmla="*/ 367833 w 495300"/>
                <a:gd name="connsiteY23" fmla="*/ 114921 h 542925"/>
                <a:gd name="connsiteX24" fmla="*/ 353545 w 495300"/>
                <a:gd name="connsiteY24" fmla="*/ 129209 h 542925"/>
                <a:gd name="connsiteX25" fmla="*/ 367833 w 495300"/>
                <a:gd name="connsiteY25" fmla="*/ 143496 h 542925"/>
                <a:gd name="connsiteX26" fmla="*/ 382120 w 495300"/>
                <a:gd name="connsiteY26" fmla="*/ 129209 h 542925"/>
                <a:gd name="connsiteX27" fmla="*/ 367833 w 495300"/>
                <a:gd name="connsiteY27" fmla="*/ 114921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5300" h="542925">
                  <a:moveTo>
                    <a:pt x="248770" y="621"/>
                  </a:moveTo>
                  <a:cubicBezTo>
                    <a:pt x="385549" y="621"/>
                    <a:pt x="496420" y="111492"/>
                    <a:pt x="496420" y="248271"/>
                  </a:cubicBezTo>
                  <a:cubicBezTo>
                    <a:pt x="496420" y="358856"/>
                    <a:pt x="423935" y="452582"/>
                    <a:pt x="323827" y="484396"/>
                  </a:cubicBezTo>
                  <a:lnTo>
                    <a:pt x="346973" y="524496"/>
                  </a:lnTo>
                  <a:lnTo>
                    <a:pt x="420220" y="524496"/>
                  </a:lnTo>
                  <a:lnTo>
                    <a:pt x="420220" y="543546"/>
                  </a:lnTo>
                  <a:lnTo>
                    <a:pt x="77320" y="543546"/>
                  </a:lnTo>
                  <a:lnTo>
                    <a:pt x="77320" y="524496"/>
                  </a:lnTo>
                  <a:lnTo>
                    <a:pt x="150567" y="524496"/>
                  </a:lnTo>
                  <a:lnTo>
                    <a:pt x="173713" y="484396"/>
                  </a:lnTo>
                  <a:cubicBezTo>
                    <a:pt x="73605" y="452582"/>
                    <a:pt x="1120" y="358856"/>
                    <a:pt x="1120" y="248271"/>
                  </a:cubicBezTo>
                  <a:cubicBezTo>
                    <a:pt x="1120" y="111492"/>
                    <a:pt x="111991" y="621"/>
                    <a:pt x="248770" y="621"/>
                  </a:cubicBezTo>
                  <a:close/>
                  <a:moveTo>
                    <a:pt x="192763" y="489539"/>
                  </a:moveTo>
                  <a:lnTo>
                    <a:pt x="172570" y="524496"/>
                  </a:lnTo>
                  <a:lnTo>
                    <a:pt x="324970" y="524496"/>
                  </a:lnTo>
                  <a:lnTo>
                    <a:pt x="304777" y="489539"/>
                  </a:lnTo>
                  <a:cubicBezTo>
                    <a:pt x="286775" y="493730"/>
                    <a:pt x="268010" y="495921"/>
                    <a:pt x="248770" y="495921"/>
                  </a:cubicBezTo>
                  <a:cubicBezTo>
                    <a:pt x="229530" y="495921"/>
                    <a:pt x="210765" y="493730"/>
                    <a:pt x="192763" y="489539"/>
                  </a:cubicBezTo>
                  <a:close/>
                  <a:moveTo>
                    <a:pt x="248770" y="143496"/>
                  </a:moveTo>
                  <a:cubicBezTo>
                    <a:pt x="190858" y="143496"/>
                    <a:pt x="143995" y="190359"/>
                    <a:pt x="143995" y="248271"/>
                  </a:cubicBezTo>
                  <a:cubicBezTo>
                    <a:pt x="143995" y="306183"/>
                    <a:pt x="190858" y="353046"/>
                    <a:pt x="248770" y="353046"/>
                  </a:cubicBezTo>
                  <a:cubicBezTo>
                    <a:pt x="306682" y="353046"/>
                    <a:pt x="353545" y="306183"/>
                    <a:pt x="353545" y="248271"/>
                  </a:cubicBezTo>
                  <a:cubicBezTo>
                    <a:pt x="353545" y="190359"/>
                    <a:pt x="306682" y="143496"/>
                    <a:pt x="248770" y="143496"/>
                  </a:cubicBezTo>
                  <a:close/>
                  <a:moveTo>
                    <a:pt x="367833" y="114921"/>
                  </a:moveTo>
                  <a:cubicBezTo>
                    <a:pt x="359927" y="114921"/>
                    <a:pt x="353545" y="121303"/>
                    <a:pt x="353545" y="129209"/>
                  </a:cubicBezTo>
                  <a:cubicBezTo>
                    <a:pt x="353545" y="137114"/>
                    <a:pt x="359927" y="143496"/>
                    <a:pt x="367833" y="143496"/>
                  </a:cubicBezTo>
                  <a:cubicBezTo>
                    <a:pt x="375738" y="143496"/>
                    <a:pt x="382120" y="137114"/>
                    <a:pt x="382120" y="129209"/>
                  </a:cubicBezTo>
                  <a:cubicBezTo>
                    <a:pt x="382120" y="121303"/>
                    <a:pt x="375738" y="114921"/>
                    <a:pt x="367833" y="114921"/>
                  </a:cubicBez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704753" y="1512720"/>
            <a:ext cx="7571819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 algn="l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）登录设计网站，在线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AI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Wingdings" panose="05000000000000000000" pitchFamily="2" charset="2"/>
              </a:rPr>
              <a:t>一键生成宣传单</a:t>
            </a:r>
            <a:endParaRPr lang="zh-CN" altLang="zh-CN" sz="24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COMMONDATA" val="eyJoZGlkIjoiMWU5OTIwYjQyYzM1NDkxYjhhMmI4ZDI3YTcyZGRkNj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1"/>
  <p:tag name="OP_SCP_DEFAULT_TEXT" val="添加标题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1"/>
  <p:tag name="OP_SCP_DEFAULT_TEXT" val="Part 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093"/>
  <p:tag name="OP_SCP_COMPONENT_INFO" val="{&quot;title&quot;:&quot;渐变3项流程PPT组件&quot;,&quot;description&quot;:&quot;渐变3项流程PPT组件：三项流程布局，渐变设计，适用于多步骤流程展示。&quot;,&quot;keywords&quot;:[&quot;渐变&quot;,&quot;3项&quot;,&quot;流程&quot;,&quot;PPT组件&quot;],&quot;labels&quot;:[]}"/>
  <p:tag name="OP_SCP_GROUP_ID" val="e89b5be9-a2fa-7c2f-ac48-73004d7f41dc"/>
  <p:tag name="OP_SCP_ITEM_COUNT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3"/>
  <p:tag name="OP_SCP_DEFAULT_TEXT" val="Part 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DEFAULT_TEXT" val="添加标题"/>
  <p:tag name="OP_SCP_ITEM_INDEX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2"/>
  <p:tag name="OP_SCP_DEFAULT_TEXT" val="Part 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DEFAULT_TEXT" val="添加标题"/>
  <p:tag name="OP_SCP_ITEM_INDEX" val="2"/>
</p:tagLst>
</file>

<file path=ppt/theme/theme1.xml><?xml version="1.0" encoding="utf-8"?>
<a:theme xmlns:a="http://schemas.openxmlformats.org/drawingml/2006/main" name="Space Digital Learning Slides By Slidesgo">
  <a:themeElements>
    <a:clrScheme name="Simple Light">
      <a:dk1>
        <a:srgbClr val="182347"/>
      </a:dk1>
      <a:lt1>
        <a:srgbClr val="FFFFFF"/>
      </a:lt1>
      <a:dk2>
        <a:srgbClr val="4F73F5"/>
      </a:dk2>
      <a:lt2>
        <a:srgbClr val="EFCA2E"/>
      </a:lt2>
      <a:accent1>
        <a:srgbClr val="E6E7E8"/>
      </a:accent1>
      <a:accent2>
        <a:srgbClr val="FFFFFF"/>
      </a:accent2>
      <a:accent3>
        <a:srgbClr val="4F73F5"/>
      </a:accent3>
      <a:accent4>
        <a:srgbClr val="EFCA2E"/>
      </a:accent4>
      <a:accent5>
        <a:srgbClr val="E6E7E8"/>
      </a:accent5>
      <a:accent6>
        <a:srgbClr val="4F73F5"/>
      </a:accent6>
      <a:hlink>
        <a:srgbClr val="1823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553</Words>
  <Application>Microsoft Office PowerPoint</Application>
  <PresentationFormat>宽屏</PresentationFormat>
  <Paragraphs>96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文鼎奈谷米POP体_B</vt:lpstr>
      <vt:lpstr>Arial</vt:lpstr>
      <vt:lpstr>华文楷体</vt:lpstr>
      <vt:lpstr>Roboto Light</vt:lpstr>
      <vt:lpstr>新蒂黑板报底字</vt:lpstr>
      <vt:lpstr>等线</vt:lpstr>
      <vt:lpstr>Roboto</vt:lpstr>
      <vt:lpstr>Times New Roman</vt:lpstr>
      <vt:lpstr>微软雅黑</vt:lpstr>
      <vt:lpstr>Denk One</vt:lpstr>
      <vt:lpstr>方正姚体</vt:lpstr>
      <vt:lpstr>Calibri</vt:lpstr>
      <vt:lpstr>Roboto Condensed</vt:lpstr>
      <vt:lpstr>Abadi</vt:lpstr>
      <vt:lpstr>Space Digital Learning Slides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gq x</cp:lastModifiedBy>
  <cp:revision>415</cp:revision>
  <dcterms:created xsi:type="dcterms:W3CDTF">2019-03-29T12:25:00Z</dcterms:created>
  <dcterms:modified xsi:type="dcterms:W3CDTF">2024-08-17T03:01:57Z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BF041B6B88FF40E990BD8E7D7CC6FFF7_13</vt:lpwstr>
  </property>
  <property fmtid="{D5CDD505-2E9C-101B-9397-08002B2CF9AE}" pid="3" name="KSOProductBuildVer">
    <vt:lpwstr>2052-12.1.0.17147</vt:lpwstr>
  </property>
</Properties>
</file>