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1" r:id="rId3"/>
    <p:sldId id="258" r:id="rId4"/>
    <p:sldId id="313" r:id="rId5"/>
    <p:sldId id="291" r:id="rId6"/>
    <p:sldId id="316" r:id="rId7"/>
    <p:sldId id="290" r:id="rId8"/>
    <p:sldId id="332" r:id="rId9"/>
    <p:sldId id="319" r:id="rId10"/>
    <p:sldId id="284" r:id="rId11"/>
    <p:sldId id="314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278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05"/>
    <a:srgbClr val="F6E50A"/>
    <a:srgbClr val="F0D07C"/>
    <a:srgbClr val="E9BD44"/>
    <a:srgbClr val="4B93E8"/>
    <a:srgbClr val="FFFFFF"/>
    <a:srgbClr val="E5EFFB"/>
    <a:srgbClr val="DBE9FA"/>
    <a:srgbClr val="93BEF1"/>
    <a:srgbClr val="6C6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94192" autoAdjust="0"/>
  </p:normalViewPr>
  <p:slideViewPr>
    <p:cSldViewPr snapToGrid="0">
      <p:cViewPr varScale="1">
        <p:scale>
          <a:sx n="93" d="100"/>
          <a:sy n="93" d="100"/>
        </p:scale>
        <p:origin x="75" y="22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2024-08-19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1B4F3-1785-4ECE-9767-E1A602B8201F}" type="datetimeFigureOut">
              <a:rPr lang="zh-CN" altLang="en-US" smtClean="0"/>
              <a:t>2024-08-19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D2817-FCD3-434D-B9F1-9107BD0276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目录页编号用的是</a:t>
            </a:r>
            <a:r>
              <a:rPr lang="en-US" altLang="zh-CN" dirty="0"/>
              <a:t>01</a:t>
            </a:r>
            <a:r>
              <a:rPr lang="zh-CN" altLang="en-US" dirty="0"/>
              <a:t>编号，统一，统改（已修改）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这一张的序号后没有空格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7" Type="http://schemas.openxmlformats.org/officeDocument/2006/relationships/slide" Target="../slides/slide20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20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20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20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2.xml"/><Relationship Id="rId4" Type="http://schemas.openxmlformats.org/officeDocument/2006/relationships/slide" Target="../slides/slide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20.xml"/><Relationship Id="rId2" Type="http://schemas.openxmlformats.org/officeDocument/2006/relationships/slide" Target="../slides/slide1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12.xml"/><Relationship Id="rId4" Type="http://schemas.openxmlformats.org/officeDocument/2006/relationships/slide" Target="../slides/slide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slide" Target="../slides/slide18.xml"/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12.xml"/><Relationship Id="rId4" Type="http://schemas.openxmlformats.org/officeDocument/2006/relationships/slide" Target="../slides/slide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D277021A-488F-9ACD-21C4-FDA283122957}"/>
              </a:ext>
            </a:extLst>
          </p:cNvPr>
          <p:cNvSpPr/>
          <p:nvPr userDrawn="1"/>
        </p:nvSpPr>
        <p:spPr>
          <a:xfrm>
            <a:off x="3811547" y="541020"/>
            <a:ext cx="1259237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3" name="同侧圆角矩形 2">
            <a:hlinkClick r:id="rId3" action="ppaction://hlinksldjump"/>
          </p:cNvPr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4" name="同侧圆角矩形 3">
            <a:hlinkClick r:id="rId4" action="ppaction://hlinksldjump"/>
          </p:cNvPr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5" name="同侧圆角矩形 4">
            <a:hlinkClick r:id="rId5" action="ppaction://hlinksldjump"/>
          </p:cNvPr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19" name="同侧圆角矩形 18">
            <a:hlinkClick r:id="rId6" action="ppaction://hlinksldjump"/>
          </p:cNvPr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4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63E94695-253B-6B1C-48AA-4F4D1C88640C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635EB00-03FD-029E-4862-53B9A5469686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  <p:extLst>
      <p:ext uri="{BB962C8B-B14F-4D97-AF65-F5344CB8AC3E}">
        <p14:creationId xmlns:p14="http://schemas.microsoft.com/office/powerpoint/2010/main" val="145699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F1E316B2-D15E-B7E0-BCC0-FC7EA111F6C7}"/>
              </a:ext>
            </a:extLst>
          </p:cNvPr>
          <p:cNvSpPr/>
          <p:nvPr userDrawn="1"/>
        </p:nvSpPr>
        <p:spPr>
          <a:xfrm>
            <a:off x="5074651" y="541020"/>
            <a:ext cx="1259237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6" name="同侧圆角矩形 25">
            <a:hlinkClick r:id="rId3" action="ppaction://hlinksldjump"/>
          </p:cNvPr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5F4F6882-FF83-A153-0F30-3B8BD8016DE0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  <p:sp>
        <p:nvSpPr>
          <p:cNvPr id="3" name="同侧圆角矩形 3">
            <a:hlinkClick r:id="rId4" action="ppaction://hlinksldjump"/>
            <a:extLst>
              <a:ext uri="{FF2B5EF4-FFF2-40B4-BE49-F238E27FC236}">
                <a16:creationId xmlns:a16="http://schemas.microsoft.com/office/drawing/2014/main" id="{ECEC1C88-3CC5-BB35-EF69-61EBE38477C7}"/>
              </a:ext>
            </a:extLst>
          </p:cNvPr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22" name="同侧圆角矩形 4">
            <a:hlinkClick r:id="rId5" action="ppaction://hlinksldjump"/>
            <a:extLst>
              <a:ext uri="{FF2B5EF4-FFF2-40B4-BE49-F238E27FC236}">
                <a16:creationId xmlns:a16="http://schemas.microsoft.com/office/drawing/2014/main" id="{7E4AEF9E-5951-73FD-893B-EF34DE81CE09}"/>
              </a:ext>
            </a:extLst>
          </p:cNvPr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25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E8BD24BE-A8A5-12BE-260C-5268B88C9D84}"/>
              </a:ext>
            </a:extLst>
          </p:cNvPr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7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082E3CEE-A1D7-BE87-7BB0-CC1BE18B266A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</p:spTree>
    <p:extLst>
      <p:ext uri="{BB962C8B-B14F-4D97-AF65-F5344CB8AC3E}">
        <p14:creationId xmlns:p14="http://schemas.microsoft.com/office/powerpoint/2010/main" val="254096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ADB10A28-5D77-5D78-01D3-918C676787DF}"/>
              </a:ext>
            </a:extLst>
          </p:cNvPr>
          <p:cNvSpPr/>
          <p:nvPr userDrawn="1"/>
        </p:nvSpPr>
        <p:spPr>
          <a:xfrm>
            <a:off x="6340440" y="541020"/>
            <a:ext cx="1259237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9F952095-C6CE-2EB7-7A9B-6BB8E7397397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  <p:sp>
        <p:nvSpPr>
          <p:cNvPr id="4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2EAC27F6-DA51-1DE2-4825-83AD15CDE98C}"/>
              </a:ext>
            </a:extLst>
          </p:cNvPr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22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F5989FF9-3CB9-FBDE-3E6F-733D2672F42A}"/>
              </a:ext>
            </a:extLst>
          </p:cNvPr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25" name="同侧圆角矩形 4">
            <a:hlinkClick r:id="rId5" action="ppaction://hlinksldjump"/>
            <a:extLst>
              <a:ext uri="{FF2B5EF4-FFF2-40B4-BE49-F238E27FC236}">
                <a16:creationId xmlns:a16="http://schemas.microsoft.com/office/drawing/2014/main" id="{4227FE47-8D53-5949-0E5C-E3EFAC1D0445}"/>
              </a:ext>
            </a:extLst>
          </p:cNvPr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E60D433F-A0C7-7A99-07B0-FE948B42E2CC}"/>
              </a:ext>
            </a:extLst>
          </p:cNvPr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8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E2A0F2C7-4026-B59A-3DEF-251598E44231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</p:spTree>
    <p:extLst>
      <p:ext uri="{BB962C8B-B14F-4D97-AF65-F5344CB8AC3E}">
        <p14:creationId xmlns:p14="http://schemas.microsoft.com/office/powerpoint/2010/main" val="261613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CFCA3069-94C9-DF17-33C2-B62948035E24}"/>
              </a:ext>
            </a:extLst>
          </p:cNvPr>
          <p:cNvSpPr/>
          <p:nvPr userDrawn="1"/>
        </p:nvSpPr>
        <p:spPr>
          <a:xfrm>
            <a:off x="7604957" y="541020"/>
            <a:ext cx="1259237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7250321B-D8BC-F0C0-34B5-08E94C7FBD28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  <p:sp>
        <p:nvSpPr>
          <p:cNvPr id="5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E3CC4A60-55E6-CC04-C19B-23A0C7D1800A}"/>
              </a:ext>
            </a:extLst>
          </p:cNvPr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22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C6AE1C0D-3A2A-1BF3-0E4B-E16FFF78FB77}"/>
              </a:ext>
            </a:extLst>
          </p:cNvPr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25" name="同侧圆角矩形 3">
            <a:hlinkClick r:id="rId5" action="ppaction://hlinksldjump"/>
            <a:extLst>
              <a:ext uri="{FF2B5EF4-FFF2-40B4-BE49-F238E27FC236}">
                <a16:creationId xmlns:a16="http://schemas.microsoft.com/office/drawing/2014/main" id="{CAA53549-BCFD-FF77-A536-ACC81BFDA373}"/>
              </a:ext>
            </a:extLst>
          </p:cNvPr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3E915CC2-256B-DFA2-C55F-A62810072D65}"/>
              </a:ext>
            </a:extLst>
          </p:cNvPr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8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86C3AD58-DD0C-F1A2-F316-1FC1B64083EF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</p:spTree>
    <p:extLst>
      <p:ext uri="{BB962C8B-B14F-4D97-AF65-F5344CB8AC3E}">
        <p14:creationId xmlns:p14="http://schemas.microsoft.com/office/powerpoint/2010/main" val="339325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055034CF-C2FD-122F-5099-F67FED7C6566}"/>
              </a:ext>
            </a:extLst>
          </p:cNvPr>
          <p:cNvSpPr/>
          <p:nvPr userDrawn="1"/>
        </p:nvSpPr>
        <p:spPr>
          <a:xfrm>
            <a:off x="8869617" y="541020"/>
            <a:ext cx="1259237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7E7CA8F-47FE-41A4-1DCC-91841377823C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  <p:sp>
        <p:nvSpPr>
          <p:cNvPr id="19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286237B3-4DE9-9EF7-B5C9-AD41C0132B39}"/>
              </a:ext>
            </a:extLst>
          </p:cNvPr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22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FB31D712-09D3-E85D-4137-31105DF968D0}"/>
              </a:ext>
            </a:extLst>
          </p:cNvPr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25" name="同侧圆角矩形 3">
            <a:hlinkClick r:id="rId5" action="ppaction://hlinksldjump"/>
            <a:extLst>
              <a:ext uri="{FF2B5EF4-FFF2-40B4-BE49-F238E27FC236}">
                <a16:creationId xmlns:a16="http://schemas.microsoft.com/office/drawing/2014/main" id="{61F4E2F7-4410-7DD9-D3FA-D4608BEE9A73}"/>
              </a:ext>
            </a:extLst>
          </p:cNvPr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27" name="同侧圆角矩形 4">
            <a:hlinkClick r:id="rId6" action="ppaction://hlinksldjump"/>
            <a:extLst>
              <a:ext uri="{FF2B5EF4-FFF2-40B4-BE49-F238E27FC236}">
                <a16:creationId xmlns:a16="http://schemas.microsoft.com/office/drawing/2014/main" id="{9A2F329D-D4AB-9A1A-8FA9-F8B139964961}"/>
              </a:ext>
            </a:extLst>
          </p:cNvPr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28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70E4B908-47B5-6609-901A-76D90F436403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</p:spTree>
    <p:extLst>
      <p:ext uri="{BB962C8B-B14F-4D97-AF65-F5344CB8AC3E}">
        <p14:creationId xmlns:p14="http://schemas.microsoft.com/office/powerpoint/2010/main" val="53652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C54BF2C2-3587-63DB-93D8-C93456B1E3B9}"/>
              </a:ext>
            </a:extLst>
          </p:cNvPr>
          <p:cNvSpPr/>
          <p:nvPr userDrawn="1"/>
        </p:nvSpPr>
        <p:spPr>
          <a:xfrm>
            <a:off x="10127632" y="541020"/>
            <a:ext cx="1270800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2AC98959-54FE-7C7F-3F75-4D1D25D57D39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  <p:sp>
        <p:nvSpPr>
          <p:cNvPr id="20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D7323F40-F0E9-7749-1E50-4602C0582158}"/>
              </a:ext>
            </a:extLst>
          </p:cNvPr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22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BEEEE4F0-0E44-FDEB-321C-A85F7C1D287A}"/>
              </a:ext>
            </a:extLst>
          </p:cNvPr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23" name="同侧圆角矩形 3">
            <a:hlinkClick r:id="rId5" action="ppaction://hlinksldjump"/>
            <a:extLst>
              <a:ext uri="{FF2B5EF4-FFF2-40B4-BE49-F238E27FC236}">
                <a16:creationId xmlns:a16="http://schemas.microsoft.com/office/drawing/2014/main" id="{5D5815F3-38D4-9F06-E217-286FAC195A8D}"/>
              </a:ext>
            </a:extLst>
          </p:cNvPr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24" name="同侧圆角矩形 4">
            <a:hlinkClick r:id="rId6" action="ppaction://hlinksldjump"/>
            <a:extLst>
              <a:ext uri="{FF2B5EF4-FFF2-40B4-BE49-F238E27FC236}">
                <a16:creationId xmlns:a16="http://schemas.microsoft.com/office/drawing/2014/main" id="{F78D2F21-4820-8F9C-26FE-066DE7360AE9}"/>
              </a:ext>
            </a:extLst>
          </p:cNvPr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28" name="同侧圆角矩形 18">
            <a:hlinkClick r:id="rId7" action="ppaction://hlinksldjump"/>
            <a:extLst>
              <a:ext uri="{FF2B5EF4-FFF2-40B4-BE49-F238E27FC236}">
                <a16:creationId xmlns:a16="http://schemas.microsoft.com/office/drawing/2014/main" id="{6B3BB097-7D84-5873-6EB1-36533DB83D5B}"/>
              </a:ext>
            </a:extLst>
          </p:cNvPr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  <p:extLst>
      <p:ext uri="{BB962C8B-B14F-4D97-AF65-F5344CB8AC3E}">
        <p14:creationId xmlns:p14="http://schemas.microsoft.com/office/powerpoint/2010/main" val="238247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06269" y="604520"/>
            <a:ext cx="1269798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课前调查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07078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明确主题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335303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初步探究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7599820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深度学习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8864337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4" name="同侧圆角矩形 18">
            <a:extLst>
              <a:ext uri="{FF2B5EF4-FFF2-40B4-BE49-F238E27FC236}">
                <a16:creationId xmlns:a16="http://schemas.microsoft.com/office/drawing/2014/main" id="{63E94695-253B-6B1C-48AA-4F4D1C88640C}"/>
              </a:ext>
            </a:extLst>
          </p:cNvPr>
          <p:cNvSpPr/>
          <p:nvPr userDrawn="1"/>
        </p:nvSpPr>
        <p:spPr>
          <a:xfrm>
            <a:off x="10128856" y="605155"/>
            <a:ext cx="1269798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分享交流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D61F152-FA5B-4C26-7F52-EE4AE9479A9A}"/>
              </a:ext>
            </a:extLst>
          </p:cNvPr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  <p:extLst>
      <p:ext uri="{BB962C8B-B14F-4D97-AF65-F5344CB8AC3E}">
        <p14:creationId xmlns:p14="http://schemas.microsoft.com/office/powerpoint/2010/main" val="702512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0" r:id="rId15"/>
    <p:sldLayoutId id="2147483664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控制温度更智能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948304" y="3441947"/>
            <a:ext cx="3073933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控制方式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3036646" y="4438867"/>
            <a:ext cx="2128598" cy="38711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合肥市庐阳中学</a:t>
            </a:r>
            <a:endParaRPr lang="zh-CN" altLang="en-US" sz="1800" dirty="0">
              <a:effectLst/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5080266" y="4438867"/>
            <a:ext cx="2128598" cy="38711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宣国庆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6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课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5466059" y="3393569"/>
            <a:ext cx="1003288" cy="1194817"/>
            <a:chOff x="5230191" y="3514056"/>
            <a:chExt cx="1003288" cy="1194817"/>
          </a:xfrm>
        </p:grpSpPr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5230191" y="3514056"/>
              <a:ext cx="1003288" cy="1003288"/>
            </a:xfrm>
            <a:prstGeom prst="ellipse">
              <a:avLst/>
            </a:prstGeom>
            <a:solidFill>
              <a:schemeClr val="accent1">
                <a:alpha val="1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5731835" y="3988873"/>
              <a:ext cx="0" cy="72000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9366524" y="2157807"/>
            <a:ext cx="1003288" cy="1249915"/>
            <a:chOff x="5230191" y="3514056"/>
            <a:chExt cx="1003288" cy="1249915"/>
          </a:xfrm>
        </p:grpSpPr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5230191" y="3514056"/>
              <a:ext cx="1003288" cy="1003288"/>
            </a:xfrm>
            <a:prstGeom prst="ellipse">
              <a:avLst/>
            </a:prstGeom>
            <a:solidFill>
              <a:schemeClr val="accent1">
                <a:alpha val="1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/>
            <p:nvPr/>
          </p:nvCxnSpPr>
          <p:spPr>
            <a:xfrm flipV="1">
              <a:off x="5731835" y="4043971"/>
              <a:ext cx="0" cy="72000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任意多边形: 形状 3"/>
          <p:cNvSpPr/>
          <p:nvPr/>
        </p:nvSpPr>
        <p:spPr>
          <a:xfrm>
            <a:off x="0" y="2495550"/>
            <a:ext cx="12192000" cy="4362450"/>
          </a:xfrm>
          <a:custGeom>
            <a:avLst/>
            <a:gdLst>
              <a:gd name="connsiteX0" fmla="*/ 11725275 w 12192000"/>
              <a:gd name="connsiteY0" fmla="*/ 0 h 4362450"/>
              <a:gd name="connsiteX1" fmla="*/ 12192000 w 12192000"/>
              <a:gd name="connsiteY1" fmla="*/ 15056 h 4362450"/>
              <a:gd name="connsiteX2" fmla="*/ 12192000 w 12192000"/>
              <a:gd name="connsiteY2" fmla="*/ 4362450 h 4362450"/>
              <a:gd name="connsiteX3" fmla="*/ 0 w 12192000"/>
              <a:gd name="connsiteY3" fmla="*/ 4362450 h 4362450"/>
              <a:gd name="connsiteX4" fmla="*/ 0 w 12192000"/>
              <a:gd name="connsiteY4" fmla="*/ 3352800 h 4362450"/>
              <a:gd name="connsiteX5" fmla="*/ 295275 w 12192000"/>
              <a:gd name="connsiteY5" fmla="*/ 3352800 h 4362450"/>
              <a:gd name="connsiteX6" fmla="*/ 1571625 w 12192000"/>
              <a:gd name="connsiteY6" fmla="*/ 3067050 h 4362450"/>
              <a:gd name="connsiteX7" fmla="*/ 4210050 w 12192000"/>
              <a:gd name="connsiteY7" fmla="*/ 2124075 h 4362450"/>
              <a:gd name="connsiteX8" fmla="*/ 7248525 w 12192000"/>
              <a:gd name="connsiteY8" fmla="*/ 933450 h 4362450"/>
              <a:gd name="connsiteX9" fmla="*/ 8743950 w 12192000"/>
              <a:gd name="connsiteY9" fmla="*/ 438150 h 4362450"/>
              <a:gd name="connsiteX10" fmla="*/ 10572750 w 12192000"/>
              <a:gd name="connsiteY10" fmla="*/ 47625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362450">
                <a:moveTo>
                  <a:pt x="11725275" y="0"/>
                </a:moveTo>
                <a:lnTo>
                  <a:pt x="12192000" y="15056"/>
                </a:lnTo>
                <a:lnTo>
                  <a:pt x="12192000" y="4362450"/>
                </a:lnTo>
                <a:lnTo>
                  <a:pt x="0" y="4362450"/>
                </a:lnTo>
                <a:lnTo>
                  <a:pt x="0" y="3352800"/>
                </a:lnTo>
                <a:lnTo>
                  <a:pt x="295275" y="3352800"/>
                </a:lnTo>
                <a:lnTo>
                  <a:pt x="1571625" y="3067050"/>
                </a:lnTo>
                <a:lnTo>
                  <a:pt x="4210050" y="2124075"/>
                </a:lnTo>
                <a:lnTo>
                  <a:pt x="7248525" y="933450"/>
                </a:lnTo>
                <a:lnTo>
                  <a:pt x="8743950" y="438150"/>
                </a:lnTo>
                <a:lnTo>
                  <a:pt x="10572750" y="47625"/>
                </a:lnTo>
                <a:close/>
              </a:path>
            </a:pathLst>
          </a:custGeom>
          <a:gradFill>
            <a:gsLst>
              <a:gs pos="10000">
                <a:schemeClr val="accent1">
                  <a:alpha val="30000"/>
                </a:schemeClr>
              </a:gs>
              <a:gs pos="90000">
                <a:schemeClr val="accent1">
                  <a:lumMod val="20000"/>
                  <a:lumOff val="80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10338" y="2472487"/>
            <a:ext cx="12219762" cy="3395404"/>
          </a:xfrm>
          <a:custGeom>
            <a:avLst/>
            <a:gdLst>
              <a:gd name="connsiteX0" fmla="*/ 0 w 16411575"/>
              <a:gd name="connsiteY0" fmla="*/ 2126467 h 2831119"/>
              <a:gd name="connsiteX1" fmla="*/ 3638550 w 16411575"/>
              <a:gd name="connsiteY1" fmla="*/ 2726542 h 2831119"/>
              <a:gd name="connsiteX2" fmla="*/ 9991725 w 16411575"/>
              <a:gd name="connsiteY2" fmla="*/ 230992 h 2831119"/>
              <a:gd name="connsiteX3" fmla="*/ 16411575 w 16411575"/>
              <a:gd name="connsiteY3" fmla="*/ 259567 h 2831119"/>
              <a:gd name="connsiteX0-1" fmla="*/ 0 w 16411575"/>
              <a:gd name="connsiteY0-2" fmla="*/ 2126467 h 2895418"/>
              <a:gd name="connsiteX1-3" fmla="*/ 1213062 w 16411575"/>
              <a:gd name="connsiteY1-4" fmla="*/ 2610217 h 2895418"/>
              <a:gd name="connsiteX2-5" fmla="*/ 3638550 w 16411575"/>
              <a:gd name="connsiteY2-6" fmla="*/ 2726542 h 2895418"/>
              <a:gd name="connsiteX3-7" fmla="*/ 9991725 w 16411575"/>
              <a:gd name="connsiteY3-8" fmla="*/ 230992 h 2895418"/>
              <a:gd name="connsiteX4" fmla="*/ 16411575 w 16411575"/>
              <a:gd name="connsiteY4" fmla="*/ 259567 h 2895418"/>
              <a:gd name="connsiteX0-9" fmla="*/ 0 w 16411575"/>
              <a:gd name="connsiteY0-10" fmla="*/ 2126467 h 2798017"/>
              <a:gd name="connsiteX1-11" fmla="*/ 1213062 w 16411575"/>
              <a:gd name="connsiteY1-12" fmla="*/ 2610217 h 2798017"/>
              <a:gd name="connsiteX2-13" fmla="*/ 3638550 w 16411575"/>
              <a:gd name="connsiteY2-14" fmla="*/ 2726542 h 2798017"/>
              <a:gd name="connsiteX3-15" fmla="*/ 9991725 w 16411575"/>
              <a:gd name="connsiteY3-16" fmla="*/ 230992 h 2798017"/>
              <a:gd name="connsiteX4-17" fmla="*/ 16411575 w 16411575"/>
              <a:gd name="connsiteY4-18" fmla="*/ 259567 h 2798017"/>
              <a:gd name="connsiteX0-19" fmla="*/ 0 w 16411575"/>
              <a:gd name="connsiteY0-20" fmla="*/ 2126467 h 2798017"/>
              <a:gd name="connsiteX1-21" fmla="*/ 1213062 w 16411575"/>
              <a:gd name="connsiteY1-22" fmla="*/ 2610217 h 2798017"/>
              <a:gd name="connsiteX2-23" fmla="*/ 3638550 w 16411575"/>
              <a:gd name="connsiteY2-24" fmla="*/ 2726542 h 2798017"/>
              <a:gd name="connsiteX3-25" fmla="*/ 9991725 w 16411575"/>
              <a:gd name="connsiteY3-26" fmla="*/ 230992 h 2798017"/>
              <a:gd name="connsiteX4-27" fmla="*/ 16411575 w 16411575"/>
              <a:gd name="connsiteY4-28" fmla="*/ 259567 h 2798017"/>
              <a:gd name="connsiteX0-29" fmla="*/ 0 w 16411575"/>
              <a:gd name="connsiteY0-30" fmla="*/ 2126467 h 2758751"/>
              <a:gd name="connsiteX1-31" fmla="*/ 1213062 w 16411575"/>
              <a:gd name="connsiteY1-32" fmla="*/ 2610217 h 2758751"/>
              <a:gd name="connsiteX2-33" fmla="*/ 3638550 w 16411575"/>
              <a:gd name="connsiteY2-34" fmla="*/ 2726542 h 2758751"/>
              <a:gd name="connsiteX3-35" fmla="*/ 9991725 w 16411575"/>
              <a:gd name="connsiteY3-36" fmla="*/ 230992 h 2758751"/>
              <a:gd name="connsiteX4-37" fmla="*/ 16411575 w 16411575"/>
              <a:gd name="connsiteY4-38" fmla="*/ 259567 h 2758751"/>
              <a:gd name="connsiteX0-39" fmla="*/ 0 w 16411575"/>
              <a:gd name="connsiteY0-40" fmla="*/ 2035339 h 2667623"/>
              <a:gd name="connsiteX1-41" fmla="*/ 1213062 w 16411575"/>
              <a:gd name="connsiteY1-42" fmla="*/ 2519089 h 2667623"/>
              <a:gd name="connsiteX2-43" fmla="*/ 3638550 w 16411575"/>
              <a:gd name="connsiteY2-44" fmla="*/ 2635414 h 2667623"/>
              <a:gd name="connsiteX3-45" fmla="*/ 9991725 w 16411575"/>
              <a:gd name="connsiteY3-46" fmla="*/ 139864 h 2667623"/>
              <a:gd name="connsiteX4-47" fmla="*/ 16411575 w 16411575"/>
              <a:gd name="connsiteY4-48" fmla="*/ 168439 h 2667623"/>
              <a:gd name="connsiteX0-49" fmla="*/ 0 w 16411575"/>
              <a:gd name="connsiteY0-50" fmla="*/ 2130067 h 2762351"/>
              <a:gd name="connsiteX1-51" fmla="*/ 1213062 w 16411575"/>
              <a:gd name="connsiteY1-52" fmla="*/ 2613817 h 2762351"/>
              <a:gd name="connsiteX2-53" fmla="*/ 3638550 w 16411575"/>
              <a:gd name="connsiteY2-54" fmla="*/ 2730142 h 2762351"/>
              <a:gd name="connsiteX3-55" fmla="*/ 9991725 w 16411575"/>
              <a:gd name="connsiteY3-56" fmla="*/ 234592 h 2762351"/>
              <a:gd name="connsiteX4-57" fmla="*/ 13096812 w 16411575"/>
              <a:gd name="connsiteY4-58" fmla="*/ 108810 h 2762351"/>
              <a:gd name="connsiteX5" fmla="*/ 16411575 w 16411575"/>
              <a:gd name="connsiteY5" fmla="*/ 263167 h 2762351"/>
              <a:gd name="connsiteX0-59" fmla="*/ 0 w 16411575"/>
              <a:gd name="connsiteY0-60" fmla="*/ 2159188 h 2791472"/>
              <a:gd name="connsiteX1-61" fmla="*/ 1213062 w 16411575"/>
              <a:gd name="connsiteY1-62" fmla="*/ 2642938 h 2791472"/>
              <a:gd name="connsiteX2-63" fmla="*/ 3638550 w 16411575"/>
              <a:gd name="connsiteY2-64" fmla="*/ 2759263 h 2791472"/>
              <a:gd name="connsiteX3-65" fmla="*/ 9991725 w 16411575"/>
              <a:gd name="connsiteY3-66" fmla="*/ 263713 h 2791472"/>
              <a:gd name="connsiteX4-67" fmla="*/ 13096812 w 16411575"/>
              <a:gd name="connsiteY4-68" fmla="*/ 137931 h 2791472"/>
              <a:gd name="connsiteX5-69" fmla="*/ 16411575 w 16411575"/>
              <a:gd name="connsiteY5-70" fmla="*/ 292288 h 2791472"/>
              <a:gd name="connsiteX0-71" fmla="*/ 0 w 16411575"/>
              <a:gd name="connsiteY0-72" fmla="*/ 2204368 h 2836652"/>
              <a:gd name="connsiteX1-73" fmla="*/ 1213062 w 16411575"/>
              <a:gd name="connsiteY1-74" fmla="*/ 2688118 h 2836652"/>
              <a:gd name="connsiteX2-75" fmla="*/ 3638550 w 16411575"/>
              <a:gd name="connsiteY2-76" fmla="*/ 2804443 h 2836652"/>
              <a:gd name="connsiteX3-77" fmla="*/ 9991725 w 16411575"/>
              <a:gd name="connsiteY3-78" fmla="*/ 308893 h 2836652"/>
              <a:gd name="connsiteX4-79" fmla="*/ 13156932 w 16411575"/>
              <a:gd name="connsiteY4-80" fmla="*/ 92931 h 2836652"/>
              <a:gd name="connsiteX5-81" fmla="*/ 16411575 w 16411575"/>
              <a:gd name="connsiteY5-82" fmla="*/ 337468 h 2836652"/>
              <a:gd name="connsiteX0-83" fmla="*/ 0 w 16411575"/>
              <a:gd name="connsiteY0-84" fmla="*/ 2192311 h 2824595"/>
              <a:gd name="connsiteX1-85" fmla="*/ 1213062 w 16411575"/>
              <a:gd name="connsiteY1-86" fmla="*/ 2676061 h 2824595"/>
              <a:gd name="connsiteX2-87" fmla="*/ 3638550 w 16411575"/>
              <a:gd name="connsiteY2-88" fmla="*/ 2792386 h 2824595"/>
              <a:gd name="connsiteX3-89" fmla="*/ 9991725 w 16411575"/>
              <a:gd name="connsiteY3-90" fmla="*/ 296836 h 2824595"/>
              <a:gd name="connsiteX4-91" fmla="*/ 13156932 w 16411575"/>
              <a:gd name="connsiteY4-92" fmla="*/ 80874 h 2824595"/>
              <a:gd name="connsiteX5-93" fmla="*/ 16411575 w 16411575"/>
              <a:gd name="connsiteY5-94" fmla="*/ 325411 h 2824595"/>
              <a:gd name="connsiteX0-95" fmla="*/ 0 w 16411575"/>
              <a:gd name="connsiteY0-96" fmla="*/ 2228230 h 2860514"/>
              <a:gd name="connsiteX1-97" fmla="*/ 1213062 w 16411575"/>
              <a:gd name="connsiteY1-98" fmla="*/ 2711980 h 2860514"/>
              <a:gd name="connsiteX2-99" fmla="*/ 3638550 w 16411575"/>
              <a:gd name="connsiteY2-100" fmla="*/ 2828305 h 2860514"/>
              <a:gd name="connsiteX3-101" fmla="*/ 9991725 w 16411575"/>
              <a:gd name="connsiteY3-102" fmla="*/ 332755 h 2860514"/>
              <a:gd name="connsiteX4-103" fmla="*/ 13176972 w 16411575"/>
              <a:gd name="connsiteY4-104" fmla="*/ 56673 h 2860514"/>
              <a:gd name="connsiteX5-105" fmla="*/ 16411575 w 16411575"/>
              <a:gd name="connsiteY5-106" fmla="*/ 361330 h 2860514"/>
              <a:gd name="connsiteX0-107" fmla="*/ 0 w 16411575"/>
              <a:gd name="connsiteY0-108" fmla="*/ 2219588 h 2851872"/>
              <a:gd name="connsiteX1-109" fmla="*/ 1213062 w 16411575"/>
              <a:gd name="connsiteY1-110" fmla="*/ 2703338 h 2851872"/>
              <a:gd name="connsiteX2-111" fmla="*/ 3638550 w 16411575"/>
              <a:gd name="connsiteY2-112" fmla="*/ 2819663 h 2851872"/>
              <a:gd name="connsiteX3-113" fmla="*/ 9991725 w 16411575"/>
              <a:gd name="connsiteY3-114" fmla="*/ 324113 h 2851872"/>
              <a:gd name="connsiteX4-115" fmla="*/ 13176972 w 16411575"/>
              <a:gd name="connsiteY4-116" fmla="*/ 48031 h 2851872"/>
              <a:gd name="connsiteX5-117" fmla="*/ 16411575 w 16411575"/>
              <a:gd name="connsiteY5-118" fmla="*/ 352688 h 2851872"/>
              <a:gd name="connsiteX0-119" fmla="*/ 0 w 13176972"/>
              <a:gd name="connsiteY0-120" fmla="*/ 2219588 h 2851872"/>
              <a:gd name="connsiteX1-121" fmla="*/ 1213062 w 13176972"/>
              <a:gd name="connsiteY1-122" fmla="*/ 2703338 h 2851872"/>
              <a:gd name="connsiteX2-123" fmla="*/ 3638550 w 13176972"/>
              <a:gd name="connsiteY2-124" fmla="*/ 2819663 h 2851872"/>
              <a:gd name="connsiteX3-125" fmla="*/ 9991725 w 13176972"/>
              <a:gd name="connsiteY3-126" fmla="*/ 324113 h 2851872"/>
              <a:gd name="connsiteX4-127" fmla="*/ 13176972 w 13176972"/>
              <a:gd name="connsiteY4-128" fmla="*/ 48031 h 2851872"/>
              <a:gd name="connsiteX0-129" fmla="*/ 0 w 11963910"/>
              <a:gd name="connsiteY0-130" fmla="*/ 2703338 h 2851872"/>
              <a:gd name="connsiteX1-131" fmla="*/ 2425488 w 11963910"/>
              <a:gd name="connsiteY1-132" fmla="*/ 2819663 h 2851872"/>
              <a:gd name="connsiteX2-133" fmla="*/ 8778663 w 11963910"/>
              <a:gd name="connsiteY2-134" fmla="*/ 324113 h 2851872"/>
              <a:gd name="connsiteX3-135" fmla="*/ 11963910 w 11963910"/>
              <a:gd name="connsiteY3-136" fmla="*/ 48031 h 2851872"/>
              <a:gd name="connsiteX0-137" fmla="*/ 0 w 11963910"/>
              <a:gd name="connsiteY0-138" fmla="*/ 2703338 h 2886199"/>
              <a:gd name="connsiteX1-139" fmla="*/ 2074787 w 11963910"/>
              <a:gd name="connsiteY1-140" fmla="*/ 2859743 h 2886199"/>
              <a:gd name="connsiteX2-141" fmla="*/ 8778663 w 11963910"/>
              <a:gd name="connsiteY2-142" fmla="*/ 324113 h 2886199"/>
              <a:gd name="connsiteX3-143" fmla="*/ 11963910 w 11963910"/>
              <a:gd name="connsiteY3-144" fmla="*/ 48031 h 2886199"/>
              <a:gd name="connsiteX0-145" fmla="*/ 0 w 9889123"/>
              <a:gd name="connsiteY0-146" fmla="*/ 2859743 h 2859743"/>
              <a:gd name="connsiteX1-147" fmla="*/ 6703876 w 9889123"/>
              <a:gd name="connsiteY1-148" fmla="*/ 324113 h 2859743"/>
              <a:gd name="connsiteX2-149" fmla="*/ 9889123 w 9889123"/>
              <a:gd name="connsiteY2-150" fmla="*/ 48031 h 2859743"/>
              <a:gd name="connsiteX0-151" fmla="*/ 0 w 9568482"/>
              <a:gd name="connsiteY0-152" fmla="*/ 2894264 h 2894264"/>
              <a:gd name="connsiteX1-153" fmla="*/ 6703876 w 9568482"/>
              <a:gd name="connsiteY1-154" fmla="*/ 358634 h 2894264"/>
              <a:gd name="connsiteX2-155" fmla="*/ 9568482 w 9568482"/>
              <a:gd name="connsiteY2-156" fmla="*/ 32452 h 2894264"/>
              <a:gd name="connsiteX0-157" fmla="*/ 0 w 9568482"/>
              <a:gd name="connsiteY0-158" fmla="*/ 2871999 h 2871999"/>
              <a:gd name="connsiteX1-159" fmla="*/ 6703876 w 9568482"/>
              <a:gd name="connsiteY1-160" fmla="*/ 336369 h 2871999"/>
              <a:gd name="connsiteX2-161" fmla="*/ 9568482 w 9568482"/>
              <a:gd name="connsiteY2-162" fmla="*/ 10187 h 2871999"/>
              <a:gd name="connsiteX0-163" fmla="*/ 0 w 9588522"/>
              <a:gd name="connsiteY0-164" fmla="*/ 2912701 h 2912701"/>
              <a:gd name="connsiteX1-165" fmla="*/ 6703876 w 9588522"/>
              <a:gd name="connsiteY1-166" fmla="*/ 377071 h 2912701"/>
              <a:gd name="connsiteX2-167" fmla="*/ 9588522 w 9588522"/>
              <a:gd name="connsiteY2-168" fmla="*/ 789 h 2912701"/>
              <a:gd name="connsiteX0-169" fmla="*/ 0 w 9588522"/>
              <a:gd name="connsiteY0-170" fmla="*/ 2933553 h 2933553"/>
              <a:gd name="connsiteX1-171" fmla="*/ 6703876 w 9588522"/>
              <a:gd name="connsiteY1-172" fmla="*/ 397923 h 2933553"/>
              <a:gd name="connsiteX2-173" fmla="*/ 9588522 w 9588522"/>
              <a:gd name="connsiteY2-174" fmla="*/ 21641 h 2933553"/>
              <a:gd name="connsiteX0-175" fmla="*/ 0 w 9618582"/>
              <a:gd name="connsiteY0-176" fmla="*/ 2941927 h 2941927"/>
              <a:gd name="connsiteX1-177" fmla="*/ 6703876 w 9618582"/>
              <a:gd name="connsiteY1-178" fmla="*/ 406297 h 2941927"/>
              <a:gd name="connsiteX2-179" fmla="*/ 9618582 w 9618582"/>
              <a:gd name="connsiteY2-180" fmla="*/ 19995 h 2941927"/>
              <a:gd name="connsiteX0-181" fmla="*/ 0 w 9641127"/>
              <a:gd name="connsiteY0-182" fmla="*/ 2678901 h 2678901"/>
              <a:gd name="connsiteX1-183" fmla="*/ 6726421 w 9641127"/>
              <a:gd name="connsiteY1-184" fmla="*/ 406297 h 2678901"/>
              <a:gd name="connsiteX2-185" fmla="*/ 9641127 w 9641127"/>
              <a:gd name="connsiteY2-186" fmla="*/ 19995 h 2678901"/>
              <a:gd name="connsiteX0-187" fmla="*/ 0 w 9641127"/>
              <a:gd name="connsiteY0-188" fmla="*/ 2678901 h 2678901"/>
              <a:gd name="connsiteX1-189" fmla="*/ 6726421 w 9641127"/>
              <a:gd name="connsiteY1-190" fmla="*/ 406297 h 2678901"/>
              <a:gd name="connsiteX2-191" fmla="*/ 9641127 w 9641127"/>
              <a:gd name="connsiteY2-192" fmla="*/ 19995 h 2678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9641127" h="2678901">
                <a:moveTo>
                  <a:pt x="0" y="2678901"/>
                </a:moveTo>
                <a:cubicBezTo>
                  <a:pt x="1688561" y="2570439"/>
                  <a:pt x="5150044" y="843186"/>
                  <a:pt x="6726421" y="406297"/>
                </a:cubicBezTo>
                <a:cubicBezTo>
                  <a:pt x="8302798" y="-30592"/>
                  <a:pt x="8961933" y="-24847"/>
                  <a:pt x="9641127" y="19995"/>
                </a:cubicBezTo>
              </a:path>
            </a:pathLst>
          </a:custGeom>
          <a:noFill/>
          <a:ln w="63500">
            <a:gradFill>
              <a:gsLst>
                <a:gs pos="1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18325" y="3429212"/>
            <a:ext cx="2340000" cy="2456492"/>
            <a:chOff x="1018325" y="3429212"/>
            <a:chExt cx="2340000" cy="2456492"/>
          </a:xfrm>
        </p:grpSpPr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673033" y="4882416"/>
              <a:ext cx="1003288" cy="1003288"/>
            </a:xfrm>
            <a:prstGeom prst="ellipse">
              <a:avLst/>
            </a:prstGeom>
            <a:solidFill>
              <a:schemeClr val="accent1">
                <a:alpha val="1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2174677" y="4598838"/>
              <a:ext cx="0" cy="72000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/>
          </p:nvGrpSpPr>
          <p:grpSpPr>
            <a:xfrm>
              <a:off x="1018325" y="3429212"/>
              <a:ext cx="2340000" cy="2094548"/>
              <a:chOff x="3561662" y="2465217"/>
              <a:chExt cx="2340000" cy="2094548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578314" y="4280365"/>
                <a:ext cx="279400" cy="279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 w="508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 fontScale="40000" lnSpcReduction="20000"/>
              </a:bodyPr>
              <a:lstStyle/>
              <a:p>
                <a:endParaRPr kumimoji="1"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61662" y="2465217"/>
                <a:ext cx="2340000" cy="42774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 anchorCtr="0">
                <a:norm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</a:rPr>
                  <a:t>观察温度变化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561662" y="2910581"/>
                <a:ext cx="2340000" cy="51520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</a:rPr>
                  <a:t>选择制冷模式，设定好温度，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</a:rPr>
                  <a:t>观察室内温度是如何变化的？</a:t>
                </a:r>
                <a:endParaRPr lang="en-US" altLang="zh-CN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793888" y="2576675"/>
            <a:ext cx="2340000" cy="3068263"/>
            <a:chOff x="6290864" y="2010908"/>
            <a:chExt cx="2340000" cy="3068263"/>
          </a:xfrm>
        </p:grpSpPr>
        <p:sp>
          <p:nvSpPr>
            <p:cNvPr id="17" name="椭圆 16"/>
            <p:cNvSpPr/>
            <p:nvPr/>
          </p:nvSpPr>
          <p:spPr>
            <a:xfrm>
              <a:off x="7334287" y="3209722"/>
              <a:ext cx="279400" cy="27940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  <a:ln w="508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 fontScale="40000" lnSpcReduction="20000"/>
            </a:bodyPr>
            <a:lstStyle/>
            <a:p>
              <a:endParaRPr kumimoji="1"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290864" y="2010908"/>
              <a:ext cx="2340000" cy="733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 anchorCtr="0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分析温度自</a:t>
              </a:r>
              <a:endParaRPr lang="en-US" altLang="zh-CN" b="1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动调节原因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290864" y="4164412"/>
              <a:ext cx="2340000" cy="91475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空调采用温度传感器检测室内温度，当室内温度大于设定温度时，空调启动制冷，反之则空调停止工作。</a:t>
              </a:r>
              <a:endParaRPr lang="en-US" altLang="zh-CN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684520" y="2499617"/>
            <a:ext cx="2340000" cy="2463860"/>
            <a:chOff x="9046312" y="2472487"/>
            <a:chExt cx="2340000" cy="2463860"/>
          </a:xfrm>
        </p:grpSpPr>
        <p:sp>
          <p:nvSpPr>
            <p:cNvPr id="13" name="椭圆 12"/>
            <p:cNvSpPr/>
            <p:nvPr/>
          </p:nvSpPr>
          <p:spPr>
            <a:xfrm>
              <a:off x="10090260" y="2472487"/>
              <a:ext cx="279400" cy="2794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 w="508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 fontScale="40000" lnSpcReduction="20000"/>
            </a:bodyPr>
            <a:lstStyle/>
            <a:p>
              <a:endParaRPr kumimoji="1"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046312" y="3447878"/>
              <a:ext cx="2340000" cy="3942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 anchorCtr="0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理清恒温过程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046312" y="3933059"/>
              <a:ext cx="2340000" cy="10032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空调会检测室内温度，并根据反馈的温度控制压缩机是否工作，通过反馈保持室内恒温状态。</a:t>
              </a:r>
              <a:endParaRPr lang="en-US" altLang="zh-CN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18325" y="1326566"/>
            <a:ext cx="5540375" cy="555625"/>
          </a:xfrm>
          <a:noFill/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en-US" altLang="zh-CN" sz="2000" dirty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2000" dirty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．梳理关键词，确定项目实施方案</a:t>
            </a:r>
          </a:p>
        </p:txBody>
      </p:sp>
      <p:sp>
        <p:nvSpPr>
          <p:cNvPr id="34" name="矩形: 圆角 33"/>
          <p:cNvSpPr/>
          <p:nvPr/>
        </p:nvSpPr>
        <p:spPr bwMode="auto">
          <a:xfrm>
            <a:off x="9850986" y="5631136"/>
            <a:ext cx="1743405" cy="452120"/>
          </a:xfrm>
          <a:prstGeom prst="roundRect">
            <a:avLst>
              <a:gd name="adj" fmla="val 1404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5720" rIns="91440" bIns="45720" rtlCol="0" anchor="ctr" anchorCtr="0">
            <a:normAutofit/>
          </a:bodyPr>
          <a:lstStyle/>
          <a:p>
            <a:pPr algn="ctr"/>
            <a:r>
              <a:rPr kumimoji="1" lang="zh-CN" altLang="en-US" b="1" dirty="0">
                <a:solidFill>
                  <a:srgbClr val="FFFFFF"/>
                </a:solidFill>
              </a:rPr>
              <a:t>实施方案</a:t>
            </a:r>
            <a:endParaRPr kumimoji="1" lang="en-US" altLang="zh-CN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10078" y="2468486"/>
            <a:ext cx="5506106" cy="15992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三、初步探究</a:t>
            </a:r>
            <a:br>
              <a:rPr lang="en-US" altLang="zh-CN" sz="3600" dirty="0"/>
            </a:br>
            <a:r>
              <a:rPr lang="zh-CN" altLang="en-US" sz="3600" dirty="0"/>
              <a:t>分析温度传感器作用</a:t>
            </a:r>
            <a:endParaRPr 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73" y="1041705"/>
            <a:ext cx="1772507" cy="1197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7" y="1516533"/>
            <a:ext cx="5299635" cy="5299635"/>
          </a:xfrm>
          <a:prstGeom prst="rect">
            <a:avLst/>
          </a:prstGeom>
        </p:spPr>
      </p:pic>
      <p:sp>
        <p:nvSpPr>
          <p:cNvPr id="5" name="TextBox 43"/>
          <p:cNvSpPr txBox="1">
            <a:spLocks noChangeArrowheads="1"/>
          </p:cNvSpPr>
          <p:nvPr/>
        </p:nvSpPr>
        <p:spPr bwMode="auto">
          <a:xfrm>
            <a:off x="6154095" y="2765058"/>
            <a:ext cx="4506258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cs typeface="+mj-cs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cs typeface="+mj-cs"/>
              </a:rPr>
              <a:t>小组分享课前观察温度变化的过程，讨论温度变化的原因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47" y="1165904"/>
            <a:ext cx="217170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>
          <a:xfrm>
            <a:off x="6110838" y="2365828"/>
            <a:ext cx="5408061" cy="3113315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3"/>
          <p:cNvSpPr txBox="1">
            <a:spLocks noChangeArrowheads="1"/>
          </p:cNvSpPr>
          <p:nvPr/>
        </p:nvSpPr>
        <p:spPr bwMode="auto">
          <a:xfrm>
            <a:off x="716379" y="1278453"/>
            <a:ext cx="4792740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cs typeface="+mj-cs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cs typeface="+mj-cs"/>
              </a:rPr>
              <a:t> 观看流程图，思考并完成填空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2" y="2471310"/>
            <a:ext cx="5610483" cy="30078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79242" y="2676478"/>
            <a:ext cx="5001772" cy="2903069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zh-CN" sz="2000" dirty="0"/>
              <a:t>在空调系统中，采用 </a:t>
            </a:r>
            <a:r>
              <a:rPr lang="en-US" altLang="zh-CN" sz="2000" u="sng" dirty="0"/>
              <a:t>                </a:t>
            </a:r>
            <a:r>
              <a:rPr lang="en-US" altLang="zh-CN" sz="2000" dirty="0"/>
              <a:t> </a:t>
            </a:r>
            <a:r>
              <a:rPr lang="zh-CN" altLang="zh-CN" sz="2000" dirty="0"/>
              <a:t>检测室内温度。检测温度大于设定温度时，控制电路给压缩机下达指令 </a:t>
            </a:r>
            <a:r>
              <a:rPr lang="en-US" altLang="zh-CN" sz="2000" u="sng" dirty="0"/>
              <a:t>                  </a:t>
            </a:r>
            <a:r>
              <a:rPr lang="en-US" altLang="zh-CN" sz="2000" dirty="0"/>
              <a:t> </a:t>
            </a:r>
            <a:r>
              <a:rPr lang="zh-CN" altLang="zh-CN" sz="2000" dirty="0"/>
              <a:t>，检测温度小于设定温度时，则</a:t>
            </a:r>
            <a:r>
              <a:rPr lang="zh-CN" altLang="zh-CN" sz="2000" u="sng" dirty="0"/>
              <a:t> </a:t>
            </a:r>
            <a:r>
              <a:rPr lang="en-US" altLang="zh-CN" sz="2000" u="sng" dirty="0"/>
              <a:t>                           </a:t>
            </a:r>
            <a:r>
              <a:rPr lang="en-US" altLang="zh-CN" sz="2000" dirty="0"/>
              <a:t> </a:t>
            </a:r>
            <a:r>
              <a:rPr lang="zh-CN" altLang="zh-CN" sz="2000" dirty="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31362" y="1278453"/>
            <a:ext cx="5502491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  <a:cs typeface="仿宋_GB2312" pitchFamily="49" charset="-122"/>
              </a:defRPr>
            </a:lvl9pPr>
          </a:lstStyle>
          <a:p>
            <a:r>
              <a:rPr lang="zh-CN" altLang="en-US" dirty="0"/>
              <a:t>小组汇报，说一说温度传感器的作用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7186" y="4733400"/>
            <a:ext cx="1196555" cy="1560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594504" y="3147320"/>
            <a:ext cx="5506106" cy="9393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四、深度学习</a:t>
            </a:r>
            <a:br>
              <a:rPr lang="en-US" altLang="zh-CN" dirty="0"/>
            </a:br>
            <a:r>
              <a:rPr lang="zh-CN" altLang="en-US" dirty="0"/>
              <a:t>梳理系统控制过程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32" y="2297381"/>
            <a:ext cx="4279988" cy="35785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06830" y="1296490"/>
            <a:ext cx="7692812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1.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zh-CN" altLang="zh-CN" dirty="0">
                <a:solidFill>
                  <a:schemeClr val="bg1"/>
                </a:solidFill>
              </a:rPr>
              <a:t>思考空调制冷的过程，将正确的顺序填写在空白处</a:t>
            </a:r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1697577" y="5555616"/>
            <a:ext cx="1873251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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检测温度并比较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文本框 10"/>
          <p:cNvSpPr txBox="1">
            <a:spLocks noChangeArrowheads="1"/>
          </p:cNvSpPr>
          <p:nvPr/>
        </p:nvSpPr>
        <p:spPr bwMode="auto">
          <a:xfrm>
            <a:off x="6762753" y="5555616"/>
            <a:ext cx="1530111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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设定温度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/>
        </p:nvSpPr>
        <p:spPr bwMode="auto">
          <a:xfrm>
            <a:off x="3975203" y="5555616"/>
            <a:ext cx="2431814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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控制电路下达工作指令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文本框 17"/>
          <p:cNvSpPr txBox="1">
            <a:spLocks noChangeArrowheads="1"/>
          </p:cNvSpPr>
          <p:nvPr/>
        </p:nvSpPr>
        <p:spPr bwMode="auto">
          <a:xfrm>
            <a:off x="8648600" y="5555616"/>
            <a:ext cx="1524809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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压缩机制冷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03" y="2012523"/>
            <a:ext cx="8584759" cy="331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58384" y="1640409"/>
            <a:ext cx="9682414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．请从输入、计算、输出的角度描述空调制冷的控制过程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8384" y="4755926"/>
            <a:ext cx="6742009" cy="8309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zh-CN" dirty="0"/>
              <a:t>．</a:t>
            </a:r>
            <a:r>
              <a:rPr lang="zh-CN" altLang="en-US" dirty="0"/>
              <a:t>想一想</a:t>
            </a:r>
            <a:r>
              <a:rPr lang="zh-CN" altLang="zh-CN" dirty="0"/>
              <a:t>反馈在控制系统中的作用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444565" y="3913178"/>
            <a:ext cx="1925800" cy="2160998"/>
            <a:chOff x="1058145" y="2257433"/>
            <a:chExt cx="2950963" cy="3431632"/>
          </a:xfrm>
        </p:grpSpPr>
        <p:sp>
          <p:nvSpPr>
            <p:cNvPr id="11" name="任意多边形: 形状 10"/>
            <p:cNvSpPr/>
            <p:nvPr/>
          </p:nvSpPr>
          <p:spPr bwMode="auto">
            <a:xfrm rot="2413841">
              <a:off x="3113102" y="4004312"/>
              <a:ext cx="896006" cy="1587464"/>
            </a:xfrm>
            <a:custGeom>
              <a:avLst/>
              <a:gdLst>
                <a:gd name="T0" fmla="*/ 0 w 170"/>
                <a:gd name="T1" fmla="*/ 0 h 301"/>
                <a:gd name="T2" fmla="*/ 6 w 170"/>
                <a:gd name="T3" fmla="*/ 23 h 301"/>
                <a:gd name="T4" fmla="*/ 137 w 170"/>
                <a:gd name="T5" fmla="*/ 157 h 301"/>
                <a:gd name="T6" fmla="*/ 29 w 170"/>
                <a:gd name="T7" fmla="*/ 281 h 301"/>
                <a:gd name="T8" fmla="*/ 36 w 170"/>
                <a:gd name="T9" fmla="*/ 301 h 301"/>
                <a:gd name="T10" fmla="*/ 170 w 170"/>
                <a:gd name="T11" fmla="*/ 157 h 301"/>
                <a:gd name="T12" fmla="*/ 0 w 170"/>
                <a:gd name="T1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301">
                  <a:moveTo>
                    <a:pt x="0" y="0"/>
                  </a:moveTo>
                  <a:cubicBezTo>
                    <a:pt x="2" y="8"/>
                    <a:pt x="4" y="15"/>
                    <a:pt x="6" y="23"/>
                  </a:cubicBezTo>
                  <a:cubicBezTo>
                    <a:pt x="85" y="52"/>
                    <a:pt x="137" y="101"/>
                    <a:pt x="137" y="157"/>
                  </a:cubicBezTo>
                  <a:cubicBezTo>
                    <a:pt x="137" y="207"/>
                    <a:pt x="95" y="252"/>
                    <a:pt x="29" y="281"/>
                  </a:cubicBezTo>
                  <a:cubicBezTo>
                    <a:pt x="32" y="288"/>
                    <a:pt x="34" y="295"/>
                    <a:pt x="36" y="301"/>
                  </a:cubicBezTo>
                  <a:cubicBezTo>
                    <a:pt x="118" y="269"/>
                    <a:pt x="170" y="216"/>
                    <a:pt x="170" y="157"/>
                  </a:cubicBezTo>
                  <a:cubicBezTo>
                    <a:pt x="170" y="90"/>
                    <a:pt x="102" y="3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 rot="2413841">
              <a:off x="2915951" y="2726793"/>
              <a:ext cx="869325" cy="2216669"/>
            </a:xfrm>
            <a:custGeom>
              <a:avLst/>
              <a:gdLst>
                <a:gd name="T0" fmla="*/ 2 w 165"/>
                <a:gd name="T1" fmla="*/ 2 h 420"/>
                <a:gd name="T2" fmla="*/ 2 w 165"/>
                <a:gd name="T3" fmla="*/ 2 h 420"/>
                <a:gd name="T4" fmla="*/ 3 w 165"/>
                <a:gd name="T5" fmla="*/ 4 h 420"/>
                <a:gd name="T6" fmla="*/ 3 w 165"/>
                <a:gd name="T7" fmla="*/ 4 h 420"/>
                <a:gd name="T8" fmla="*/ 5 w 165"/>
                <a:gd name="T9" fmla="*/ 6 h 420"/>
                <a:gd name="T10" fmla="*/ 5 w 165"/>
                <a:gd name="T11" fmla="*/ 6 h 420"/>
                <a:gd name="T12" fmla="*/ 7 w 165"/>
                <a:gd name="T13" fmla="*/ 8 h 420"/>
                <a:gd name="T14" fmla="*/ 7 w 165"/>
                <a:gd name="T15" fmla="*/ 8 h 420"/>
                <a:gd name="T16" fmla="*/ 32 w 165"/>
                <a:gd name="T17" fmla="*/ 45 h 420"/>
                <a:gd name="T18" fmla="*/ 147 w 165"/>
                <a:gd name="T19" fmla="*/ 330 h 420"/>
                <a:gd name="T20" fmla="*/ 142 w 165"/>
                <a:gd name="T21" fmla="*/ 399 h 420"/>
                <a:gd name="T22" fmla="*/ 142 w 165"/>
                <a:gd name="T23" fmla="*/ 399 h 420"/>
                <a:gd name="T24" fmla="*/ 146 w 165"/>
                <a:gd name="T25" fmla="*/ 404 h 420"/>
                <a:gd name="T26" fmla="*/ 147 w 165"/>
                <a:gd name="T27" fmla="*/ 404 h 420"/>
                <a:gd name="T28" fmla="*/ 150 w 165"/>
                <a:gd name="T29" fmla="*/ 409 h 420"/>
                <a:gd name="T30" fmla="*/ 151 w 165"/>
                <a:gd name="T31" fmla="*/ 409 h 420"/>
                <a:gd name="T32" fmla="*/ 158 w 165"/>
                <a:gd name="T33" fmla="*/ 420 h 420"/>
                <a:gd name="T34" fmla="*/ 165 w 165"/>
                <a:gd name="T35" fmla="*/ 330 h 420"/>
                <a:gd name="T36" fmla="*/ 0 w 165"/>
                <a:gd name="T37" fmla="*/ 0 h 420"/>
                <a:gd name="T38" fmla="*/ 2 w 165"/>
                <a:gd name="T39" fmla="*/ 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4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17"/>
                    <a:pt x="23" y="29"/>
                    <a:pt x="32" y="45"/>
                  </a:cubicBezTo>
                  <a:cubicBezTo>
                    <a:pt x="98" y="82"/>
                    <a:pt x="147" y="196"/>
                    <a:pt x="147" y="330"/>
                  </a:cubicBezTo>
                  <a:cubicBezTo>
                    <a:pt x="147" y="354"/>
                    <a:pt x="145" y="377"/>
                    <a:pt x="142" y="399"/>
                  </a:cubicBezTo>
                  <a:cubicBezTo>
                    <a:pt x="142" y="399"/>
                    <a:pt x="142" y="399"/>
                    <a:pt x="142" y="399"/>
                  </a:cubicBezTo>
                  <a:cubicBezTo>
                    <a:pt x="144" y="400"/>
                    <a:pt x="145" y="402"/>
                    <a:pt x="146" y="404"/>
                  </a:cubicBezTo>
                  <a:cubicBezTo>
                    <a:pt x="147" y="404"/>
                    <a:pt x="147" y="404"/>
                    <a:pt x="147" y="404"/>
                  </a:cubicBezTo>
                  <a:cubicBezTo>
                    <a:pt x="148" y="406"/>
                    <a:pt x="149" y="407"/>
                    <a:pt x="150" y="409"/>
                  </a:cubicBezTo>
                  <a:cubicBezTo>
                    <a:pt x="150" y="409"/>
                    <a:pt x="150" y="409"/>
                    <a:pt x="151" y="409"/>
                  </a:cubicBezTo>
                  <a:cubicBezTo>
                    <a:pt x="153" y="413"/>
                    <a:pt x="156" y="416"/>
                    <a:pt x="158" y="420"/>
                  </a:cubicBezTo>
                  <a:cubicBezTo>
                    <a:pt x="162" y="391"/>
                    <a:pt x="165" y="361"/>
                    <a:pt x="165" y="330"/>
                  </a:cubicBezTo>
                  <a:cubicBezTo>
                    <a:pt x="165" y="156"/>
                    <a:pt x="92" y="14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58145" y="2257433"/>
              <a:ext cx="2616918" cy="3431632"/>
              <a:chOff x="1058145" y="2433415"/>
              <a:chExt cx="2616918" cy="3431632"/>
            </a:xfrm>
          </p:grpSpPr>
          <p:sp>
            <p:nvSpPr>
              <p:cNvPr id="14" name="任意多边形: 形状 13"/>
              <p:cNvSpPr/>
              <p:nvPr/>
            </p:nvSpPr>
            <p:spPr bwMode="auto">
              <a:xfrm rot="2413841">
                <a:off x="3426049" y="3844364"/>
                <a:ext cx="249014" cy="153410"/>
              </a:xfrm>
              <a:custGeom>
                <a:avLst/>
                <a:gdLst>
                  <a:gd name="T0" fmla="*/ 4 w 47"/>
                  <a:gd name="T1" fmla="*/ 19 h 29"/>
                  <a:gd name="T2" fmla="*/ 47 w 47"/>
                  <a:gd name="T3" fmla="*/ 29 h 29"/>
                  <a:gd name="T4" fmla="*/ 40 w 47"/>
                  <a:gd name="T5" fmla="*/ 7 h 29"/>
                  <a:gd name="T6" fmla="*/ 0 w 47"/>
                  <a:gd name="T7" fmla="*/ 0 h 29"/>
                  <a:gd name="T8" fmla="*/ 4 w 47"/>
                  <a:gd name="T9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9">
                    <a:moveTo>
                      <a:pt x="4" y="19"/>
                    </a:moveTo>
                    <a:cubicBezTo>
                      <a:pt x="19" y="22"/>
                      <a:pt x="34" y="25"/>
                      <a:pt x="47" y="29"/>
                    </a:cubicBezTo>
                    <a:cubicBezTo>
                      <a:pt x="45" y="22"/>
                      <a:pt x="43" y="14"/>
                      <a:pt x="40" y="7"/>
                    </a:cubicBezTo>
                    <a:cubicBezTo>
                      <a:pt x="27" y="4"/>
                      <a:pt x="14" y="2"/>
                      <a:pt x="0" y="0"/>
                    </a:cubicBezTo>
                    <a:cubicBezTo>
                      <a:pt x="1" y="6"/>
                      <a:pt x="3" y="12"/>
                      <a:pt x="4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5" name="任意多边形: 形状 14"/>
              <p:cNvSpPr/>
              <p:nvPr/>
            </p:nvSpPr>
            <p:spPr bwMode="auto">
              <a:xfrm rot="2413841">
                <a:off x="1114948" y="2551682"/>
                <a:ext cx="1260633" cy="1667504"/>
              </a:xfrm>
              <a:custGeom>
                <a:avLst/>
                <a:gdLst>
                  <a:gd name="T0" fmla="*/ 141 w 239"/>
                  <a:gd name="T1" fmla="*/ 296 h 316"/>
                  <a:gd name="T2" fmla="*/ 33 w 239"/>
                  <a:gd name="T3" fmla="*/ 172 h 316"/>
                  <a:gd name="T4" fmla="*/ 235 w 239"/>
                  <a:gd name="T5" fmla="*/ 19 h 316"/>
                  <a:gd name="T6" fmla="*/ 239 w 239"/>
                  <a:gd name="T7" fmla="*/ 0 h 316"/>
                  <a:gd name="T8" fmla="*/ 0 w 239"/>
                  <a:gd name="T9" fmla="*/ 172 h 316"/>
                  <a:gd name="T10" fmla="*/ 134 w 239"/>
                  <a:gd name="T11" fmla="*/ 316 h 316"/>
                  <a:gd name="T12" fmla="*/ 141 w 239"/>
                  <a:gd name="T13" fmla="*/ 29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9" h="316">
                    <a:moveTo>
                      <a:pt x="141" y="296"/>
                    </a:moveTo>
                    <a:cubicBezTo>
                      <a:pt x="75" y="267"/>
                      <a:pt x="33" y="222"/>
                      <a:pt x="33" y="172"/>
                    </a:cubicBezTo>
                    <a:cubicBezTo>
                      <a:pt x="33" y="101"/>
                      <a:pt x="117" y="41"/>
                      <a:pt x="235" y="19"/>
                    </a:cubicBezTo>
                    <a:cubicBezTo>
                      <a:pt x="236" y="12"/>
                      <a:pt x="238" y="6"/>
                      <a:pt x="239" y="0"/>
                    </a:cubicBezTo>
                    <a:cubicBezTo>
                      <a:pt x="101" y="21"/>
                      <a:pt x="0" y="90"/>
                      <a:pt x="0" y="172"/>
                    </a:cubicBezTo>
                    <a:cubicBezTo>
                      <a:pt x="0" y="231"/>
                      <a:pt x="52" y="284"/>
                      <a:pt x="134" y="316"/>
                    </a:cubicBezTo>
                    <a:cubicBezTo>
                      <a:pt x="136" y="310"/>
                      <a:pt x="138" y="303"/>
                      <a:pt x="141" y="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 rot="2413841">
                <a:off x="2663833" y="2433415"/>
                <a:ext cx="749265" cy="891559"/>
              </a:xfrm>
              <a:custGeom>
                <a:avLst/>
                <a:gdLst>
                  <a:gd name="T0" fmla="*/ 110 w 142"/>
                  <a:gd name="T1" fmla="*/ 45 h 169"/>
                  <a:gd name="T2" fmla="*/ 142 w 142"/>
                  <a:gd name="T3" fmla="*/ 0 h 169"/>
                  <a:gd name="T4" fmla="*/ 0 w 142"/>
                  <a:gd name="T5" fmla="*/ 169 h 169"/>
                  <a:gd name="T6" fmla="*/ 23 w 142"/>
                  <a:gd name="T7" fmla="*/ 163 h 169"/>
                  <a:gd name="T8" fmla="*/ 110 w 142"/>
                  <a:gd name="T9" fmla="*/ 4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69">
                    <a:moveTo>
                      <a:pt x="110" y="45"/>
                    </a:moveTo>
                    <a:cubicBezTo>
                      <a:pt x="122" y="24"/>
                      <a:pt x="133" y="10"/>
                      <a:pt x="142" y="0"/>
                    </a:cubicBezTo>
                    <a:cubicBezTo>
                      <a:pt x="81" y="9"/>
                      <a:pt x="28" y="75"/>
                      <a:pt x="0" y="169"/>
                    </a:cubicBezTo>
                    <a:cubicBezTo>
                      <a:pt x="8" y="167"/>
                      <a:pt x="15" y="165"/>
                      <a:pt x="23" y="163"/>
                    </a:cubicBezTo>
                    <a:cubicBezTo>
                      <a:pt x="44" y="107"/>
                      <a:pt x="74" y="65"/>
                      <a:pt x="110" y="4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 rot="2413841">
                <a:off x="1058145" y="4481449"/>
                <a:ext cx="533601" cy="760382"/>
              </a:xfrm>
              <a:custGeom>
                <a:avLst/>
                <a:gdLst>
                  <a:gd name="T0" fmla="*/ 64 w 101"/>
                  <a:gd name="T1" fmla="*/ 82 h 144"/>
                  <a:gd name="T2" fmla="*/ 13 w 101"/>
                  <a:gd name="T3" fmla="*/ 0 h 144"/>
                  <a:gd name="T4" fmla="*/ 0 w 101"/>
                  <a:gd name="T5" fmla="*/ 23 h 144"/>
                  <a:gd name="T6" fmla="*/ 101 w 101"/>
                  <a:gd name="T7" fmla="*/ 144 h 144"/>
                  <a:gd name="T8" fmla="*/ 92 w 101"/>
                  <a:gd name="T9" fmla="*/ 123 h 144"/>
                  <a:gd name="T10" fmla="*/ 64 w 101"/>
                  <a:gd name="T11" fmla="*/ 8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144">
                    <a:moveTo>
                      <a:pt x="64" y="82"/>
                    </a:moveTo>
                    <a:cubicBezTo>
                      <a:pt x="44" y="62"/>
                      <a:pt x="26" y="34"/>
                      <a:pt x="13" y="0"/>
                    </a:cubicBezTo>
                    <a:cubicBezTo>
                      <a:pt x="6" y="6"/>
                      <a:pt x="2" y="13"/>
                      <a:pt x="0" y="23"/>
                    </a:cubicBezTo>
                    <a:cubicBezTo>
                      <a:pt x="24" y="83"/>
                      <a:pt x="60" y="126"/>
                      <a:pt x="101" y="144"/>
                    </a:cubicBezTo>
                    <a:cubicBezTo>
                      <a:pt x="98" y="137"/>
                      <a:pt x="94" y="130"/>
                      <a:pt x="92" y="123"/>
                    </a:cubicBezTo>
                    <a:cubicBezTo>
                      <a:pt x="79" y="113"/>
                      <a:pt x="69" y="99"/>
                      <a:pt x="64" y="8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8" name="任意多边形: 形状 17"/>
              <p:cNvSpPr/>
              <p:nvPr/>
            </p:nvSpPr>
            <p:spPr bwMode="auto">
              <a:xfrm rot="2413841">
                <a:off x="1883762" y="2910374"/>
                <a:ext cx="195654" cy="1207273"/>
              </a:xfrm>
              <a:custGeom>
                <a:avLst/>
                <a:gdLst>
                  <a:gd name="T0" fmla="*/ 23 w 37"/>
                  <a:gd name="T1" fmla="*/ 208 h 229"/>
                  <a:gd name="T2" fmla="*/ 18 w 37"/>
                  <a:gd name="T3" fmla="*/ 139 h 229"/>
                  <a:gd name="T4" fmla="*/ 37 w 37"/>
                  <a:gd name="T5" fmla="*/ 0 h 229"/>
                  <a:gd name="T6" fmla="*/ 15 w 37"/>
                  <a:gd name="T7" fmla="*/ 7 h 229"/>
                  <a:gd name="T8" fmla="*/ 0 w 37"/>
                  <a:gd name="T9" fmla="*/ 139 h 229"/>
                  <a:gd name="T10" fmla="*/ 7 w 37"/>
                  <a:gd name="T11" fmla="*/ 229 h 229"/>
                  <a:gd name="T12" fmla="*/ 23 w 37"/>
                  <a:gd name="T13" fmla="*/ 20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9">
                    <a:moveTo>
                      <a:pt x="23" y="208"/>
                    </a:moveTo>
                    <a:cubicBezTo>
                      <a:pt x="20" y="186"/>
                      <a:pt x="18" y="163"/>
                      <a:pt x="18" y="139"/>
                    </a:cubicBezTo>
                    <a:cubicBezTo>
                      <a:pt x="18" y="89"/>
                      <a:pt x="25" y="41"/>
                      <a:pt x="37" y="0"/>
                    </a:cubicBezTo>
                    <a:cubicBezTo>
                      <a:pt x="30" y="2"/>
                      <a:pt x="22" y="4"/>
                      <a:pt x="15" y="7"/>
                    </a:cubicBezTo>
                    <a:cubicBezTo>
                      <a:pt x="6" y="48"/>
                      <a:pt x="0" y="92"/>
                      <a:pt x="0" y="139"/>
                    </a:cubicBezTo>
                    <a:cubicBezTo>
                      <a:pt x="0" y="170"/>
                      <a:pt x="3" y="200"/>
                      <a:pt x="7" y="229"/>
                    </a:cubicBezTo>
                    <a:cubicBezTo>
                      <a:pt x="12" y="222"/>
                      <a:pt x="17" y="214"/>
                      <a:pt x="23" y="20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 rot="2413841">
                <a:off x="1794820" y="5104665"/>
                <a:ext cx="533601" cy="760382"/>
              </a:xfrm>
              <a:custGeom>
                <a:avLst/>
                <a:gdLst>
                  <a:gd name="T0" fmla="*/ 88 w 101"/>
                  <a:gd name="T1" fmla="*/ 0 h 144"/>
                  <a:gd name="T2" fmla="*/ 37 w 101"/>
                  <a:gd name="T3" fmla="*/ 82 h 144"/>
                  <a:gd name="T4" fmla="*/ 9 w 101"/>
                  <a:gd name="T5" fmla="*/ 123 h 144"/>
                  <a:gd name="T6" fmla="*/ 0 w 101"/>
                  <a:gd name="T7" fmla="*/ 144 h 144"/>
                  <a:gd name="T8" fmla="*/ 101 w 101"/>
                  <a:gd name="T9" fmla="*/ 23 h 144"/>
                  <a:gd name="T10" fmla="*/ 88 w 101"/>
                  <a:gd name="T1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144">
                    <a:moveTo>
                      <a:pt x="88" y="0"/>
                    </a:moveTo>
                    <a:cubicBezTo>
                      <a:pt x="75" y="34"/>
                      <a:pt x="57" y="62"/>
                      <a:pt x="37" y="82"/>
                    </a:cubicBezTo>
                    <a:cubicBezTo>
                      <a:pt x="32" y="99"/>
                      <a:pt x="22" y="113"/>
                      <a:pt x="9" y="123"/>
                    </a:cubicBezTo>
                    <a:cubicBezTo>
                      <a:pt x="7" y="130"/>
                      <a:pt x="3" y="137"/>
                      <a:pt x="0" y="144"/>
                    </a:cubicBezTo>
                    <a:cubicBezTo>
                      <a:pt x="41" y="126"/>
                      <a:pt x="77" y="83"/>
                      <a:pt x="101" y="23"/>
                    </a:cubicBezTo>
                    <a:cubicBezTo>
                      <a:pt x="99" y="13"/>
                      <a:pt x="95" y="6"/>
                      <a:pt x="88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0" name="椭圆 19"/>
              <p:cNvSpPr/>
              <p:nvPr/>
            </p:nvSpPr>
            <p:spPr bwMode="auto">
              <a:xfrm rot="2413841">
                <a:off x="1590769" y="4698306"/>
                <a:ext cx="546941" cy="54916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62500" lnSpcReduction="20000"/>
              </a:bodyPr>
              <a:lstStyle/>
              <a:p>
                <a:endParaRPr lang="en-US"/>
              </a:p>
            </p:txBody>
          </p:sp>
          <p:sp>
            <p:nvSpPr>
              <p:cNvPr id="21" name="椭圆 20"/>
              <p:cNvSpPr/>
              <p:nvPr/>
            </p:nvSpPr>
            <p:spPr bwMode="auto">
              <a:xfrm rot="2413841">
                <a:off x="1579441" y="4733236"/>
                <a:ext cx="444668" cy="62698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8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2" name="椭圆 21"/>
              <p:cNvSpPr/>
              <p:nvPr/>
            </p:nvSpPr>
            <p:spPr bwMode="auto">
              <a:xfrm rot="2413841">
                <a:off x="1575764" y="4763263"/>
                <a:ext cx="326831" cy="71146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92500" lnSpcReduction="20000"/>
              </a:bodyPr>
              <a:lstStyle/>
              <a:p>
                <a:endParaRPr lang="en-US" dirty="0"/>
              </a:p>
            </p:txBody>
          </p:sp>
          <p:sp>
            <p:nvSpPr>
              <p:cNvPr id="23" name="椭圆 22"/>
              <p:cNvSpPr/>
              <p:nvPr/>
            </p:nvSpPr>
            <p:spPr bwMode="auto">
              <a:xfrm rot="2413841">
                <a:off x="1569986" y="4793554"/>
                <a:ext cx="222334" cy="7915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lnSpcReduction="10000"/>
              </a:bodyPr>
              <a:lstStyle/>
              <a:p>
                <a:endParaRPr lang="en-US"/>
              </a:p>
            </p:txBody>
          </p:sp>
          <p:sp>
            <p:nvSpPr>
              <p:cNvPr id="24" name="椭圆 23"/>
              <p:cNvSpPr/>
              <p:nvPr/>
            </p:nvSpPr>
            <p:spPr bwMode="auto">
              <a:xfrm rot="2413841">
                <a:off x="1564610" y="4828220"/>
                <a:ext cx="106720" cy="87154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5" name="任意多边形: 形状 24"/>
              <p:cNvSpPr/>
              <p:nvPr/>
            </p:nvSpPr>
            <p:spPr bwMode="auto">
              <a:xfrm rot="2413841">
                <a:off x="1483942" y="3932586"/>
                <a:ext cx="1656387" cy="1018289"/>
              </a:xfrm>
              <a:custGeom>
                <a:avLst/>
                <a:gdLst>
                  <a:gd name="T0" fmla="*/ 157 w 314"/>
                  <a:gd name="T1" fmla="*/ 108 h 193"/>
                  <a:gd name="T2" fmla="*/ 310 w 314"/>
                  <a:gd name="T3" fmla="*/ 193 h 193"/>
                  <a:gd name="T4" fmla="*/ 314 w 314"/>
                  <a:gd name="T5" fmla="*/ 157 h 193"/>
                  <a:gd name="T6" fmla="*/ 157 w 314"/>
                  <a:gd name="T7" fmla="*/ 0 h 193"/>
                  <a:gd name="T8" fmla="*/ 0 w 314"/>
                  <a:gd name="T9" fmla="*/ 157 h 193"/>
                  <a:gd name="T10" fmla="*/ 4 w 314"/>
                  <a:gd name="T11" fmla="*/ 193 h 193"/>
                  <a:gd name="T12" fmla="*/ 157 w 314"/>
                  <a:gd name="T13" fmla="*/ 10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4" h="193">
                    <a:moveTo>
                      <a:pt x="157" y="108"/>
                    </a:moveTo>
                    <a:cubicBezTo>
                      <a:pt x="231" y="108"/>
                      <a:pt x="294" y="124"/>
                      <a:pt x="310" y="193"/>
                    </a:cubicBezTo>
                    <a:cubicBezTo>
                      <a:pt x="313" y="182"/>
                      <a:pt x="314" y="170"/>
                      <a:pt x="314" y="157"/>
                    </a:cubicBezTo>
                    <a:cubicBezTo>
                      <a:pt x="314" y="71"/>
                      <a:pt x="244" y="0"/>
                      <a:pt x="157" y="0"/>
                    </a:cubicBezTo>
                    <a:cubicBezTo>
                      <a:pt x="70" y="0"/>
                      <a:pt x="0" y="71"/>
                      <a:pt x="0" y="157"/>
                    </a:cubicBezTo>
                    <a:cubicBezTo>
                      <a:pt x="0" y="170"/>
                      <a:pt x="1" y="182"/>
                      <a:pt x="4" y="193"/>
                    </a:cubicBezTo>
                    <a:cubicBezTo>
                      <a:pt x="20" y="124"/>
                      <a:pt x="83" y="108"/>
                      <a:pt x="157" y="108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 rot="2413841">
                <a:off x="2312066" y="2739939"/>
                <a:ext cx="996056" cy="2236679"/>
              </a:xfrm>
              <a:custGeom>
                <a:avLst/>
                <a:gdLst>
                  <a:gd name="T0" fmla="*/ 155 w 189"/>
                  <a:gd name="T1" fmla="*/ 424 h 424"/>
                  <a:gd name="T2" fmla="*/ 177 w 189"/>
                  <a:gd name="T3" fmla="*/ 207 h 424"/>
                  <a:gd name="T4" fmla="*/ 94 w 189"/>
                  <a:gd name="T5" fmla="*/ 0 h 424"/>
                  <a:gd name="T6" fmla="*/ 94 w 189"/>
                  <a:gd name="T7" fmla="*/ 0 h 424"/>
                  <a:gd name="T8" fmla="*/ 94 w 189"/>
                  <a:gd name="T9" fmla="*/ 0 h 424"/>
                  <a:gd name="T10" fmla="*/ 94 w 189"/>
                  <a:gd name="T11" fmla="*/ 0 h 424"/>
                  <a:gd name="T12" fmla="*/ 94 w 189"/>
                  <a:gd name="T13" fmla="*/ 0 h 424"/>
                  <a:gd name="T14" fmla="*/ 11 w 189"/>
                  <a:gd name="T15" fmla="*/ 207 h 424"/>
                  <a:gd name="T16" fmla="*/ 33 w 189"/>
                  <a:gd name="T17" fmla="*/ 424 h 424"/>
                  <a:gd name="T18" fmla="*/ 94 w 189"/>
                  <a:gd name="T19" fmla="*/ 417 h 424"/>
                  <a:gd name="T20" fmla="*/ 155 w 189"/>
                  <a:gd name="T21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424">
                    <a:moveTo>
                      <a:pt x="155" y="424"/>
                    </a:moveTo>
                    <a:cubicBezTo>
                      <a:pt x="155" y="424"/>
                      <a:pt x="189" y="341"/>
                      <a:pt x="177" y="207"/>
                    </a:cubicBezTo>
                    <a:cubicBezTo>
                      <a:pt x="164" y="55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24" y="55"/>
                      <a:pt x="11" y="207"/>
                    </a:cubicBezTo>
                    <a:cubicBezTo>
                      <a:pt x="0" y="341"/>
                      <a:pt x="33" y="424"/>
                      <a:pt x="33" y="424"/>
                    </a:cubicBezTo>
                    <a:cubicBezTo>
                      <a:pt x="33" y="424"/>
                      <a:pt x="42" y="417"/>
                      <a:pt x="94" y="417"/>
                    </a:cubicBezTo>
                    <a:cubicBezTo>
                      <a:pt x="146" y="417"/>
                      <a:pt x="155" y="424"/>
                      <a:pt x="155" y="424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7" name="椭圆 26"/>
              <p:cNvSpPr/>
              <p:nvPr/>
            </p:nvSpPr>
            <p:spPr bwMode="auto">
              <a:xfrm rot="2413841">
                <a:off x="2770323" y="3802191"/>
                <a:ext cx="93380" cy="889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8" name="椭圆 27"/>
              <p:cNvSpPr/>
              <p:nvPr/>
            </p:nvSpPr>
            <p:spPr bwMode="auto">
              <a:xfrm rot="2413841">
                <a:off x="2648264" y="3946471"/>
                <a:ext cx="93380" cy="889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9" name="椭圆 28"/>
              <p:cNvSpPr/>
              <p:nvPr/>
            </p:nvSpPr>
            <p:spPr bwMode="auto">
              <a:xfrm rot="2413841">
                <a:off x="2524770" y="4092448"/>
                <a:ext cx="93380" cy="889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 rot="2413841">
                <a:off x="2402712" y="4236728"/>
                <a:ext cx="93380" cy="8893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31" name="椭圆 30"/>
              <p:cNvSpPr/>
              <p:nvPr/>
            </p:nvSpPr>
            <p:spPr bwMode="auto">
              <a:xfrm rot="2413841">
                <a:off x="2279935" y="4380745"/>
                <a:ext cx="93380" cy="9115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32" name="椭圆 31"/>
              <p:cNvSpPr/>
              <p:nvPr/>
            </p:nvSpPr>
            <p:spPr bwMode="auto">
              <a:xfrm rot="2413841">
                <a:off x="2966202" y="3370214"/>
                <a:ext cx="377968" cy="15341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650794B-7756-9596-BCFF-043D9293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73" y="2593677"/>
            <a:ext cx="950595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7166895" y="3147319"/>
            <a:ext cx="3663815" cy="939354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五、拓展延伸</a:t>
            </a:r>
            <a:br>
              <a:rPr lang="en-US" altLang="zh-CN" dirty="0"/>
            </a:br>
            <a:r>
              <a:rPr lang="zh-CN" altLang="en-US" dirty="0"/>
              <a:t>迁移反馈应用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6" y="1745478"/>
            <a:ext cx="4195864" cy="41958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87806" y="3210128"/>
            <a:ext cx="4649198" cy="2742669"/>
            <a:chOff x="6882943" y="2937754"/>
            <a:chExt cx="4313593" cy="3293382"/>
          </a:xfrm>
        </p:grpSpPr>
        <p:sp>
          <p:nvSpPr>
            <p:cNvPr id="5" name="任意多边形: 形状 4"/>
            <p:cNvSpPr/>
            <p:nvPr/>
          </p:nvSpPr>
          <p:spPr bwMode="auto">
            <a:xfrm>
              <a:off x="6882943" y="2937754"/>
              <a:ext cx="4313593" cy="3293382"/>
            </a:xfrm>
            <a:custGeom>
              <a:avLst/>
              <a:gdLst>
                <a:gd name="T0" fmla="*/ 2219 w 2222"/>
                <a:gd name="T1" fmla="*/ 1384 h 1898"/>
                <a:gd name="T2" fmla="*/ 1826 w 2222"/>
                <a:gd name="T3" fmla="*/ 1857 h 1898"/>
                <a:gd name="T4" fmla="*/ 1513 w 2222"/>
                <a:gd name="T5" fmla="*/ 1853 h 1898"/>
                <a:gd name="T6" fmla="*/ 832 w 2222"/>
                <a:gd name="T7" fmla="*/ 1897 h 1898"/>
                <a:gd name="T8" fmla="*/ 694 w 2222"/>
                <a:gd name="T9" fmla="*/ 1893 h 1898"/>
                <a:gd name="T10" fmla="*/ 258 w 2222"/>
                <a:gd name="T11" fmla="*/ 1775 h 1898"/>
                <a:gd name="T12" fmla="*/ 100 w 2222"/>
                <a:gd name="T13" fmla="*/ 1664 h 1898"/>
                <a:gd name="T14" fmla="*/ 22 w 2222"/>
                <a:gd name="T15" fmla="*/ 1270 h 1898"/>
                <a:gd name="T16" fmla="*/ 91 w 2222"/>
                <a:gd name="T17" fmla="*/ 861 h 1898"/>
                <a:gd name="T18" fmla="*/ 68 w 2222"/>
                <a:gd name="T19" fmla="*/ 572 h 1898"/>
                <a:gd name="T20" fmla="*/ 131 w 2222"/>
                <a:gd name="T21" fmla="*/ 295 h 1898"/>
                <a:gd name="T22" fmla="*/ 378 w 2222"/>
                <a:gd name="T23" fmla="*/ 155 h 1898"/>
                <a:gd name="T24" fmla="*/ 666 w 2222"/>
                <a:gd name="T25" fmla="*/ 133 h 1898"/>
                <a:gd name="T26" fmla="*/ 1260 w 2222"/>
                <a:gd name="T27" fmla="*/ 48 h 1898"/>
                <a:gd name="T28" fmla="*/ 2065 w 2222"/>
                <a:gd name="T29" fmla="*/ 387 h 1898"/>
                <a:gd name="T30" fmla="*/ 2067 w 2222"/>
                <a:gd name="T31" fmla="*/ 483 h 1898"/>
                <a:gd name="T32" fmla="*/ 2061 w 2222"/>
                <a:gd name="T33" fmla="*/ 804 h 1898"/>
                <a:gd name="T34" fmla="*/ 2219 w 2222"/>
                <a:gd name="T35" fmla="*/ 1384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2" h="1898">
                  <a:moveTo>
                    <a:pt x="2219" y="1384"/>
                  </a:moveTo>
                  <a:cubicBezTo>
                    <a:pt x="2222" y="1607"/>
                    <a:pt x="2046" y="1819"/>
                    <a:pt x="1826" y="1857"/>
                  </a:cubicBezTo>
                  <a:cubicBezTo>
                    <a:pt x="1723" y="1874"/>
                    <a:pt x="1618" y="1857"/>
                    <a:pt x="1513" y="1853"/>
                  </a:cubicBezTo>
                  <a:cubicBezTo>
                    <a:pt x="1286" y="1843"/>
                    <a:pt x="1059" y="1892"/>
                    <a:pt x="832" y="1897"/>
                  </a:cubicBezTo>
                  <a:cubicBezTo>
                    <a:pt x="786" y="1898"/>
                    <a:pt x="740" y="1897"/>
                    <a:pt x="694" y="1893"/>
                  </a:cubicBezTo>
                  <a:cubicBezTo>
                    <a:pt x="542" y="1882"/>
                    <a:pt x="394" y="1842"/>
                    <a:pt x="258" y="1775"/>
                  </a:cubicBezTo>
                  <a:cubicBezTo>
                    <a:pt x="199" y="1747"/>
                    <a:pt x="143" y="1713"/>
                    <a:pt x="100" y="1664"/>
                  </a:cubicBezTo>
                  <a:cubicBezTo>
                    <a:pt x="9" y="1560"/>
                    <a:pt x="0" y="1406"/>
                    <a:pt x="22" y="1270"/>
                  </a:cubicBezTo>
                  <a:cubicBezTo>
                    <a:pt x="43" y="1133"/>
                    <a:pt x="89" y="999"/>
                    <a:pt x="91" y="861"/>
                  </a:cubicBezTo>
                  <a:cubicBezTo>
                    <a:pt x="93" y="764"/>
                    <a:pt x="73" y="668"/>
                    <a:pt x="68" y="572"/>
                  </a:cubicBezTo>
                  <a:cubicBezTo>
                    <a:pt x="63" y="475"/>
                    <a:pt x="75" y="373"/>
                    <a:pt x="131" y="295"/>
                  </a:cubicBezTo>
                  <a:cubicBezTo>
                    <a:pt x="188" y="217"/>
                    <a:pt x="283" y="174"/>
                    <a:pt x="378" y="155"/>
                  </a:cubicBezTo>
                  <a:cubicBezTo>
                    <a:pt x="472" y="136"/>
                    <a:pt x="570" y="139"/>
                    <a:pt x="666" y="133"/>
                  </a:cubicBezTo>
                  <a:cubicBezTo>
                    <a:pt x="866" y="121"/>
                    <a:pt x="1061" y="72"/>
                    <a:pt x="1260" y="48"/>
                  </a:cubicBezTo>
                  <a:cubicBezTo>
                    <a:pt x="1556" y="11"/>
                    <a:pt x="2032" y="0"/>
                    <a:pt x="2065" y="387"/>
                  </a:cubicBezTo>
                  <a:cubicBezTo>
                    <a:pt x="2067" y="419"/>
                    <a:pt x="2068" y="451"/>
                    <a:pt x="2067" y="483"/>
                  </a:cubicBezTo>
                  <a:cubicBezTo>
                    <a:pt x="2064" y="590"/>
                    <a:pt x="2047" y="698"/>
                    <a:pt x="2061" y="804"/>
                  </a:cubicBezTo>
                  <a:cubicBezTo>
                    <a:pt x="2086" y="1004"/>
                    <a:pt x="2215" y="1183"/>
                    <a:pt x="2219" y="1384"/>
                  </a:cubicBezTo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7028828" y="3049136"/>
              <a:ext cx="4021822" cy="3070618"/>
            </a:xfrm>
            <a:custGeom>
              <a:avLst/>
              <a:gdLst>
                <a:gd name="T0" fmla="*/ 2219 w 2222"/>
                <a:gd name="T1" fmla="*/ 1384 h 1898"/>
                <a:gd name="T2" fmla="*/ 1826 w 2222"/>
                <a:gd name="T3" fmla="*/ 1857 h 1898"/>
                <a:gd name="T4" fmla="*/ 1513 w 2222"/>
                <a:gd name="T5" fmla="*/ 1853 h 1898"/>
                <a:gd name="T6" fmla="*/ 832 w 2222"/>
                <a:gd name="T7" fmla="*/ 1897 h 1898"/>
                <a:gd name="T8" fmla="*/ 694 w 2222"/>
                <a:gd name="T9" fmla="*/ 1893 h 1898"/>
                <a:gd name="T10" fmla="*/ 258 w 2222"/>
                <a:gd name="T11" fmla="*/ 1775 h 1898"/>
                <a:gd name="T12" fmla="*/ 100 w 2222"/>
                <a:gd name="T13" fmla="*/ 1664 h 1898"/>
                <a:gd name="T14" fmla="*/ 22 w 2222"/>
                <a:gd name="T15" fmla="*/ 1270 h 1898"/>
                <a:gd name="T16" fmla="*/ 91 w 2222"/>
                <a:gd name="T17" fmla="*/ 861 h 1898"/>
                <a:gd name="T18" fmla="*/ 68 w 2222"/>
                <a:gd name="T19" fmla="*/ 572 h 1898"/>
                <a:gd name="T20" fmla="*/ 131 w 2222"/>
                <a:gd name="T21" fmla="*/ 295 h 1898"/>
                <a:gd name="T22" fmla="*/ 378 w 2222"/>
                <a:gd name="T23" fmla="*/ 155 h 1898"/>
                <a:gd name="T24" fmla="*/ 666 w 2222"/>
                <a:gd name="T25" fmla="*/ 133 h 1898"/>
                <a:gd name="T26" fmla="*/ 1260 w 2222"/>
                <a:gd name="T27" fmla="*/ 48 h 1898"/>
                <a:gd name="T28" fmla="*/ 2065 w 2222"/>
                <a:gd name="T29" fmla="*/ 387 h 1898"/>
                <a:gd name="T30" fmla="*/ 2067 w 2222"/>
                <a:gd name="T31" fmla="*/ 483 h 1898"/>
                <a:gd name="T32" fmla="*/ 2061 w 2222"/>
                <a:gd name="T33" fmla="*/ 804 h 1898"/>
                <a:gd name="T34" fmla="*/ 2219 w 2222"/>
                <a:gd name="T35" fmla="*/ 1384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2" h="1898">
                  <a:moveTo>
                    <a:pt x="2219" y="1384"/>
                  </a:moveTo>
                  <a:cubicBezTo>
                    <a:pt x="2222" y="1607"/>
                    <a:pt x="2046" y="1819"/>
                    <a:pt x="1826" y="1857"/>
                  </a:cubicBezTo>
                  <a:cubicBezTo>
                    <a:pt x="1723" y="1874"/>
                    <a:pt x="1618" y="1857"/>
                    <a:pt x="1513" y="1853"/>
                  </a:cubicBezTo>
                  <a:cubicBezTo>
                    <a:pt x="1286" y="1843"/>
                    <a:pt x="1059" y="1892"/>
                    <a:pt x="832" y="1897"/>
                  </a:cubicBezTo>
                  <a:cubicBezTo>
                    <a:pt x="786" y="1898"/>
                    <a:pt x="740" y="1897"/>
                    <a:pt x="694" y="1893"/>
                  </a:cubicBezTo>
                  <a:cubicBezTo>
                    <a:pt x="542" y="1882"/>
                    <a:pt x="394" y="1842"/>
                    <a:pt x="258" y="1775"/>
                  </a:cubicBezTo>
                  <a:cubicBezTo>
                    <a:pt x="199" y="1747"/>
                    <a:pt x="143" y="1713"/>
                    <a:pt x="100" y="1664"/>
                  </a:cubicBezTo>
                  <a:cubicBezTo>
                    <a:pt x="9" y="1560"/>
                    <a:pt x="0" y="1406"/>
                    <a:pt x="22" y="1270"/>
                  </a:cubicBezTo>
                  <a:cubicBezTo>
                    <a:pt x="43" y="1133"/>
                    <a:pt x="89" y="999"/>
                    <a:pt x="91" y="861"/>
                  </a:cubicBezTo>
                  <a:cubicBezTo>
                    <a:pt x="93" y="764"/>
                    <a:pt x="73" y="668"/>
                    <a:pt x="68" y="572"/>
                  </a:cubicBezTo>
                  <a:cubicBezTo>
                    <a:pt x="63" y="475"/>
                    <a:pt x="75" y="373"/>
                    <a:pt x="131" y="295"/>
                  </a:cubicBezTo>
                  <a:cubicBezTo>
                    <a:pt x="188" y="217"/>
                    <a:pt x="283" y="174"/>
                    <a:pt x="378" y="155"/>
                  </a:cubicBezTo>
                  <a:cubicBezTo>
                    <a:pt x="472" y="136"/>
                    <a:pt x="570" y="139"/>
                    <a:pt x="666" y="133"/>
                  </a:cubicBezTo>
                  <a:cubicBezTo>
                    <a:pt x="866" y="121"/>
                    <a:pt x="1061" y="72"/>
                    <a:pt x="1260" y="48"/>
                  </a:cubicBezTo>
                  <a:cubicBezTo>
                    <a:pt x="1556" y="11"/>
                    <a:pt x="2032" y="0"/>
                    <a:pt x="2065" y="387"/>
                  </a:cubicBezTo>
                  <a:cubicBezTo>
                    <a:pt x="2067" y="419"/>
                    <a:pt x="2068" y="451"/>
                    <a:pt x="2067" y="483"/>
                  </a:cubicBezTo>
                  <a:cubicBezTo>
                    <a:pt x="2064" y="590"/>
                    <a:pt x="2047" y="698"/>
                    <a:pt x="2061" y="804"/>
                  </a:cubicBezTo>
                  <a:cubicBezTo>
                    <a:pt x="2086" y="1004"/>
                    <a:pt x="2215" y="1183"/>
                    <a:pt x="2219" y="1384"/>
                  </a:cubicBezTo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7285" y="1496021"/>
            <a:ext cx="9682414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．分组讨论，电风扇存在反馈环节吗？和空调相比两种设备的控制过程有什么不同？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7285" y="2011661"/>
            <a:ext cx="9682414" cy="542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/>
              <a:t>2</a:t>
            </a:r>
            <a:r>
              <a:rPr lang="zh-CN" altLang="en-US" sz="2000" dirty="0"/>
              <a:t>．完成分类练习</a:t>
            </a:r>
            <a:endParaRPr lang="zh-CN" altLang="zh-CN" sz="2000" dirty="0"/>
          </a:p>
        </p:txBody>
      </p:sp>
      <p:grpSp>
        <p:nvGrpSpPr>
          <p:cNvPr id="8" name="组合 7"/>
          <p:cNvGrpSpPr/>
          <p:nvPr/>
        </p:nvGrpSpPr>
        <p:grpSpPr>
          <a:xfrm>
            <a:off x="7370149" y="4544034"/>
            <a:ext cx="3684510" cy="1164441"/>
            <a:chOff x="7229364" y="4972926"/>
            <a:chExt cx="3684510" cy="1164441"/>
          </a:xfrm>
        </p:grpSpPr>
        <p:sp>
          <p:nvSpPr>
            <p:cNvPr id="6" name="文本框 5"/>
            <p:cNvSpPr txBox="1"/>
            <p:nvPr/>
          </p:nvSpPr>
          <p:spPr>
            <a:xfrm>
              <a:off x="7229364" y="4972926"/>
              <a:ext cx="3684510" cy="1164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en-US"/>
              </a:defPPr>
              <a:lvl1pPr marR="0" lvl="0" indent="0" algn="ctr" defTabSz="913765" fontAlgn="auto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zh-CN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开环控制：</a:t>
              </a:r>
              <a:r>
                <a: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                           </a:t>
              </a:r>
              <a:endPara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zh-CN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闭环控制：</a:t>
              </a:r>
              <a:r>
                <a: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8572980" y="5366260"/>
              <a:ext cx="21957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611891" y="5774605"/>
              <a:ext cx="21957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4719" y="2707524"/>
            <a:ext cx="905730" cy="11813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33" y="2646533"/>
            <a:ext cx="1142203" cy="133680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370149" y="3903702"/>
            <a:ext cx="3684510" cy="5676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algn="ctr" defTabSz="913765" fontAlgn="auto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请将序号填写在横线上：</a:t>
            </a:r>
            <a:endParaRPr lang="zh-CN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9" y="2707524"/>
            <a:ext cx="5778600" cy="33020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786919" y="2571591"/>
            <a:ext cx="5506106" cy="171481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六、分享交流</a:t>
            </a:r>
            <a:br>
              <a:rPr lang="en-US" altLang="zh-CN" dirty="0"/>
            </a:br>
            <a:r>
              <a:rPr lang="zh-CN" altLang="en-US" dirty="0"/>
              <a:t>项目评价总结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52" y="2101174"/>
            <a:ext cx="4565326" cy="3837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326460" y="1349472"/>
            <a:ext cx="7361419" cy="482958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活 动 导 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29492" y="2361908"/>
            <a:ext cx="11356053" cy="3405386"/>
            <a:chOff x="429493" y="2361908"/>
            <a:chExt cx="11073678" cy="3320709"/>
          </a:xfrm>
        </p:grpSpPr>
        <p:sp>
          <p:nvSpPr>
            <p:cNvPr id="49" name="任意多边形: 形状 48"/>
            <p:cNvSpPr/>
            <p:nvPr/>
          </p:nvSpPr>
          <p:spPr>
            <a:xfrm flipV="1">
              <a:off x="2299352" y="2559854"/>
              <a:ext cx="9203819" cy="3122763"/>
            </a:xfrm>
            <a:custGeom>
              <a:avLst/>
              <a:gdLst>
                <a:gd name="connsiteX0" fmla="*/ 10842 w 21594"/>
                <a:gd name="connsiteY0" fmla="*/ 1 h 21487"/>
                <a:gd name="connsiteX1" fmla="*/ 8590 w 21594"/>
                <a:gd name="connsiteY1" fmla="*/ 6041 h 21487"/>
                <a:gd name="connsiteX2" fmla="*/ 8592 w 21594"/>
                <a:gd name="connsiteY2" fmla="*/ 9347 h 21487"/>
                <a:gd name="connsiteX3" fmla="*/ 8592 w 21594"/>
                <a:gd name="connsiteY3" fmla="*/ 9347 h 21487"/>
                <a:gd name="connsiteX4" fmla="*/ 8592 w 21594"/>
                <a:gd name="connsiteY4" fmla="*/ 9457 h 21487"/>
                <a:gd name="connsiteX5" fmla="*/ 8700 w 21594"/>
                <a:gd name="connsiteY5" fmla="*/ 9735 h 21487"/>
                <a:gd name="connsiteX6" fmla="*/ 8781 w 21594"/>
                <a:gd name="connsiteY6" fmla="*/ 9457 h 21487"/>
                <a:gd name="connsiteX7" fmla="*/ 8782 w 21594"/>
                <a:gd name="connsiteY7" fmla="*/ 6040 h 21487"/>
                <a:gd name="connsiteX8" fmla="*/ 10823 w 21594"/>
                <a:gd name="connsiteY8" fmla="*/ 536 h 21487"/>
                <a:gd name="connsiteX9" fmla="*/ 12821 w 21594"/>
                <a:gd name="connsiteY9" fmla="*/ 6042 h 21487"/>
                <a:gd name="connsiteX10" fmla="*/ 12820 w 21594"/>
                <a:gd name="connsiteY10" fmla="*/ 9349 h 21487"/>
                <a:gd name="connsiteX11" fmla="*/ 12727 w 21594"/>
                <a:gd name="connsiteY11" fmla="*/ 9349 h 21487"/>
                <a:gd name="connsiteX12" fmla="*/ 12689 w 21594"/>
                <a:gd name="connsiteY12" fmla="*/ 9412 h 21487"/>
                <a:gd name="connsiteX13" fmla="*/ 12685 w 21594"/>
                <a:gd name="connsiteY13" fmla="*/ 9555 h 21487"/>
                <a:gd name="connsiteX14" fmla="*/ 12873 w 21594"/>
                <a:gd name="connsiteY14" fmla="*/ 10735 h 21487"/>
                <a:gd name="connsiteX15" fmla="*/ 12913 w 21594"/>
                <a:gd name="connsiteY15" fmla="*/ 10812 h 21487"/>
                <a:gd name="connsiteX16" fmla="*/ 12953 w 21594"/>
                <a:gd name="connsiteY16" fmla="*/ 10735 h 21487"/>
                <a:gd name="connsiteX17" fmla="*/ 13142 w 21594"/>
                <a:gd name="connsiteY17" fmla="*/ 9551 h 21487"/>
                <a:gd name="connsiteX18" fmla="*/ 13135 w 21594"/>
                <a:gd name="connsiteY18" fmla="*/ 9409 h 21487"/>
                <a:gd name="connsiteX19" fmla="*/ 13096 w 21594"/>
                <a:gd name="connsiteY19" fmla="*/ 9348 h 21487"/>
                <a:gd name="connsiteX20" fmla="*/ 13009 w 21594"/>
                <a:gd name="connsiteY20" fmla="*/ 9348 h 21487"/>
                <a:gd name="connsiteX21" fmla="*/ 13011 w 21594"/>
                <a:gd name="connsiteY21" fmla="*/ 6046 h 21487"/>
                <a:gd name="connsiteX22" fmla="*/ 10842 w 21594"/>
                <a:gd name="connsiteY22" fmla="*/ 1 h 21487"/>
                <a:gd name="connsiteX23" fmla="*/ 19287 w 21594"/>
                <a:gd name="connsiteY23" fmla="*/ 1 h 21487"/>
                <a:gd name="connsiteX24" fmla="*/ 17035 w 21594"/>
                <a:gd name="connsiteY24" fmla="*/ 6041 h 21487"/>
                <a:gd name="connsiteX25" fmla="*/ 17039 w 21594"/>
                <a:gd name="connsiteY25" fmla="*/ 9457 h 21487"/>
                <a:gd name="connsiteX26" fmla="*/ 17132 w 21594"/>
                <a:gd name="connsiteY26" fmla="*/ 9748 h 21487"/>
                <a:gd name="connsiteX27" fmla="*/ 17232 w 21594"/>
                <a:gd name="connsiteY27" fmla="*/ 9457 h 21487"/>
                <a:gd name="connsiteX28" fmla="*/ 17227 w 21594"/>
                <a:gd name="connsiteY28" fmla="*/ 6040 h 21487"/>
                <a:gd name="connsiteX29" fmla="*/ 19269 w 21594"/>
                <a:gd name="connsiteY29" fmla="*/ 536 h 21487"/>
                <a:gd name="connsiteX30" fmla="*/ 21267 w 21594"/>
                <a:gd name="connsiteY30" fmla="*/ 6042 h 21487"/>
                <a:gd name="connsiteX31" fmla="*/ 21271 w 21594"/>
                <a:gd name="connsiteY31" fmla="*/ 13317 h 21487"/>
                <a:gd name="connsiteX32" fmla="*/ 21176 w 21594"/>
                <a:gd name="connsiteY32" fmla="*/ 13317 h 21487"/>
                <a:gd name="connsiteX33" fmla="*/ 21139 w 21594"/>
                <a:gd name="connsiteY33" fmla="*/ 13380 h 21487"/>
                <a:gd name="connsiteX34" fmla="*/ 21135 w 21594"/>
                <a:gd name="connsiteY34" fmla="*/ 13523 h 21487"/>
                <a:gd name="connsiteX35" fmla="*/ 21323 w 21594"/>
                <a:gd name="connsiteY35" fmla="*/ 14703 h 21487"/>
                <a:gd name="connsiteX36" fmla="*/ 21363 w 21594"/>
                <a:gd name="connsiteY36" fmla="*/ 14780 h 21487"/>
                <a:gd name="connsiteX37" fmla="*/ 21403 w 21594"/>
                <a:gd name="connsiteY37" fmla="*/ 14703 h 21487"/>
                <a:gd name="connsiteX38" fmla="*/ 21592 w 21594"/>
                <a:gd name="connsiteY38" fmla="*/ 13519 h 21487"/>
                <a:gd name="connsiteX39" fmla="*/ 21585 w 21594"/>
                <a:gd name="connsiteY39" fmla="*/ 13377 h 21487"/>
                <a:gd name="connsiteX40" fmla="*/ 21546 w 21594"/>
                <a:gd name="connsiteY40" fmla="*/ 13316 h 21487"/>
                <a:gd name="connsiteX41" fmla="*/ 21454 w 21594"/>
                <a:gd name="connsiteY41" fmla="*/ 13316 h 21487"/>
                <a:gd name="connsiteX42" fmla="*/ 21456 w 21594"/>
                <a:gd name="connsiteY42" fmla="*/ 6046 h 21487"/>
                <a:gd name="connsiteX43" fmla="*/ 19287 w 21594"/>
                <a:gd name="connsiteY43" fmla="*/ 1 h 21487"/>
                <a:gd name="connsiteX44" fmla="*/ 2387 w 21594"/>
                <a:gd name="connsiteY44" fmla="*/ 8 h 21487"/>
                <a:gd name="connsiteX45" fmla="*/ 135 w 21594"/>
                <a:gd name="connsiteY45" fmla="*/ 6048 h 21487"/>
                <a:gd name="connsiteX46" fmla="*/ 139 w 21594"/>
                <a:gd name="connsiteY46" fmla="*/ 12147 h 21487"/>
                <a:gd name="connsiteX47" fmla="*/ 246 w 21594"/>
                <a:gd name="connsiteY47" fmla="*/ 12419 h 21487"/>
                <a:gd name="connsiteX48" fmla="*/ 326 w 21594"/>
                <a:gd name="connsiteY48" fmla="*/ 12147 h 21487"/>
                <a:gd name="connsiteX49" fmla="*/ 327 w 21594"/>
                <a:gd name="connsiteY49" fmla="*/ 6047 h 21487"/>
                <a:gd name="connsiteX50" fmla="*/ 2368 w 21594"/>
                <a:gd name="connsiteY50" fmla="*/ 543 h 21487"/>
                <a:gd name="connsiteX51" fmla="*/ 4366 w 21594"/>
                <a:gd name="connsiteY51" fmla="*/ 6049 h 21487"/>
                <a:gd name="connsiteX52" fmla="*/ 4365 w 21594"/>
                <a:gd name="connsiteY52" fmla="*/ 9349 h 21487"/>
                <a:gd name="connsiteX53" fmla="*/ 4277 w 21594"/>
                <a:gd name="connsiteY53" fmla="*/ 9349 h 21487"/>
                <a:gd name="connsiteX54" fmla="*/ 4240 w 21594"/>
                <a:gd name="connsiteY54" fmla="*/ 9412 h 21487"/>
                <a:gd name="connsiteX55" fmla="*/ 4236 w 21594"/>
                <a:gd name="connsiteY55" fmla="*/ 9555 h 21487"/>
                <a:gd name="connsiteX56" fmla="*/ 4424 w 21594"/>
                <a:gd name="connsiteY56" fmla="*/ 10735 h 21487"/>
                <a:gd name="connsiteX57" fmla="*/ 4463 w 21594"/>
                <a:gd name="connsiteY57" fmla="*/ 10812 h 21487"/>
                <a:gd name="connsiteX58" fmla="*/ 4504 w 21594"/>
                <a:gd name="connsiteY58" fmla="*/ 10735 h 21487"/>
                <a:gd name="connsiteX59" fmla="*/ 4692 w 21594"/>
                <a:gd name="connsiteY59" fmla="*/ 9551 h 21487"/>
                <a:gd name="connsiteX60" fmla="*/ 4686 w 21594"/>
                <a:gd name="connsiteY60" fmla="*/ 9409 h 21487"/>
                <a:gd name="connsiteX61" fmla="*/ 4647 w 21594"/>
                <a:gd name="connsiteY61" fmla="*/ 9348 h 21487"/>
                <a:gd name="connsiteX62" fmla="*/ 4554 w 21594"/>
                <a:gd name="connsiteY62" fmla="*/ 9348 h 21487"/>
                <a:gd name="connsiteX63" fmla="*/ 4555 w 21594"/>
                <a:gd name="connsiteY63" fmla="*/ 6053 h 21487"/>
                <a:gd name="connsiteX64" fmla="*/ 2387 w 21594"/>
                <a:gd name="connsiteY64" fmla="*/ 8 h 21487"/>
                <a:gd name="connsiteX65" fmla="*/ 8681 w 21594"/>
                <a:gd name="connsiteY65" fmla="*/ 10845 h 21487"/>
                <a:gd name="connsiteX66" fmla="*/ 8641 w 21594"/>
                <a:gd name="connsiteY66" fmla="*/ 10922 h 21487"/>
                <a:gd name="connsiteX67" fmla="*/ 8452 w 21594"/>
                <a:gd name="connsiteY67" fmla="*/ 12106 h 21487"/>
                <a:gd name="connsiteX68" fmla="*/ 8459 w 21594"/>
                <a:gd name="connsiteY68" fmla="*/ 12249 h 21487"/>
                <a:gd name="connsiteX69" fmla="*/ 8498 w 21594"/>
                <a:gd name="connsiteY69" fmla="*/ 12310 h 21487"/>
                <a:gd name="connsiteX70" fmla="*/ 8591 w 21594"/>
                <a:gd name="connsiteY70" fmla="*/ 12310 h 21487"/>
                <a:gd name="connsiteX71" fmla="*/ 8590 w 21594"/>
                <a:gd name="connsiteY71" fmla="*/ 15448 h 21487"/>
                <a:gd name="connsiteX72" fmla="*/ 6549 w 21594"/>
                <a:gd name="connsiteY72" fmla="*/ 20951 h 21487"/>
                <a:gd name="connsiteX73" fmla="*/ 4551 w 21594"/>
                <a:gd name="connsiteY73" fmla="*/ 15446 h 21487"/>
                <a:gd name="connsiteX74" fmla="*/ 4552 w 21594"/>
                <a:gd name="connsiteY74" fmla="*/ 12020 h 21487"/>
                <a:gd name="connsiteX75" fmla="*/ 4472 w 21594"/>
                <a:gd name="connsiteY75" fmla="*/ 11738 h 21487"/>
                <a:gd name="connsiteX76" fmla="*/ 4363 w 21594"/>
                <a:gd name="connsiteY76" fmla="*/ 12020 h 21487"/>
                <a:gd name="connsiteX77" fmla="*/ 4362 w 21594"/>
                <a:gd name="connsiteY77" fmla="*/ 15442 h 21487"/>
                <a:gd name="connsiteX78" fmla="*/ 6530 w 21594"/>
                <a:gd name="connsiteY78" fmla="*/ 21487 h 21487"/>
                <a:gd name="connsiteX79" fmla="*/ 8782 w 21594"/>
                <a:gd name="connsiteY79" fmla="*/ 15446 h 21487"/>
                <a:gd name="connsiteX80" fmla="*/ 8780 w 21594"/>
                <a:gd name="connsiteY80" fmla="*/ 12309 h 21487"/>
                <a:gd name="connsiteX81" fmla="*/ 8868 w 21594"/>
                <a:gd name="connsiteY81" fmla="*/ 12309 h 21487"/>
                <a:gd name="connsiteX82" fmla="*/ 8905 w 21594"/>
                <a:gd name="connsiteY82" fmla="*/ 12245 h 21487"/>
                <a:gd name="connsiteX83" fmla="*/ 8909 w 21594"/>
                <a:gd name="connsiteY83" fmla="*/ 12103 h 21487"/>
                <a:gd name="connsiteX84" fmla="*/ 8721 w 21594"/>
                <a:gd name="connsiteY84" fmla="*/ 10922 h 21487"/>
                <a:gd name="connsiteX85" fmla="*/ 8681 w 21594"/>
                <a:gd name="connsiteY85" fmla="*/ 10845 h 21487"/>
                <a:gd name="connsiteX86" fmla="*/ 17183 w 21594"/>
                <a:gd name="connsiteY86" fmla="*/ 10922 h 21487"/>
                <a:gd name="connsiteX87" fmla="*/ 17103 w 21594"/>
                <a:gd name="connsiteY87" fmla="*/ 10922 h 21487"/>
                <a:gd name="connsiteX88" fmla="*/ 16914 w 21594"/>
                <a:gd name="connsiteY88" fmla="*/ 12106 h 21487"/>
                <a:gd name="connsiteX89" fmla="*/ 16921 w 21594"/>
                <a:gd name="connsiteY89" fmla="*/ 12249 h 21487"/>
                <a:gd name="connsiteX90" fmla="*/ 16960 w 21594"/>
                <a:gd name="connsiteY90" fmla="*/ 12310 h 21487"/>
                <a:gd name="connsiteX91" fmla="*/ 17043 w 21594"/>
                <a:gd name="connsiteY91" fmla="*/ 12310 h 21487"/>
                <a:gd name="connsiteX92" fmla="*/ 17047 w 21594"/>
                <a:gd name="connsiteY92" fmla="*/ 15448 h 21487"/>
                <a:gd name="connsiteX93" fmla="*/ 15005 w 21594"/>
                <a:gd name="connsiteY93" fmla="*/ 20951 h 21487"/>
                <a:gd name="connsiteX94" fmla="*/ 13007 w 21594"/>
                <a:gd name="connsiteY94" fmla="*/ 15446 h 21487"/>
                <a:gd name="connsiteX95" fmla="*/ 13008 w 21594"/>
                <a:gd name="connsiteY95" fmla="*/ 12020 h 21487"/>
                <a:gd name="connsiteX96" fmla="*/ 12928 w 21594"/>
                <a:gd name="connsiteY96" fmla="*/ 11751 h 21487"/>
                <a:gd name="connsiteX97" fmla="*/ 12819 w 21594"/>
                <a:gd name="connsiteY97" fmla="*/ 12020 h 21487"/>
                <a:gd name="connsiteX98" fmla="*/ 12818 w 21594"/>
                <a:gd name="connsiteY98" fmla="*/ 15442 h 21487"/>
                <a:gd name="connsiteX99" fmla="*/ 14986 w 21594"/>
                <a:gd name="connsiteY99" fmla="*/ 21487 h 21487"/>
                <a:gd name="connsiteX100" fmla="*/ 17239 w 21594"/>
                <a:gd name="connsiteY100" fmla="*/ 15446 h 21487"/>
                <a:gd name="connsiteX101" fmla="*/ 17235 w 21594"/>
                <a:gd name="connsiteY101" fmla="*/ 12309 h 21487"/>
                <a:gd name="connsiteX102" fmla="*/ 17330 w 21594"/>
                <a:gd name="connsiteY102" fmla="*/ 12309 h 21487"/>
                <a:gd name="connsiteX103" fmla="*/ 17367 w 21594"/>
                <a:gd name="connsiteY103" fmla="*/ 12245 h 21487"/>
                <a:gd name="connsiteX104" fmla="*/ 17371 w 21594"/>
                <a:gd name="connsiteY104" fmla="*/ 12103 h 21487"/>
                <a:gd name="connsiteX105" fmla="*/ 17183 w 21594"/>
                <a:gd name="connsiteY105" fmla="*/ 10922 h 21487"/>
                <a:gd name="connsiteX106" fmla="*/ 231 w 21594"/>
                <a:gd name="connsiteY106" fmla="*/ 13316 h 21487"/>
                <a:gd name="connsiteX107" fmla="*/ 191 w 21594"/>
                <a:gd name="connsiteY107" fmla="*/ 13393 h 21487"/>
                <a:gd name="connsiteX108" fmla="*/ 2 w 21594"/>
                <a:gd name="connsiteY108" fmla="*/ 14577 h 21487"/>
                <a:gd name="connsiteX109" fmla="*/ 9 w 21594"/>
                <a:gd name="connsiteY109" fmla="*/ 14720 h 21487"/>
                <a:gd name="connsiteX110" fmla="*/ 48 w 21594"/>
                <a:gd name="connsiteY110" fmla="*/ 14780 h 21487"/>
                <a:gd name="connsiteX111" fmla="*/ 137 w 21594"/>
                <a:gd name="connsiteY111" fmla="*/ 14780 h 21487"/>
                <a:gd name="connsiteX112" fmla="*/ 137 w 21594"/>
                <a:gd name="connsiteY112" fmla="*/ 17618 h 21487"/>
                <a:gd name="connsiteX113" fmla="*/ 143 w 21594"/>
                <a:gd name="connsiteY113" fmla="*/ 17844 h 21487"/>
                <a:gd name="connsiteX114" fmla="*/ 200 w 21594"/>
                <a:gd name="connsiteY114" fmla="*/ 18000 h 21487"/>
                <a:gd name="connsiteX115" fmla="*/ 232 w 21594"/>
                <a:gd name="connsiteY115" fmla="*/ 18015 h 21487"/>
                <a:gd name="connsiteX116" fmla="*/ 264 w 21594"/>
                <a:gd name="connsiteY116" fmla="*/ 18000 h 21487"/>
                <a:gd name="connsiteX117" fmla="*/ 321 w 21594"/>
                <a:gd name="connsiteY117" fmla="*/ 17844 h 21487"/>
                <a:gd name="connsiteX118" fmla="*/ 327 w 21594"/>
                <a:gd name="connsiteY118" fmla="*/ 17618 h 21487"/>
                <a:gd name="connsiteX119" fmla="*/ 327 w 21594"/>
                <a:gd name="connsiteY119" fmla="*/ 14779 h 21487"/>
                <a:gd name="connsiteX120" fmla="*/ 418 w 21594"/>
                <a:gd name="connsiteY120" fmla="*/ 14779 h 21487"/>
                <a:gd name="connsiteX121" fmla="*/ 455 w 21594"/>
                <a:gd name="connsiteY121" fmla="*/ 14716 h 21487"/>
                <a:gd name="connsiteX122" fmla="*/ 460 w 21594"/>
                <a:gd name="connsiteY122" fmla="*/ 14573 h 21487"/>
                <a:gd name="connsiteX123" fmla="*/ 271 w 21594"/>
                <a:gd name="connsiteY123" fmla="*/ 13393 h 21487"/>
                <a:gd name="connsiteX124" fmla="*/ 231 w 21594"/>
                <a:gd name="connsiteY124" fmla="*/ 13316 h 21487"/>
                <a:gd name="connsiteX125" fmla="*/ 232 w 21594"/>
                <a:gd name="connsiteY125" fmla="*/ 18625 h 21487"/>
                <a:gd name="connsiteX126" fmla="*/ 164 w 21594"/>
                <a:gd name="connsiteY126" fmla="*/ 18703 h 21487"/>
                <a:gd name="connsiteX127" fmla="*/ 164 w 21594"/>
                <a:gd name="connsiteY127" fmla="*/ 19073 h 21487"/>
                <a:gd name="connsiteX128" fmla="*/ 299 w 21594"/>
                <a:gd name="connsiteY128" fmla="*/ 19073 h 21487"/>
                <a:gd name="connsiteX129" fmla="*/ 299 w 21594"/>
                <a:gd name="connsiteY129" fmla="*/ 18703 h 21487"/>
                <a:gd name="connsiteX130" fmla="*/ 232 w 21594"/>
                <a:gd name="connsiteY130" fmla="*/ 18625 h 21487"/>
                <a:gd name="connsiteX131" fmla="*/ 232 w 21594"/>
                <a:gd name="connsiteY131" fmla="*/ 19748 h 21487"/>
                <a:gd name="connsiteX132" fmla="*/ 164 w 21594"/>
                <a:gd name="connsiteY132" fmla="*/ 19826 h 21487"/>
                <a:gd name="connsiteX133" fmla="*/ 164 w 21594"/>
                <a:gd name="connsiteY133" fmla="*/ 20196 h 21487"/>
                <a:gd name="connsiteX134" fmla="*/ 300 w 21594"/>
                <a:gd name="connsiteY134" fmla="*/ 20196 h 21487"/>
                <a:gd name="connsiteX135" fmla="*/ 300 w 21594"/>
                <a:gd name="connsiteY135" fmla="*/ 19826 h 21487"/>
                <a:gd name="connsiteX136" fmla="*/ 232 w 21594"/>
                <a:gd name="connsiteY136" fmla="*/ 19748 h 21487"/>
                <a:gd name="connsiteX0-1" fmla="*/ 10842 w 21594"/>
                <a:gd name="connsiteY0-2" fmla="*/ 1 h 21487"/>
                <a:gd name="connsiteX1-3" fmla="*/ 8590 w 21594"/>
                <a:gd name="connsiteY1-4" fmla="*/ 6041 h 21487"/>
                <a:gd name="connsiteX2-5" fmla="*/ 8592 w 21594"/>
                <a:gd name="connsiteY2-6" fmla="*/ 9347 h 21487"/>
                <a:gd name="connsiteX3-7" fmla="*/ 8592 w 21594"/>
                <a:gd name="connsiteY3-8" fmla="*/ 9347 h 21487"/>
                <a:gd name="connsiteX4-9" fmla="*/ 8592 w 21594"/>
                <a:gd name="connsiteY4-10" fmla="*/ 9457 h 21487"/>
                <a:gd name="connsiteX5-11" fmla="*/ 8700 w 21594"/>
                <a:gd name="connsiteY5-12" fmla="*/ 9735 h 21487"/>
                <a:gd name="connsiteX6-13" fmla="*/ 8781 w 21594"/>
                <a:gd name="connsiteY6-14" fmla="*/ 9457 h 21487"/>
                <a:gd name="connsiteX7-15" fmla="*/ 8782 w 21594"/>
                <a:gd name="connsiteY7-16" fmla="*/ 6040 h 21487"/>
                <a:gd name="connsiteX8-17" fmla="*/ 10823 w 21594"/>
                <a:gd name="connsiteY8-18" fmla="*/ 536 h 21487"/>
                <a:gd name="connsiteX9-19" fmla="*/ 12821 w 21594"/>
                <a:gd name="connsiteY9-20" fmla="*/ 6042 h 21487"/>
                <a:gd name="connsiteX10-21" fmla="*/ 12820 w 21594"/>
                <a:gd name="connsiteY10-22" fmla="*/ 9349 h 21487"/>
                <a:gd name="connsiteX11-23" fmla="*/ 12727 w 21594"/>
                <a:gd name="connsiteY11-24" fmla="*/ 9349 h 21487"/>
                <a:gd name="connsiteX12-25" fmla="*/ 12689 w 21594"/>
                <a:gd name="connsiteY12-26" fmla="*/ 9412 h 21487"/>
                <a:gd name="connsiteX13-27" fmla="*/ 12685 w 21594"/>
                <a:gd name="connsiteY13-28" fmla="*/ 9555 h 21487"/>
                <a:gd name="connsiteX14-29" fmla="*/ 12873 w 21594"/>
                <a:gd name="connsiteY14-30" fmla="*/ 10735 h 21487"/>
                <a:gd name="connsiteX15-31" fmla="*/ 12913 w 21594"/>
                <a:gd name="connsiteY15-32" fmla="*/ 10812 h 21487"/>
                <a:gd name="connsiteX16-33" fmla="*/ 12953 w 21594"/>
                <a:gd name="connsiteY16-34" fmla="*/ 10735 h 21487"/>
                <a:gd name="connsiteX17-35" fmla="*/ 13142 w 21594"/>
                <a:gd name="connsiteY17-36" fmla="*/ 9551 h 21487"/>
                <a:gd name="connsiteX18-37" fmla="*/ 13135 w 21594"/>
                <a:gd name="connsiteY18-38" fmla="*/ 9409 h 21487"/>
                <a:gd name="connsiteX19-39" fmla="*/ 13096 w 21594"/>
                <a:gd name="connsiteY19-40" fmla="*/ 9348 h 21487"/>
                <a:gd name="connsiteX20-41" fmla="*/ 13009 w 21594"/>
                <a:gd name="connsiteY20-42" fmla="*/ 9348 h 21487"/>
                <a:gd name="connsiteX21-43" fmla="*/ 13011 w 21594"/>
                <a:gd name="connsiteY21-44" fmla="*/ 6046 h 21487"/>
                <a:gd name="connsiteX22-45" fmla="*/ 10842 w 21594"/>
                <a:gd name="connsiteY22-46" fmla="*/ 1 h 21487"/>
                <a:gd name="connsiteX23-47" fmla="*/ 19287 w 21594"/>
                <a:gd name="connsiteY23-48" fmla="*/ 1 h 21487"/>
                <a:gd name="connsiteX24-49" fmla="*/ 17035 w 21594"/>
                <a:gd name="connsiteY24-50" fmla="*/ 6041 h 21487"/>
                <a:gd name="connsiteX25-51" fmla="*/ 17039 w 21594"/>
                <a:gd name="connsiteY25-52" fmla="*/ 9457 h 21487"/>
                <a:gd name="connsiteX26-53" fmla="*/ 17132 w 21594"/>
                <a:gd name="connsiteY26-54" fmla="*/ 9748 h 21487"/>
                <a:gd name="connsiteX27-55" fmla="*/ 17232 w 21594"/>
                <a:gd name="connsiteY27-56" fmla="*/ 9457 h 21487"/>
                <a:gd name="connsiteX28-57" fmla="*/ 17227 w 21594"/>
                <a:gd name="connsiteY28-58" fmla="*/ 6040 h 21487"/>
                <a:gd name="connsiteX29-59" fmla="*/ 19269 w 21594"/>
                <a:gd name="connsiteY29-60" fmla="*/ 536 h 21487"/>
                <a:gd name="connsiteX30-61" fmla="*/ 21267 w 21594"/>
                <a:gd name="connsiteY30-62" fmla="*/ 6042 h 21487"/>
                <a:gd name="connsiteX31-63" fmla="*/ 21271 w 21594"/>
                <a:gd name="connsiteY31-64" fmla="*/ 13317 h 21487"/>
                <a:gd name="connsiteX32-65" fmla="*/ 21176 w 21594"/>
                <a:gd name="connsiteY32-66" fmla="*/ 13317 h 21487"/>
                <a:gd name="connsiteX33-67" fmla="*/ 21139 w 21594"/>
                <a:gd name="connsiteY33-68" fmla="*/ 13380 h 21487"/>
                <a:gd name="connsiteX34-69" fmla="*/ 21135 w 21594"/>
                <a:gd name="connsiteY34-70" fmla="*/ 13523 h 21487"/>
                <a:gd name="connsiteX35-71" fmla="*/ 21323 w 21594"/>
                <a:gd name="connsiteY35-72" fmla="*/ 14703 h 21487"/>
                <a:gd name="connsiteX36-73" fmla="*/ 21363 w 21594"/>
                <a:gd name="connsiteY36-74" fmla="*/ 14780 h 21487"/>
                <a:gd name="connsiteX37-75" fmla="*/ 21403 w 21594"/>
                <a:gd name="connsiteY37-76" fmla="*/ 14703 h 21487"/>
                <a:gd name="connsiteX38-77" fmla="*/ 21592 w 21594"/>
                <a:gd name="connsiteY38-78" fmla="*/ 13519 h 21487"/>
                <a:gd name="connsiteX39-79" fmla="*/ 21585 w 21594"/>
                <a:gd name="connsiteY39-80" fmla="*/ 13377 h 21487"/>
                <a:gd name="connsiteX40-81" fmla="*/ 21546 w 21594"/>
                <a:gd name="connsiteY40-82" fmla="*/ 13316 h 21487"/>
                <a:gd name="connsiteX41-83" fmla="*/ 21454 w 21594"/>
                <a:gd name="connsiteY41-84" fmla="*/ 13316 h 21487"/>
                <a:gd name="connsiteX42-85" fmla="*/ 21456 w 21594"/>
                <a:gd name="connsiteY42-86" fmla="*/ 6046 h 21487"/>
                <a:gd name="connsiteX43-87" fmla="*/ 19287 w 21594"/>
                <a:gd name="connsiteY43-88" fmla="*/ 1 h 21487"/>
                <a:gd name="connsiteX44-89" fmla="*/ 2387 w 21594"/>
                <a:gd name="connsiteY44-90" fmla="*/ 8 h 21487"/>
                <a:gd name="connsiteX45-91" fmla="*/ 135 w 21594"/>
                <a:gd name="connsiteY45-92" fmla="*/ 6048 h 21487"/>
                <a:gd name="connsiteX46-93" fmla="*/ 139 w 21594"/>
                <a:gd name="connsiteY46-94" fmla="*/ 12147 h 21487"/>
                <a:gd name="connsiteX47-95" fmla="*/ 246 w 21594"/>
                <a:gd name="connsiteY47-96" fmla="*/ 12419 h 21487"/>
                <a:gd name="connsiteX48-97" fmla="*/ 326 w 21594"/>
                <a:gd name="connsiteY48-98" fmla="*/ 12147 h 21487"/>
                <a:gd name="connsiteX49-99" fmla="*/ 327 w 21594"/>
                <a:gd name="connsiteY49-100" fmla="*/ 6047 h 21487"/>
                <a:gd name="connsiteX50-101" fmla="*/ 2368 w 21594"/>
                <a:gd name="connsiteY50-102" fmla="*/ 543 h 21487"/>
                <a:gd name="connsiteX51-103" fmla="*/ 4366 w 21594"/>
                <a:gd name="connsiteY51-104" fmla="*/ 6049 h 21487"/>
                <a:gd name="connsiteX52-105" fmla="*/ 4365 w 21594"/>
                <a:gd name="connsiteY52-106" fmla="*/ 9349 h 21487"/>
                <a:gd name="connsiteX53-107" fmla="*/ 4277 w 21594"/>
                <a:gd name="connsiteY53-108" fmla="*/ 9349 h 21487"/>
                <a:gd name="connsiteX54-109" fmla="*/ 4240 w 21594"/>
                <a:gd name="connsiteY54-110" fmla="*/ 9412 h 21487"/>
                <a:gd name="connsiteX55-111" fmla="*/ 4236 w 21594"/>
                <a:gd name="connsiteY55-112" fmla="*/ 9555 h 21487"/>
                <a:gd name="connsiteX56-113" fmla="*/ 4424 w 21594"/>
                <a:gd name="connsiteY56-114" fmla="*/ 10735 h 21487"/>
                <a:gd name="connsiteX57-115" fmla="*/ 4463 w 21594"/>
                <a:gd name="connsiteY57-116" fmla="*/ 10812 h 21487"/>
                <a:gd name="connsiteX58-117" fmla="*/ 4504 w 21594"/>
                <a:gd name="connsiteY58-118" fmla="*/ 10735 h 21487"/>
                <a:gd name="connsiteX59-119" fmla="*/ 4692 w 21594"/>
                <a:gd name="connsiteY59-120" fmla="*/ 9551 h 21487"/>
                <a:gd name="connsiteX60-121" fmla="*/ 4686 w 21594"/>
                <a:gd name="connsiteY60-122" fmla="*/ 9409 h 21487"/>
                <a:gd name="connsiteX61-123" fmla="*/ 4647 w 21594"/>
                <a:gd name="connsiteY61-124" fmla="*/ 9348 h 21487"/>
                <a:gd name="connsiteX62-125" fmla="*/ 4554 w 21594"/>
                <a:gd name="connsiteY62-126" fmla="*/ 9348 h 21487"/>
                <a:gd name="connsiteX63-127" fmla="*/ 4555 w 21594"/>
                <a:gd name="connsiteY63-128" fmla="*/ 6053 h 21487"/>
                <a:gd name="connsiteX64-129" fmla="*/ 2387 w 21594"/>
                <a:gd name="connsiteY64-130" fmla="*/ 8 h 21487"/>
                <a:gd name="connsiteX65-131" fmla="*/ 8681 w 21594"/>
                <a:gd name="connsiteY65-132" fmla="*/ 10845 h 21487"/>
                <a:gd name="connsiteX66-133" fmla="*/ 8641 w 21594"/>
                <a:gd name="connsiteY66-134" fmla="*/ 10922 h 21487"/>
                <a:gd name="connsiteX67-135" fmla="*/ 8452 w 21594"/>
                <a:gd name="connsiteY67-136" fmla="*/ 12106 h 21487"/>
                <a:gd name="connsiteX68-137" fmla="*/ 8459 w 21594"/>
                <a:gd name="connsiteY68-138" fmla="*/ 12249 h 21487"/>
                <a:gd name="connsiteX69-139" fmla="*/ 8498 w 21594"/>
                <a:gd name="connsiteY69-140" fmla="*/ 12310 h 21487"/>
                <a:gd name="connsiteX70-141" fmla="*/ 8591 w 21594"/>
                <a:gd name="connsiteY70-142" fmla="*/ 12310 h 21487"/>
                <a:gd name="connsiteX71-143" fmla="*/ 8590 w 21594"/>
                <a:gd name="connsiteY71-144" fmla="*/ 15448 h 21487"/>
                <a:gd name="connsiteX72-145" fmla="*/ 6549 w 21594"/>
                <a:gd name="connsiteY72-146" fmla="*/ 20951 h 21487"/>
                <a:gd name="connsiteX73-147" fmla="*/ 4551 w 21594"/>
                <a:gd name="connsiteY73-148" fmla="*/ 15446 h 21487"/>
                <a:gd name="connsiteX74-149" fmla="*/ 4552 w 21594"/>
                <a:gd name="connsiteY74-150" fmla="*/ 12020 h 21487"/>
                <a:gd name="connsiteX75-151" fmla="*/ 4472 w 21594"/>
                <a:gd name="connsiteY75-152" fmla="*/ 11738 h 21487"/>
                <a:gd name="connsiteX76-153" fmla="*/ 4363 w 21594"/>
                <a:gd name="connsiteY76-154" fmla="*/ 12020 h 21487"/>
                <a:gd name="connsiteX77-155" fmla="*/ 4362 w 21594"/>
                <a:gd name="connsiteY77-156" fmla="*/ 15442 h 21487"/>
                <a:gd name="connsiteX78-157" fmla="*/ 6530 w 21594"/>
                <a:gd name="connsiteY78-158" fmla="*/ 21487 h 21487"/>
                <a:gd name="connsiteX79-159" fmla="*/ 8782 w 21594"/>
                <a:gd name="connsiteY79-160" fmla="*/ 15446 h 21487"/>
                <a:gd name="connsiteX80-161" fmla="*/ 8780 w 21594"/>
                <a:gd name="connsiteY80-162" fmla="*/ 12309 h 21487"/>
                <a:gd name="connsiteX81-163" fmla="*/ 8868 w 21594"/>
                <a:gd name="connsiteY81-164" fmla="*/ 12309 h 21487"/>
                <a:gd name="connsiteX82-165" fmla="*/ 8905 w 21594"/>
                <a:gd name="connsiteY82-166" fmla="*/ 12245 h 21487"/>
                <a:gd name="connsiteX83-167" fmla="*/ 8909 w 21594"/>
                <a:gd name="connsiteY83-168" fmla="*/ 12103 h 21487"/>
                <a:gd name="connsiteX84-169" fmla="*/ 8721 w 21594"/>
                <a:gd name="connsiteY84-170" fmla="*/ 10922 h 21487"/>
                <a:gd name="connsiteX85-171" fmla="*/ 8681 w 21594"/>
                <a:gd name="connsiteY85-172" fmla="*/ 10845 h 21487"/>
                <a:gd name="connsiteX86-173" fmla="*/ 17371 w 21594"/>
                <a:gd name="connsiteY86-174" fmla="*/ 12103 h 21487"/>
                <a:gd name="connsiteX87-175" fmla="*/ 17103 w 21594"/>
                <a:gd name="connsiteY87-176" fmla="*/ 10922 h 21487"/>
                <a:gd name="connsiteX88-177" fmla="*/ 16914 w 21594"/>
                <a:gd name="connsiteY88-178" fmla="*/ 12106 h 21487"/>
                <a:gd name="connsiteX89-179" fmla="*/ 16921 w 21594"/>
                <a:gd name="connsiteY89-180" fmla="*/ 12249 h 21487"/>
                <a:gd name="connsiteX90-181" fmla="*/ 16960 w 21594"/>
                <a:gd name="connsiteY90-182" fmla="*/ 12310 h 21487"/>
                <a:gd name="connsiteX91-183" fmla="*/ 17043 w 21594"/>
                <a:gd name="connsiteY91-184" fmla="*/ 12310 h 21487"/>
                <a:gd name="connsiteX92-185" fmla="*/ 17047 w 21594"/>
                <a:gd name="connsiteY92-186" fmla="*/ 15448 h 21487"/>
                <a:gd name="connsiteX93-187" fmla="*/ 15005 w 21594"/>
                <a:gd name="connsiteY93-188" fmla="*/ 20951 h 21487"/>
                <a:gd name="connsiteX94-189" fmla="*/ 13007 w 21594"/>
                <a:gd name="connsiteY94-190" fmla="*/ 15446 h 21487"/>
                <a:gd name="connsiteX95-191" fmla="*/ 13008 w 21594"/>
                <a:gd name="connsiteY95-192" fmla="*/ 12020 h 21487"/>
                <a:gd name="connsiteX96-193" fmla="*/ 12928 w 21594"/>
                <a:gd name="connsiteY96-194" fmla="*/ 11751 h 21487"/>
                <a:gd name="connsiteX97-195" fmla="*/ 12819 w 21594"/>
                <a:gd name="connsiteY97-196" fmla="*/ 12020 h 21487"/>
                <a:gd name="connsiteX98-197" fmla="*/ 12818 w 21594"/>
                <a:gd name="connsiteY98-198" fmla="*/ 15442 h 21487"/>
                <a:gd name="connsiteX99-199" fmla="*/ 14986 w 21594"/>
                <a:gd name="connsiteY99-200" fmla="*/ 21487 h 21487"/>
                <a:gd name="connsiteX100-201" fmla="*/ 17239 w 21594"/>
                <a:gd name="connsiteY100-202" fmla="*/ 15446 h 21487"/>
                <a:gd name="connsiteX101-203" fmla="*/ 17235 w 21594"/>
                <a:gd name="connsiteY101-204" fmla="*/ 12309 h 21487"/>
                <a:gd name="connsiteX102-205" fmla="*/ 17330 w 21594"/>
                <a:gd name="connsiteY102-206" fmla="*/ 12309 h 21487"/>
                <a:gd name="connsiteX103-207" fmla="*/ 17367 w 21594"/>
                <a:gd name="connsiteY103-208" fmla="*/ 12245 h 21487"/>
                <a:gd name="connsiteX104-209" fmla="*/ 17371 w 21594"/>
                <a:gd name="connsiteY104-210" fmla="*/ 12103 h 21487"/>
                <a:gd name="connsiteX105-211" fmla="*/ 231 w 21594"/>
                <a:gd name="connsiteY105-212" fmla="*/ 13316 h 21487"/>
                <a:gd name="connsiteX106-213" fmla="*/ 191 w 21594"/>
                <a:gd name="connsiteY106-214" fmla="*/ 13393 h 21487"/>
                <a:gd name="connsiteX107-215" fmla="*/ 2 w 21594"/>
                <a:gd name="connsiteY107-216" fmla="*/ 14577 h 21487"/>
                <a:gd name="connsiteX108-217" fmla="*/ 9 w 21594"/>
                <a:gd name="connsiteY108-218" fmla="*/ 14720 h 21487"/>
                <a:gd name="connsiteX109-219" fmla="*/ 48 w 21594"/>
                <a:gd name="connsiteY109-220" fmla="*/ 14780 h 21487"/>
                <a:gd name="connsiteX110-221" fmla="*/ 137 w 21594"/>
                <a:gd name="connsiteY110-222" fmla="*/ 14780 h 21487"/>
                <a:gd name="connsiteX111-223" fmla="*/ 137 w 21594"/>
                <a:gd name="connsiteY111-224" fmla="*/ 17618 h 21487"/>
                <a:gd name="connsiteX112-225" fmla="*/ 143 w 21594"/>
                <a:gd name="connsiteY112-226" fmla="*/ 17844 h 21487"/>
                <a:gd name="connsiteX113-227" fmla="*/ 200 w 21594"/>
                <a:gd name="connsiteY113-228" fmla="*/ 18000 h 21487"/>
                <a:gd name="connsiteX114-229" fmla="*/ 232 w 21594"/>
                <a:gd name="connsiteY114-230" fmla="*/ 18015 h 21487"/>
                <a:gd name="connsiteX115-231" fmla="*/ 264 w 21594"/>
                <a:gd name="connsiteY115-232" fmla="*/ 18000 h 21487"/>
                <a:gd name="connsiteX116-233" fmla="*/ 321 w 21594"/>
                <a:gd name="connsiteY116-234" fmla="*/ 17844 h 21487"/>
                <a:gd name="connsiteX117-235" fmla="*/ 327 w 21594"/>
                <a:gd name="connsiteY117-236" fmla="*/ 17618 h 21487"/>
                <a:gd name="connsiteX118-237" fmla="*/ 327 w 21594"/>
                <a:gd name="connsiteY118-238" fmla="*/ 14779 h 21487"/>
                <a:gd name="connsiteX119-239" fmla="*/ 418 w 21594"/>
                <a:gd name="connsiteY119-240" fmla="*/ 14779 h 21487"/>
                <a:gd name="connsiteX120-241" fmla="*/ 455 w 21594"/>
                <a:gd name="connsiteY120-242" fmla="*/ 14716 h 21487"/>
                <a:gd name="connsiteX121-243" fmla="*/ 460 w 21594"/>
                <a:gd name="connsiteY121-244" fmla="*/ 14573 h 21487"/>
                <a:gd name="connsiteX122-245" fmla="*/ 271 w 21594"/>
                <a:gd name="connsiteY122-246" fmla="*/ 13393 h 21487"/>
                <a:gd name="connsiteX123-247" fmla="*/ 231 w 21594"/>
                <a:gd name="connsiteY123-248" fmla="*/ 13316 h 21487"/>
                <a:gd name="connsiteX124-249" fmla="*/ 232 w 21594"/>
                <a:gd name="connsiteY124-250" fmla="*/ 18625 h 21487"/>
                <a:gd name="connsiteX125-251" fmla="*/ 164 w 21594"/>
                <a:gd name="connsiteY125-252" fmla="*/ 18703 h 21487"/>
                <a:gd name="connsiteX126-253" fmla="*/ 164 w 21594"/>
                <a:gd name="connsiteY126-254" fmla="*/ 19073 h 21487"/>
                <a:gd name="connsiteX127-255" fmla="*/ 299 w 21594"/>
                <a:gd name="connsiteY127-256" fmla="*/ 19073 h 21487"/>
                <a:gd name="connsiteX128-257" fmla="*/ 299 w 21594"/>
                <a:gd name="connsiteY128-258" fmla="*/ 18703 h 21487"/>
                <a:gd name="connsiteX129-259" fmla="*/ 232 w 21594"/>
                <a:gd name="connsiteY129-260" fmla="*/ 18625 h 21487"/>
                <a:gd name="connsiteX130-261" fmla="*/ 232 w 21594"/>
                <a:gd name="connsiteY130-262" fmla="*/ 19748 h 21487"/>
                <a:gd name="connsiteX131-263" fmla="*/ 164 w 21594"/>
                <a:gd name="connsiteY131-264" fmla="*/ 19826 h 21487"/>
                <a:gd name="connsiteX132-265" fmla="*/ 164 w 21594"/>
                <a:gd name="connsiteY132-266" fmla="*/ 20196 h 21487"/>
                <a:gd name="connsiteX133-267" fmla="*/ 300 w 21594"/>
                <a:gd name="connsiteY133-268" fmla="*/ 20196 h 21487"/>
                <a:gd name="connsiteX134-269" fmla="*/ 300 w 21594"/>
                <a:gd name="connsiteY134-270" fmla="*/ 19826 h 21487"/>
                <a:gd name="connsiteX135-271" fmla="*/ 232 w 21594"/>
                <a:gd name="connsiteY135-272" fmla="*/ 19748 h 21487"/>
                <a:gd name="connsiteX0-273" fmla="*/ 10842 w 21594"/>
                <a:gd name="connsiteY0-274" fmla="*/ 1 h 21487"/>
                <a:gd name="connsiteX1-275" fmla="*/ 8590 w 21594"/>
                <a:gd name="connsiteY1-276" fmla="*/ 6041 h 21487"/>
                <a:gd name="connsiteX2-277" fmla="*/ 8592 w 21594"/>
                <a:gd name="connsiteY2-278" fmla="*/ 9347 h 21487"/>
                <a:gd name="connsiteX3-279" fmla="*/ 8592 w 21594"/>
                <a:gd name="connsiteY3-280" fmla="*/ 9347 h 21487"/>
                <a:gd name="connsiteX4-281" fmla="*/ 8592 w 21594"/>
                <a:gd name="connsiteY4-282" fmla="*/ 9457 h 21487"/>
                <a:gd name="connsiteX5-283" fmla="*/ 8700 w 21594"/>
                <a:gd name="connsiteY5-284" fmla="*/ 9735 h 21487"/>
                <a:gd name="connsiteX6-285" fmla="*/ 8781 w 21594"/>
                <a:gd name="connsiteY6-286" fmla="*/ 9457 h 21487"/>
                <a:gd name="connsiteX7-287" fmla="*/ 8782 w 21594"/>
                <a:gd name="connsiteY7-288" fmla="*/ 6040 h 21487"/>
                <a:gd name="connsiteX8-289" fmla="*/ 10823 w 21594"/>
                <a:gd name="connsiteY8-290" fmla="*/ 536 h 21487"/>
                <a:gd name="connsiteX9-291" fmla="*/ 12821 w 21594"/>
                <a:gd name="connsiteY9-292" fmla="*/ 6042 h 21487"/>
                <a:gd name="connsiteX10-293" fmla="*/ 12820 w 21594"/>
                <a:gd name="connsiteY10-294" fmla="*/ 9349 h 21487"/>
                <a:gd name="connsiteX11-295" fmla="*/ 12727 w 21594"/>
                <a:gd name="connsiteY11-296" fmla="*/ 9349 h 21487"/>
                <a:gd name="connsiteX12-297" fmla="*/ 12689 w 21594"/>
                <a:gd name="connsiteY12-298" fmla="*/ 9412 h 21487"/>
                <a:gd name="connsiteX13-299" fmla="*/ 12685 w 21594"/>
                <a:gd name="connsiteY13-300" fmla="*/ 9555 h 21487"/>
                <a:gd name="connsiteX14-301" fmla="*/ 12873 w 21594"/>
                <a:gd name="connsiteY14-302" fmla="*/ 10735 h 21487"/>
                <a:gd name="connsiteX15-303" fmla="*/ 12913 w 21594"/>
                <a:gd name="connsiteY15-304" fmla="*/ 10812 h 21487"/>
                <a:gd name="connsiteX16-305" fmla="*/ 12953 w 21594"/>
                <a:gd name="connsiteY16-306" fmla="*/ 10735 h 21487"/>
                <a:gd name="connsiteX17-307" fmla="*/ 13142 w 21594"/>
                <a:gd name="connsiteY17-308" fmla="*/ 9551 h 21487"/>
                <a:gd name="connsiteX18-309" fmla="*/ 13135 w 21594"/>
                <a:gd name="connsiteY18-310" fmla="*/ 9409 h 21487"/>
                <a:gd name="connsiteX19-311" fmla="*/ 13096 w 21594"/>
                <a:gd name="connsiteY19-312" fmla="*/ 9348 h 21487"/>
                <a:gd name="connsiteX20-313" fmla="*/ 13009 w 21594"/>
                <a:gd name="connsiteY20-314" fmla="*/ 9348 h 21487"/>
                <a:gd name="connsiteX21-315" fmla="*/ 13011 w 21594"/>
                <a:gd name="connsiteY21-316" fmla="*/ 6046 h 21487"/>
                <a:gd name="connsiteX22-317" fmla="*/ 10842 w 21594"/>
                <a:gd name="connsiteY22-318" fmla="*/ 1 h 21487"/>
                <a:gd name="connsiteX23-319" fmla="*/ 19287 w 21594"/>
                <a:gd name="connsiteY23-320" fmla="*/ 1 h 21487"/>
                <a:gd name="connsiteX24-321" fmla="*/ 17035 w 21594"/>
                <a:gd name="connsiteY24-322" fmla="*/ 6041 h 21487"/>
                <a:gd name="connsiteX25-323" fmla="*/ 17039 w 21594"/>
                <a:gd name="connsiteY25-324" fmla="*/ 9457 h 21487"/>
                <a:gd name="connsiteX26-325" fmla="*/ 17132 w 21594"/>
                <a:gd name="connsiteY26-326" fmla="*/ 9748 h 21487"/>
                <a:gd name="connsiteX27-327" fmla="*/ 17232 w 21594"/>
                <a:gd name="connsiteY27-328" fmla="*/ 9457 h 21487"/>
                <a:gd name="connsiteX28-329" fmla="*/ 17227 w 21594"/>
                <a:gd name="connsiteY28-330" fmla="*/ 6040 h 21487"/>
                <a:gd name="connsiteX29-331" fmla="*/ 19269 w 21594"/>
                <a:gd name="connsiteY29-332" fmla="*/ 536 h 21487"/>
                <a:gd name="connsiteX30-333" fmla="*/ 21267 w 21594"/>
                <a:gd name="connsiteY30-334" fmla="*/ 6042 h 21487"/>
                <a:gd name="connsiteX31-335" fmla="*/ 21271 w 21594"/>
                <a:gd name="connsiteY31-336" fmla="*/ 13317 h 21487"/>
                <a:gd name="connsiteX32-337" fmla="*/ 21176 w 21594"/>
                <a:gd name="connsiteY32-338" fmla="*/ 13317 h 21487"/>
                <a:gd name="connsiteX33-339" fmla="*/ 21139 w 21594"/>
                <a:gd name="connsiteY33-340" fmla="*/ 13380 h 21487"/>
                <a:gd name="connsiteX34-341" fmla="*/ 21135 w 21594"/>
                <a:gd name="connsiteY34-342" fmla="*/ 13523 h 21487"/>
                <a:gd name="connsiteX35-343" fmla="*/ 21323 w 21594"/>
                <a:gd name="connsiteY35-344" fmla="*/ 14703 h 21487"/>
                <a:gd name="connsiteX36-345" fmla="*/ 21363 w 21594"/>
                <a:gd name="connsiteY36-346" fmla="*/ 14780 h 21487"/>
                <a:gd name="connsiteX37-347" fmla="*/ 21403 w 21594"/>
                <a:gd name="connsiteY37-348" fmla="*/ 14703 h 21487"/>
                <a:gd name="connsiteX38-349" fmla="*/ 21592 w 21594"/>
                <a:gd name="connsiteY38-350" fmla="*/ 13519 h 21487"/>
                <a:gd name="connsiteX39-351" fmla="*/ 21585 w 21594"/>
                <a:gd name="connsiteY39-352" fmla="*/ 13377 h 21487"/>
                <a:gd name="connsiteX40-353" fmla="*/ 21546 w 21594"/>
                <a:gd name="connsiteY40-354" fmla="*/ 13316 h 21487"/>
                <a:gd name="connsiteX41-355" fmla="*/ 21454 w 21594"/>
                <a:gd name="connsiteY41-356" fmla="*/ 13316 h 21487"/>
                <a:gd name="connsiteX42-357" fmla="*/ 21456 w 21594"/>
                <a:gd name="connsiteY42-358" fmla="*/ 6046 h 21487"/>
                <a:gd name="connsiteX43-359" fmla="*/ 19287 w 21594"/>
                <a:gd name="connsiteY43-360" fmla="*/ 1 h 21487"/>
                <a:gd name="connsiteX44-361" fmla="*/ 2387 w 21594"/>
                <a:gd name="connsiteY44-362" fmla="*/ 8 h 21487"/>
                <a:gd name="connsiteX45-363" fmla="*/ 135 w 21594"/>
                <a:gd name="connsiteY45-364" fmla="*/ 6048 h 21487"/>
                <a:gd name="connsiteX46-365" fmla="*/ 139 w 21594"/>
                <a:gd name="connsiteY46-366" fmla="*/ 12147 h 21487"/>
                <a:gd name="connsiteX47-367" fmla="*/ 246 w 21594"/>
                <a:gd name="connsiteY47-368" fmla="*/ 12419 h 21487"/>
                <a:gd name="connsiteX48-369" fmla="*/ 326 w 21594"/>
                <a:gd name="connsiteY48-370" fmla="*/ 12147 h 21487"/>
                <a:gd name="connsiteX49-371" fmla="*/ 327 w 21594"/>
                <a:gd name="connsiteY49-372" fmla="*/ 6047 h 21487"/>
                <a:gd name="connsiteX50-373" fmla="*/ 2368 w 21594"/>
                <a:gd name="connsiteY50-374" fmla="*/ 543 h 21487"/>
                <a:gd name="connsiteX51-375" fmla="*/ 4366 w 21594"/>
                <a:gd name="connsiteY51-376" fmla="*/ 6049 h 21487"/>
                <a:gd name="connsiteX52-377" fmla="*/ 4365 w 21594"/>
                <a:gd name="connsiteY52-378" fmla="*/ 9349 h 21487"/>
                <a:gd name="connsiteX53-379" fmla="*/ 4277 w 21594"/>
                <a:gd name="connsiteY53-380" fmla="*/ 9349 h 21487"/>
                <a:gd name="connsiteX54-381" fmla="*/ 4240 w 21594"/>
                <a:gd name="connsiteY54-382" fmla="*/ 9412 h 21487"/>
                <a:gd name="connsiteX55-383" fmla="*/ 4236 w 21594"/>
                <a:gd name="connsiteY55-384" fmla="*/ 9555 h 21487"/>
                <a:gd name="connsiteX56-385" fmla="*/ 4424 w 21594"/>
                <a:gd name="connsiteY56-386" fmla="*/ 10735 h 21487"/>
                <a:gd name="connsiteX57-387" fmla="*/ 4463 w 21594"/>
                <a:gd name="connsiteY57-388" fmla="*/ 10812 h 21487"/>
                <a:gd name="connsiteX58-389" fmla="*/ 4504 w 21594"/>
                <a:gd name="connsiteY58-390" fmla="*/ 10735 h 21487"/>
                <a:gd name="connsiteX59-391" fmla="*/ 4692 w 21594"/>
                <a:gd name="connsiteY59-392" fmla="*/ 9551 h 21487"/>
                <a:gd name="connsiteX60-393" fmla="*/ 4686 w 21594"/>
                <a:gd name="connsiteY60-394" fmla="*/ 9409 h 21487"/>
                <a:gd name="connsiteX61-395" fmla="*/ 4647 w 21594"/>
                <a:gd name="connsiteY61-396" fmla="*/ 9348 h 21487"/>
                <a:gd name="connsiteX62-397" fmla="*/ 4554 w 21594"/>
                <a:gd name="connsiteY62-398" fmla="*/ 9348 h 21487"/>
                <a:gd name="connsiteX63-399" fmla="*/ 4555 w 21594"/>
                <a:gd name="connsiteY63-400" fmla="*/ 6053 h 21487"/>
                <a:gd name="connsiteX64-401" fmla="*/ 2387 w 21594"/>
                <a:gd name="connsiteY64-402" fmla="*/ 8 h 21487"/>
                <a:gd name="connsiteX65-403" fmla="*/ 8681 w 21594"/>
                <a:gd name="connsiteY65-404" fmla="*/ 10845 h 21487"/>
                <a:gd name="connsiteX66-405" fmla="*/ 8641 w 21594"/>
                <a:gd name="connsiteY66-406" fmla="*/ 10922 h 21487"/>
                <a:gd name="connsiteX67-407" fmla="*/ 8452 w 21594"/>
                <a:gd name="connsiteY67-408" fmla="*/ 12106 h 21487"/>
                <a:gd name="connsiteX68-409" fmla="*/ 8459 w 21594"/>
                <a:gd name="connsiteY68-410" fmla="*/ 12249 h 21487"/>
                <a:gd name="connsiteX69-411" fmla="*/ 8498 w 21594"/>
                <a:gd name="connsiteY69-412" fmla="*/ 12310 h 21487"/>
                <a:gd name="connsiteX70-413" fmla="*/ 8591 w 21594"/>
                <a:gd name="connsiteY70-414" fmla="*/ 12310 h 21487"/>
                <a:gd name="connsiteX71-415" fmla="*/ 8590 w 21594"/>
                <a:gd name="connsiteY71-416" fmla="*/ 15448 h 21487"/>
                <a:gd name="connsiteX72-417" fmla="*/ 6549 w 21594"/>
                <a:gd name="connsiteY72-418" fmla="*/ 20951 h 21487"/>
                <a:gd name="connsiteX73-419" fmla="*/ 4551 w 21594"/>
                <a:gd name="connsiteY73-420" fmla="*/ 15446 h 21487"/>
                <a:gd name="connsiteX74-421" fmla="*/ 4552 w 21594"/>
                <a:gd name="connsiteY74-422" fmla="*/ 12020 h 21487"/>
                <a:gd name="connsiteX75-423" fmla="*/ 4472 w 21594"/>
                <a:gd name="connsiteY75-424" fmla="*/ 11738 h 21487"/>
                <a:gd name="connsiteX76-425" fmla="*/ 4363 w 21594"/>
                <a:gd name="connsiteY76-426" fmla="*/ 12020 h 21487"/>
                <a:gd name="connsiteX77-427" fmla="*/ 4362 w 21594"/>
                <a:gd name="connsiteY77-428" fmla="*/ 15442 h 21487"/>
                <a:gd name="connsiteX78-429" fmla="*/ 6530 w 21594"/>
                <a:gd name="connsiteY78-430" fmla="*/ 21487 h 21487"/>
                <a:gd name="connsiteX79-431" fmla="*/ 8782 w 21594"/>
                <a:gd name="connsiteY79-432" fmla="*/ 15446 h 21487"/>
                <a:gd name="connsiteX80-433" fmla="*/ 8780 w 21594"/>
                <a:gd name="connsiteY80-434" fmla="*/ 12309 h 21487"/>
                <a:gd name="connsiteX81-435" fmla="*/ 8868 w 21594"/>
                <a:gd name="connsiteY81-436" fmla="*/ 12309 h 21487"/>
                <a:gd name="connsiteX82-437" fmla="*/ 8905 w 21594"/>
                <a:gd name="connsiteY82-438" fmla="*/ 12245 h 21487"/>
                <a:gd name="connsiteX83-439" fmla="*/ 8909 w 21594"/>
                <a:gd name="connsiteY83-440" fmla="*/ 12103 h 21487"/>
                <a:gd name="connsiteX84-441" fmla="*/ 8721 w 21594"/>
                <a:gd name="connsiteY84-442" fmla="*/ 10922 h 21487"/>
                <a:gd name="connsiteX85-443" fmla="*/ 8681 w 21594"/>
                <a:gd name="connsiteY85-444" fmla="*/ 10845 h 21487"/>
                <a:gd name="connsiteX86-445" fmla="*/ 17371 w 21594"/>
                <a:gd name="connsiteY86-446" fmla="*/ 12103 h 21487"/>
                <a:gd name="connsiteX87-447" fmla="*/ 17061 w 21594"/>
                <a:gd name="connsiteY87-448" fmla="*/ 10922 h 21487"/>
                <a:gd name="connsiteX88-449" fmla="*/ 16914 w 21594"/>
                <a:gd name="connsiteY88-450" fmla="*/ 12106 h 21487"/>
                <a:gd name="connsiteX89-451" fmla="*/ 16921 w 21594"/>
                <a:gd name="connsiteY89-452" fmla="*/ 12249 h 21487"/>
                <a:gd name="connsiteX90-453" fmla="*/ 16960 w 21594"/>
                <a:gd name="connsiteY90-454" fmla="*/ 12310 h 21487"/>
                <a:gd name="connsiteX91-455" fmla="*/ 17043 w 21594"/>
                <a:gd name="connsiteY91-456" fmla="*/ 12310 h 21487"/>
                <a:gd name="connsiteX92-457" fmla="*/ 17047 w 21594"/>
                <a:gd name="connsiteY92-458" fmla="*/ 15448 h 21487"/>
                <a:gd name="connsiteX93-459" fmla="*/ 15005 w 21594"/>
                <a:gd name="connsiteY93-460" fmla="*/ 20951 h 21487"/>
                <a:gd name="connsiteX94-461" fmla="*/ 13007 w 21594"/>
                <a:gd name="connsiteY94-462" fmla="*/ 15446 h 21487"/>
                <a:gd name="connsiteX95-463" fmla="*/ 13008 w 21594"/>
                <a:gd name="connsiteY95-464" fmla="*/ 12020 h 21487"/>
                <a:gd name="connsiteX96-465" fmla="*/ 12928 w 21594"/>
                <a:gd name="connsiteY96-466" fmla="*/ 11751 h 21487"/>
                <a:gd name="connsiteX97-467" fmla="*/ 12819 w 21594"/>
                <a:gd name="connsiteY97-468" fmla="*/ 12020 h 21487"/>
                <a:gd name="connsiteX98-469" fmla="*/ 12818 w 21594"/>
                <a:gd name="connsiteY98-470" fmla="*/ 15442 h 21487"/>
                <a:gd name="connsiteX99-471" fmla="*/ 14986 w 21594"/>
                <a:gd name="connsiteY99-472" fmla="*/ 21487 h 21487"/>
                <a:gd name="connsiteX100-473" fmla="*/ 17239 w 21594"/>
                <a:gd name="connsiteY100-474" fmla="*/ 15446 h 21487"/>
                <a:gd name="connsiteX101-475" fmla="*/ 17235 w 21594"/>
                <a:gd name="connsiteY101-476" fmla="*/ 12309 h 21487"/>
                <a:gd name="connsiteX102-477" fmla="*/ 17330 w 21594"/>
                <a:gd name="connsiteY102-478" fmla="*/ 12309 h 21487"/>
                <a:gd name="connsiteX103-479" fmla="*/ 17367 w 21594"/>
                <a:gd name="connsiteY103-480" fmla="*/ 12245 h 21487"/>
                <a:gd name="connsiteX104-481" fmla="*/ 17371 w 21594"/>
                <a:gd name="connsiteY104-482" fmla="*/ 12103 h 21487"/>
                <a:gd name="connsiteX105-483" fmla="*/ 231 w 21594"/>
                <a:gd name="connsiteY105-484" fmla="*/ 13316 h 21487"/>
                <a:gd name="connsiteX106-485" fmla="*/ 191 w 21594"/>
                <a:gd name="connsiteY106-486" fmla="*/ 13393 h 21487"/>
                <a:gd name="connsiteX107-487" fmla="*/ 2 w 21594"/>
                <a:gd name="connsiteY107-488" fmla="*/ 14577 h 21487"/>
                <a:gd name="connsiteX108-489" fmla="*/ 9 w 21594"/>
                <a:gd name="connsiteY108-490" fmla="*/ 14720 h 21487"/>
                <a:gd name="connsiteX109-491" fmla="*/ 48 w 21594"/>
                <a:gd name="connsiteY109-492" fmla="*/ 14780 h 21487"/>
                <a:gd name="connsiteX110-493" fmla="*/ 137 w 21594"/>
                <a:gd name="connsiteY110-494" fmla="*/ 14780 h 21487"/>
                <a:gd name="connsiteX111-495" fmla="*/ 137 w 21594"/>
                <a:gd name="connsiteY111-496" fmla="*/ 17618 h 21487"/>
                <a:gd name="connsiteX112-497" fmla="*/ 143 w 21594"/>
                <a:gd name="connsiteY112-498" fmla="*/ 17844 h 21487"/>
                <a:gd name="connsiteX113-499" fmla="*/ 200 w 21594"/>
                <a:gd name="connsiteY113-500" fmla="*/ 18000 h 21487"/>
                <a:gd name="connsiteX114-501" fmla="*/ 232 w 21594"/>
                <a:gd name="connsiteY114-502" fmla="*/ 18015 h 21487"/>
                <a:gd name="connsiteX115-503" fmla="*/ 264 w 21594"/>
                <a:gd name="connsiteY115-504" fmla="*/ 18000 h 21487"/>
                <a:gd name="connsiteX116-505" fmla="*/ 321 w 21594"/>
                <a:gd name="connsiteY116-506" fmla="*/ 17844 h 21487"/>
                <a:gd name="connsiteX117-507" fmla="*/ 327 w 21594"/>
                <a:gd name="connsiteY117-508" fmla="*/ 17618 h 21487"/>
                <a:gd name="connsiteX118-509" fmla="*/ 327 w 21594"/>
                <a:gd name="connsiteY118-510" fmla="*/ 14779 h 21487"/>
                <a:gd name="connsiteX119-511" fmla="*/ 418 w 21594"/>
                <a:gd name="connsiteY119-512" fmla="*/ 14779 h 21487"/>
                <a:gd name="connsiteX120-513" fmla="*/ 455 w 21594"/>
                <a:gd name="connsiteY120-514" fmla="*/ 14716 h 21487"/>
                <a:gd name="connsiteX121-515" fmla="*/ 460 w 21594"/>
                <a:gd name="connsiteY121-516" fmla="*/ 14573 h 21487"/>
                <a:gd name="connsiteX122-517" fmla="*/ 271 w 21594"/>
                <a:gd name="connsiteY122-518" fmla="*/ 13393 h 21487"/>
                <a:gd name="connsiteX123-519" fmla="*/ 231 w 21594"/>
                <a:gd name="connsiteY123-520" fmla="*/ 13316 h 21487"/>
                <a:gd name="connsiteX124-521" fmla="*/ 232 w 21594"/>
                <a:gd name="connsiteY124-522" fmla="*/ 18625 h 21487"/>
                <a:gd name="connsiteX125-523" fmla="*/ 164 w 21594"/>
                <a:gd name="connsiteY125-524" fmla="*/ 18703 h 21487"/>
                <a:gd name="connsiteX126-525" fmla="*/ 164 w 21594"/>
                <a:gd name="connsiteY126-526" fmla="*/ 19073 h 21487"/>
                <a:gd name="connsiteX127-527" fmla="*/ 299 w 21594"/>
                <a:gd name="connsiteY127-528" fmla="*/ 19073 h 21487"/>
                <a:gd name="connsiteX128-529" fmla="*/ 299 w 21594"/>
                <a:gd name="connsiteY128-530" fmla="*/ 18703 h 21487"/>
                <a:gd name="connsiteX129-531" fmla="*/ 232 w 21594"/>
                <a:gd name="connsiteY129-532" fmla="*/ 18625 h 21487"/>
                <a:gd name="connsiteX130-533" fmla="*/ 232 w 21594"/>
                <a:gd name="connsiteY130-534" fmla="*/ 19748 h 21487"/>
                <a:gd name="connsiteX131-535" fmla="*/ 164 w 21594"/>
                <a:gd name="connsiteY131-536" fmla="*/ 19826 h 21487"/>
                <a:gd name="connsiteX132-537" fmla="*/ 164 w 21594"/>
                <a:gd name="connsiteY132-538" fmla="*/ 20196 h 21487"/>
                <a:gd name="connsiteX133-539" fmla="*/ 300 w 21594"/>
                <a:gd name="connsiteY133-540" fmla="*/ 20196 h 21487"/>
                <a:gd name="connsiteX134-541" fmla="*/ 300 w 21594"/>
                <a:gd name="connsiteY134-542" fmla="*/ 19826 h 21487"/>
                <a:gd name="connsiteX135-543" fmla="*/ 232 w 21594"/>
                <a:gd name="connsiteY135-544" fmla="*/ 19748 h 21487"/>
                <a:gd name="connsiteX0-545" fmla="*/ 10842 w 21594"/>
                <a:gd name="connsiteY0-546" fmla="*/ 1 h 21487"/>
                <a:gd name="connsiteX1-547" fmla="*/ 8590 w 21594"/>
                <a:gd name="connsiteY1-548" fmla="*/ 6041 h 21487"/>
                <a:gd name="connsiteX2-549" fmla="*/ 8592 w 21594"/>
                <a:gd name="connsiteY2-550" fmla="*/ 9347 h 21487"/>
                <a:gd name="connsiteX3-551" fmla="*/ 8592 w 21594"/>
                <a:gd name="connsiteY3-552" fmla="*/ 9347 h 21487"/>
                <a:gd name="connsiteX4-553" fmla="*/ 8592 w 21594"/>
                <a:gd name="connsiteY4-554" fmla="*/ 9457 h 21487"/>
                <a:gd name="connsiteX5-555" fmla="*/ 8700 w 21594"/>
                <a:gd name="connsiteY5-556" fmla="*/ 9735 h 21487"/>
                <a:gd name="connsiteX6-557" fmla="*/ 8781 w 21594"/>
                <a:gd name="connsiteY6-558" fmla="*/ 9457 h 21487"/>
                <a:gd name="connsiteX7-559" fmla="*/ 8782 w 21594"/>
                <a:gd name="connsiteY7-560" fmla="*/ 6040 h 21487"/>
                <a:gd name="connsiteX8-561" fmla="*/ 10823 w 21594"/>
                <a:gd name="connsiteY8-562" fmla="*/ 536 h 21487"/>
                <a:gd name="connsiteX9-563" fmla="*/ 12821 w 21594"/>
                <a:gd name="connsiteY9-564" fmla="*/ 6042 h 21487"/>
                <a:gd name="connsiteX10-565" fmla="*/ 12820 w 21594"/>
                <a:gd name="connsiteY10-566" fmla="*/ 9349 h 21487"/>
                <a:gd name="connsiteX11-567" fmla="*/ 12727 w 21594"/>
                <a:gd name="connsiteY11-568" fmla="*/ 9349 h 21487"/>
                <a:gd name="connsiteX12-569" fmla="*/ 12689 w 21594"/>
                <a:gd name="connsiteY12-570" fmla="*/ 9412 h 21487"/>
                <a:gd name="connsiteX13-571" fmla="*/ 12685 w 21594"/>
                <a:gd name="connsiteY13-572" fmla="*/ 9555 h 21487"/>
                <a:gd name="connsiteX14-573" fmla="*/ 12873 w 21594"/>
                <a:gd name="connsiteY14-574" fmla="*/ 10735 h 21487"/>
                <a:gd name="connsiteX15-575" fmla="*/ 12913 w 21594"/>
                <a:gd name="connsiteY15-576" fmla="*/ 10812 h 21487"/>
                <a:gd name="connsiteX16-577" fmla="*/ 12953 w 21594"/>
                <a:gd name="connsiteY16-578" fmla="*/ 10735 h 21487"/>
                <a:gd name="connsiteX17-579" fmla="*/ 13142 w 21594"/>
                <a:gd name="connsiteY17-580" fmla="*/ 9551 h 21487"/>
                <a:gd name="connsiteX18-581" fmla="*/ 13135 w 21594"/>
                <a:gd name="connsiteY18-582" fmla="*/ 9409 h 21487"/>
                <a:gd name="connsiteX19-583" fmla="*/ 13096 w 21594"/>
                <a:gd name="connsiteY19-584" fmla="*/ 9348 h 21487"/>
                <a:gd name="connsiteX20-585" fmla="*/ 13009 w 21594"/>
                <a:gd name="connsiteY20-586" fmla="*/ 9348 h 21487"/>
                <a:gd name="connsiteX21-587" fmla="*/ 13011 w 21594"/>
                <a:gd name="connsiteY21-588" fmla="*/ 6046 h 21487"/>
                <a:gd name="connsiteX22-589" fmla="*/ 10842 w 21594"/>
                <a:gd name="connsiteY22-590" fmla="*/ 1 h 21487"/>
                <a:gd name="connsiteX23-591" fmla="*/ 19287 w 21594"/>
                <a:gd name="connsiteY23-592" fmla="*/ 1 h 21487"/>
                <a:gd name="connsiteX24-593" fmla="*/ 17035 w 21594"/>
                <a:gd name="connsiteY24-594" fmla="*/ 6041 h 21487"/>
                <a:gd name="connsiteX25-595" fmla="*/ 17039 w 21594"/>
                <a:gd name="connsiteY25-596" fmla="*/ 9457 h 21487"/>
                <a:gd name="connsiteX26-597" fmla="*/ 17132 w 21594"/>
                <a:gd name="connsiteY26-598" fmla="*/ 9748 h 21487"/>
                <a:gd name="connsiteX27-599" fmla="*/ 17232 w 21594"/>
                <a:gd name="connsiteY27-600" fmla="*/ 9457 h 21487"/>
                <a:gd name="connsiteX28-601" fmla="*/ 17227 w 21594"/>
                <a:gd name="connsiteY28-602" fmla="*/ 6040 h 21487"/>
                <a:gd name="connsiteX29-603" fmla="*/ 19269 w 21594"/>
                <a:gd name="connsiteY29-604" fmla="*/ 536 h 21487"/>
                <a:gd name="connsiteX30-605" fmla="*/ 21267 w 21594"/>
                <a:gd name="connsiteY30-606" fmla="*/ 6042 h 21487"/>
                <a:gd name="connsiteX31-607" fmla="*/ 21271 w 21594"/>
                <a:gd name="connsiteY31-608" fmla="*/ 13317 h 21487"/>
                <a:gd name="connsiteX32-609" fmla="*/ 21176 w 21594"/>
                <a:gd name="connsiteY32-610" fmla="*/ 13317 h 21487"/>
                <a:gd name="connsiteX33-611" fmla="*/ 21139 w 21594"/>
                <a:gd name="connsiteY33-612" fmla="*/ 13380 h 21487"/>
                <a:gd name="connsiteX34-613" fmla="*/ 21135 w 21594"/>
                <a:gd name="connsiteY34-614" fmla="*/ 13523 h 21487"/>
                <a:gd name="connsiteX35-615" fmla="*/ 21323 w 21594"/>
                <a:gd name="connsiteY35-616" fmla="*/ 14703 h 21487"/>
                <a:gd name="connsiteX36-617" fmla="*/ 21363 w 21594"/>
                <a:gd name="connsiteY36-618" fmla="*/ 14780 h 21487"/>
                <a:gd name="connsiteX37-619" fmla="*/ 21403 w 21594"/>
                <a:gd name="connsiteY37-620" fmla="*/ 14703 h 21487"/>
                <a:gd name="connsiteX38-621" fmla="*/ 21592 w 21594"/>
                <a:gd name="connsiteY38-622" fmla="*/ 13519 h 21487"/>
                <a:gd name="connsiteX39-623" fmla="*/ 21585 w 21594"/>
                <a:gd name="connsiteY39-624" fmla="*/ 13377 h 21487"/>
                <a:gd name="connsiteX40-625" fmla="*/ 21546 w 21594"/>
                <a:gd name="connsiteY40-626" fmla="*/ 13316 h 21487"/>
                <a:gd name="connsiteX41-627" fmla="*/ 21454 w 21594"/>
                <a:gd name="connsiteY41-628" fmla="*/ 13316 h 21487"/>
                <a:gd name="connsiteX42-629" fmla="*/ 21456 w 21594"/>
                <a:gd name="connsiteY42-630" fmla="*/ 6046 h 21487"/>
                <a:gd name="connsiteX43-631" fmla="*/ 19287 w 21594"/>
                <a:gd name="connsiteY43-632" fmla="*/ 1 h 21487"/>
                <a:gd name="connsiteX44-633" fmla="*/ 2387 w 21594"/>
                <a:gd name="connsiteY44-634" fmla="*/ 8 h 21487"/>
                <a:gd name="connsiteX45-635" fmla="*/ 135 w 21594"/>
                <a:gd name="connsiteY45-636" fmla="*/ 6048 h 21487"/>
                <a:gd name="connsiteX46-637" fmla="*/ 139 w 21594"/>
                <a:gd name="connsiteY46-638" fmla="*/ 12147 h 21487"/>
                <a:gd name="connsiteX47-639" fmla="*/ 246 w 21594"/>
                <a:gd name="connsiteY47-640" fmla="*/ 12419 h 21487"/>
                <a:gd name="connsiteX48-641" fmla="*/ 326 w 21594"/>
                <a:gd name="connsiteY48-642" fmla="*/ 12147 h 21487"/>
                <a:gd name="connsiteX49-643" fmla="*/ 327 w 21594"/>
                <a:gd name="connsiteY49-644" fmla="*/ 6047 h 21487"/>
                <a:gd name="connsiteX50-645" fmla="*/ 2368 w 21594"/>
                <a:gd name="connsiteY50-646" fmla="*/ 543 h 21487"/>
                <a:gd name="connsiteX51-647" fmla="*/ 4366 w 21594"/>
                <a:gd name="connsiteY51-648" fmla="*/ 6049 h 21487"/>
                <a:gd name="connsiteX52-649" fmla="*/ 4365 w 21594"/>
                <a:gd name="connsiteY52-650" fmla="*/ 9349 h 21487"/>
                <a:gd name="connsiteX53-651" fmla="*/ 4277 w 21594"/>
                <a:gd name="connsiteY53-652" fmla="*/ 9349 h 21487"/>
                <a:gd name="connsiteX54-653" fmla="*/ 4240 w 21594"/>
                <a:gd name="connsiteY54-654" fmla="*/ 9412 h 21487"/>
                <a:gd name="connsiteX55-655" fmla="*/ 4236 w 21594"/>
                <a:gd name="connsiteY55-656" fmla="*/ 9555 h 21487"/>
                <a:gd name="connsiteX56-657" fmla="*/ 4424 w 21594"/>
                <a:gd name="connsiteY56-658" fmla="*/ 10735 h 21487"/>
                <a:gd name="connsiteX57-659" fmla="*/ 4463 w 21594"/>
                <a:gd name="connsiteY57-660" fmla="*/ 10812 h 21487"/>
                <a:gd name="connsiteX58-661" fmla="*/ 4504 w 21594"/>
                <a:gd name="connsiteY58-662" fmla="*/ 10735 h 21487"/>
                <a:gd name="connsiteX59-663" fmla="*/ 4692 w 21594"/>
                <a:gd name="connsiteY59-664" fmla="*/ 9551 h 21487"/>
                <a:gd name="connsiteX60-665" fmla="*/ 4686 w 21594"/>
                <a:gd name="connsiteY60-666" fmla="*/ 9409 h 21487"/>
                <a:gd name="connsiteX61-667" fmla="*/ 4647 w 21594"/>
                <a:gd name="connsiteY61-668" fmla="*/ 9348 h 21487"/>
                <a:gd name="connsiteX62-669" fmla="*/ 4554 w 21594"/>
                <a:gd name="connsiteY62-670" fmla="*/ 9348 h 21487"/>
                <a:gd name="connsiteX63-671" fmla="*/ 4555 w 21594"/>
                <a:gd name="connsiteY63-672" fmla="*/ 6053 h 21487"/>
                <a:gd name="connsiteX64-673" fmla="*/ 2387 w 21594"/>
                <a:gd name="connsiteY64-674" fmla="*/ 8 h 21487"/>
                <a:gd name="connsiteX65-675" fmla="*/ 8681 w 21594"/>
                <a:gd name="connsiteY65-676" fmla="*/ 10845 h 21487"/>
                <a:gd name="connsiteX66-677" fmla="*/ 8641 w 21594"/>
                <a:gd name="connsiteY66-678" fmla="*/ 10922 h 21487"/>
                <a:gd name="connsiteX67-679" fmla="*/ 8452 w 21594"/>
                <a:gd name="connsiteY67-680" fmla="*/ 12106 h 21487"/>
                <a:gd name="connsiteX68-681" fmla="*/ 8459 w 21594"/>
                <a:gd name="connsiteY68-682" fmla="*/ 12249 h 21487"/>
                <a:gd name="connsiteX69-683" fmla="*/ 8498 w 21594"/>
                <a:gd name="connsiteY69-684" fmla="*/ 12310 h 21487"/>
                <a:gd name="connsiteX70-685" fmla="*/ 8591 w 21594"/>
                <a:gd name="connsiteY70-686" fmla="*/ 12310 h 21487"/>
                <a:gd name="connsiteX71-687" fmla="*/ 8590 w 21594"/>
                <a:gd name="connsiteY71-688" fmla="*/ 15448 h 21487"/>
                <a:gd name="connsiteX72-689" fmla="*/ 6549 w 21594"/>
                <a:gd name="connsiteY72-690" fmla="*/ 20951 h 21487"/>
                <a:gd name="connsiteX73-691" fmla="*/ 4551 w 21594"/>
                <a:gd name="connsiteY73-692" fmla="*/ 15446 h 21487"/>
                <a:gd name="connsiteX74-693" fmla="*/ 4552 w 21594"/>
                <a:gd name="connsiteY74-694" fmla="*/ 12020 h 21487"/>
                <a:gd name="connsiteX75-695" fmla="*/ 4472 w 21594"/>
                <a:gd name="connsiteY75-696" fmla="*/ 11738 h 21487"/>
                <a:gd name="connsiteX76-697" fmla="*/ 4363 w 21594"/>
                <a:gd name="connsiteY76-698" fmla="*/ 12020 h 21487"/>
                <a:gd name="connsiteX77-699" fmla="*/ 4362 w 21594"/>
                <a:gd name="connsiteY77-700" fmla="*/ 15442 h 21487"/>
                <a:gd name="connsiteX78-701" fmla="*/ 6530 w 21594"/>
                <a:gd name="connsiteY78-702" fmla="*/ 21487 h 21487"/>
                <a:gd name="connsiteX79-703" fmla="*/ 8782 w 21594"/>
                <a:gd name="connsiteY79-704" fmla="*/ 15446 h 21487"/>
                <a:gd name="connsiteX80-705" fmla="*/ 8780 w 21594"/>
                <a:gd name="connsiteY80-706" fmla="*/ 12309 h 21487"/>
                <a:gd name="connsiteX81-707" fmla="*/ 8868 w 21594"/>
                <a:gd name="connsiteY81-708" fmla="*/ 12309 h 21487"/>
                <a:gd name="connsiteX82-709" fmla="*/ 8905 w 21594"/>
                <a:gd name="connsiteY82-710" fmla="*/ 12245 h 21487"/>
                <a:gd name="connsiteX83-711" fmla="*/ 8909 w 21594"/>
                <a:gd name="connsiteY83-712" fmla="*/ 12103 h 21487"/>
                <a:gd name="connsiteX84-713" fmla="*/ 8721 w 21594"/>
                <a:gd name="connsiteY84-714" fmla="*/ 10922 h 21487"/>
                <a:gd name="connsiteX85-715" fmla="*/ 8681 w 21594"/>
                <a:gd name="connsiteY85-716" fmla="*/ 10845 h 21487"/>
                <a:gd name="connsiteX86-717" fmla="*/ 17371 w 21594"/>
                <a:gd name="connsiteY86-718" fmla="*/ 12103 h 21487"/>
                <a:gd name="connsiteX87-719" fmla="*/ 16914 w 21594"/>
                <a:gd name="connsiteY87-720" fmla="*/ 12106 h 21487"/>
                <a:gd name="connsiteX88-721" fmla="*/ 16921 w 21594"/>
                <a:gd name="connsiteY88-722" fmla="*/ 12249 h 21487"/>
                <a:gd name="connsiteX89-723" fmla="*/ 16960 w 21594"/>
                <a:gd name="connsiteY89-724" fmla="*/ 12310 h 21487"/>
                <a:gd name="connsiteX90-725" fmla="*/ 17043 w 21594"/>
                <a:gd name="connsiteY90-726" fmla="*/ 12310 h 21487"/>
                <a:gd name="connsiteX91-727" fmla="*/ 17047 w 21594"/>
                <a:gd name="connsiteY91-728" fmla="*/ 15448 h 21487"/>
                <a:gd name="connsiteX92-729" fmla="*/ 15005 w 21594"/>
                <a:gd name="connsiteY92-730" fmla="*/ 20951 h 21487"/>
                <a:gd name="connsiteX93-731" fmla="*/ 13007 w 21594"/>
                <a:gd name="connsiteY93-732" fmla="*/ 15446 h 21487"/>
                <a:gd name="connsiteX94-733" fmla="*/ 13008 w 21594"/>
                <a:gd name="connsiteY94-734" fmla="*/ 12020 h 21487"/>
                <a:gd name="connsiteX95-735" fmla="*/ 12928 w 21594"/>
                <a:gd name="connsiteY95-736" fmla="*/ 11751 h 21487"/>
                <a:gd name="connsiteX96-737" fmla="*/ 12819 w 21594"/>
                <a:gd name="connsiteY96-738" fmla="*/ 12020 h 21487"/>
                <a:gd name="connsiteX97-739" fmla="*/ 12818 w 21594"/>
                <a:gd name="connsiteY97-740" fmla="*/ 15442 h 21487"/>
                <a:gd name="connsiteX98-741" fmla="*/ 14986 w 21594"/>
                <a:gd name="connsiteY98-742" fmla="*/ 21487 h 21487"/>
                <a:gd name="connsiteX99-743" fmla="*/ 17239 w 21594"/>
                <a:gd name="connsiteY99-744" fmla="*/ 15446 h 21487"/>
                <a:gd name="connsiteX100-745" fmla="*/ 17235 w 21594"/>
                <a:gd name="connsiteY100-746" fmla="*/ 12309 h 21487"/>
                <a:gd name="connsiteX101-747" fmla="*/ 17330 w 21594"/>
                <a:gd name="connsiteY101-748" fmla="*/ 12309 h 21487"/>
                <a:gd name="connsiteX102-749" fmla="*/ 17367 w 21594"/>
                <a:gd name="connsiteY102-750" fmla="*/ 12245 h 21487"/>
                <a:gd name="connsiteX103-751" fmla="*/ 17371 w 21594"/>
                <a:gd name="connsiteY103-752" fmla="*/ 12103 h 21487"/>
                <a:gd name="connsiteX104-753" fmla="*/ 231 w 21594"/>
                <a:gd name="connsiteY104-754" fmla="*/ 13316 h 21487"/>
                <a:gd name="connsiteX105-755" fmla="*/ 191 w 21594"/>
                <a:gd name="connsiteY105-756" fmla="*/ 13393 h 21487"/>
                <a:gd name="connsiteX106-757" fmla="*/ 2 w 21594"/>
                <a:gd name="connsiteY106-758" fmla="*/ 14577 h 21487"/>
                <a:gd name="connsiteX107-759" fmla="*/ 9 w 21594"/>
                <a:gd name="connsiteY107-760" fmla="*/ 14720 h 21487"/>
                <a:gd name="connsiteX108-761" fmla="*/ 48 w 21594"/>
                <a:gd name="connsiteY108-762" fmla="*/ 14780 h 21487"/>
                <a:gd name="connsiteX109-763" fmla="*/ 137 w 21594"/>
                <a:gd name="connsiteY109-764" fmla="*/ 14780 h 21487"/>
                <a:gd name="connsiteX110-765" fmla="*/ 137 w 21594"/>
                <a:gd name="connsiteY110-766" fmla="*/ 17618 h 21487"/>
                <a:gd name="connsiteX111-767" fmla="*/ 143 w 21594"/>
                <a:gd name="connsiteY111-768" fmla="*/ 17844 h 21487"/>
                <a:gd name="connsiteX112-769" fmla="*/ 200 w 21594"/>
                <a:gd name="connsiteY112-770" fmla="*/ 18000 h 21487"/>
                <a:gd name="connsiteX113-771" fmla="*/ 232 w 21594"/>
                <a:gd name="connsiteY113-772" fmla="*/ 18015 h 21487"/>
                <a:gd name="connsiteX114-773" fmla="*/ 264 w 21594"/>
                <a:gd name="connsiteY114-774" fmla="*/ 18000 h 21487"/>
                <a:gd name="connsiteX115-775" fmla="*/ 321 w 21594"/>
                <a:gd name="connsiteY115-776" fmla="*/ 17844 h 21487"/>
                <a:gd name="connsiteX116-777" fmla="*/ 327 w 21594"/>
                <a:gd name="connsiteY116-778" fmla="*/ 17618 h 21487"/>
                <a:gd name="connsiteX117-779" fmla="*/ 327 w 21594"/>
                <a:gd name="connsiteY117-780" fmla="*/ 14779 h 21487"/>
                <a:gd name="connsiteX118-781" fmla="*/ 418 w 21594"/>
                <a:gd name="connsiteY118-782" fmla="*/ 14779 h 21487"/>
                <a:gd name="connsiteX119-783" fmla="*/ 455 w 21594"/>
                <a:gd name="connsiteY119-784" fmla="*/ 14716 h 21487"/>
                <a:gd name="connsiteX120-785" fmla="*/ 460 w 21594"/>
                <a:gd name="connsiteY120-786" fmla="*/ 14573 h 21487"/>
                <a:gd name="connsiteX121-787" fmla="*/ 271 w 21594"/>
                <a:gd name="connsiteY121-788" fmla="*/ 13393 h 21487"/>
                <a:gd name="connsiteX122-789" fmla="*/ 231 w 21594"/>
                <a:gd name="connsiteY122-790" fmla="*/ 13316 h 21487"/>
                <a:gd name="connsiteX123-791" fmla="*/ 232 w 21594"/>
                <a:gd name="connsiteY123-792" fmla="*/ 18625 h 21487"/>
                <a:gd name="connsiteX124-793" fmla="*/ 164 w 21594"/>
                <a:gd name="connsiteY124-794" fmla="*/ 18703 h 21487"/>
                <a:gd name="connsiteX125-795" fmla="*/ 164 w 21594"/>
                <a:gd name="connsiteY125-796" fmla="*/ 19073 h 21487"/>
                <a:gd name="connsiteX126-797" fmla="*/ 299 w 21594"/>
                <a:gd name="connsiteY126-798" fmla="*/ 19073 h 21487"/>
                <a:gd name="connsiteX127-799" fmla="*/ 299 w 21594"/>
                <a:gd name="connsiteY127-800" fmla="*/ 18703 h 21487"/>
                <a:gd name="connsiteX128-801" fmla="*/ 232 w 21594"/>
                <a:gd name="connsiteY128-802" fmla="*/ 18625 h 21487"/>
                <a:gd name="connsiteX129-803" fmla="*/ 232 w 21594"/>
                <a:gd name="connsiteY129-804" fmla="*/ 19748 h 21487"/>
                <a:gd name="connsiteX130-805" fmla="*/ 164 w 21594"/>
                <a:gd name="connsiteY130-806" fmla="*/ 19826 h 21487"/>
                <a:gd name="connsiteX131-807" fmla="*/ 164 w 21594"/>
                <a:gd name="connsiteY131-808" fmla="*/ 20196 h 21487"/>
                <a:gd name="connsiteX132-809" fmla="*/ 300 w 21594"/>
                <a:gd name="connsiteY132-810" fmla="*/ 20196 h 21487"/>
                <a:gd name="connsiteX133-811" fmla="*/ 300 w 21594"/>
                <a:gd name="connsiteY133-812" fmla="*/ 19826 h 21487"/>
                <a:gd name="connsiteX134-813" fmla="*/ 232 w 21594"/>
                <a:gd name="connsiteY134-814" fmla="*/ 19748 h 21487"/>
                <a:gd name="connsiteX0-815" fmla="*/ 10842 w 21594"/>
                <a:gd name="connsiteY0-816" fmla="*/ 1 h 21487"/>
                <a:gd name="connsiteX1-817" fmla="*/ 8590 w 21594"/>
                <a:gd name="connsiteY1-818" fmla="*/ 6041 h 21487"/>
                <a:gd name="connsiteX2-819" fmla="*/ 8592 w 21594"/>
                <a:gd name="connsiteY2-820" fmla="*/ 9347 h 21487"/>
                <a:gd name="connsiteX3-821" fmla="*/ 8592 w 21594"/>
                <a:gd name="connsiteY3-822" fmla="*/ 9347 h 21487"/>
                <a:gd name="connsiteX4-823" fmla="*/ 8592 w 21594"/>
                <a:gd name="connsiteY4-824" fmla="*/ 9457 h 21487"/>
                <a:gd name="connsiteX5-825" fmla="*/ 8700 w 21594"/>
                <a:gd name="connsiteY5-826" fmla="*/ 9735 h 21487"/>
                <a:gd name="connsiteX6-827" fmla="*/ 8781 w 21594"/>
                <a:gd name="connsiteY6-828" fmla="*/ 9457 h 21487"/>
                <a:gd name="connsiteX7-829" fmla="*/ 8782 w 21594"/>
                <a:gd name="connsiteY7-830" fmla="*/ 6040 h 21487"/>
                <a:gd name="connsiteX8-831" fmla="*/ 10823 w 21594"/>
                <a:gd name="connsiteY8-832" fmla="*/ 536 h 21487"/>
                <a:gd name="connsiteX9-833" fmla="*/ 12821 w 21594"/>
                <a:gd name="connsiteY9-834" fmla="*/ 6042 h 21487"/>
                <a:gd name="connsiteX10-835" fmla="*/ 12820 w 21594"/>
                <a:gd name="connsiteY10-836" fmla="*/ 9349 h 21487"/>
                <a:gd name="connsiteX11-837" fmla="*/ 12727 w 21594"/>
                <a:gd name="connsiteY11-838" fmla="*/ 9349 h 21487"/>
                <a:gd name="connsiteX12-839" fmla="*/ 12689 w 21594"/>
                <a:gd name="connsiteY12-840" fmla="*/ 9412 h 21487"/>
                <a:gd name="connsiteX13-841" fmla="*/ 12685 w 21594"/>
                <a:gd name="connsiteY13-842" fmla="*/ 9555 h 21487"/>
                <a:gd name="connsiteX14-843" fmla="*/ 12873 w 21594"/>
                <a:gd name="connsiteY14-844" fmla="*/ 10735 h 21487"/>
                <a:gd name="connsiteX15-845" fmla="*/ 12913 w 21594"/>
                <a:gd name="connsiteY15-846" fmla="*/ 10812 h 21487"/>
                <a:gd name="connsiteX16-847" fmla="*/ 12953 w 21594"/>
                <a:gd name="connsiteY16-848" fmla="*/ 10735 h 21487"/>
                <a:gd name="connsiteX17-849" fmla="*/ 13142 w 21594"/>
                <a:gd name="connsiteY17-850" fmla="*/ 9551 h 21487"/>
                <a:gd name="connsiteX18-851" fmla="*/ 13135 w 21594"/>
                <a:gd name="connsiteY18-852" fmla="*/ 9409 h 21487"/>
                <a:gd name="connsiteX19-853" fmla="*/ 13096 w 21594"/>
                <a:gd name="connsiteY19-854" fmla="*/ 9348 h 21487"/>
                <a:gd name="connsiteX20-855" fmla="*/ 13009 w 21594"/>
                <a:gd name="connsiteY20-856" fmla="*/ 9348 h 21487"/>
                <a:gd name="connsiteX21-857" fmla="*/ 13011 w 21594"/>
                <a:gd name="connsiteY21-858" fmla="*/ 6046 h 21487"/>
                <a:gd name="connsiteX22-859" fmla="*/ 10842 w 21594"/>
                <a:gd name="connsiteY22-860" fmla="*/ 1 h 21487"/>
                <a:gd name="connsiteX23-861" fmla="*/ 19287 w 21594"/>
                <a:gd name="connsiteY23-862" fmla="*/ 1 h 21487"/>
                <a:gd name="connsiteX24-863" fmla="*/ 17035 w 21594"/>
                <a:gd name="connsiteY24-864" fmla="*/ 6041 h 21487"/>
                <a:gd name="connsiteX25-865" fmla="*/ 17039 w 21594"/>
                <a:gd name="connsiteY25-866" fmla="*/ 9457 h 21487"/>
                <a:gd name="connsiteX26-867" fmla="*/ 17132 w 21594"/>
                <a:gd name="connsiteY26-868" fmla="*/ 9748 h 21487"/>
                <a:gd name="connsiteX27-869" fmla="*/ 17232 w 21594"/>
                <a:gd name="connsiteY27-870" fmla="*/ 9457 h 21487"/>
                <a:gd name="connsiteX28-871" fmla="*/ 17227 w 21594"/>
                <a:gd name="connsiteY28-872" fmla="*/ 6040 h 21487"/>
                <a:gd name="connsiteX29-873" fmla="*/ 19269 w 21594"/>
                <a:gd name="connsiteY29-874" fmla="*/ 536 h 21487"/>
                <a:gd name="connsiteX30-875" fmla="*/ 21267 w 21594"/>
                <a:gd name="connsiteY30-876" fmla="*/ 6042 h 21487"/>
                <a:gd name="connsiteX31-877" fmla="*/ 21271 w 21594"/>
                <a:gd name="connsiteY31-878" fmla="*/ 13317 h 21487"/>
                <a:gd name="connsiteX32-879" fmla="*/ 21176 w 21594"/>
                <a:gd name="connsiteY32-880" fmla="*/ 13317 h 21487"/>
                <a:gd name="connsiteX33-881" fmla="*/ 21139 w 21594"/>
                <a:gd name="connsiteY33-882" fmla="*/ 13380 h 21487"/>
                <a:gd name="connsiteX34-883" fmla="*/ 21135 w 21594"/>
                <a:gd name="connsiteY34-884" fmla="*/ 13523 h 21487"/>
                <a:gd name="connsiteX35-885" fmla="*/ 21323 w 21594"/>
                <a:gd name="connsiteY35-886" fmla="*/ 14703 h 21487"/>
                <a:gd name="connsiteX36-887" fmla="*/ 21363 w 21594"/>
                <a:gd name="connsiteY36-888" fmla="*/ 14780 h 21487"/>
                <a:gd name="connsiteX37-889" fmla="*/ 21403 w 21594"/>
                <a:gd name="connsiteY37-890" fmla="*/ 14703 h 21487"/>
                <a:gd name="connsiteX38-891" fmla="*/ 21592 w 21594"/>
                <a:gd name="connsiteY38-892" fmla="*/ 13519 h 21487"/>
                <a:gd name="connsiteX39-893" fmla="*/ 21585 w 21594"/>
                <a:gd name="connsiteY39-894" fmla="*/ 13377 h 21487"/>
                <a:gd name="connsiteX40-895" fmla="*/ 21546 w 21594"/>
                <a:gd name="connsiteY40-896" fmla="*/ 13316 h 21487"/>
                <a:gd name="connsiteX41-897" fmla="*/ 21454 w 21594"/>
                <a:gd name="connsiteY41-898" fmla="*/ 13316 h 21487"/>
                <a:gd name="connsiteX42-899" fmla="*/ 21456 w 21594"/>
                <a:gd name="connsiteY42-900" fmla="*/ 6046 h 21487"/>
                <a:gd name="connsiteX43-901" fmla="*/ 19287 w 21594"/>
                <a:gd name="connsiteY43-902" fmla="*/ 1 h 21487"/>
                <a:gd name="connsiteX44-903" fmla="*/ 2387 w 21594"/>
                <a:gd name="connsiteY44-904" fmla="*/ 8 h 21487"/>
                <a:gd name="connsiteX45-905" fmla="*/ 135 w 21594"/>
                <a:gd name="connsiteY45-906" fmla="*/ 6048 h 21487"/>
                <a:gd name="connsiteX46-907" fmla="*/ 139 w 21594"/>
                <a:gd name="connsiteY46-908" fmla="*/ 12147 h 21487"/>
                <a:gd name="connsiteX47-909" fmla="*/ 246 w 21594"/>
                <a:gd name="connsiteY47-910" fmla="*/ 12419 h 21487"/>
                <a:gd name="connsiteX48-911" fmla="*/ 326 w 21594"/>
                <a:gd name="connsiteY48-912" fmla="*/ 12147 h 21487"/>
                <a:gd name="connsiteX49-913" fmla="*/ 327 w 21594"/>
                <a:gd name="connsiteY49-914" fmla="*/ 6047 h 21487"/>
                <a:gd name="connsiteX50-915" fmla="*/ 2368 w 21594"/>
                <a:gd name="connsiteY50-916" fmla="*/ 543 h 21487"/>
                <a:gd name="connsiteX51-917" fmla="*/ 4366 w 21594"/>
                <a:gd name="connsiteY51-918" fmla="*/ 6049 h 21487"/>
                <a:gd name="connsiteX52-919" fmla="*/ 4365 w 21594"/>
                <a:gd name="connsiteY52-920" fmla="*/ 9349 h 21487"/>
                <a:gd name="connsiteX53-921" fmla="*/ 4277 w 21594"/>
                <a:gd name="connsiteY53-922" fmla="*/ 9349 h 21487"/>
                <a:gd name="connsiteX54-923" fmla="*/ 4240 w 21594"/>
                <a:gd name="connsiteY54-924" fmla="*/ 9412 h 21487"/>
                <a:gd name="connsiteX55-925" fmla="*/ 4236 w 21594"/>
                <a:gd name="connsiteY55-926" fmla="*/ 9555 h 21487"/>
                <a:gd name="connsiteX56-927" fmla="*/ 4424 w 21594"/>
                <a:gd name="connsiteY56-928" fmla="*/ 10735 h 21487"/>
                <a:gd name="connsiteX57-929" fmla="*/ 4463 w 21594"/>
                <a:gd name="connsiteY57-930" fmla="*/ 10812 h 21487"/>
                <a:gd name="connsiteX58-931" fmla="*/ 4504 w 21594"/>
                <a:gd name="connsiteY58-932" fmla="*/ 10735 h 21487"/>
                <a:gd name="connsiteX59-933" fmla="*/ 4692 w 21594"/>
                <a:gd name="connsiteY59-934" fmla="*/ 9551 h 21487"/>
                <a:gd name="connsiteX60-935" fmla="*/ 4686 w 21594"/>
                <a:gd name="connsiteY60-936" fmla="*/ 9409 h 21487"/>
                <a:gd name="connsiteX61-937" fmla="*/ 4647 w 21594"/>
                <a:gd name="connsiteY61-938" fmla="*/ 9348 h 21487"/>
                <a:gd name="connsiteX62-939" fmla="*/ 4554 w 21594"/>
                <a:gd name="connsiteY62-940" fmla="*/ 9348 h 21487"/>
                <a:gd name="connsiteX63-941" fmla="*/ 4555 w 21594"/>
                <a:gd name="connsiteY63-942" fmla="*/ 6053 h 21487"/>
                <a:gd name="connsiteX64-943" fmla="*/ 2387 w 21594"/>
                <a:gd name="connsiteY64-944" fmla="*/ 8 h 21487"/>
                <a:gd name="connsiteX65-945" fmla="*/ 8681 w 21594"/>
                <a:gd name="connsiteY65-946" fmla="*/ 10845 h 21487"/>
                <a:gd name="connsiteX66-947" fmla="*/ 8641 w 21594"/>
                <a:gd name="connsiteY66-948" fmla="*/ 10922 h 21487"/>
                <a:gd name="connsiteX67-949" fmla="*/ 8452 w 21594"/>
                <a:gd name="connsiteY67-950" fmla="*/ 12106 h 21487"/>
                <a:gd name="connsiteX68-951" fmla="*/ 8459 w 21594"/>
                <a:gd name="connsiteY68-952" fmla="*/ 12249 h 21487"/>
                <a:gd name="connsiteX69-953" fmla="*/ 8498 w 21594"/>
                <a:gd name="connsiteY69-954" fmla="*/ 12310 h 21487"/>
                <a:gd name="connsiteX70-955" fmla="*/ 8591 w 21594"/>
                <a:gd name="connsiteY70-956" fmla="*/ 12310 h 21487"/>
                <a:gd name="connsiteX71-957" fmla="*/ 8590 w 21594"/>
                <a:gd name="connsiteY71-958" fmla="*/ 15448 h 21487"/>
                <a:gd name="connsiteX72-959" fmla="*/ 6549 w 21594"/>
                <a:gd name="connsiteY72-960" fmla="*/ 20951 h 21487"/>
                <a:gd name="connsiteX73-961" fmla="*/ 4551 w 21594"/>
                <a:gd name="connsiteY73-962" fmla="*/ 15446 h 21487"/>
                <a:gd name="connsiteX74-963" fmla="*/ 4552 w 21594"/>
                <a:gd name="connsiteY74-964" fmla="*/ 12020 h 21487"/>
                <a:gd name="connsiteX75-965" fmla="*/ 4472 w 21594"/>
                <a:gd name="connsiteY75-966" fmla="*/ 11738 h 21487"/>
                <a:gd name="connsiteX76-967" fmla="*/ 4363 w 21594"/>
                <a:gd name="connsiteY76-968" fmla="*/ 12020 h 21487"/>
                <a:gd name="connsiteX77-969" fmla="*/ 4362 w 21594"/>
                <a:gd name="connsiteY77-970" fmla="*/ 15442 h 21487"/>
                <a:gd name="connsiteX78-971" fmla="*/ 6530 w 21594"/>
                <a:gd name="connsiteY78-972" fmla="*/ 21487 h 21487"/>
                <a:gd name="connsiteX79-973" fmla="*/ 8782 w 21594"/>
                <a:gd name="connsiteY79-974" fmla="*/ 15446 h 21487"/>
                <a:gd name="connsiteX80-975" fmla="*/ 8780 w 21594"/>
                <a:gd name="connsiteY80-976" fmla="*/ 12309 h 21487"/>
                <a:gd name="connsiteX81-977" fmla="*/ 8868 w 21594"/>
                <a:gd name="connsiteY81-978" fmla="*/ 12309 h 21487"/>
                <a:gd name="connsiteX82-979" fmla="*/ 8905 w 21594"/>
                <a:gd name="connsiteY82-980" fmla="*/ 12245 h 21487"/>
                <a:gd name="connsiteX83-981" fmla="*/ 8909 w 21594"/>
                <a:gd name="connsiteY83-982" fmla="*/ 12103 h 21487"/>
                <a:gd name="connsiteX84-983" fmla="*/ 8721 w 21594"/>
                <a:gd name="connsiteY84-984" fmla="*/ 10922 h 21487"/>
                <a:gd name="connsiteX85-985" fmla="*/ 8681 w 21594"/>
                <a:gd name="connsiteY85-986" fmla="*/ 10845 h 21487"/>
                <a:gd name="connsiteX86-987" fmla="*/ 17367 w 21594"/>
                <a:gd name="connsiteY86-988" fmla="*/ 12245 h 21487"/>
                <a:gd name="connsiteX87-989" fmla="*/ 16914 w 21594"/>
                <a:gd name="connsiteY87-990" fmla="*/ 12106 h 21487"/>
                <a:gd name="connsiteX88-991" fmla="*/ 16921 w 21594"/>
                <a:gd name="connsiteY88-992" fmla="*/ 12249 h 21487"/>
                <a:gd name="connsiteX89-993" fmla="*/ 16960 w 21594"/>
                <a:gd name="connsiteY89-994" fmla="*/ 12310 h 21487"/>
                <a:gd name="connsiteX90-995" fmla="*/ 17043 w 21594"/>
                <a:gd name="connsiteY90-996" fmla="*/ 12310 h 21487"/>
                <a:gd name="connsiteX91-997" fmla="*/ 17047 w 21594"/>
                <a:gd name="connsiteY91-998" fmla="*/ 15448 h 21487"/>
                <a:gd name="connsiteX92-999" fmla="*/ 15005 w 21594"/>
                <a:gd name="connsiteY92-1000" fmla="*/ 20951 h 21487"/>
                <a:gd name="connsiteX93-1001" fmla="*/ 13007 w 21594"/>
                <a:gd name="connsiteY93-1002" fmla="*/ 15446 h 21487"/>
                <a:gd name="connsiteX94-1003" fmla="*/ 13008 w 21594"/>
                <a:gd name="connsiteY94-1004" fmla="*/ 12020 h 21487"/>
                <a:gd name="connsiteX95-1005" fmla="*/ 12928 w 21594"/>
                <a:gd name="connsiteY95-1006" fmla="*/ 11751 h 21487"/>
                <a:gd name="connsiteX96-1007" fmla="*/ 12819 w 21594"/>
                <a:gd name="connsiteY96-1008" fmla="*/ 12020 h 21487"/>
                <a:gd name="connsiteX97-1009" fmla="*/ 12818 w 21594"/>
                <a:gd name="connsiteY97-1010" fmla="*/ 15442 h 21487"/>
                <a:gd name="connsiteX98-1011" fmla="*/ 14986 w 21594"/>
                <a:gd name="connsiteY98-1012" fmla="*/ 21487 h 21487"/>
                <a:gd name="connsiteX99-1013" fmla="*/ 17239 w 21594"/>
                <a:gd name="connsiteY99-1014" fmla="*/ 15446 h 21487"/>
                <a:gd name="connsiteX100-1015" fmla="*/ 17235 w 21594"/>
                <a:gd name="connsiteY100-1016" fmla="*/ 12309 h 21487"/>
                <a:gd name="connsiteX101-1017" fmla="*/ 17330 w 21594"/>
                <a:gd name="connsiteY101-1018" fmla="*/ 12309 h 21487"/>
                <a:gd name="connsiteX102-1019" fmla="*/ 17367 w 21594"/>
                <a:gd name="connsiteY102-1020" fmla="*/ 12245 h 21487"/>
                <a:gd name="connsiteX103-1021" fmla="*/ 231 w 21594"/>
                <a:gd name="connsiteY103-1022" fmla="*/ 13316 h 21487"/>
                <a:gd name="connsiteX104-1023" fmla="*/ 191 w 21594"/>
                <a:gd name="connsiteY104-1024" fmla="*/ 13393 h 21487"/>
                <a:gd name="connsiteX105-1025" fmla="*/ 2 w 21594"/>
                <a:gd name="connsiteY105-1026" fmla="*/ 14577 h 21487"/>
                <a:gd name="connsiteX106-1027" fmla="*/ 9 w 21594"/>
                <a:gd name="connsiteY106-1028" fmla="*/ 14720 h 21487"/>
                <a:gd name="connsiteX107-1029" fmla="*/ 48 w 21594"/>
                <a:gd name="connsiteY107-1030" fmla="*/ 14780 h 21487"/>
                <a:gd name="connsiteX108-1031" fmla="*/ 137 w 21594"/>
                <a:gd name="connsiteY108-1032" fmla="*/ 14780 h 21487"/>
                <a:gd name="connsiteX109-1033" fmla="*/ 137 w 21594"/>
                <a:gd name="connsiteY109-1034" fmla="*/ 17618 h 21487"/>
                <a:gd name="connsiteX110-1035" fmla="*/ 143 w 21594"/>
                <a:gd name="connsiteY110-1036" fmla="*/ 17844 h 21487"/>
                <a:gd name="connsiteX111-1037" fmla="*/ 200 w 21594"/>
                <a:gd name="connsiteY111-1038" fmla="*/ 18000 h 21487"/>
                <a:gd name="connsiteX112-1039" fmla="*/ 232 w 21594"/>
                <a:gd name="connsiteY112-1040" fmla="*/ 18015 h 21487"/>
                <a:gd name="connsiteX113-1041" fmla="*/ 264 w 21594"/>
                <a:gd name="connsiteY113-1042" fmla="*/ 18000 h 21487"/>
                <a:gd name="connsiteX114-1043" fmla="*/ 321 w 21594"/>
                <a:gd name="connsiteY114-1044" fmla="*/ 17844 h 21487"/>
                <a:gd name="connsiteX115-1045" fmla="*/ 327 w 21594"/>
                <a:gd name="connsiteY115-1046" fmla="*/ 17618 h 21487"/>
                <a:gd name="connsiteX116-1047" fmla="*/ 327 w 21594"/>
                <a:gd name="connsiteY116-1048" fmla="*/ 14779 h 21487"/>
                <a:gd name="connsiteX117-1049" fmla="*/ 418 w 21594"/>
                <a:gd name="connsiteY117-1050" fmla="*/ 14779 h 21487"/>
                <a:gd name="connsiteX118-1051" fmla="*/ 455 w 21594"/>
                <a:gd name="connsiteY118-1052" fmla="*/ 14716 h 21487"/>
                <a:gd name="connsiteX119-1053" fmla="*/ 460 w 21594"/>
                <a:gd name="connsiteY119-1054" fmla="*/ 14573 h 21487"/>
                <a:gd name="connsiteX120-1055" fmla="*/ 271 w 21594"/>
                <a:gd name="connsiteY120-1056" fmla="*/ 13393 h 21487"/>
                <a:gd name="connsiteX121-1057" fmla="*/ 231 w 21594"/>
                <a:gd name="connsiteY121-1058" fmla="*/ 13316 h 21487"/>
                <a:gd name="connsiteX122-1059" fmla="*/ 232 w 21594"/>
                <a:gd name="connsiteY122-1060" fmla="*/ 18625 h 21487"/>
                <a:gd name="connsiteX123-1061" fmla="*/ 164 w 21594"/>
                <a:gd name="connsiteY123-1062" fmla="*/ 18703 h 21487"/>
                <a:gd name="connsiteX124-1063" fmla="*/ 164 w 21594"/>
                <a:gd name="connsiteY124-1064" fmla="*/ 19073 h 21487"/>
                <a:gd name="connsiteX125-1065" fmla="*/ 299 w 21594"/>
                <a:gd name="connsiteY125-1066" fmla="*/ 19073 h 21487"/>
                <a:gd name="connsiteX126-1067" fmla="*/ 299 w 21594"/>
                <a:gd name="connsiteY126-1068" fmla="*/ 18703 h 21487"/>
                <a:gd name="connsiteX127-1069" fmla="*/ 232 w 21594"/>
                <a:gd name="connsiteY127-1070" fmla="*/ 18625 h 21487"/>
                <a:gd name="connsiteX128-1071" fmla="*/ 232 w 21594"/>
                <a:gd name="connsiteY128-1072" fmla="*/ 19748 h 21487"/>
                <a:gd name="connsiteX129-1073" fmla="*/ 164 w 21594"/>
                <a:gd name="connsiteY129-1074" fmla="*/ 19826 h 21487"/>
                <a:gd name="connsiteX130-1075" fmla="*/ 164 w 21594"/>
                <a:gd name="connsiteY130-1076" fmla="*/ 20196 h 21487"/>
                <a:gd name="connsiteX131-1077" fmla="*/ 300 w 21594"/>
                <a:gd name="connsiteY131-1078" fmla="*/ 20196 h 21487"/>
                <a:gd name="connsiteX132-1079" fmla="*/ 300 w 21594"/>
                <a:gd name="connsiteY132-1080" fmla="*/ 19826 h 21487"/>
                <a:gd name="connsiteX133-1081" fmla="*/ 232 w 21594"/>
                <a:gd name="connsiteY133-1082" fmla="*/ 19748 h 21487"/>
                <a:gd name="connsiteX0-1083" fmla="*/ 10842 w 21594"/>
                <a:gd name="connsiteY0-1084" fmla="*/ 1 h 21487"/>
                <a:gd name="connsiteX1-1085" fmla="*/ 8590 w 21594"/>
                <a:gd name="connsiteY1-1086" fmla="*/ 6041 h 21487"/>
                <a:gd name="connsiteX2-1087" fmla="*/ 8592 w 21594"/>
                <a:gd name="connsiteY2-1088" fmla="*/ 9347 h 21487"/>
                <a:gd name="connsiteX3-1089" fmla="*/ 8592 w 21594"/>
                <a:gd name="connsiteY3-1090" fmla="*/ 9347 h 21487"/>
                <a:gd name="connsiteX4-1091" fmla="*/ 8592 w 21594"/>
                <a:gd name="connsiteY4-1092" fmla="*/ 9457 h 21487"/>
                <a:gd name="connsiteX5-1093" fmla="*/ 8700 w 21594"/>
                <a:gd name="connsiteY5-1094" fmla="*/ 9735 h 21487"/>
                <a:gd name="connsiteX6-1095" fmla="*/ 8781 w 21594"/>
                <a:gd name="connsiteY6-1096" fmla="*/ 9457 h 21487"/>
                <a:gd name="connsiteX7-1097" fmla="*/ 8782 w 21594"/>
                <a:gd name="connsiteY7-1098" fmla="*/ 6040 h 21487"/>
                <a:gd name="connsiteX8-1099" fmla="*/ 10823 w 21594"/>
                <a:gd name="connsiteY8-1100" fmla="*/ 536 h 21487"/>
                <a:gd name="connsiteX9-1101" fmla="*/ 12821 w 21594"/>
                <a:gd name="connsiteY9-1102" fmla="*/ 6042 h 21487"/>
                <a:gd name="connsiteX10-1103" fmla="*/ 12820 w 21594"/>
                <a:gd name="connsiteY10-1104" fmla="*/ 9349 h 21487"/>
                <a:gd name="connsiteX11-1105" fmla="*/ 12727 w 21594"/>
                <a:gd name="connsiteY11-1106" fmla="*/ 9349 h 21487"/>
                <a:gd name="connsiteX12-1107" fmla="*/ 12689 w 21594"/>
                <a:gd name="connsiteY12-1108" fmla="*/ 9412 h 21487"/>
                <a:gd name="connsiteX13-1109" fmla="*/ 12685 w 21594"/>
                <a:gd name="connsiteY13-1110" fmla="*/ 9555 h 21487"/>
                <a:gd name="connsiteX14-1111" fmla="*/ 12873 w 21594"/>
                <a:gd name="connsiteY14-1112" fmla="*/ 10735 h 21487"/>
                <a:gd name="connsiteX15-1113" fmla="*/ 12913 w 21594"/>
                <a:gd name="connsiteY15-1114" fmla="*/ 10812 h 21487"/>
                <a:gd name="connsiteX16-1115" fmla="*/ 12953 w 21594"/>
                <a:gd name="connsiteY16-1116" fmla="*/ 10735 h 21487"/>
                <a:gd name="connsiteX17-1117" fmla="*/ 13142 w 21594"/>
                <a:gd name="connsiteY17-1118" fmla="*/ 9551 h 21487"/>
                <a:gd name="connsiteX18-1119" fmla="*/ 13135 w 21594"/>
                <a:gd name="connsiteY18-1120" fmla="*/ 9409 h 21487"/>
                <a:gd name="connsiteX19-1121" fmla="*/ 13096 w 21594"/>
                <a:gd name="connsiteY19-1122" fmla="*/ 9348 h 21487"/>
                <a:gd name="connsiteX20-1123" fmla="*/ 13009 w 21594"/>
                <a:gd name="connsiteY20-1124" fmla="*/ 9348 h 21487"/>
                <a:gd name="connsiteX21-1125" fmla="*/ 13011 w 21594"/>
                <a:gd name="connsiteY21-1126" fmla="*/ 6046 h 21487"/>
                <a:gd name="connsiteX22-1127" fmla="*/ 10842 w 21594"/>
                <a:gd name="connsiteY22-1128" fmla="*/ 1 h 21487"/>
                <a:gd name="connsiteX23-1129" fmla="*/ 19287 w 21594"/>
                <a:gd name="connsiteY23-1130" fmla="*/ 1 h 21487"/>
                <a:gd name="connsiteX24-1131" fmla="*/ 17035 w 21594"/>
                <a:gd name="connsiteY24-1132" fmla="*/ 6041 h 21487"/>
                <a:gd name="connsiteX25-1133" fmla="*/ 17039 w 21594"/>
                <a:gd name="connsiteY25-1134" fmla="*/ 9457 h 21487"/>
                <a:gd name="connsiteX26-1135" fmla="*/ 17132 w 21594"/>
                <a:gd name="connsiteY26-1136" fmla="*/ 9748 h 21487"/>
                <a:gd name="connsiteX27-1137" fmla="*/ 17232 w 21594"/>
                <a:gd name="connsiteY27-1138" fmla="*/ 9457 h 21487"/>
                <a:gd name="connsiteX28-1139" fmla="*/ 17227 w 21594"/>
                <a:gd name="connsiteY28-1140" fmla="*/ 6040 h 21487"/>
                <a:gd name="connsiteX29-1141" fmla="*/ 19269 w 21594"/>
                <a:gd name="connsiteY29-1142" fmla="*/ 536 h 21487"/>
                <a:gd name="connsiteX30-1143" fmla="*/ 21267 w 21594"/>
                <a:gd name="connsiteY30-1144" fmla="*/ 6042 h 21487"/>
                <a:gd name="connsiteX31-1145" fmla="*/ 21271 w 21594"/>
                <a:gd name="connsiteY31-1146" fmla="*/ 13317 h 21487"/>
                <a:gd name="connsiteX32-1147" fmla="*/ 21176 w 21594"/>
                <a:gd name="connsiteY32-1148" fmla="*/ 13317 h 21487"/>
                <a:gd name="connsiteX33-1149" fmla="*/ 21139 w 21594"/>
                <a:gd name="connsiteY33-1150" fmla="*/ 13380 h 21487"/>
                <a:gd name="connsiteX34-1151" fmla="*/ 21135 w 21594"/>
                <a:gd name="connsiteY34-1152" fmla="*/ 13523 h 21487"/>
                <a:gd name="connsiteX35-1153" fmla="*/ 21323 w 21594"/>
                <a:gd name="connsiteY35-1154" fmla="*/ 14703 h 21487"/>
                <a:gd name="connsiteX36-1155" fmla="*/ 21363 w 21594"/>
                <a:gd name="connsiteY36-1156" fmla="*/ 14780 h 21487"/>
                <a:gd name="connsiteX37-1157" fmla="*/ 21403 w 21594"/>
                <a:gd name="connsiteY37-1158" fmla="*/ 14703 h 21487"/>
                <a:gd name="connsiteX38-1159" fmla="*/ 21592 w 21594"/>
                <a:gd name="connsiteY38-1160" fmla="*/ 13519 h 21487"/>
                <a:gd name="connsiteX39-1161" fmla="*/ 21585 w 21594"/>
                <a:gd name="connsiteY39-1162" fmla="*/ 13377 h 21487"/>
                <a:gd name="connsiteX40-1163" fmla="*/ 21546 w 21594"/>
                <a:gd name="connsiteY40-1164" fmla="*/ 13316 h 21487"/>
                <a:gd name="connsiteX41-1165" fmla="*/ 21454 w 21594"/>
                <a:gd name="connsiteY41-1166" fmla="*/ 13316 h 21487"/>
                <a:gd name="connsiteX42-1167" fmla="*/ 21456 w 21594"/>
                <a:gd name="connsiteY42-1168" fmla="*/ 6046 h 21487"/>
                <a:gd name="connsiteX43-1169" fmla="*/ 19287 w 21594"/>
                <a:gd name="connsiteY43-1170" fmla="*/ 1 h 21487"/>
                <a:gd name="connsiteX44-1171" fmla="*/ 2387 w 21594"/>
                <a:gd name="connsiteY44-1172" fmla="*/ 8 h 21487"/>
                <a:gd name="connsiteX45-1173" fmla="*/ 135 w 21594"/>
                <a:gd name="connsiteY45-1174" fmla="*/ 6048 h 21487"/>
                <a:gd name="connsiteX46-1175" fmla="*/ 139 w 21594"/>
                <a:gd name="connsiteY46-1176" fmla="*/ 12147 h 21487"/>
                <a:gd name="connsiteX47-1177" fmla="*/ 246 w 21594"/>
                <a:gd name="connsiteY47-1178" fmla="*/ 12419 h 21487"/>
                <a:gd name="connsiteX48-1179" fmla="*/ 326 w 21594"/>
                <a:gd name="connsiteY48-1180" fmla="*/ 12147 h 21487"/>
                <a:gd name="connsiteX49-1181" fmla="*/ 327 w 21594"/>
                <a:gd name="connsiteY49-1182" fmla="*/ 6047 h 21487"/>
                <a:gd name="connsiteX50-1183" fmla="*/ 2368 w 21594"/>
                <a:gd name="connsiteY50-1184" fmla="*/ 543 h 21487"/>
                <a:gd name="connsiteX51-1185" fmla="*/ 4366 w 21594"/>
                <a:gd name="connsiteY51-1186" fmla="*/ 6049 h 21487"/>
                <a:gd name="connsiteX52-1187" fmla="*/ 4365 w 21594"/>
                <a:gd name="connsiteY52-1188" fmla="*/ 9349 h 21487"/>
                <a:gd name="connsiteX53-1189" fmla="*/ 4277 w 21594"/>
                <a:gd name="connsiteY53-1190" fmla="*/ 9349 h 21487"/>
                <a:gd name="connsiteX54-1191" fmla="*/ 4240 w 21594"/>
                <a:gd name="connsiteY54-1192" fmla="*/ 9412 h 21487"/>
                <a:gd name="connsiteX55-1193" fmla="*/ 4236 w 21594"/>
                <a:gd name="connsiteY55-1194" fmla="*/ 9555 h 21487"/>
                <a:gd name="connsiteX56-1195" fmla="*/ 4424 w 21594"/>
                <a:gd name="connsiteY56-1196" fmla="*/ 10735 h 21487"/>
                <a:gd name="connsiteX57-1197" fmla="*/ 4463 w 21594"/>
                <a:gd name="connsiteY57-1198" fmla="*/ 10812 h 21487"/>
                <a:gd name="connsiteX58-1199" fmla="*/ 4504 w 21594"/>
                <a:gd name="connsiteY58-1200" fmla="*/ 10735 h 21487"/>
                <a:gd name="connsiteX59-1201" fmla="*/ 4692 w 21594"/>
                <a:gd name="connsiteY59-1202" fmla="*/ 9551 h 21487"/>
                <a:gd name="connsiteX60-1203" fmla="*/ 4686 w 21594"/>
                <a:gd name="connsiteY60-1204" fmla="*/ 9409 h 21487"/>
                <a:gd name="connsiteX61-1205" fmla="*/ 4647 w 21594"/>
                <a:gd name="connsiteY61-1206" fmla="*/ 9348 h 21487"/>
                <a:gd name="connsiteX62-1207" fmla="*/ 4554 w 21594"/>
                <a:gd name="connsiteY62-1208" fmla="*/ 9348 h 21487"/>
                <a:gd name="connsiteX63-1209" fmla="*/ 4555 w 21594"/>
                <a:gd name="connsiteY63-1210" fmla="*/ 6053 h 21487"/>
                <a:gd name="connsiteX64-1211" fmla="*/ 2387 w 21594"/>
                <a:gd name="connsiteY64-1212" fmla="*/ 8 h 21487"/>
                <a:gd name="connsiteX65-1213" fmla="*/ 8681 w 21594"/>
                <a:gd name="connsiteY65-1214" fmla="*/ 10845 h 21487"/>
                <a:gd name="connsiteX66-1215" fmla="*/ 8641 w 21594"/>
                <a:gd name="connsiteY66-1216" fmla="*/ 10922 h 21487"/>
                <a:gd name="connsiteX67-1217" fmla="*/ 8452 w 21594"/>
                <a:gd name="connsiteY67-1218" fmla="*/ 12106 h 21487"/>
                <a:gd name="connsiteX68-1219" fmla="*/ 8459 w 21594"/>
                <a:gd name="connsiteY68-1220" fmla="*/ 12249 h 21487"/>
                <a:gd name="connsiteX69-1221" fmla="*/ 8498 w 21594"/>
                <a:gd name="connsiteY69-1222" fmla="*/ 12310 h 21487"/>
                <a:gd name="connsiteX70-1223" fmla="*/ 8591 w 21594"/>
                <a:gd name="connsiteY70-1224" fmla="*/ 12310 h 21487"/>
                <a:gd name="connsiteX71-1225" fmla="*/ 8590 w 21594"/>
                <a:gd name="connsiteY71-1226" fmla="*/ 15448 h 21487"/>
                <a:gd name="connsiteX72-1227" fmla="*/ 6549 w 21594"/>
                <a:gd name="connsiteY72-1228" fmla="*/ 20951 h 21487"/>
                <a:gd name="connsiteX73-1229" fmla="*/ 4551 w 21594"/>
                <a:gd name="connsiteY73-1230" fmla="*/ 15446 h 21487"/>
                <a:gd name="connsiteX74-1231" fmla="*/ 4552 w 21594"/>
                <a:gd name="connsiteY74-1232" fmla="*/ 12020 h 21487"/>
                <a:gd name="connsiteX75-1233" fmla="*/ 4472 w 21594"/>
                <a:gd name="connsiteY75-1234" fmla="*/ 11738 h 21487"/>
                <a:gd name="connsiteX76-1235" fmla="*/ 4363 w 21594"/>
                <a:gd name="connsiteY76-1236" fmla="*/ 12020 h 21487"/>
                <a:gd name="connsiteX77-1237" fmla="*/ 4362 w 21594"/>
                <a:gd name="connsiteY77-1238" fmla="*/ 15442 h 21487"/>
                <a:gd name="connsiteX78-1239" fmla="*/ 6530 w 21594"/>
                <a:gd name="connsiteY78-1240" fmla="*/ 21487 h 21487"/>
                <a:gd name="connsiteX79-1241" fmla="*/ 8782 w 21594"/>
                <a:gd name="connsiteY79-1242" fmla="*/ 15446 h 21487"/>
                <a:gd name="connsiteX80-1243" fmla="*/ 8780 w 21594"/>
                <a:gd name="connsiteY80-1244" fmla="*/ 12309 h 21487"/>
                <a:gd name="connsiteX81-1245" fmla="*/ 8868 w 21594"/>
                <a:gd name="connsiteY81-1246" fmla="*/ 12309 h 21487"/>
                <a:gd name="connsiteX82-1247" fmla="*/ 8905 w 21594"/>
                <a:gd name="connsiteY82-1248" fmla="*/ 12245 h 21487"/>
                <a:gd name="connsiteX83-1249" fmla="*/ 8909 w 21594"/>
                <a:gd name="connsiteY83-1250" fmla="*/ 12103 h 21487"/>
                <a:gd name="connsiteX84-1251" fmla="*/ 8721 w 21594"/>
                <a:gd name="connsiteY84-1252" fmla="*/ 10922 h 21487"/>
                <a:gd name="connsiteX85-1253" fmla="*/ 8681 w 21594"/>
                <a:gd name="connsiteY85-1254" fmla="*/ 10845 h 21487"/>
                <a:gd name="connsiteX86-1255" fmla="*/ 17367 w 21594"/>
                <a:gd name="connsiteY86-1256" fmla="*/ 12245 h 21487"/>
                <a:gd name="connsiteX87-1257" fmla="*/ 16914 w 21594"/>
                <a:gd name="connsiteY87-1258" fmla="*/ 12106 h 21487"/>
                <a:gd name="connsiteX88-1259" fmla="*/ 16921 w 21594"/>
                <a:gd name="connsiteY88-1260" fmla="*/ 12249 h 21487"/>
                <a:gd name="connsiteX89-1261" fmla="*/ 16960 w 21594"/>
                <a:gd name="connsiteY89-1262" fmla="*/ 12310 h 21487"/>
                <a:gd name="connsiteX90-1263" fmla="*/ 17043 w 21594"/>
                <a:gd name="connsiteY90-1264" fmla="*/ 12310 h 21487"/>
                <a:gd name="connsiteX91-1265" fmla="*/ 17047 w 21594"/>
                <a:gd name="connsiteY91-1266" fmla="*/ 15448 h 21487"/>
                <a:gd name="connsiteX92-1267" fmla="*/ 15005 w 21594"/>
                <a:gd name="connsiteY92-1268" fmla="*/ 20951 h 21487"/>
                <a:gd name="connsiteX93-1269" fmla="*/ 13007 w 21594"/>
                <a:gd name="connsiteY93-1270" fmla="*/ 15446 h 21487"/>
                <a:gd name="connsiteX94-1271" fmla="*/ 13008 w 21594"/>
                <a:gd name="connsiteY94-1272" fmla="*/ 12020 h 21487"/>
                <a:gd name="connsiteX95-1273" fmla="*/ 12928 w 21594"/>
                <a:gd name="connsiteY95-1274" fmla="*/ 11751 h 21487"/>
                <a:gd name="connsiteX96-1275" fmla="*/ 12819 w 21594"/>
                <a:gd name="connsiteY96-1276" fmla="*/ 12020 h 21487"/>
                <a:gd name="connsiteX97-1277" fmla="*/ 12818 w 21594"/>
                <a:gd name="connsiteY97-1278" fmla="*/ 15442 h 21487"/>
                <a:gd name="connsiteX98-1279" fmla="*/ 14986 w 21594"/>
                <a:gd name="connsiteY98-1280" fmla="*/ 21487 h 21487"/>
                <a:gd name="connsiteX99-1281" fmla="*/ 17239 w 21594"/>
                <a:gd name="connsiteY99-1282" fmla="*/ 15446 h 21487"/>
                <a:gd name="connsiteX100-1283" fmla="*/ 17330 w 21594"/>
                <a:gd name="connsiteY100-1284" fmla="*/ 12309 h 21487"/>
                <a:gd name="connsiteX101-1285" fmla="*/ 17367 w 21594"/>
                <a:gd name="connsiteY101-1286" fmla="*/ 12245 h 21487"/>
                <a:gd name="connsiteX102-1287" fmla="*/ 231 w 21594"/>
                <a:gd name="connsiteY102-1288" fmla="*/ 13316 h 21487"/>
                <a:gd name="connsiteX103-1289" fmla="*/ 191 w 21594"/>
                <a:gd name="connsiteY103-1290" fmla="*/ 13393 h 21487"/>
                <a:gd name="connsiteX104-1291" fmla="*/ 2 w 21594"/>
                <a:gd name="connsiteY104-1292" fmla="*/ 14577 h 21487"/>
                <a:gd name="connsiteX105-1293" fmla="*/ 9 w 21594"/>
                <a:gd name="connsiteY105-1294" fmla="*/ 14720 h 21487"/>
                <a:gd name="connsiteX106-1295" fmla="*/ 48 w 21594"/>
                <a:gd name="connsiteY106-1296" fmla="*/ 14780 h 21487"/>
                <a:gd name="connsiteX107-1297" fmla="*/ 137 w 21594"/>
                <a:gd name="connsiteY107-1298" fmla="*/ 14780 h 21487"/>
                <a:gd name="connsiteX108-1299" fmla="*/ 137 w 21594"/>
                <a:gd name="connsiteY108-1300" fmla="*/ 17618 h 21487"/>
                <a:gd name="connsiteX109-1301" fmla="*/ 143 w 21594"/>
                <a:gd name="connsiteY109-1302" fmla="*/ 17844 h 21487"/>
                <a:gd name="connsiteX110-1303" fmla="*/ 200 w 21594"/>
                <a:gd name="connsiteY110-1304" fmla="*/ 18000 h 21487"/>
                <a:gd name="connsiteX111-1305" fmla="*/ 232 w 21594"/>
                <a:gd name="connsiteY111-1306" fmla="*/ 18015 h 21487"/>
                <a:gd name="connsiteX112-1307" fmla="*/ 264 w 21594"/>
                <a:gd name="connsiteY112-1308" fmla="*/ 18000 h 21487"/>
                <a:gd name="connsiteX113-1309" fmla="*/ 321 w 21594"/>
                <a:gd name="connsiteY113-1310" fmla="*/ 17844 h 21487"/>
                <a:gd name="connsiteX114-1311" fmla="*/ 327 w 21594"/>
                <a:gd name="connsiteY114-1312" fmla="*/ 17618 h 21487"/>
                <a:gd name="connsiteX115-1313" fmla="*/ 327 w 21594"/>
                <a:gd name="connsiteY115-1314" fmla="*/ 14779 h 21487"/>
                <a:gd name="connsiteX116-1315" fmla="*/ 418 w 21594"/>
                <a:gd name="connsiteY116-1316" fmla="*/ 14779 h 21487"/>
                <a:gd name="connsiteX117-1317" fmla="*/ 455 w 21594"/>
                <a:gd name="connsiteY117-1318" fmla="*/ 14716 h 21487"/>
                <a:gd name="connsiteX118-1319" fmla="*/ 460 w 21594"/>
                <a:gd name="connsiteY118-1320" fmla="*/ 14573 h 21487"/>
                <a:gd name="connsiteX119-1321" fmla="*/ 271 w 21594"/>
                <a:gd name="connsiteY119-1322" fmla="*/ 13393 h 21487"/>
                <a:gd name="connsiteX120-1323" fmla="*/ 231 w 21594"/>
                <a:gd name="connsiteY120-1324" fmla="*/ 13316 h 21487"/>
                <a:gd name="connsiteX121-1325" fmla="*/ 232 w 21594"/>
                <a:gd name="connsiteY121-1326" fmla="*/ 18625 h 21487"/>
                <a:gd name="connsiteX122-1327" fmla="*/ 164 w 21594"/>
                <a:gd name="connsiteY122-1328" fmla="*/ 18703 h 21487"/>
                <a:gd name="connsiteX123-1329" fmla="*/ 164 w 21594"/>
                <a:gd name="connsiteY123-1330" fmla="*/ 19073 h 21487"/>
                <a:gd name="connsiteX124-1331" fmla="*/ 299 w 21594"/>
                <a:gd name="connsiteY124-1332" fmla="*/ 19073 h 21487"/>
                <a:gd name="connsiteX125-1333" fmla="*/ 299 w 21594"/>
                <a:gd name="connsiteY125-1334" fmla="*/ 18703 h 21487"/>
                <a:gd name="connsiteX126-1335" fmla="*/ 232 w 21594"/>
                <a:gd name="connsiteY126-1336" fmla="*/ 18625 h 21487"/>
                <a:gd name="connsiteX127-1337" fmla="*/ 232 w 21594"/>
                <a:gd name="connsiteY127-1338" fmla="*/ 19748 h 21487"/>
                <a:gd name="connsiteX128-1339" fmla="*/ 164 w 21594"/>
                <a:gd name="connsiteY128-1340" fmla="*/ 19826 h 21487"/>
                <a:gd name="connsiteX129-1341" fmla="*/ 164 w 21594"/>
                <a:gd name="connsiteY129-1342" fmla="*/ 20196 h 21487"/>
                <a:gd name="connsiteX130-1343" fmla="*/ 300 w 21594"/>
                <a:gd name="connsiteY130-1344" fmla="*/ 20196 h 21487"/>
                <a:gd name="connsiteX131-1345" fmla="*/ 300 w 21594"/>
                <a:gd name="connsiteY131-1346" fmla="*/ 19826 h 21487"/>
                <a:gd name="connsiteX132-1347" fmla="*/ 232 w 21594"/>
                <a:gd name="connsiteY132-1348" fmla="*/ 19748 h 21487"/>
                <a:gd name="connsiteX0-1349" fmla="*/ 10842 w 21594"/>
                <a:gd name="connsiteY0-1350" fmla="*/ 1 h 21487"/>
                <a:gd name="connsiteX1-1351" fmla="*/ 8590 w 21594"/>
                <a:gd name="connsiteY1-1352" fmla="*/ 6041 h 21487"/>
                <a:gd name="connsiteX2-1353" fmla="*/ 8592 w 21594"/>
                <a:gd name="connsiteY2-1354" fmla="*/ 9347 h 21487"/>
                <a:gd name="connsiteX3-1355" fmla="*/ 8592 w 21594"/>
                <a:gd name="connsiteY3-1356" fmla="*/ 9347 h 21487"/>
                <a:gd name="connsiteX4-1357" fmla="*/ 8592 w 21594"/>
                <a:gd name="connsiteY4-1358" fmla="*/ 9457 h 21487"/>
                <a:gd name="connsiteX5-1359" fmla="*/ 8700 w 21594"/>
                <a:gd name="connsiteY5-1360" fmla="*/ 9735 h 21487"/>
                <a:gd name="connsiteX6-1361" fmla="*/ 8781 w 21594"/>
                <a:gd name="connsiteY6-1362" fmla="*/ 9457 h 21487"/>
                <a:gd name="connsiteX7-1363" fmla="*/ 8782 w 21594"/>
                <a:gd name="connsiteY7-1364" fmla="*/ 6040 h 21487"/>
                <a:gd name="connsiteX8-1365" fmla="*/ 10823 w 21594"/>
                <a:gd name="connsiteY8-1366" fmla="*/ 536 h 21487"/>
                <a:gd name="connsiteX9-1367" fmla="*/ 12821 w 21594"/>
                <a:gd name="connsiteY9-1368" fmla="*/ 6042 h 21487"/>
                <a:gd name="connsiteX10-1369" fmla="*/ 12820 w 21594"/>
                <a:gd name="connsiteY10-1370" fmla="*/ 9349 h 21487"/>
                <a:gd name="connsiteX11-1371" fmla="*/ 12727 w 21594"/>
                <a:gd name="connsiteY11-1372" fmla="*/ 9349 h 21487"/>
                <a:gd name="connsiteX12-1373" fmla="*/ 12689 w 21594"/>
                <a:gd name="connsiteY12-1374" fmla="*/ 9412 h 21487"/>
                <a:gd name="connsiteX13-1375" fmla="*/ 12685 w 21594"/>
                <a:gd name="connsiteY13-1376" fmla="*/ 9555 h 21487"/>
                <a:gd name="connsiteX14-1377" fmla="*/ 12873 w 21594"/>
                <a:gd name="connsiteY14-1378" fmla="*/ 10735 h 21487"/>
                <a:gd name="connsiteX15-1379" fmla="*/ 12913 w 21594"/>
                <a:gd name="connsiteY15-1380" fmla="*/ 10812 h 21487"/>
                <a:gd name="connsiteX16-1381" fmla="*/ 12953 w 21594"/>
                <a:gd name="connsiteY16-1382" fmla="*/ 10735 h 21487"/>
                <a:gd name="connsiteX17-1383" fmla="*/ 13142 w 21594"/>
                <a:gd name="connsiteY17-1384" fmla="*/ 9551 h 21487"/>
                <a:gd name="connsiteX18-1385" fmla="*/ 13135 w 21594"/>
                <a:gd name="connsiteY18-1386" fmla="*/ 9409 h 21487"/>
                <a:gd name="connsiteX19-1387" fmla="*/ 13096 w 21594"/>
                <a:gd name="connsiteY19-1388" fmla="*/ 9348 h 21487"/>
                <a:gd name="connsiteX20-1389" fmla="*/ 13009 w 21594"/>
                <a:gd name="connsiteY20-1390" fmla="*/ 9348 h 21487"/>
                <a:gd name="connsiteX21-1391" fmla="*/ 13011 w 21594"/>
                <a:gd name="connsiteY21-1392" fmla="*/ 6046 h 21487"/>
                <a:gd name="connsiteX22-1393" fmla="*/ 10842 w 21594"/>
                <a:gd name="connsiteY22-1394" fmla="*/ 1 h 21487"/>
                <a:gd name="connsiteX23-1395" fmla="*/ 19287 w 21594"/>
                <a:gd name="connsiteY23-1396" fmla="*/ 1 h 21487"/>
                <a:gd name="connsiteX24-1397" fmla="*/ 17035 w 21594"/>
                <a:gd name="connsiteY24-1398" fmla="*/ 6041 h 21487"/>
                <a:gd name="connsiteX25-1399" fmla="*/ 17039 w 21594"/>
                <a:gd name="connsiteY25-1400" fmla="*/ 9457 h 21487"/>
                <a:gd name="connsiteX26-1401" fmla="*/ 17132 w 21594"/>
                <a:gd name="connsiteY26-1402" fmla="*/ 9748 h 21487"/>
                <a:gd name="connsiteX27-1403" fmla="*/ 17232 w 21594"/>
                <a:gd name="connsiteY27-1404" fmla="*/ 9457 h 21487"/>
                <a:gd name="connsiteX28-1405" fmla="*/ 17227 w 21594"/>
                <a:gd name="connsiteY28-1406" fmla="*/ 6040 h 21487"/>
                <a:gd name="connsiteX29-1407" fmla="*/ 19269 w 21594"/>
                <a:gd name="connsiteY29-1408" fmla="*/ 536 h 21487"/>
                <a:gd name="connsiteX30-1409" fmla="*/ 21267 w 21594"/>
                <a:gd name="connsiteY30-1410" fmla="*/ 6042 h 21487"/>
                <a:gd name="connsiteX31-1411" fmla="*/ 21271 w 21594"/>
                <a:gd name="connsiteY31-1412" fmla="*/ 13317 h 21487"/>
                <a:gd name="connsiteX32-1413" fmla="*/ 21176 w 21594"/>
                <a:gd name="connsiteY32-1414" fmla="*/ 13317 h 21487"/>
                <a:gd name="connsiteX33-1415" fmla="*/ 21139 w 21594"/>
                <a:gd name="connsiteY33-1416" fmla="*/ 13380 h 21487"/>
                <a:gd name="connsiteX34-1417" fmla="*/ 21135 w 21594"/>
                <a:gd name="connsiteY34-1418" fmla="*/ 13523 h 21487"/>
                <a:gd name="connsiteX35-1419" fmla="*/ 21323 w 21594"/>
                <a:gd name="connsiteY35-1420" fmla="*/ 14703 h 21487"/>
                <a:gd name="connsiteX36-1421" fmla="*/ 21363 w 21594"/>
                <a:gd name="connsiteY36-1422" fmla="*/ 14780 h 21487"/>
                <a:gd name="connsiteX37-1423" fmla="*/ 21403 w 21594"/>
                <a:gd name="connsiteY37-1424" fmla="*/ 14703 h 21487"/>
                <a:gd name="connsiteX38-1425" fmla="*/ 21592 w 21594"/>
                <a:gd name="connsiteY38-1426" fmla="*/ 13519 h 21487"/>
                <a:gd name="connsiteX39-1427" fmla="*/ 21585 w 21594"/>
                <a:gd name="connsiteY39-1428" fmla="*/ 13377 h 21487"/>
                <a:gd name="connsiteX40-1429" fmla="*/ 21546 w 21594"/>
                <a:gd name="connsiteY40-1430" fmla="*/ 13316 h 21487"/>
                <a:gd name="connsiteX41-1431" fmla="*/ 21454 w 21594"/>
                <a:gd name="connsiteY41-1432" fmla="*/ 13316 h 21487"/>
                <a:gd name="connsiteX42-1433" fmla="*/ 21456 w 21594"/>
                <a:gd name="connsiteY42-1434" fmla="*/ 6046 h 21487"/>
                <a:gd name="connsiteX43-1435" fmla="*/ 19287 w 21594"/>
                <a:gd name="connsiteY43-1436" fmla="*/ 1 h 21487"/>
                <a:gd name="connsiteX44-1437" fmla="*/ 2387 w 21594"/>
                <a:gd name="connsiteY44-1438" fmla="*/ 8 h 21487"/>
                <a:gd name="connsiteX45-1439" fmla="*/ 135 w 21594"/>
                <a:gd name="connsiteY45-1440" fmla="*/ 6048 h 21487"/>
                <a:gd name="connsiteX46-1441" fmla="*/ 139 w 21594"/>
                <a:gd name="connsiteY46-1442" fmla="*/ 12147 h 21487"/>
                <a:gd name="connsiteX47-1443" fmla="*/ 246 w 21594"/>
                <a:gd name="connsiteY47-1444" fmla="*/ 12419 h 21487"/>
                <a:gd name="connsiteX48-1445" fmla="*/ 326 w 21594"/>
                <a:gd name="connsiteY48-1446" fmla="*/ 12147 h 21487"/>
                <a:gd name="connsiteX49-1447" fmla="*/ 327 w 21594"/>
                <a:gd name="connsiteY49-1448" fmla="*/ 6047 h 21487"/>
                <a:gd name="connsiteX50-1449" fmla="*/ 2368 w 21594"/>
                <a:gd name="connsiteY50-1450" fmla="*/ 543 h 21487"/>
                <a:gd name="connsiteX51-1451" fmla="*/ 4366 w 21594"/>
                <a:gd name="connsiteY51-1452" fmla="*/ 6049 h 21487"/>
                <a:gd name="connsiteX52-1453" fmla="*/ 4365 w 21594"/>
                <a:gd name="connsiteY52-1454" fmla="*/ 9349 h 21487"/>
                <a:gd name="connsiteX53-1455" fmla="*/ 4277 w 21594"/>
                <a:gd name="connsiteY53-1456" fmla="*/ 9349 h 21487"/>
                <a:gd name="connsiteX54-1457" fmla="*/ 4240 w 21594"/>
                <a:gd name="connsiteY54-1458" fmla="*/ 9412 h 21487"/>
                <a:gd name="connsiteX55-1459" fmla="*/ 4236 w 21594"/>
                <a:gd name="connsiteY55-1460" fmla="*/ 9555 h 21487"/>
                <a:gd name="connsiteX56-1461" fmla="*/ 4424 w 21594"/>
                <a:gd name="connsiteY56-1462" fmla="*/ 10735 h 21487"/>
                <a:gd name="connsiteX57-1463" fmla="*/ 4463 w 21594"/>
                <a:gd name="connsiteY57-1464" fmla="*/ 10812 h 21487"/>
                <a:gd name="connsiteX58-1465" fmla="*/ 4504 w 21594"/>
                <a:gd name="connsiteY58-1466" fmla="*/ 10735 h 21487"/>
                <a:gd name="connsiteX59-1467" fmla="*/ 4692 w 21594"/>
                <a:gd name="connsiteY59-1468" fmla="*/ 9551 h 21487"/>
                <a:gd name="connsiteX60-1469" fmla="*/ 4686 w 21594"/>
                <a:gd name="connsiteY60-1470" fmla="*/ 9409 h 21487"/>
                <a:gd name="connsiteX61-1471" fmla="*/ 4647 w 21594"/>
                <a:gd name="connsiteY61-1472" fmla="*/ 9348 h 21487"/>
                <a:gd name="connsiteX62-1473" fmla="*/ 4554 w 21594"/>
                <a:gd name="connsiteY62-1474" fmla="*/ 9348 h 21487"/>
                <a:gd name="connsiteX63-1475" fmla="*/ 4555 w 21594"/>
                <a:gd name="connsiteY63-1476" fmla="*/ 6053 h 21487"/>
                <a:gd name="connsiteX64-1477" fmla="*/ 2387 w 21594"/>
                <a:gd name="connsiteY64-1478" fmla="*/ 8 h 21487"/>
                <a:gd name="connsiteX65-1479" fmla="*/ 8681 w 21594"/>
                <a:gd name="connsiteY65-1480" fmla="*/ 10845 h 21487"/>
                <a:gd name="connsiteX66-1481" fmla="*/ 8641 w 21594"/>
                <a:gd name="connsiteY66-1482" fmla="*/ 10922 h 21487"/>
                <a:gd name="connsiteX67-1483" fmla="*/ 8452 w 21594"/>
                <a:gd name="connsiteY67-1484" fmla="*/ 12106 h 21487"/>
                <a:gd name="connsiteX68-1485" fmla="*/ 8459 w 21594"/>
                <a:gd name="connsiteY68-1486" fmla="*/ 12249 h 21487"/>
                <a:gd name="connsiteX69-1487" fmla="*/ 8498 w 21594"/>
                <a:gd name="connsiteY69-1488" fmla="*/ 12310 h 21487"/>
                <a:gd name="connsiteX70-1489" fmla="*/ 8591 w 21594"/>
                <a:gd name="connsiteY70-1490" fmla="*/ 12310 h 21487"/>
                <a:gd name="connsiteX71-1491" fmla="*/ 8590 w 21594"/>
                <a:gd name="connsiteY71-1492" fmla="*/ 15448 h 21487"/>
                <a:gd name="connsiteX72-1493" fmla="*/ 6549 w 21594"/>
                <a:gd name="connsiteY72-1494" fmla="*/ 20951 h 21487"/>
                <a:gd name="connsiteX73-1495" fmla="*/ 4551 w 21594"/>
                <a:gd name="connsiteY73-1496" fmla="*/ 15446 h 21487"/>
                <a:gd name="connsiteX74-1497" fmla="*/ 4552 w 21594"/>
                <a:gd name="connsiteY74-1498" fmla="*/ 12020 h 21487"/>
                <a:gd name="connsiteX75-1499" fmla="*/ 4472 w 21594"/>
                <a:gd name="connsiteY75-1500" fmla="*/ 11738 h 21487"/>
                <a:gd name="connsiteX76-1501" fmla="*/ 4363 w 21594"/>
                <a:gd name="connsiteY76-1502" fmla="*/ 12020 h 21487"/>
                <a:gd name="connsiteX77-1503" fmla="*/ 4362 w 21594"/>
                <a:gd name="connsiteY77-1504" fmla="*/ 15442 h 21487"/>
                <a:gd name="connsiteX78-1505" fmla="*/ 6530 w 21594"/>
                <a:gd name="connsiteY78-1506" fmla="*/ 21487 h 21487"/>
                <a:gd name="connsiteX79-1507" fmla="*/ 8782 w 21594"/>
                <a:gd name="connsiteY79-1508" fmla="*/ 15446 h 21487"/>
                <a:gd name="connsiteX80-1509" fmla="*/ 8780 w 21594"/>
                <a:gd name="connsiteY80-1510" fmla="*/ 12309 h 21487"/>
                <a:gd name="connsiteX81-1511" fmla="*/ 8868 w 21594"/>
                <a:gd name="connsiteY81-1512" fmla="*/ 12309 h 21487"/>
                <a:gd name="connsiteX82-1513" fmla="*/ 8905 w 21594"/>
                <a:gd name="connsiteY82-1514" fmla="*/ 12245 h 21487"/>
                <a:gd name="connsiteX83-1515" fmla="*/ 8909 w 21594"/>
                <a:gd name="connsiteY83-1516" fmla="*/ 12103 h 21487"/>
                <a:gd name="connsiteX84-1517" fmla="*/ 8721 w 21594"/>
                <a:gd name="connsiteY84-1518" fmla="*/ 10922 h 21487"/>
                <a:gd name="connsiteX85-1519" fmla="*/ 8681 w 21594"/>
                <a:gd name="connsiteY85-1520" fmla="*/ 10845 h 21487"/>
                <a:gd name="connsiteX86-1521" fmla="*/ 17330 w 21594"/>
                <a:gd name="connsiteY86-1522" fmla="*/ 12309 h 21487"/>
                <a:gd name="connsiteX87-1523" fmla="*/ 16914 w 21594"/>
                <a:gd name="connsiteY87-1524" fmla="*/ 12106 h 21487"/>
                <a:gd name="connsiteX88-1525" fmla="*/ 16921 w 21594"/>
                <a:gd name="connsiteY88-1526" fmla="*/ 12249 h 21487"/>
                <a:gd name="connsiteX89-1527" fmla="*/ 16960 w 21594"/>
                <a:gd name="connsiteY89-1528" fmla="*/ 12310 h 21487"/>
                <a:gd name="connsiteX90-1529" fmla="*/ 17043 w 21594"/>
                <a:gd name="connsiteY90-1530" fmla="*/ 12310 h 21487"/>
                <a:gd name="connsiteX91-1531" fmla="*/ 17047 w 21594"/>
                <a:gd name="connsiteY91-1532" fmla="*/ 15448 h 21487"/>
                <a:gd name="connsiteX92-1533" fmla="*/ 15005 w 21594"/>
                <a:gd name="connsiteY92-1534" fmla="*/ 20951 h 21487"/>
                <a:gd name="connsiteX93-1535" fmla="*/ 13007 w 21594"/>
                <a:gd name="connsiteY93-1536" fmla="*/ 15446 h 21487"/>
                <a:gd name="connsiteX94-1537" fmla="*/ 13008 w 21594"/>
                <a:gd name="connsiteY94-1538" fmla="*/ 12020 h 21487"/>
                <a:gd name="connsiteX95-1539" fmla="*/ 12928 w 21594"/>
                <a:gd name="connsiteY95-1540" fmla="*/ 11751 h 21487"/>
                <a:gd name="connsiteX96-1541" fmla="*/ 12819 w 21594"/>
                <a:gd name="connsiteY96-1542" fmla="*/ 12020 h 21487"/>
                <a:gd name="connsiteX97-1543" fmla="*/ 12818 w 21594"/>
                <a:gd name="connsiteY97-1544" fmla="*/ 15442 h 21487"/>
                <a:gd name="connsiteX98-1545" fmla="*/ 14986 w 21594"/>
                <a:gd name="connsiteY98-1546" fmla="*/ 21487 h 21487"/>
                <a:gd name="connsiteX99-1547" fmla="*/ 17239 w 21594"/>
                <a:gd name="connsiteY99-1548" fmla="*/ 15446 h 21487"/>
                <a:gd name="connsiteX100-1549" fmla="*/ 17330 w 21594"/>
                <a:gd name="connsiteY100-1550" fmla="*/ 12309 h 21487"/>
                <a:gd name="connsiteX101-1551" fmla="*/ 231 w 21594"/>
                <a:gd name="connsiteY101-1552" fmla="*/ 13316 h 21487"/>
                <a:gd name="connsiteX102-1553" fmla="*/ 191 w 21594"/>
                <a:gd name="connsiteY102-1554" fmla="*/ 13393 h 21487"/>
                <a:gd name="connsiteX103-1555" fmla="*/ 2 w 21594"/>
                <a:gd name="connsiteY103-1556" fmla="*/ 14577 h 21487"/>
                <a:gd name="connsiteX104-1557" fmla="*/ 9 w 21594"/>
                <a:gd name="connsiteY104-1558" fmla="*/ 14720 h 21487"/>
                <a:gd name="connsiteX105-1559" fmla="*/ 48 w 21594"/>
                <a:gd name="connsiteY105-1560" fmla="*/ 14780 h 21487"/>
                <a:gd name="connsiteX106-1561" fmla="*/ 137 w 21594"/>
                <a:gd name="connsiteY106-1562" fmla="*/ 14780 h 21487"/>
                <a:gd name="connsiteX107-1563" fmla="*/ 137 w 21594"/>
                <a:gd name="connsiteY107-1564" fmla="*/ 17618 h 21487"/>
                <a:gd name="connsiteX108-1565" fmla="*/ 143 w 21594"/>
                <a:gd name="connsiteY108-1566" fmla="*/ 17844 h 21487"/>
                <a:gd name="connsiteX109-1567" fmla="*/ 200 w 21594"/>
                <a:gd name="connsiteY109-1568" fmla="*/ 18000 h 21487"/>
                <a:gd name="connsiteX110-1569" fmla="*/ 232 w 21594"/>
                <a:gd name="connsiteY110-1570" fmla="*/ 18015 h 21487"/>
                <a:gd name="connsiteX111-1571" fmla="*/ 264 w 21594"/>
                <a:gd name="connsiteY111-1572" fmla="*/ 18000 h 21487"/>
                <a:gd name="connsiteX112-1573" fmla="*/ 321 w 21594"/>
                <a:gd name="connsiteY112-1574" fmla="*/ 17844 h 21487"/>
                <a:gd name="connsiteX113-1575" fmla="*/ 327 w 21594"/>
                <a:gd name="connsiteY113-1576" fmla="*/ 17618 h 21487"/>
                <a:gd name="connsiteX114-1577" fmla="*/ 327 w 21594"/>
                <a:gd name="connsiteY114-1578" fmla="*/ 14779 h 21487"/>
                <a:gd name="connsiteX115-1579" fmla="*/ 418 w 21594"/>
                <a:gd name="connsiteY115-1580" fmla="*/ 14779 h 21487"/>
                <a:gd name="connsiteX116-1581" fmla="*/ 455 w 21594"/>
                <a:gd name="connsiteY116-1582" fmla="*/ 14716 h 21487"/>
                <a:gd name="connsiteX117-1583" fmla="*/ 460 w 21594"/>
                <a:gd name="connsiteY117-1584" fmla="*/ 14573 h 21487"/>
                <a:gd name="connsiteX118-1585" fmla="*/ 271 w 21594"/>
                <a:gd name="connsiteY118-1586" fmla="*/ 13393 h 21487"/>
                <a:gd name="connsiteX119-1587" fmla="*/ 231 w 21594"/>
                <a:gd name="connsiteY119-1588" fmla="*/ 13316 h 21487"/>
                <a:gd name="connsiteX120-1589" fmla="*/ 232 w 21594"/>
                <a:gd name="connsiteY120-1590" fmla="*/ 18625 h 21487"/>
                <a:gd name="connsiteX121-1591" fmla="*/ 164 w 21594"/>
                <a:gd name="connsiteY121-1592" fmla="*/ 18703 h 21487"/>
                <a:gd name="connsiteX122-1593" fmla="*/ 164 w 21594"/>
                <a:gd name="connsiteY122-1594" fmla="*/ 19073 h 21487"/>
                <a:gd name="connsiteX123-1595" fmla="*/ 299 w 21594"/>
                <a:gd name="connsiteY123-1596" fmla="*/ 19073 h 21487"/>
                <a:gd name="connsiteX124-1597" fmla="*/ 299 w 21594"/>
                <a:gd name="connsiteY124-1598" fmla="*/ 18703 h 21487"/>
                <a:gd name="connsiteX125-1599" fmla="*/ 232 w 21594"/>
                <a:gd name="connsiteY125-1600" fmla="*/ 18625 h 21487"/>
                <a:gd name="connsiteX126-1601" fmla="*/ 232 w 21594"/>
                <a:gd name="connsiteY126-1602" fmla="*/ 19748 h 21487"/>
                <a:gd name="connsiteX127-1603" fmla="*/ 164 w 21594"/>
                <a:gd name="connsiteY127-1604" fmla="*/ 19826 h 21487"/>
                <a:gd name="connsiteX128-1605" fmla="*/ 164 w 21594"/>
                <a:gd name="connsiteY128-1606" fmla="*/ 20196 h 21487"/>
                <a:gd name="connsiteX129-1607" fmla="*/ 300 w 21594"/>
                <a:gd name="connsiteY129-1608" fmla="*/ 20196 h 21487"/>
                <a:gd name="connsiteX130-1609" fmla="*/ 300 w 21594"/>
                <a:gd name="connsiteY130-1610" fmla="*/ 19826 h 21487"/>
                <a:gd name="connsiteX131-1611" fmla="*/ 232 w 21594"/>
                <a:gd name="connsiteY131-1612" fmla="*/ 19748 h 21487"/>
                <a:gd name="connsiteX0-1613" fmla="*/ 10842 w 21594"/>
                <a:gd name="connsiteY0-1614" fmla="*/ 1 h 21487"/>
                <a:gd name="connsiteX1-1615" fmla="*/ 8590 w 21594"/>
                <a:gd name="connsiteY1-1616" fmla="*/ 6041 h 21487"/>
                <a:gd name="connsiteX2-1617" fmla="*/ 8592 w 21594"/>
                <a:gd name="connsiteY2-1618" fmla="*/ 9347 h 21487"/>
                <a:gd name="connsiteX3-1619" fmla="*/ 8592 w 21594"/>
                <a:gd name="connsiteY3-1620" fmla="*/ 9347 h 21487"/>
                <a:gd name="connsiteX4-1621" fmla="*/ 8592 w 21594"/>
                <a:gd name="connsiteY4-1622" fmla="*/ 9457 h 21487"/>
                <a:gd name="connsiteX5-1623" fmla="*/ 8700 w 21594"/>
                <a:gd name="connsiteY5-1624" fmla="*/ 9735 h 21487"/>
                <a:gd name="connsiteX6-1625" fmla="*/ 8781 w 21594"/>
                <a:gd name="connsiteY6-1626" fmla="*/ 9457 h 21487"/>
                <a:gd name="connsiteX7-1627" fmla="*/ 8782 w 21594"/>
                <a:gd name="connsiteY7-1628" fmla="*/ 6040 h 21487"/>
                <a:gd name="connsiteX8-1629" fmla="*/ 10823 w 21594"/>
                <a:gd name="connsiteY8-1630" fmla="*/ 536 h 21487"/>
                <a:gd name="connsiteX9-1631" fmla="*/ 12821 w 21594"/>
                <a:gd name="connsiteY9-1632" fmla="*/ 6042 h 21487"/>
                <a:gd name="connsiteX10-1633" fmla="*/ 12820 w 21594"/>
                <a:gd name="connsiteY10-1634" fmla="*/ 9349 h 21487"/>
                <a:gd name="connsiteX11-1635" fmla="*/ 12727 w 21594"/>
                <a:gd name="connsiteY11-1636" fmla="*/ 9349 h 21487"/>
                <a:gd name="connsiteX12-1637" fmla="*/ 12689 w 21594"/>
                <a:gd name="connsiteY12-1638" fmla="*/ 9412 h 21487"/>
                <a:gd name="connsiteX13-1639" fmla="*/ 12685 w 21594"/>
                <a:gd name="connsiteY13-1640" fmla="*/ 9555 h 21487"/>
                <a:gd name="connsiteX14-1641" fmla="*/ 12873 w 21594"/>
                <a:gd name="connsiteY14-1642" fmla="*/ 10735 h 21487"/>
                <a:gd name="connsiteX15-1643" fmla="*/ 12913 w 21594"/>
                <a:gd name="connsiteY15-1644" fmla="*/ 10812 h 21487"/>
                <a:gd name="connsiteX16-1645" fmla="*/ 12953 w 21594"/>
                <a:gd name="connsiteY16-1646" fmla="*/ 10735 h 21487"/>
                <a:gd name="connsiteX17-1647" fmla="*/ 13142 w 21594"/>
                <a:gd name="connsiteY17-1648" fmla="*/ 9551 h 21487"/>
                <a:gd name="connsiteX18-1649" fmla="*/ 13135 w 21594"/>
                <a:gd name="connsiteY18-1650" fmla="*/ 9409 h 21487"/>
                <a:gd name="connsiteX19-1651" fmla="*/ 13096 w 21594"/>
                <a:gd name="connsiteY19-1652" fmla="*/ 9348 h 21487"/>
                <a:gd name="connsiteX20-1653" fmla="*/ 13009 w 21594"/>
                <a:gd name="connsiteY20-1654" fmla="*/ 9348 h 21487"/>
                <a:gd name="connsiteX21-1655" fmla="*/ 13011 w 21594"/>
                <a:gd name="connsiteY21-1656" fmla="*/ 6046 h 21487"/>
                <a:gd name="connsiteX22-1657" fmla="*/ 10842 w 21594"/>
                <a:gd name="connsiteY22-1658" fmla="*/ 1 h 21487"/>
                <a:gd name="connsiteX23-1659" fmla="*/ 19287 w 21594"/>
                <a:gd name="connsiteY23-1660" fmla="*/ 1 h 21487"/>
                <a:gd name="connsiteX24-1661" fmla="*/ 17035 w 21594"/>
                <a:gd name="connsiteY24-1662" fmla="*/ 6041 h 21487"/>
                <a:gd name="connsiteX25-1663" fmla="*/ 17039 w 21594"/>
                <a:gd name="connsiteY25-1664" fmla="*/ 9457 h 21487"/>
                <a:gd name="connsiteX26-1665" fmla="*/ 17132 w 21594"/>
                <a:gd name="connsiteY26-1666" fmla="*/ 9748 h 21487"/>
                <a:gd name="connsiteX27-1667" fmla="*/ 17232 w 21594"/>
                <a:gd name="connsiteY27-1668" fmla="*/ 9457 h 21487"/>
                <a:gd name="connsiteX28-1669" fmla="*/ 17227 w 21594"/>
                <a:gd name="connsiteY28-1670" fmla="*/ 6040 h 21487"/>
                <a:gd name="connsiteX29-1671" fmla="*/ 19269 w 21594"/>
                <a:gd name="connsiteY29-1672" fmla="*/ 536 h 21487"/>
                <a:gd name="connsiteX30-1673" fmla="*/ 21267 w 21594"/>
                <a:gd name="connsiteY30-1674" fmla="*/ 6042 h 21487"/>
                <a:gd name="connsiteX31-1675" fmla="*/ 21271 w 21594"/>
                <a:gd name="connsiteY31-1676" fmla="*/ 13317 h 21487"/>
                <a:gd name="connsiteX32-1677" fmla="*/ 21176 w 21594"/>
                <a:gd name="connsiteY32-1678" fmla="*/ 13317 h 21487"/>
                <a:gd name="connsiteX33-1679" fmla="*/ 21139 w 21594"/>
                <a:gd name="connsiteY33-1680" fmla="*/ 13380 h 21487"/>
                <a:gd name="connsiteX34-1681" fmla="*/ 21135 w 21594"/>
                <a:gd name="connsiteY34-1682" fmla="*/ 13523 h 21487"/>
                <a:gd name="connsiteX35-1683" fmla="*/ 21323 w 21594"/>
                <a:gd name="connsiteY35-1684" fmla="*/ 14703 h 21487"/>
                <a:gd name="connsiteX36-1685" fmla="*/ 21363 w 21594"/>
                <a:gd name="connsiteY36-1686" fmla="*/ 14780 h 21487"/>
                <a:gd name="connsiteX37-1687" fmla="*/ 21403 w 21594"/>
                <a:gd name="connsiteY37-1688" fmla="*/ 14703 h 21487"/>
                <a:gd name="connsiteX38-1689" fmla="*/ 21592 w 21594"/>
                <a:gd name="connsiteY38-1690" fmla="*/ 13519 h 21487"/>
                <a:gd name="connsiteX39-1691" fmla="*/ 21585 w 21594"/>
                <a:gd name="connsiteY39-1692" fmla="*/ 13377 h 21487"/>
                <a:gd name="connsiteX40-1693" fmla="*/ 21546 w 21594"/>
                <a:gd name="connsiteY40-1694" fmla="*/ 13316 h 21487"/>
                <a:gd name="connsiteX41-1695" fmla="*/ 21454 w 21594"/>
                <a:gd name="connsiteY41-1696" fmla="*/ 13316 h 21487"/>
                <a:gd name="connsiteX42-1697" fmla="*/ 21456 w 21594"/>
                <a:gd name="connsiteY42-1698" fmla="*/ 6046 h 21487"/>
                <a:gd name="connsiteX43-1699" fmla="*/ 19287 w 21594"/>
                <a:gd name="connsiteY43-1700" fmla="*/ 1 h 21487"/>
                <a:gd name="connsiteX44-1701" fmla="*/ 2387 w 21594"/>
                <a:gd name="connsiteY44-1702" fmla="*/ 8 h 21487"/>
                <a:gd name="connsiteX45-1703" fmla="*/ 135 w 21594"/>
                <a:gd name="connsiteY45-1704" fmla="*/ 6048 h 21487"/>
                <a:gd name="connsiteX46-1705" fmla="*/ 139 w 21594"/>
                <a:gd name="connsiteY46-1706" fmla="*/ 12147 h 21487"/>
                <a:gd name="connsiteX47-1707" fmla="*/ 246 w 21594"/>
                <a:gd name="connsiteY47-1708" fmla="*/ 12419 h 21487"/>
                <a:gd name="connsiteX48-1709" fmla="*/ 326 w 21594"/>
                <a:gd name="connsiteY48-1710" fmla="*/ 12147 h 21487"/>
                <a:gd name="connsiteX49-1711" fmla="*/ 327 w 21594"/>
                <a:gd name="connsiteY49-1712" fmla="*/ 6047 h 21487"/>
                <a:gd name="connsiteX50-1713" fmla="*/ 2368 w 21594"/>
                <a:gd name="connsiteY50-1714" fmla="*/ 543 h 21487"/>
                <a:gd name="connsiteX51-1715" fmla="*/ 4366 w 21594"/>
                <a:gd name="connsiteY51-1716" fmla="*/ 6049 h 21487"/>
                <a:gd name="connsiteX52-1717" fmla="*/ 4365 w 21594"/>
                <a:gd name="connsiteY52-1718" fmla="*/ 9349 h 21487"/>
                <a:gd name="connsiteX53-1719" fmla="*/ 4277 w 21594"/>
                <a:gd name="connsiteY53-1720" fmla="*/ 9349 h 21487"/>
                <a:gd name="connsiteX54-1721" fmla="*/ 4240 w 21594"/>
                <a:gd name="connsiteY54-1722" fmla="*/ 9412 h 21487"/>
                <a:gd name="connsiteX55-1723" fmla="*/ 4236 w 21594"/>
                <a:gd name="connsiteY55-1724" fmla="*/ 9555 h 21487"/>
                <a:gd name="connsiteX56-1725" fmla="*/ 4424 w 21594"/>
                <a:gd name="connsiteY56-1726" fmla="*/ 10735 h 21487"/>
                <a:gd name="connsiteX57-1727" fmla="*/ 4463 w 21594"/>
                <a:gd name="connsiteY57-1728" fmla="*/ 10812 h 21487"/>
                <a:gd name="connsiteX58-1729" fmla="*/ 4504 w 21594"/>
                <a:gd name="connsiteY58-1730" fmla="*/ 10735 h 21487"/>
                <a:gd name="connsiteX59-1731" fmla="*/ 4692 w 21594"/>
                <a:gd name="connsiteY59-1732" fmla="*/ 9551 h 21487"/>
                <a:gd name="connsiteX60-1733" fmla="*/ 4686 w 21594"/>
                <a:gd name="connsiteY60-1734" fmla="*/ 9409 h 21487"/>
                <a:gd name="connsiteX61-1735" fmla="*/ 4647 w 21594"/>
                <a:gd name="connsiteY61-1736" fmla="*/ 9348 h 21487"/>
                <a:gd name="connsiteX62-1737" fmla="*/ 4554 w 21594"/>
                <a:gd name="connsiteY62-1738" fmla="*/ 9348 h 21487"/>
                <a:gd name="connsiteX63-1739" fmla="*/ 4555 w 21594"/>
                <a:gd name="connsiteY63-1740" fmla="*/ 6053 h 21487"/>
                <a:gd name="connsiteX64-1741" fmla="*/ 2387 w 21594"/>
                <a:gd name="connsiteY64-1742" fmla="*/ 8 h 21487"/>
                <a:gd name="connsiteX65-1743" fmla="*/ 8681 w 21594"/>
                <a:gd name="connsiteY65-1744" fmla="*/ 10845 h 21487"/>
                <a:gd name="connsiteX66-1745" fmla="*/ 8641 w 21594"/>
                <a:gd name="connsiteY66-1746" fmla="*/ 10922 h 21487"/>
                <a:gd name="connsiteX67-1747" fmla="*/ 8452 w 21594"/>
                <a:gd name="connsiteY67-1748" fmla="*/ 12106 h 21487"/>
                <a:gd name="connsiteX68-1749" fmla="*/ 8459 w 21594"/>
                <a:gd name="connsiteY68-1750" fmla="*/ 12249 h 21487"/>
                <a:gd name="connsiteX69-1751" fmla="*/ 8498 w 21594"/>
                <a:gd name="connsiteY69-1752" fmla="*/ 12310 h 21487"/>
                <a:gd name="connsiteX70-1753" fmla="*/ 8591 w 21594"/>
                <a:gd name="connsiteY70-1754" fmla="*/ 12310 h 21487"/>
                <a:gd name="connsiteX71-1755" fmla="*/ 8590 w 21594"/>
                <a:gd name="connsiteY71-1756" fmla="*/ 15448 h 21487"/>
                <a:gd name="connsiteX72-1757" fmla="*/ 6549 w 21594"/>
                <a:gd name="connsiteY72-1758" fmla="*/ 20951 h 21487"/>
                <a:gd name="connsiteX73-1759" fmla="*/ 4551 w 21594"/>
                <a:gd name="connsiteY73-1760" fmla="*/ 15446 h 21487"/>
                <a:gd name="connsiteX74-1761" fmla="*/ 4552 w 21594"/>
                <a:gd name="connsiteY74-1762" fmla="*/ 12020 h 21487"/>
                <a:gd name="connsiteX75-1763" fmla="*/ 4472 w 21594"/>
                <a:gd name="connsiteY75-1764" fmla="*/ 11738 h 21487"/>
                <a:gd name="connsiteX76-1765" fmla="*/ 4363 w 21594"/>
                <a:gd name="connsiteY76-1766" fmla="*/ 12020 h 21487"/>
                <a:gd name="connsiteX77-1767" fmla="*/ 4362 w 21594"/>
                <a:gd name="connsiteY77-1768" fmla="*/ 15442 h 21487"/>
                <a:gd name="connsiteX78-1769" fmla="*/ 6530 w 21594"/>
                <a:gd name="connsiteY78-1770" fmla="*/ 21487 h 21487"/>
                <a:gd name="connsiteX79-1771" fmla="*/ 8782 w 21594"/>
                <a:gd name="connsiteY79-1772" fmla="*/ 15446 h 21487"/>
                <a:gd name="connsiteX80-1773" fmla="*/ 8780 w 21594"/>
                <a:gd name="connsiteY80-1774" fmla="*/ 12309 h 21487"/>
                <a:gd name="connsiteX81-1775" fmla="*/ 8868 w 21594"/>
                <a:gd name="connsiteY81-1776" fmla="*/ 12309 h 21487"/>
                <a:gd name="connsiteX82-1777" fmla="*/ 8905 w 21594"/>
                <a:gd name="connsiteY82-1778" fmla="*/ 12245 h 21487"/>
                <a:gd name="connsiteX83-1779" fmla="*/ 8909 w 21594"/>
                <a:gd name="connsiteY83-1780" fmla="*/ 12103 h 21487"/>
                <a:gd name="connsiteX84-1781" fmla="*/ 8721 w 21594"/>
                <a:gd name="connsiteY84-1782" fmla="*/ 10922 h 21487"/>
                <a:gd name="connsiteX85-1783" fmla="*/ 8681 w 21594"/>
                <a:gd name="connsiteY85-1784" fmla="*/ 10845 h 21487"/>
                <a:gd name="connsiteX86-1785" fmla="*/ 17239 w 21594"/>
                <a:gd name="connsiteY86-1786" fmla="*/ 15446 h 21487"/>
                <a:gd name="connsiteX87-1787" fmla="*/ 16914 w 21594"/>
                <a:gd name="connsiteY87-1788" fmla="*/ 12106 h 21487"/>
                <a:gd name="connsiteX88-1789" fmla="*/ 16921 w 21594"/>
                <a:gd name="connsiteY88-1790" fmla="*/ 12249 h 21487"/>
                <a:gd name="connsiteX89-1791" fmla="*/ 16960 w 21594"/>
                <a:gd name="connsiteY89-1792" fmla="*/ 12310 h 21487"/>
                <a:gd name="connsiteX90-1793" fmla="*/ 17043 w 21594"/>
                <a:gd name="connsiteY90-1794" fmla="*/ 12310 h 21487"/>
                <a:gd name="connsiteX91-1795" fmla="*/ 17047 w 21594"/>
                <a:gd name="connsiteY91-1796" fmla="*/ 15448 h 21487"/>
                <a:gd name="connsiteX92-1797" fmla="*/ 15005 w 21594"/>
                <a:gd name="connsiteY92-1798" fmla="*/ 20951 h 21487"/>
                <a:gd name="connsiteX93-1799" fmla="*/ 13007 w 21594"/>
                <a:gd name="connsiteY93-1800" fmla="*/ 15446 h 21487"/>
                <a:gd name="connsiteX94-1801" fmla="*/ 13008 w 21594"/>
                <a:gd name="connsiteY94-1802" fmla="*/ 12020 h 21487"/>
                <a:gd name="connsiteX95-1803" fmla="*/ 12928 w 21594"/>
                <a:gd name="connsiteY95-1804" fmla="*/ 11751 h 21487"/>
                <a:gd name="connsiteX96-1805" fmla="*/ 12819 w 21594"/>
                <a:gd name="connsiteY96-1806" fmla="*/ 12020 h 21487"/>
                <a:gd name="connsiteX97-1807" fmla="*/ 12818 w 21594"/>
                <a:gd name="connsiteY97-1808" fmla="*/ 15442 h 21487"/>
                <a:gd name="connsiteX98-1809" fmla="*/ 14986 w 21594"/>
                <a:gd name="connsiteY98-1810" fmla="*/ 21487 h 21487"/>
                <a:gd name="connsiteX99-1811" fmla="*/ 17239 w 21594"/>
                <a:gd name="connsiteY99-1812" fmla="*/ 15446 h 21487"/>
                <a:gd name="connsiteX100-1813" fmla="*/ 231 w 21594"/>
                <a:gd name="connsiteY100-1814" fmla="*/ 13316 h 21487"/>
                <a:gd name="connsiteX101-1815" fmla="*/ 191 w 21594"/>
                <a:gd name="connsiteY101-1816" fmla="*/ 13393 h 21487"/>
                <a:gd name="connsiteX102-1817" fmla="*/ 2 w 21594"/>
                <a:gd name="connsiteY102-1818" fmla="*/ 14577 h 21487"/>
                <a:gd name="connsiteX103-1819" fmla="*/ 9 w 21594"/>
                <a:gd name="connsiteY103-1820" fmla="*/ 14720 h 21487"/>
                <a:gd name="connsiteX104-1821" fmla="*/ 48 w 21594"/>
                <a:gd name="connsiteY104-1822" fmla="*/ 14780 h 21487"/>
                <a:gd name="connsiteX105-1823" fmla="*/ 137 w 21594"/>
                <a:gd name="connsiteY105-1824" fmla="*/ 14780 h 21487"/>
                <a:gd name="connsiteX106-1825" fmla="*/ 137 w 21594"/>
                <a:gd name="connsiteY106-1826" fmla="*/ 17618 h 21487"/>
                <a:gd name="connsiteX107-1827" fmla="*/ 143 w 21594"/>
                <a:gd name="connsiteY107-1828" fmla="*/ 17844 h 21487"/>
                <a:gd name="connsiteX108-1829" fmla="*/ 200 w 21594"/>
                <a:gd name="connsiteY108-1830" fmla="*/ 18000 h 21487"/>
                <a:gd name="connsiteX109-1831" fmla="*/ 232 w 21594"/>
                <a:gd name="connsiteY109-1832" fmla="*/ 18015 h 21487"/>
                <a:gd name="connsiteX110-1833" fmla="*/ 264 w 21594"/>
                <a:gd name="connsiteY110-1834" fmla="*/ 18000 h 21487"/>
                <a:gd name="connsiteX111-1835" fmla="*/ 321 w 21594"/>
                <a:gd name="connsiteY111-1836" fmla="*/ 17844 h 21487"/>
                <a:gd name="connsiteX112-1837" fmla="*/ 327 w 21594"/>
                <a:gd name="connsiteY112-1838" fmla="*/ 17618 h 21487"/>
                <a:gd name="connsiteX113-1839" fmla="*/ 327 w 21594"/>
                <a:gd name="connsiteY113-1840" fmla="*/ 14779 h 21487"/>
                <a:gd name="connsiteX114-1841" fmla="*/ 418 w 21594"/>
                <a:gd name="connsiteY114-1842" fmla="*/ 14779 h 21487"/>
                <a:gd name="connsiteX115-1843" fmla="*/ 455 w 21594"/>
                <a:gd name="connsiteY115-1844" fmla="*/ 14716 h 21487"/>
                <a:gd name="connsiteX116-1845" fmla="*/ 460 w 21594"/>
                <a:gd name="connsiteY116-1846" fmla="*/ 14573 h 21487"/>
                <a:gd name="connsiteX117-1847" fmla="*/ 271 w 21594"/>
                <a:gd name="connsiteY117-1848" fmla="*/ 13393 h 21487"/>
                <a:gd name="connsiteX118-1849" fmla="*/ 231 w 21594"/>
                <a:gd name="connsiteY118-1850" fmla="*/ 13316 h 21487"/>
                <a:gd name="connsiteX119-1851" fmla="*/ 232 w 21594"/>
                <a:gd name="connsiteY119-1852" fmla="*/ 18625 h 21487"/>
                <a:gd name="connsiteX120-1853" fmla="*/ 164 w 21594"/>
                <a:gd name="connsiteY120-1854" fmla="*/ 18703 h 21487"/>
                <a:gd name="connsiteX121-1855" fmla="*/ 164 w 21594"/>
                <a:gd name="connsiteY121-1856" fmla="*/ 19073 h 21487"/>
                <a:gd name="connsiteX122-1857" fmla="*/ 299 w 21594"/>
                <a:gd name="connsiteY122-1858" fmla="*/ 19073 h 21487"/>
                <a:gd name="connsiteX123-1859" fmla="*/ 299 w 21594"/>
                <a:gd name="connsiteY123-1860" fmla="*/ 18703 h 21487"/>
                <a:gd name="connsiteX124-1861" fmla="*/ 232 w 21594"/>
                <a:gd name="connsiteY124-1862" fmla="*/ 18625 h 21487"/>
                <a:gd name="connsiteX125-1863" fmla="*/ 232 w 21594"/>
                <a:gd name="connsiteY125-1864" fmla="*/ 19748 h 21487"/>
                <a:gd name="connsiteX126-1865" fmla="*/ 164 w 21594"/>
                <a:gd name="connsiteY126-1866" fmla="*/ 19826 h 21487"/>
                <a:gd name="connsiteX127-1867" fmla="*/ 164 w 21594"/>
                <a:gd name="connsiteY127-1868" fmla="*/ 20196 h 21487"/>
                <a:gd name="connsiteX128-1869" fmla="*/ 300 w 21594"/>
                <a:gd name="connsiteY128-1870" fmla="*/ 20196 h 21487"/>
                <a:gd name="connsiteX129-1871" fmla="*/ 300 w 21594"/>
                <a:gd name="connsiteY129-1872" fmla="*/ 19826 h 21487"/>
                <a:gd name="connsiteX130-1873" fmla="*/ 232 w 21594"/>
                <a:gd name="connsiteY130-1874" fmla="*/ 19748 h 21487"/>
                <a:gd name="connsiteX0-1875" fmla="*/ 10842 w 21594"/>
                <a:gd name="connsiteY0-1876" fmla="*/ 1 h 21487"/>
                <a:gd name="connsiteX1-1877" fmla="*/ 8590 w 21594"/>
                <a:gd name="connsiteY1-1878" fmla="*/ 6041 h 21487"/>
                <a:gd name="connsiteX2-1879" fmla="*/ 8592 w 21594"/>
                <a:gd name="connsiteY2-1880" fmla="*/ 9347 h 21487"/>
                <a:gd name="connsiteX3-1881" fmla="*/ 8592 w 21594"/>
                <a:gd name="connsiteY3-1882" fmla="*/ 9347 h 21487"/>
                <a:gd name="connsiteX4-1883" fmla="*/ 8592 w 21594"/>
                <a:gd name="connsiteY4-1884" fmla="*/ 9457 h 21487"/>
                <a:gd name="connsiteX5-1885" fmla="*/ 8700 w 21594"/>
                <a:gd name="connsiteY5-1886" fmla="*/ 9735 h 21487"/>
                <a:gd name="connsiteX6-1887" fmla="*/ 8781 w 21594"/>
                <a:gd name="connsiteY6-1888" fmla="*/ 9457 h 21487"/>
                <a:gd name="connsiteX7-1889" fmla="*/ 8782 w 21594"/>
                <a:gd name="connsiteY7-1890" fmla="*/ 6040 h 21487"/>
                <a:gd name="connsiteX8-1891" fmla="*/ 10823 w 21594"/>
                <a:gd name="connsiteY8-1892" fmla="*/ 536 h 21487"/>
                <a:gd name="connsiteX9-1893" fmla="*/ 12821 w 21594"/>
                <a:gd name="connsiteY9-1894" fmla="*/ 6042 h 21487"/>
                <a:gd name="connsiteX10-1895" fmla="*/ 12820 w 21594"/>
                <a:gd name="connsiteY10-1896" fmla="*/ 9349 h 21487"/>
                <a:gd name="connsiteX11-1897" fmla="*/ 12727 w 21594"/>
                <a:gd name="connsiteY11-1898" fmla="*/ 9349 h 21487"/>
                <a:gd name="connsiteX12-1899" fmla="*/ 12689 w 21594"/>
                <a:gd name="connsiteY12-1900" fmla="*/ 9412 h 21487"/>
                <a:gd name="connsiteX13-1901" fmla="*/ 12685 w 21594"/>
                <a:gd name="connsiteY13-1902" fmla="*/ 9555 h 21487"/>
                <a:gd name="connsiteX14-1903" fmla="*/ 12873 w 21594"/>
                <a:gd name="connsiteY14-1904" fmla="*/ 10735 h 21487"/>
                <a:gd name="connsiteX15-1905" fmla="*/ 12913 w 21594"/>
                <a:gd name="connsiteY15-1906" fmla="*/ 10812 h 21487"/>
                <a:gd name="connsiteX16-1907" fmla="*/ 12953 w 21594"/>
                <a:gd name="connsiteY16-1908" fmla="*/ 10735 h 21487"/>
                <a:gd name="connsiteX17-1909" fmla="*/ 13142 w 21594"/>
                <a:gd name="connsiteY17-1910" fmla="*/ 9551 h 21487"/>
                <a:gd name="connsiteX18-1911" fmla="*/ 13135 w 21594"/>
                <a:gd name="connsiteY18-1912" fmla="*/ 9409 h 21487"/>
                <a:gd name="connsiteX19-1913" fmla="*/ 13096 w 21594"/>
                <a:gd name="connsiteY19-1914" fmla="*/ 9348 h 21487"/>
                <a:gd name="connsiteX20-1915" fmla="*/ 13009 w 21594"/>
                <a:gd name="connsiteY20-1916" fmla="*/ 9348 h 21487"/>
                <a:gd name="connsiteX21-1917" fmla="*/ 13011 w 21594"/>
                <a:gd name="connsiteY21-1918" fmla="*/ 6046 h 21487"/>
                <a:gd name="connsiteX22-1919" fmla="*/ 10842 w 21594"/>
                <a:gd name="connsiteY22-1920" fmla="*/ 1 h 21487"/>
                <a:gd name="connsiteX23-1921" fmla="*/ 19287 w 21594"/>
                <a:gd name="connsiteY23-1922" fmla="*/ 1 h 21487"/>
                <a:gd name="connsiteX24-1923" fmla="*/ 17035 w 21594"/>
                <a:gd name="connsiteY24-1924" fmla="*/ 6041 h 21487"/>
                <a:gd name="connsiteX25-1925" fmla="*/ 17039 w 21594"/>
                <a:gd name="connsiteY25-1926" fmla="*/ 9457 h 21487"/>
                <a:gd name="connsiteX26-1927" fmla="*/ 17132 w 21594"/>
                <a:gd name="connsiteY26-1928" fmla="*/ 9748 h 21487"/>
                <a:gd name="connsiteX27-1929" fmla="*/ 17232 w 21594"/>
                <a:gd name="connsiteY27-1930" fmla="*/ 9457 h 21487"/>
                <a:gd name="connsiteX28-1931" fmla="*/ 17227 w 21594"/>
                <a:gd name="connsiteY28-1932" fmla="*/ 6040 h 21487"/>
                <a:gd name="connsiteX29-1933" fmla="*/ 19269 w 21594"/>
                <a:gd name="connsiteY29-1934" fmla="*/ 536 h 21487"/>
                <a:gd name="connsiteX30-1935" fmla="*/ 21267 w 21594"/>
                <a:gd name="connsiteY30-1936" fmla="*/ 6042 h 21487"/>
                <a:gd name="connsiteX31-1937" fmla="*/ 21271 w 21594"/>
                <a:gd name="connsiteY31-1938" fmla="*/ 13317 h 21487"/>
                <a:gd name="connsiteX32-1939" fmla="*/ 21176 w 21594"/>
                <a:gd name="connsiteY32-1940" fmla="*/ 13317 h 21487"/>
                <a:gd name="connsiteX33-1941" fmla="*/ 21139 w 21594"/>
                <a:gd name="connsiteY33-1942" fmla="*/ 13380 h 21487"/>
                <a:gd name="connsiteX34-1943" fmla="*/ 21135 w 21594"/>
                <a:gd name="connsiteY34-1944" fmla="*/ 13523 h 21487"/>
                <a:gd name="connsiteX35-1945" fmla="*/ 21323 w 21594"/>
                <a:gd name="connsiteY35-1946" fmla="*/ 14703 h 21487"/>
                <a:gd name="connsiteX36-1947" fmla="*/ 21363 w 21594"/>
                <a:gd name="connsiteY36-1948" fmla="*/ 14780 h 21487"/>
                <a:gd name="connsiteX37-1949" fmla="*/ 21403 w 21594"/>
                <a:gd name="connsiteY37-1950" fmla="*/ 14703 h 21487"/>
                <a:gd name="connsiteX38-1951" fmla="*/ 21592 w 21594"/>
                <a:gd name="connsiteY38-1952" fmla="*/ 13519 h 21487"/>
                <a:gd name="connsiteX39-1953" fmla="*/ 21585 w 21594"/>
                <a:gd name="connsiteY39-1954" fmla="*/ 13377 h 21487"/>
                <a:gd name="connsiteX40-1955" fmla="*/ 21546 w 21594"/>
                <a:gd name="connsiteY40-1956" fmla="*/ 13316 h 21487"/>
                <a:gd name="connsiteX41-1957" fmla="*/ 21454 w 21594"/>
                <a:gd name="connsiteY41-1958" fmla="*/ 13316 h 21487"/>
                <a:gd name="connsiteX42-1959" fmla="*/ 21456 w 21594"/>
                <a:gd name="connsiteY42-1960" fmla="*/ 6046 h 21487"/>
                <a:gd name="connsiteX43-1961" fmla="*/ 19287 w 21594"/>
                <a:gd name="connsiteY43-1962" fmla="*/ 1 h 21487"/>
                <a:gd name="connsiteX44-1963" fmla="*/ 2387 w 21594"/>
                <a:gd name="connsiteY44-1964" fmla="*/ 8 h 21487"/>
                <a:gd name="connsiteX45-1965" fmla="*/ 135 w 21594"/>
                <a:gd name="connsiteY45-1966" fmla="*/ 6048 h 21487"/>
                <a:gd name="connsiteX46-1967" fmla="*/ 139 w 21594"/>
                <a:gd name="connsiteY46-1968" fmla="*/ 12147 h 21487"/>
                <a:gd name="connsiteX47-1969" fmla="*/ 246 w 21594"/>
                <a:gd name="connsiteY47-1970" fmla="*/ 12419 h 21487"/>
                <a:gd name="connsiteX48-1971" fmla="*/ 326 w 21594"/>
                <a:gd name="connsiteY48-1972" fmla="*/ 12147 h 21487"/>
                <a:gd name="connsiteX49-1973" fmla="*/ 327 w 21594"/>
                <a:gd name="connsiteY49-1974" fmla="*/ 6047 h 21487"/>
                <a:gd name="connsiteX50-1975" fmla="*/ 2368 w 21594"/>
                <a:gd name="connsiteY50-1976" fmla="*/ 543 h 21487"/>
                <a:gd name="connsiteX51-1977" fmla="*/ 4366 w 21594"/>
                <a:gd name="connsiteY51-1978" fmla="*/ 6049 h 21487"/>
                <a:gd name="connsiteX52-1979" fmla="*/ 4365 w 21594"/>
                <a:gd name="connsiteY52-1980" fmla="*/ 9349 h 21487"/>
                <a:gd name="connsiteX53-1981" fmla="*/ 4277 w 21594"/>
                <a:gd name="connsiteY53-1982" fmla="*/ 9349 h 21487"/>
                <a:gd name="connsiteX54-1983" fmla="*/ 4240 w 21594"/>
                <a:gd name="connsiteY54-1984" fmla="*/ 9412 h 21487"/>
                <a:gd name="connsiteX55-1985" fmla="*/ 4236 w 21594"/>
                <a:gd name="connsiteY55-1986" fmla="*/ 9555 h 21487"/>
                <a:gd name="connsiteX56-1987" fmla="*/ 4424 w 21594"/>
                <a:gd name="connsiteY56-1988" fmla="*/ 10735 h 21487"/>
                <a:gd name="connsiteX57-1989" fmla="*/ 4463 w 21594"/>
                <a:gd name="connsiteY57-1990" fmla="*/ 10812 h 21487"/>
                <a:gd name="connsiteX58-1991" fmla="*/ 4504 w 21594"/>
                <a:gd name="connsiteY58-1992" fmla="*/ 10735 h 21487"/>
                <a:gd name="connsiteX59-1993" fmla="*/ 4692 w 21594"/>
                <a:gd name="connsiteY59-1994" fmla="*/ 9551 h 21487"/>
                <a:gd name="connsiteX60-1995" fmla="*/ 4686 w 21594"/>
                <a:gd name="connsiteY60-1996" fmla="*/ 9409 h 21487"/>
                <a:gd name="connsiteX61-1997" fmla="*/ 4647 w 21594"/>
                <a:gd name="connsiteY61-1998" fmla="*/ 9348 h 21487"/>
                <a:gd name="connsiteX62-1999" fmla="*/ 4554 w 21594"/>
                <a:gd name="connsiteY62-2000" fmla="*/ 9348 h 21487"/>
                <a:gd name="connsiteX63-2001" fmla="*/ 4555 w 21594"/>
                <a:gd name="connsiteY63-2002" fmla="*/ 6053 h 21487"/>
                <a:gd name="connsiteX64-2003" fmla="*/ 2387 w 21594"/>
                <a:gd name="connsiteY64-2004" fmla="*/ 8 h 21487"/>
                <a:gd name="connsiteX65-2005" fmla="*/ 8681 w 21594"/>
                <a:gd name="connsiteY65-2006" fmla="*/ 10845 h 21487"/>
                <a:gd name="connsiteX66-2007" fmla="*/ 8641 w 21594"/>
                <a:gd name="connsiteY66-2008" fmla="*/ 10922 h 21487"/>
                <a:gd name="connsiteX67-2009" fmla="*/ 8452 w 21594"/>
                <a:gd name="connsiteY67-2010" fmla="*/ 12106 h 21487"/>
                <a:gd name="connsiteX68-2011" fmla="*/ 8459 w 21594"/>
                <a:gd name="connsiteY68-2012" fmla="*/ 12249 h 21487"/>
                <a:gd name="connsiteX69-2013" fmla="*/ 8498 w 21594"/>
                <a:gd name="connsiteY69-2014" fmla="*/ 12310 h 21487"/>
                <a:gd name="connsiteX70-2015" fmla="*/ 8591 w 21594"/>
                <a:gd name="connsiteY70-2016" fmla="*/ 12310 h 21487"/>
                <a:gd name="connsiteX71-2017" fmla="*/ 8590 w 21594"/>
                <a:gd name="connsiteY71-2018" fmla="*/ 15448 h 21487"/>
                <a:gd name="connsiteX72-2019" fmla="*/ 6549 w 21594"/>
                <a:gd name="connsiteY72-2020" fmla="*/ 20951 h 21487"/>
                <a:gd name="connsiteX73-2021" fmla="*/ 4551 w 21594"/>
                <a:gd name="connsiteY73-2022" fmla="*/ 15446 h 21487"/>
                <a:gd name="connsiteX74-2023" fmla="*/ 4552 w 21594"/>
                <a:gd name="connsiteY74-2024" fmla="*/ 12020 h 21487"/>
                <a:gd name="connsiteX75-2025" fmla="*/ 4472 w 21594"/>
                <a:gd name="connsiteY75-2026" fmla="*/ 11738 h 21487"/>
                <a:gd name="connsiteX76-2027" fmla="*/ 4363 w 21594"/>
                <a:gd name="connsiteY76-2028" fmla="*/ 12020 h 21487"/>
                <a:gd name="connsiteX77-2029" fmla="*/ 4362 w 21594"/>
                <a:gd name="connsiteY77-2030" fmla="*/ 15442 h 21487"/>
                <a:gd name="connsiteX78-2031" fmla="*/ 6530 w 21594"/>
                <a:gd name="connsiteY78-2032" fmla="*/ 21487 h 21487"/>
                <a:gd name="connsiteX79-2033" fmla="*/ 8782 w 21594"/>
                <a:gd name="connsiteY79-2034" fmla="*/ 15446 h 21487"/>
                <a:gd name="connsiteX80-2035" fmla="*/ 8780 w 21594"/>
                <a:gd name="connsiteY80-2036" fmla="*/ 12309 h 21487"/>
                <a:gd name="connsiteX81-2037" fmla="*/ 8868 w 21594"/>
                <a:gd name="connsiteY81-2038" fmla="*/ 12309 h 21487"/>
                <a:gd name="connsiteX82-2039" fmla="*/ 8905 w 21594"/>
                <a:gd name="connsiteY82-2040" fmla="*/ 12245 h 21487"/>
                <a:gd name="connsiteX83-2041" fmla="*/ 8909 w 21594"/>
                <a:gd name="connsiteY83-2042" fmla="*/ 12103 h 21487"/>
                <a:gd name="connsiteX84-2043" fmla="*/ 8721 w 21594"/>
                <a:gd name="connsiteY84-2044" fmla="*/ 10922 h 21487"/>
                <a:gd name="connsiteX85-2045" fmla="*/ 8681 w 21594"/>
                <a:gd name="connsiteY85-2046" fmla="*/ 10845 h 21487"/>
                <a:gd name="connsiteX86-2047" fmla="*/ 17239 w 21594"/>
                <a:gd name="connsiteY86-2048" fmla="*/ 15446 h 21487"/>
                <a:gd name="connsiteX87-2049" fmla="*/ 16914 w 21594"/>
                <a:gd name="connsiteY87-2050" fmla="*/ 12106 h 21487"/>
                <a:gd name="connsiteX88-2051" fmla="*/ 16921 w 21594"/>
                <a:gd name="connsiteY88-2052" fmla="*/ 12249 h 21487"/>
                <a:gd name="connsiteX89-2053" fmla="*/ 16960 w 21594"/>
                <a:gd name="connsiteY89-2054" fmla="*/ 12310 h 21487"/>
                <a:gd name="connsiteX90-2055" fmla="*/ 17047 w 21594"/>
                <a:gd name="connsiteY90-2056" fmla="*/ 15448 h 21487"/>
                <a:gd name="connsiteX91-2057" fmla="*/ 15005 w 21594"/>
                <a:gd name="connsiteY91-2058" fmla="*/ 20951 h 21487"/>
                <a:gd name="connsiteX92-2059" fmla="*/ 13007 w 21594"/>
                <a:gd name="connsiteY92-2060" fmla="*/ 15446 h 21487"/>
                <a:gd name="connsiteX93-2061" fmla="*/ 13008 w 21594"/>
                <a:gd name="connsiteY93-2062" fmla="*/ 12020 h 21487"/>
                <a:gd name="connsiteX94-2063" fmla="*/ 12928 w 21594"/>
                <a:gd name="connsiteY94-2064" fmla="*/ 11751 h 21487"/>
                <a:gd name="connsiteX95-2065" fmla="*/ 12819 w 21594"/>
                <a:gd name="connsiteY95-2066" fmla="*/ 12020 h 21487"/>
                <a:gd name="connsiteX96-2067" fmla="*/ 12818 w 21594"/>
                <a:gd name="connsiteY96-2068" fmla="*/ 15442 h 21487"/>
                <a:gd name="connsiteX97-2069" fmla="*/ 14986 w 21594"/>
                <a:gd name="connsiteY97-2070" fmla="*/ 21487 h 21487"/>
                <a:gd name="connsiteX98-2071" fmla="*/ 17239 w 21594"/>
                <a:gd name="connsiteY98-2072" fmla="*/ 15446 h 21487"/>
                <a:gd name="connsiteX99-2073" fmla="*/ 231 w 21594"/>
                <a:gd name="connsiteY99-2074" fmla="*/ 13316 h 21487"/>
                <a:gd name="connsiteX100-2075" fmla="*/ 191 w 21594"/>
                <a:gd name="connsiteY100-2076" fmla="*/ 13393 h 21487"/>
                <a:gd name="connsiteX101-2077" fmla="*/ 2 w 21594"/>
                <a:gd name="connsiteY101-2078" fmla="*/ 14577 h 21487"/>
                <a:gd name="connsiteX102-2079" fmla="*/ 9 w 21594"/>
                <a:gd name="connsiteY102-2080" fmla="*/ 14720 h 21487"/>
                <a:gd name="connsiteX103-2081" fmla="*/ 48 w 21594"/>
                <a:gd name="connsiteY103-2082" fmla="*/ 14780 h 21487"/>
                <a:gd name="connsiteX104-2083" fmla="*/ 137 w 21594"/>
                <a:gd name="connsiteY104-2084" fmla="*/ 14780 h 21487"/>
                <a:gd name="connsiteX105-2085" fmla="*/ 137 w 21594"/>
                <a:gd name="connsiteY105-2086" fmla="*/ 17618 h 21487"/>
                <a:gd name="connsiteX106-2087" fmla="*/ 143 w 21594"/>
                <a:gd name="connsiteY106-2088" fmla="*/ 17844 h 21487"/>
                <a:gd name="connsiteX107-2089" fmla="*/ 200 w 21594"/>
                <a:gd name="connsiteY107-2090" fmla="*/ 18000 h 21487"/>
                <a:gd name="connsiteX108-2091" fmla="*/ 232 w 21594"/>
                <a:gd name="connsiteY108-2092" fmla="*/ 18015 h 21487"/>
                <a:gd name="connsiteX109-2093" fmla="*/ 264 w 21594"/>
                <a:gd name="connsiteY109-2094" fmla="*/ 18000 h 21487"/>
                <a:gd name="connsiteX110-2095" fmla="*/ 321 w 21594"/>
                <a:gd name="connsiteY110-2096" fmla="*/ 17844 h 21487"/>
                <a:gd name="connsiteX111-2097" fmla="*/ 327 w 21594"/>
                <a:gd name="connsiteY111-2098" fmla="*/ 17618 h 21487"/>
                <a:gd name="connsiteX112-2099" fmla="*/ 327 w 21594"/>
                <a:gd name="connsiteY112-2100" fmla="*/ 14779 h 21487"/>
                <a:gd name="connsiteX113-2101" fmla="*/ 418 w 21594"/>
                <a:gd name="connsiteY113-2102" fmla="*/ 14779 h 21487"/>
                <a:gd name="connsiteX114-2103" fmla="*/ 455 w 21594"/>
                <a:gd name="connsiteY114-2104" fmla="*/ 14716 h 21487"/>
                <a:gd name="connsiteX115-2105" fmla="*/ 460 w 21594"/>
                <a:gd name="connsiteY115-2106" fmla="*/ 14573 h 21487"/>
                <a:gd name="connsiteX116-2107" fmla="*/ 271 w 21594"/>
                <a:gd name="connsiteY116-2108" fmla="*/ 13393 h 21487"/>
                <a:gd name="connsiteX117-2109" fmla="*/ 231 w 21594"/>
                <a:gd name="connsiteY117-2110" fmla="*/ 13316 h 21487"/>
                <a:gd name="connsiteX118-2111" fmla="*/ 232 w 21594"/>
                <a:gd name="connsiteY118-2112" fmla="*/ 18625 h 21487"/>
                <a:gd name="connsiteX119-2113" fmla="*/ 164 w 21594"/>
                <a:gd name="connsiteY119-2114" fmla="*/ 18703 h 21487"/>
                <a:gd name="connsiteX120-2115" fmla="*/ 164 w 21594"/>
                <a:gd name="connsiteY120-2116" fmla="*/ 19073 h 21487"/>
                <a:gd name="connsiteX121-2117" fmla="*/ 299 w 21594"/>
                <a:gd name="connsiteY121-2118" fmla="*/ 19073 h 21487"/>
                <a:gd name="connsiteX122-2119" fmla="*/ 299 w 21594"/>
                <a:gd name="connsiteY122-2120" fmla="*/ 18703 h 21487"/>
                <a:gd name="connsiteX123-2121" fmla="*/ 232 w 21594"/>
                <a:gd name="connsiteY123-2122" fmla="*/ 18625 h 21487"/>
                <a:gd name="connsiteX124-2123" fmla="*/ 232 w 21594"/>
                <a:gd name="connsiteY124-2124" fmla="*/ 19748 h 21487"/>
                <a:gd name="connsiteX125-2125" fmla="*/ 164 w 21594"/>
                <a:gd name="connsiteY125-2126" fmla="*/ 19826 h 21487"/>
                <a:gd name="connsiteX126-2127" fmla="*/ 164 w 21594"/>
                <a:gd name="connsiteY126-2128" fmla="*/ 20196 h 21487"/>
                <a:gd name="connsiteX127-2129" fmla="*/ 300 w 21594"/>
                <a:gd name="connsiteY127-2130" fmla="*/ 20196 h 21487"/>
                <a:gd name="connsiteX128-2131" fmla="*/ 300 w 21594"/>
                <a:gd name="connsiteY128-2132" fmla="*/ 19826 h 21487"/>
                <a:gd name="connsiteX129-2133" fmla="*/ 232 w 21594"/>
                <a:gd name="connsiteY129-2134" fmla="*/ 19748 h 21487"/>
                <a:gd name="connsiteX0-2135" fmla="*/ 10842 w 21594"/>
                <a:gd name="connsiteY0-2136" fmla="*/ 1 h 21487"/>
                <a:gd name="connsiteX1-2137" fmla="*/ 8590 w 21594"/>
                <a:gd name="connsiteY1-2138" fmla="*/ 6041 h 21487"/>
                <a:gd name="connsiteX2-2139" fmla="*/ 8592 w 21594"/>
                <a:gd name="connsiteY2-2140" fmla="*/ 9347 h 21487"/>
                <a:gd name="connsiteX3-2141" fmla="*/ 8592 w 21594"/>
                <a:gd name="connsiteY3-2142" fmla="*/ 9347 h 21487"/>
                <a:gd name="connsiteX4-2143" fmla="*/ 8592 w 21594"/>
                <a:gd name="connsiteY4-2144" fmla="*/ 9457 h 21487"/>
                <a:gd name="connsiteX5-2145" fmla="*/ 8700 w 21594"/>
                <a:gd name="connsiteY5-2146" fmla="*/ 9735 h 21487"/>
                <a:gd name="connsiteX6-2147" fmla="*/ 8781 w 21594"/>
                <a:gd name="connsiteY6-2148" fmla="*/ 9457 h 21487"/>
                <a:gd name="connsiteX7-2149" fmla="*/ 8782 w 21594"/>
                <a:gd name="connsiteY7-2150" fmla="*/ 6040 h 21487"/>
                <a:gd name="connsiteX8-2151" fmla="*/ 10823 w 21594"/>
                <a:gd name="connsiteY8-2152" fmla="*/ 536 h 21487"/>
                <a:gd name="connsiteX9-2153" fmla="*/ 12821 w 21594"/>
                <a:gd name="connsiteY9-2154" fmla="*/ 6042 h 21487"/>
                <a:gd name="connsiteX10-2155" fmla="*/ 12820 w 21594"/>
                <a:gd name="connsiteY10-2156" fmla="*/ 9349 h 21487"/>
                <a:gd name="connsiteX11-2157" fmla="*/ 12727 w 21594"/>
                <a:gd name="connsiteY11-2158" fmla="*/ 9349 h 21487"/>
                <a:gd name="connsiteX12-2159" fmla="*/ 12689 w 21594"/>
                <a:gd name="connsiteY12-2160" fmla="*/ 9412 h 21487"/>
                <a:gd name="connsiteX13-2161" fmla="*/ 12685 w 21594"/>
                <a:gd name="connsiteY13-2162" fmla="*/ 9555 h 21487"/>
                <a:gd name="connsiteX14-2163" fmla="*/ 12873 w 21594"/>
                <a:gd name="connsiteY14-2164" fmla="*/ 10735 h 21487"/>
                <a:gd name="connsiteX15-2165" fmla="*/ 12913 w 21594"/>
                <a:gd name="connsiteY15-2166" fmla="*/ 10812 h 21487"/>
                <a:gd name="connsiteX16-2167" fmla="*/ 12953 w 21594"/>
                <a:gd name="connsiteY16-2168" fmla="*/ 10735 h 21487"/>
                <a:gd name="connsiteX17-2169" fmla="*/ 13142 w 21594"/>
                <a:gd name="connsiteY17-2170" fmla="*/ 9551 h 21487"/>
                <a:gd name="connsiteX18-2171" fmla="*/ 13135 w 21594"/>
                <a:gd name="connsiteY18-2172" fmla="*/ 9409 h 21487"/>
                <a:gd name="connsiteX19-2173" fmla="*/ 13096 w 21594"/>
                <a:gd name="connsiteY19-2174" fmla="*/ 9348 h 21487"/>
                <a:gd name="connsiteX20-2175" fmla="*/ 13009 w 21594"/>
                <a:gd name="connsiteY20-2176" fmla="*/ 9348 h 21487"/>
                <a:gd name="connsiteX21-2177" fmla="*/ 13011 w 21594"/>
                <a:gd name="connsiteY21-2178" fmla="*/ 6046 h 21487"/>
                <a:gd name="connsiteX22-2179" fmla="*/ 10842 w 21594"/>
                <a:gd name="connsiteY22-2180" fmla="*/ 1 h 21487"/>
                <a:gd name="connsiteX23-2181" fmla="*/ 19287 w 21594"/>
                <a:gd name="connsiteY23-2182" fmla="*/ 1 h 21487"/>
                <a:gd name="connsiteX24-2183" fmla="*/ 17035 w 21594"/>
                <a:gd name="connsiteY24-2184" fmla="*/ 6041 h 21487"/>
                <a:gd name="connsiteX25-2185" fmla="*/ 17039 w 21594"/>
                <a:gd name="connsiteY25-2186" fmla="*/ 9457 h 21487"/>
                <a:gd name="connsiteX26-2187" fmla="*/ 17132 w 21594"/>
                <a:gd name="connsiteY26-2188" fmla="*/ 9748 h 21487"/>
                <a:gd name="connsiteX27-2189" fmla="*/ 17232 w 21594"/>
                <a:gd name="connsiteY27-2190" fmla="*/ 9457 h 21487"/>
                <a:gd name="connsiteX28-2191" fmla="*/ 17227 w 21594"/>
                <a:gd name="connsiteY28-2192" fmla="*/ 6040 h 21487"/>
                <a:gd name="connsiteX29-2193" fmla="*/ 19269 w 21594"/>
                <a:gd name="connsiteY29-2194" fmla="*/ 536 h 21487"/>
                <a:gd name="connsiteX30-2195" fmla="*/ 21267 w 21594"/>
                <a:gd name="connsiteY30-2196" fmla="*/ 6042 h 21487"/>
                <a:gd name="connsiteX31-2197" fmla="*/ 21271 w 21594"/>
                <a:gd name="connsiteY31-2198" fmla="*/ 13317 h 21487"/>
                <a:gd name="connsiteX32-2199" fmla="*/ 21176 w 21594"/>
                <a:gd name="connsiteY32-2200" fmla="*/ 13317 h 21487"/>
                <a:gd name="connsiteX33-2201" fmla="*/ 21139 w 21594"/>
                <a:gd name="connsiteY33-2202" fmla="*/ 13380 h 21487"/>
                <a:gd name="connsiteX34-2203" fmla="*/ 21135 w 21594"/>
                <a:gd name="connsiteY34-2204" fmla="*/ 13523 h 21487"/>
                <a:gd name="connsiteX35-2205" fmla="*/ 21323 w 21594"/>
                <a:gd name="connsiteY35-2206" fmla="*/ 14703 h 21487"/>
                <a:gd name="connsiteX36-2207" fmla="*/ 21363 w 21594"/>
                <a:gd name="connsiteY36-2208" fmla="*/ 14780 h 21487"/>
                <a:gd name="connsiteX37-2209" fmla="*/ 21403 w 21594"/>
                <a:gd name="connsiteY37-2210" fmla="*/ 14703 h 21487"/>
                <a:gd name="connsiteX38-2211" fmla="*/ 21592 w 21594"/>
                <a:gd name="connsiteY38-2212" fmla="*/ 13519 h 21487"/>
                <a:gd name="connsiteX39-2213" fmla="*/ 21585 w 21594"/>
                <a:gd name="connsiteY39-2214" fmla="*/ 13377 h 21487"/>
                <a:gd name="connsiteX40-2215" fmla="*/ 21546 w 21594"/>
                <a:gd name="connsiteY40-2216" fmla="*/ 13316 h 21487"/>
                <a:gd name="connsiteX41-2217" fmla="*/ 21454 w 21594"/>
                <a:gd name="connsiteY41-2218" fmla="*/ 13316 h 21487"/>
                <a:gd name="connsiteX42-2219" fmla="*/ 21456 w 21594"/>
                <a:gd name="connsiteY42-2220" fmla="*/ 6046 h 21487"/>
                <a:gd name="connsiteX43-2221" fmla="*/ 19287 w 21594"/>
                <a:gd name="connsiteY43-2222" fmla="*/ 1 h 21487"/>
                <a:gd name="connsiteX44-2223" fmla="*/ 2387 w 21594"/>
                <a:gd name="connsiteY44-2224" fmla="*/ 8 h 21487"/>
                <a:gd name="connsiteX45-2225" fmla="*/ 135 w 21594"/>
                <a:gd name="connsiteY45-2226" fmla="*/ 6048 h 21487"/>
                <a:gd name="connsiteX46-2227" fmla="*/ 139 w 21594"/>
                <a:gd name="connsiteY46-2228" fmla="*/ 12147 h 21487"/>
                <a:gd name="connsiteX47-2229" fmla="*/ 246 w 21594"/>
                <a:gd name="connsiteY47-2230" fmla="*/ 12419 h 21487"/>
                <a:gd name="connsiteX48-2231" fmla="*/ 326 w 21594"/>
                <a:gd name="connsiteY48-2232" fmla="*/ 12147 h 21487"/>
                <a:gd name="connsiteX49-2233" fmla="*/ 327 w 21594"/>
                <a:gd name="connsiteY49-2234" fmla="*/ 6047 h 21487"/>
                <a:gd name="connsiteX50-2235" fmla="*/ 2368 w 21594"/>
                <a:gd name="connsiteY50-2236" fmla="*/ 543 h 21487"/>
                <a:gd name="connsiteX51-2237" fmla="*/ 4366 w 21594"/>
                <a:gd name="connsiteY51-2238" fmla="*/ 6049 h 21487"/>
                <a:gd name="connsiteX52-2239" fmla="*/ 4365 w 21594"/>
                <a:gd name="connsiteY52-2240" fmla="*/ 9349 h 21487"/>
                <a:gd name="connsiteX53-2241" fmla="*/ 4277 w 21594"/>
                <a:gd name="connsiteY53-2242" fmla="*/ 9349 h 21487"/>
                <a:gd name="connsiteX54-2243" fmla="*/ 4240 w 21594"/>
                <a:gd name="connsiteY54-2244" fmla="*/ 9412 h 21487"/>
                <a:gd name="connsiteX55-2245" fmla="*/ 4236 w 21594"/>
                <a:gd name="connsiteY55-2246" fmla="*/ 9555 h 21487"/>
                <a:gd name="connsiteX56-2247" fmla="*/ 4424 w 21594"/>
                <a:gd name="connsiteY56-2248" fmla="*/ 10735 h 21487"/>
                <a:gd name="connsiteX57-2249" fmla="*/ 4463 w 21594"/>
                <a:gd name="connsiteY57-2250" fmla="*/ 10812 h 21487"/>
                <a:gd name="connsiteX58-2251" fmla="*/ 4504 w 21594"/>
                <a:gd name="connsiteY58-2252" fmla="*/ 10735 h 21487"/>
                <a:gd name="connsiteX59-2253" fmla="*/ 4692 w 21594"/>
                <a:gd name="connsiteY59-2254" fmla="*/ 9551 h 21487"/>
                <a:gd name="connsiteX60-2255" fmla="*/ 4686 w 21594"/>
                <a:gd name="connsiteY60-2256" fmla="*/ 9409 h 21487"/>
                <a:gd name="connsiteX61-2257" fmla="*/ 4647 w 21594"/>
                <a:gd name="connsiteY61-2258" fmla="*/ 9348 h 21487"/>
                <a:gd name="connsiteX62-2259" fmla="*/ 4554 w 21594"/>
                <a:gd name="connsiteY62-2260" fmla="*/ 9348 h 21487"/>
                <a:gd name="connsiteX63-2261" fmla="*/ 4555 w 21594"/>
                <a:gd name="connsiteY63-2262" fmla="*/ 6053 h 21487"/>
                <a:gd name="connsiteX64-2263" fmla="*/ 2387 w 21594"/>
                <a:gd name="connsiteY64-2264" fmla="*/ 8 h 21487"/>
                <a:gd name="connsiteX65-2265" fmla="*/ 8681 w 21594"/>
                <a:gd name="connsiteY65-2266" fmla="*/ 10845 h 21487"/>
                <a:gd name="connsiteX66-2267" fmla="*/ 8641 w 21594"/>
                <a:gd name="connsiteY66-2268" fmla="*/ 10922 h 21487"/>
                <a:gd name="connsiteX67-2269" fmla="*/ 8452 w 21594"/>
                <a:gd name="connsiteY67-2270" fmla="*/ 12106 h 21487"/>
                <a:gd name="connsiteX68-2271" fmla="*/ 8459 w 21594"/>
                <a:gd name="connsiteY68-2272" fmla="*/ 12249 h 21487"/>
                <a:gd name="connsiteX69-2273" fmla="*/ 8498 w 21594"/>
                <a:gd name="connsiteY69-2274" fmla="*/ 12310 h 21487"/>
                <a:gd name="connsiteX70-2275" fmla="*/ 8591 w 21594"/>
                <a:gd name="connsiteY70-2276" fmla="*/ 12310 h 21487"/>
                <a:gd name="connsiteX71-2277" fmla="*/ 8590 w 21594"/>
                <a:gd name="connsiteY71-2278" fmla="*/ 15448 h 21487"/>
                <a:gd name="connsiteX72-2279" fmla="*/ 6549 w 21594"/>
                <a:gd name="connsiteY72-2280" fmla="*/ 20951 h 21487"/>
                <a:gd name="connsiteX73-2281" fmla="*/ 4551 w 21594"/>
                <a:gd name="connsiteY73-2282" fmla="*/ 15446 h 21487"/>
                <a:gd name="connsiteX74-2283" fmla="*/ 4552 w 21594"/>
                <a:gd name="connsiteY74-2284" fmla="*/ 12020 h 21487"/>
                <a:gd name="connsiteX75-2285" fmla="*/ 4472 w 21594"/>
                <a:gd name="connsiteY75-2286" fmla="*/ 11738 h 21487"/>
                <a:gd name="connsiteX76-2287" fmla="*/ 4363 w 21594"/>
                <a:gd name="connsiteY76-2288" fmla="*/ 12020 h 21487"/>
                <a:gd name="connsiteX77-2289" fmla="*/ 4362 w 21594"/>
                <a:gd name="connsiteY77-2290" fmla="*/ 15442 h 21487"/>
                <a:gd name="connsiteX78-2291" fmla="*/ 6530 w 21594"/>
                <a:gd name="connsiteY78-2292" fmla="*/ 21487 h 21487"/>
                <a:gd name="connsiteX79-2293" fmla="*/ 8782 w 21594"/>
                <a:gd name="connsiteY79-2294" fmla="*/ 15446 h 21487"/>
                <a:gd name="connsiteX80-2295" fmla="*/ 8780 w 21594"/>
                <a:gd name="connsiteY80-2296" fmla="*/ 12309 h 21487"/>
                <a:gd name="connsiteX81-2297" fmla="*/ 8868 w 21594"/>
                <a:gd name="connsiteY81-2298" fmla="*/ 12309 h 21487"/>
                <a:gd name="connsiteX82-2299" fmla="*/ 8905 w 21594"/>
                <a:gd name="connsiteY82-2300" fmla="*/ 12245 h 21487"/>
                <a:gd name="connsiteX83-2301" fmla="*/ 8909 w 21594"/>
                <a:gd name="connsiteY83-2302" fmla="*/ 12103 h 21487"/>
                <a:gd name="connsiteX84-2303" fmla="*/ 8721 w 21594"/>
                <a:gd name="connsiteY84-2304" fmla="*/ 10922 h 21487"/>
                <a:gd name="connsiteX85-2305" fmla="*/ 8681 w 21594"/>
                <a:gd name="connsiteY85-2306" fmla="*/ 10845 h 21487"/>
                <a:gd name="connsiteX86-2307" fmla="*/ 17239 w 21594"/>
                <a:gd name="connsiteY86-2308" fmla="*/ 15446 h 21487"/>
                <a:gd name="connsiteX87-2309" fmla="*/ 16914 w 21594"/>
                <a:gd name="connsiteY87-2310" fmla="*/ 12106 h 21487"/>
                <a:gd name="connsiteX88-2311" fmla="*/ 16921 w 21594"/>
                <a:gd name="connsiteY88-2312" fmla="*/ 12249 h 21487"/>
                <a:gd name="connsiteX89-2313" fmla="*/ 17047 w 21594"/>
                <a:gd name="connsiteY89-2314" fmla="*/ 15448 h 21487"/>
                <a:gd name="connsiteX90-2315" fmla="*/ 15005 w 21594"/>
                <a:gd name="connsiteY90-2316" fmla="*/ 20951 h 21487"/>
                <a:gd name="connsiteX91-2317" fmla="*/ 13007 w 21594"/>
                <a:gd name="connsiteY91-2318" fmla="*/ 15446 h 21487"/>
                <a:gd name="connsiteX92-2319" fmla="*/ 13008 w 21594"/>
                <a:gd name="connsiteY92-2320" fmla="*/ 12020 h 21487"/>
                <a:gd name="connsiteX93-2321" fmla="*/ 12928 w 21594"/>
                <a:gd name="connsiteY93-2322" fmla="*/ 11751 h 21487"/>
                <a:gd name="connsiteX94-2323" fmla="*/ 12819 w 21594"/>
                <a:gd name="connsiteY94-2324" fmla="*/ 12020 h 21487"/>
                <a:gd name="connsiteX95-2325" fmla="*/ 12818 w 21594"/>
                <a:gd name="connsiteY95-2326" fmla="*/ 15442 h 21487"/>
                <a:gd name="connsiteX96-2327" fmla="*/ 14986 w 21594"/>
                <a:gd name="connsiteY96-2328" fmla="*/ 21487 h 21487"/>
                <a:gd name="connsiteX97-2329" fmla="*/ 17239 w 21594"/>
                <a:gd name="connsiteY97-2330" fmla="*/ 15446 h 21487"/>
                <a:gd name="connsiteX98-2331" fmla="*/ 231 w 21594"/>
                <a:gd name="connsiteY98-2332" fmla="*/ 13316 h 21487"/>
                <a:gd name="connsiteX99-2333" fmla="*/ 191 w 21594"/>
                <a:gd name="connsiteY99-2334" fmla="*/ 13393 h 21487"/>
                <a:gd name="connsiteX100-2335" fmla="*/ 2 w 21594"/>
                <a:gd name="connsiteY100-2336" fmla="*/ 14577 h 21487"/>
                <a:gd name="connsiteX101-2337" fmla="*/ 9 w 21594"/>
                <a:gd name="connsiteY101-2338" fmla="*/ 14720 h 21487"/>
                <a:gd name="connsiteX102-2339" fmla="*/ 48 w 21594"/>
                <a:gd name="connsiteY102-2340" fmla="*/ 14780 h 21487"/>
                <a:gd name="connsiteX103-2341" fmla="*/ 137 w 21594"/>
                <a:gd name="connsiteY103-2342" fmla="*/ 14780 h 21487"/>
                <a:gd name="connsiteX104-2343" fmla="*/ 137 w 21594"/>
                <a:gd name="connsiteY104-2344" fmla="*/ 17618 h 21487"/>
                <a:gd name="connsiteX105-2345" fmla="*/ 143 w 21594"/>
                <a:gd name="connsiteY105-2346" fmla="*/ 17844 h 21487"/>
                <a:gd name="connsiteX106-2347" fmla="*/ 200 w 21594"/>
                <a:gd name="connsiteY106-2348" fmla="*/ 18000 h 21487"/>
                <a:gd name="connsiteX107-2349" fmla="*/ 232 w 21594"/>
                <a:gd name="connsiteY107-2350" fmla="*/ 18015 h 21487"/>
                <a:gd name="connsiteX108-2351" fmla="*/ 264 w 21594"/>
                <a:gd name="connsiteY108-2352" fmla="*/ 18000 h 21487"/>
                <a:gd name="connsiteX109-2353" fmla="*/ 321 w 21594"/>
                <a:gd name="connsiteY109-2354" fmla="*/ 17844 h 21487"/>
                <a:gd name="connsiteX110-2355" fmla="*/ 327 w 21594"/>
                <a:gd name="connsiteY110-2356" fmla="*/ 17618 h 21487"/>
                <a:gd name="connsiteX111-2357" fmla="*/ 327 w 21594"/>
                <a:gd name="connsiteY111-2358" fmla="*/ 14779 h 21487"/>
                <a:gd name="connsiteX112-2359" fmla="*/ 418 w 21594"/>
                <a:gd name="connsiteY112-2360" fmla="*/ 14779 h 21487"/>
                <a:gd name="connsiteX113-2361" fmla="*/ 455 w 21594"/>
                <a:gd name="connsiteY113-2362" fmla="*/ 14716 h 21487"/>
                <a:gd name="connsiteX114-2363" fmla="*/ 460 w 21594"/>
                <a:gd name="connsiteY114-2364" fmla="*/ 14573 h 21487"/>
                <a:gd name="connsiteX115-2365" fmla="*/ 271 w 21594"/>
                <a:gd name="connsiteY115-2366" fmla="*/ 13393 h 21487"/>
                <a:gd name="connsiteX116-2367" fmla="*/ 231 w 21594"/>
                <a:gd name="connsiteY116-2368" fmla="*/ 13316 h 21487"/>
                <a:gd name="connsiteX117-2369" fmla="*/ 232 w 21594"/>
                <a:gd name="connsiteY117-2370" fmla="*/ 18625 h 21487"/>
                <a:gd name="connsiteX118-2371" fmla="*/ 164 w 21594"/>
                <a:gd name="connsiteY118-2372" fmla="*/ 18703 h 21487"/>
                <a:gd name="connsiteX119-2373" fmla="*/ 164 w 21594"/>
                <a:gd name="connsiteY119-2374" fmla="*/ 19073 h 21487"/>
                <a:gd name="connsiteX120-2375" fmla="*/ 299 w 21594"/>
                <a:gd name="connsiteY120-2376" fmla="*/ 19073 h 21487"/>
                <a:gd name="connsiteX121-2377" fmla="*/ 299 w 21594"/>
                <a:gd name="connsiteY121-2378" fmla="*/ 18703 h 21487"/>
                <a:gd name="connsiteX122-2379" fmla="*/ 232 w 21594"/>
                <a:gd name="connsiteY122-2380" fmla="*/ 18625 h 21487"/>
                <a:gd name="connsiteX123-2381" fmla="*/ 232 w 21594"/>
                <a:gd name="connsiteY123-2382" fmla="*/ 19748 h 21487"/>
                <a:gd name="connsiteX124-2383" fmla="*/ 164 w 21594"/>
                <a:gd name="connsiteY124-2384" fmla="*/ 19826 h 21487"/>
                <a:gd name="connsiteX125-2385" fmla="*/ 164 w 21594"/>
                <a:gd name="connsiteY125-2386" fmla="*/ 20196 h 21487"/>
                <a:gd name="connsiteX126-2387" fmla="*/ 300 w 21594"/>
                <a:gd name="connsiteY126-2388" fmla="*/ 20196 h 21487"/>
                <a:gd name="connsiteX127-2389" fmla="*/ 300 w 21594"/>
                <a:gd name="connsiteY127-2390" fmla="*/ 19826 h 21487"/>
                <a:gd name="connsiteX128-2391" fmla="*/ 232 w 21594"/>
                <a:gd name="connsiteY128-2392" fmla="*/ 19748 h 21487"/>
                <a:gd name="connsiteX0-2393" fmla="*/ 10842 w 21594"/>
                <a:gd name="connsiteY0-2394" fmla="*/ 1 h 21487"/>
                <a:gd name="connsiteX1-2395" fmla="*/ 8590 w 21594"/>
                <a:gd name="connsiteY1-2396" fmla="*/ 6041 h 21487"/>
                <a:gd name="connsiteX2-2397" fmla="*/ 8592 w 21594"/>
                <a:gd name="connsiteY2-2398" fmla="*/ 9347 h 21487"/>
                <a:gd name="connsiteX3-2399" fmla="*/ 8592 w 21594"/>
                <a:gd name="connsiteY3-2400" fmla="*/ 9347 h 21487"/>
                <a:gd name="connsiteX4-2401" fmla="*/ 8592 w 21594"/>
                <a:gd name="connsiteY4-2402" fmla="*/ 9457 h 21487"/>
                <a:gd name="connsiteX5-2403" fmla="*/ 8700 w 21594"/>
                <a:gd name="connsiteY5-2404" fmla="*/ 9735 h 21487"/>
                <a:gd name="connsiteX6-2405" fmla="*/ 8781 w 21594"/>
                <a:gd name="connsiteY6-2406" fmla="*/ 9457 h 21487"/>
                <a:gd name="connsiteX7-2407" fmla="*/ 8782 w 21594"/>
                <a:gd name="connsiteY7-2408" fmla="*/ 6040 h 21487"/>
                <a:gd name="connsiteX8-2409" fmla="*/ 10823 w 21594"/>
                <a:gd name="connsiteY8-2410" fmla="*/ 536 h 21487"/>
                <a:gd name="connsiteX9-2411" fmla="*/ 12821 w 21594"/>
                <a:gd name="connsiteY9-2412" fmla="*/ 6042 h 21487"/>
                <a:gd name="connsiteX10-2413" fmla="*/ 12820 w 21594"/>
                <a:gd name="connsiteY10-2414" fmla="*/ 9349 h 21487"/>
                <a:gd name="connsiteX11-2415" fmla="*/ 12727 w 21594"/>
                <a:gd name="connsiteY11-2416" fmla="*/ 9349 h 21487"/>
                <a:gd name="connsiteX12-2417" fmla="*/ 12689 w 21594"/>
                <a:gd name="connsiteY12-2418" fmla="*/ 9412 h 21487"/>
                <a:gd name="connsiteX13-2419" fmla="*/ 12685 w 21594"/>
                <a:gd name="connsiteY13-2420" fmla="*/ 9555 h 21487"/>
                <a:gd name="connsiteX14-2421" fmla="*/ 12873 w 21594"/>
                <a:gd name="connsiteY14-2422" fmla="*/ 10735 h 21487"/>
                <a:gd name="connsiteX15-2423" fmla="*/ 12913 w 21594"/>
                <a:gd name="connsiteY15-2424" fmla="*/ 10812 h 21487"/>
                <a:gd name="connsiteX16-2425" fmla="*/ 12953 w 21594"/>
                <a:gd name="connsiteY16-2426" fmla="*/ 10735 h 21487"/>
                <a:gd name="connsiteX17-2427" fmla="*/ 13142 w 21594"/>
                <a:gd name="connsiteY17-2428" fmla="*/ 9551 h 21487"/>
                <a:gd name="connsiteX18-2429" fmla="*/ 13135 w 21594"/>
                <a:gd name="connsiteY18-2430" fmla="*/ 9409 h 21487"/>
                <a:gd name="connsiteX19-2431" fmla="*/ 13096 w 21594"/>
                <a:gd name="connsiteY19-2432" fmla="*/ 9348 h 21487"/>
                <a:gd name="connsiteX20-2433" fmla="*/ 13009 w 21594"/>
                <a:gd name="connsiteY20-2434" fmla="*/ 9348 h 21487"/>
                <a:gd name="connsiteX21-2435" fmla="*/ 13011 w 21594"/>
                <a:gd name="connsiteY21-2436" fmla="*/ 6046 h 21487"/>
                <a:gd name="connsiteX22-2437" fmla="*/ 10842 w 21594"/>
                <a:gd name="connsiteY22-2438" fmla="*/ 1 h 21487"/>
                <a:gd name="connsiteX23-2439" fmla="*/ 19287 w 21594"/>
                <a:gd name="connsiteY23-2440" fmla="*/ 1 h 21487"/>
                <a:gd name="connsiteX24-2441" fmla="*/ 17035 w 21594"/>
                <a:gd name="connsiteY24-2442" fmla="*/ 6041 h 21487"/>
                <a:gd name="connsiteX25-2443" fmla="*/ 17039 w 21594"/>
                <a:gd name="connsiteY25-2444" fmla="*/ 9457 h 21487"/>
                <a:gd name="connsiteX26-2445" fmla="*/ 17132 w 21594"/>
                <a:gd name="connsiteY26-2446" fmla="*/ 9748 h 21487"/>
                <a:gd name="connsiteX27-2447" fmla="*/ 17232 w 21594"/>
                <a:gd name="connsiteY27-2448" fmla="*/ 9457 h 21487"/>
                <a:gd name="connsiteX28-2449" fmla="*/ 17227 w 21594"/>
                <a:gd name="connsiteY28-2450" fmla="*/ 6040 h 21487"/>
                <a:gd name="connsiteX29-2451" fmla="*/ 19269 w 21594"/>
                <a:gd name="connsiteY29-2452" fmla="*/ 536 h 21487"/>
                <a:gd name="connsiteX30-2453" fmla="*/ 21267 w 21594"/>
                <a:gd name="connsiteY30-2454" fmla="*/ 6042 h 21487"/>
                <a:gd name="connsiteX31-2455" fmla="*/ 21271 w 21594"/>
                <a:gd name="connsiteY31-2456" fmla="*/ 13317 h 21487"/>
                <a:gd name="connsiteX32-2457" fmla="*/ 21176 w 21594"/>
                <a:gd name="connsiteY32-2458" fmla="*/ 13317 h 21487"/>
                <a:gd name="connsiteX33-2459" fmla="*/ 21139 w 21594"/>
                <a:gd name="connsiteY33-2460" fmla="*/ 13380 h 21487"/>
                <a:gd name="connsiteX34-2461" fmla="*/ 21135 w 21594"/>
                <a:gd name="connsiteY34-2462" fmla="*/ 13523 h 21487"/>
                <a:gd name="connsiteX35-2463" fmla="*/ 21323 w 21594"/>
                <a:gd name="connsiteY35-2464" fmla="*/ 14703 h 21487"/>
                <a:gd name="connsiteX36-2465" fmla="*/ 21363 w 21594"/>
                <a:gd name="connsiteY36-2466" fmla="*/ 14780 h 21487"/>
                <a:gd name="connsiteX37-2467" fmla="*/ 21403 w 21594"/>
                <a:gd name="connsiteY37-2468" fmla="*/ 14703 h 21487"/>
                <a:gd name="connsiteX38-2469" fmla="*/ 21592 w 21594"/>
                <a:gd name="connsiteY38-2470" fmla="*/ 13519 h 21487"/>
                <a:gd name="connsiteX39-2471" fmla="*/ 21585 w 21594"/>
                <a:gd name="connsiteY39-2472" fmla="*/ 13377 h 21487"/>
                <a:gd name="connsiteX40-2473" fmla="*/ 21546 w 21594"/>
                <a:gd name="connsiteY40-2474" fmla="*/ 13316 h 21487"/>
                <a:gd name="connsiteX41-2475" fmla="*/ 21454 w 21594"/>
                <a:gd name="connsiteY41-2476" fmla="*/ 13316 h 21487"/>
                <a:gd name="connsiteX42-2477" fmla="*/ 21456 w 21594"/>
                <a:gd name="connsiteY42-2478" fmla="*/ 6046 h 21487"/>
                <a:gd name="connsiteX43-2479" fmla="*/ 19287 w 21594"/>
                <a:gd name="connsiteY43-2480" fmla="*/ 1 h 21487"/>
                <a:gd name="connsiteX44-2481" fmla="*/ 2387 w 21594"/>
                <a:gd name="connsiteY44-2482" fmla="*/ 8 h 21487"/>
                <a:gd name="connsiteX45-2483" fmla="*/ 135 w 21594"/>
                <a:gd name="connsiteY45-2484" fmla="*/ 6048 h 21487"/>
                <a:gd name="connsiteX46-2485" fmla="*/ 139 w 21594"/>
                <a:gd name="connsiteY46-2486" fmla="*/ 12147 h 21487"/>
                <a:gd name="connsiteX47-2487" fmla="*/ 246 w 21594"/>
                <a:gd name="connsiteY47-2488" fmla="*/ 12419 h 21487"/>
                <a:gd name="connsiteX48-2489" fmla="*/ 326 w 21594"/>
                <a:gd name="connsiteY48-2490" fmla="*/ 12147 h 21487"/>
                <a:gd name="connsiteX49-2491" fmla="*/ 327 w 21594"/>
                <a:gd name="connsiteY49-2492" fmla="*/ 6047 h 21487"/>
                <a:gd name="connsiteX50-2493" fmla="*/ 2368 w 21594"/>
                <a:gd name="connsiteY50-2494" fmla="*/ 543 h 21487"/>
                <a:gd name="connsiteX51-2495" fmla="*/ 4366 w 21594"/>
                <a:gd name="connsiteY51-2496" fmla="*/ 6049 h 21487"/>
                <a:gd name="connsiteX52-2497" fmla="*/ 4365 w 21594"/>
                <a:gd name="connsiteY52-2498" fmla="*/ 9349 h 21487"/>
                <a:gd name="connsiteX53-2499" fmla="*/ 4277 w 21594"/>
                <a:gd name="connsiteY53-2500" fmla="*/ 9349 h 21487"/>
                <a:gd name="connsiteX54-2501" fmla="*/ 4240 w 21594"/>
                <a:gd name="connsiteY54-2502" fmla="*/ 9412 h 21487"/>
                <a:gd name="connsiteX55-2503" fmla="*/ 4236 w 21594"/>
                <a:gd name="connsiteY55-2504" fmla="*/ 9555 h 21487"/>
                <a:gd name="connsiteX56-2505" fmla="*/ 4424 w 21594"/>
                <a:gd name="connsiteY56-2506" fmla="*/ 10735 h 21487"/>
                <a:gd name="connsiteX57-2507" fmla="*/ 4463 w 21594"/>
                <a:gd name="connsiteY57-2508" fmla="*/ 10812 h 21487"/>
                <a:gd name="connsiteX58-2509" fmla="*/ 4504 w 21594"/>
                <a:gd name="connsiteY58-2510" fmla="*/ 10735 h 21487"/>
                <a:gd name="connsiteX59-2511" fmla="*/ 4692 w 21594"/>
                <a:gd name="connsiteY59-2512" fmla="*/ 9551 h 21487"/>
                <a:gd name="connsiteX60-2513" fmla="*/ 4686 w 21594"/>
                <a:gd name="connsiteY60-2514" fmla="*/ 9409 h 21487"/>
                <a:gd name="connsiteX61-2515" fmla="*/ 4647 w 21594"/>
                <a:gd name="connsiteY61-2516" fmla="*/ 9348 h 21487"/>
                <a:gd name="connsiteX62-2517" fmla="*/ 4554 w 21594"/>
                <a:gd name="connsiteY62-2518" fmla="*/ 9348 h 21487"/>
                <a:gd name="connsiteX63-2519" fmla="*/ 4555 w 21594"/>
                <a:gd name="connsiteY63-2520" fmla="*/ 6053 h 21487"/>
                <a:gd name="connsiteX64-2521" fmla="*/ 2387 w 21594"/>
                <a:gd name="connsiteY64-2522" fmla="*/ 8 h 21487"/>
                <a:gd name="connsiteX65-2523" fmla="*/ 8681 w 21594"/>
                <a:gd name="connsiteY65-2524" fmla="*/ 10845 h 21487"/>
                <a:gd name="connsiteX66-2525" fmla="*/ 8641 w 21594"/>
                <a:gd name="connsiteY66-2526" fmla="*/ 10922 h 21487"/>
                <a:gd name="connsiteX67-2527" fmla="*/ 8452 w 21594"/>
                <a:gd name="connsiteY67-2528" fmla="*/ 12106 h 21487"/>
                <a:gd name="connsiteX68-2529" fmla="*/ 8459 w 21594"/>
                <a:gd name="connsiteY68-2530" fmla="*/ 12249 h 21487"/>
                <a:gd name="connsiteX69-2531" fmla="*/ 8498 w 21594"/>
                <a:gd name="connsiteY69-2532" fmla="*/ 12310 h 21487"/>
                <a:gd name="connsiteX70-2533" fmla="*/ 8591 w 21594"/>
                <a:gd name="connsiteY70-2534" fmla="*/ 12310 h 21487"/>
                <a:gd name="connsiteX71-2535" fmla="*/ 8590 w 21594"/>
                <a:gd name="connsiteY71-2536" fmla="*/ 15448 h 21487"/>
                <a:gd name="connsiteX72-2537" fmla="*/ 6549 w 21594"/>
                <a:gd name="connsiteY72-2538" fmla="*/ 20951 h 21487"/>
                <a:gd name="connsiteX73-2539" fmla="*/ 4551 w 21594"/>
                <a:gd name="connsiteY73-2540" fmla="*/ 15446 h 21487"/>
                <a:gd name="connsiteX74-2541" fmla="*/ 4552 w 21594"/>
                <a:gd name="connsiteY74-2542" fmla="*/ 12020 h 21487"/>
                <a:gd name="connsiteX75-2543" fmla="*/ 4472 w 21594"/>
                <a:gd name="connsiteY75-2544" fmla="*/ 11738 h 21487"/>
                <a:gd name="connsiteX76-2545" fmla="*/ 4363 w 21594"/>
                <a:gd name="connsiteY76-2546" fmla="*/ 12020 h 21487"/>
                <a:gd name="connsiteX77-2547" fmla="*/ 4362 w 21594"/>
                <a:gd name="connsiteY77-2548" fmla="*/ 15442 h 21487"/>
                <a:gd name="connsiteX78-2549" fmla="*/ 6530 w 21594"/>
                <a:gd name="connsiteY78-2550" fmla="*/ 21487 h 21487"/>
                <a:gd name="connsiteX79-2551" fmla="*/ 8782 w 21594"/>
                <a:gd name="connsiteY79-2552" fmla="*/ 15446 h 21487"/>
                <a:gd name="connsiteX80-2553" fmla="*/ 8780 w 21594"/>
                <a:gd name="connsiteY80-2554" fmla="*/ 12309 h 21487"/>
                <a:gd name="connsiteX81-2555" fmla="*/ 8868 w 21594"/>
                <a:gd name="connsiteY81-2556" fmla="*/ 12309 h 21487"/>
                <a:gd name="connsiteX82-2557" fmla="*/ 8905 w 21594"/>
                <a:gd name="connsiteY82-2558" fmla="*/ 12245 h 21487"/>
                <a:gd name="connsiteX83-2559" fmla="*/ 8909 w 21594"/>
                <a:gd name="connsiteY83-2560" fmla="*/ 12103 h 21487"/>
                <a:gd name="connsiteX84-2561" fmla="*/ 8721 w 21594"/>
                <a:gd name="connsiteY84-2562" fmla="*/ 10922 h 21487"/>
                <a:gd name="connsiteX85-2563" fmla="*/ 8681 w 21594"/>
                <a:gd name="connsiteY85-2564" fmla="*/ 10845 h 21487"/>
                <a:gd name="connsiteX86-2565" fmla="*/ 17239 w 21594"/>
                <a:gd name="connsiteY86-2566" fmla="*/ 15446 h 21487"/>
                <a:gd name="connsiteX87-2567" fmla="*/ 16914 w 21594"/>
                <a:gd name="connsiteY87-2568" fmla="*/ 12106 h 21487"/>
                <a:gd name="connsiteX88-2569" fmla="*/ 17047 w 21594"/>
                <a:gd name="connsiteY88-2570" fmla="*/ 15448 h 21487"/>
                <a:gd name="connsiteX89-2571" fmla="*/ 15005 w 21594"/>
                <a:gd name="connsiteY89-2572" fmla="*/ 20951 h 21487"/>
                <a:gd name="connsiteX90-2573" fmla="*/ 13007 w 21594"/>
                <a:gd name="connsiteY90-2574" fmla="*/ 15446 h 21487"/>
                <a:gd name="connsiteX91-2575" fmla="*/ 13008 w 21594"/>
                <a:gd name="connsiteY91-2576" fmla="*/ 12020 h 21487"/>
                <a:gd name="connsiteX92-2577" fmla="*/ 12928 w 21594"/>
                <a:gd name="connsiteY92-2578" fmla="*/ 11751 h 21487"/>
                <a:gd name="connsiteX93-2579" fmla="*/ 12819 w 21594"/>
                <a:gd name="connsiteY93-2580" fmla="*/ 12020 h 21487"/>
                <a:gd name="connsiteX94-2581" fmla="*/ 12818 w 21594"/>
                <a:gd name="connsiteY94-2582" fmla="*/ 15442 h 21487"/>
                <a:gd name="connsiteX95-2583" fmla="*/ 14986 w 21594"/>
                <a:gd name="connsiteY95-2584" fmla="*/ 21487 h 21487"/>
                <a:gd name="connsiteX96-2585" fmla="*/ 17239 w 21594"/>
                <a:gd name="connsiteY96-2586" fmla="*/ 15446 h 21487"/>
                <a:gd name="connsiteX97-2587" fmla="*/ 231 w 21594"/>
                <a:gd name="connsiteY97-2588" fmla="*/ 13316 h 21487"/>
                <a:gd name="connsiteX98-2589" fmla="*/ 191 w 21594"/>
                <a:gd name="connsiteY98-2590" fmla="*/ 13393 h 21487"/>
                <a:gd name="connsiteX99-2591" fmla="*/ 2 w 21594"/>
                <a:gd name="connsiteY99-2592" fmla="*/ 14577 h 21487"/>
                <a:gd name="connsiteX100-2593" fmla="*/ 9 w 21594"/>
                <a:gd name="connsiteY100-2594" fmla="*/ 14720 h 21487"/>
                <a:gd name="connsiteX101-2595" fmla="*/ 48 w 21594"/>
                <a:gd name="connsiteY101-2596" fmla="*/ 14780 h 21487"/>
                <a:gd name="connsiteX102-2597" fmla="*/ 137 w 21594"/>
                <a:gd name="connsiteY102-2598" fmla="*/ 14780 h 21487"/>
                <a:gd name="connsiteX103-2599" fmla="*/ 137 w 21594"/>
                <a:gd name="connsiteY103-2600" fmla="*/ 17618 h 21487"/>
                <a:gd name="connsiteX104-2601" fmla="*/ 143 w 21594"/>
                <a:gd name="connsiteY104-2602" fmla="*/ 17844 h 21487"/>
                <a:gd name="connsiteX105-2603" fmla="*/ 200 w 21594"/>
                <a:gd name="connsiteY105-2604" fmla="*/ 18000 h 21487"/>
                <a:gd name="connsiteX106-2605" fmla="*/ 232 w 21594"/>
                <a:gd name="connsiteY106-2606" fmla="*/ 18015 h 21487"/>
                <a:gd name="connsiteX107-2607" fmla="*/ 264 w 21594"/>
                <a:gd name="connsiteY107-2608" fmla="*/ 18000 h 21487"/>
                <a:gd name="connsiteX108-2609" fmla="*/ 321 w 21594"/>
                <a:gd name="connsiteY108-2610" fmla="*/ 17844 h 21487"/>
                <a:gd name="connsiteX109-2611" fmla="*/ 327 w 21594"/>
                <a:gd name="connsiteY109-2612" fmla="*/ 17618 h 21487"/>
                <a:gd name="connsiteX110-2613" fmla="*/ 327 w 21594"/>
                <a:gd name="connsiteY110-2614" fmla="*/ 14779 h 21487"/>
                <a:gd name="connsiteX111-2615" fmla="*/ 418 w 21594"/>
                <a:gd name="connsiteY111-2616" fmla="*/ 14779 h 21487"/>
                <a:gd name="connsiteX112-2617" fmla="*/ 455 w 21594"/>
                <a:gd name="connsiteY112-2618" fmla="*/ 14716 h 21487"/>
                <a:gd name="connsiteX113-2619" fmla="*/ 460 w 21594"/>
                <a:gd name="connsiteY113-2620" fmla="*/ 14573 h 21487"/>
                <a:gd name="connsiteX114-2621" fmla="*/ 271 w 21594"/>
                <a:gd name="connsiteY114-2622" fmla="*/ 13393 h 21487"/>
                <a:gd name="connsiteX115-2623" fmla="*/ 231 w 21594"/>
                <a:gd name="connsiteY115-2624" fmla="*/ 13316 h 21487"/>
                <a:gd name="connsiteX116-2625" fmla="*/ 232 w 21594"/>
                <a:gd name="connsiteY116-2626" fmla="*/ 18625 h 21487"/>
                <a:gd name="connsiteX117-2627" fmla="*/ 164 w 21594"/>
                <a:gd name="connsiteY117-2628" fmla="*/ 18703 h 21487"/>
                <a:gd name="connsiteX118-2629" fmla="*/ 164 w 21594"/>
                <a:gd name="connsiteY118-2630" fmla="*/ 19073 h 21487"/>
                <a:gd name="connsiteX119-2631" fmla="*/ 299 w 21594"/>
                <a:gd name="connsiteY119-2632" fmla="*/ 19073 h 21487"/>
                <a:gd name="connsiteX120-2633" fmla="*/ 299 w 21594"/>
                <a:gd name="connsiteY120-2634" fmla="*/ 18703 h 21487"/>
                <a:gd name="connsiteX121-2635" fmla="*/ 232 w 21594"/>
                <a:gd name="connsiteY121-2636" fmla="*/ 18625 h 21487"/>
                <a:gd name="connsiteX122-2637" fmla="*/ 232 w 21594"/>
                <a:gd name="connsiteY122-2638" fmla="*/ 19748 h 21487"/>
                <a:gd name="connsiteX123-2639" fmla="*/ 164 w 21594"/>
                <a:gd name="connsiteY123-2640" fmla="*/ 19826 h 21487"/>
                <a:gd name="connsiteX124-2641" fmla="*/ 164 w 21594"/>
                <a:gd name="connsiteY124-2642" fmla="*/ 20196 h 21487"/>
                <a:gd name="connsiteX125-2643" fmla="*/ 300 w 21594"/>
                <a:gd name="connsiteY125-2644" fmla="*/ 20196 h 21487"/>
                <a:gd name="connsiteX126-2645" fmla="*/ 300 w 21594"/>
                <a:gd name="connsiteY126-2646" fmla="*/ 19826 h 21487"/>
                <a:gd name="connsiteX127-2647" fmla="*/ 232 w 21594"/>
                <a:gd name="connsiteY127-2648" fmla="*/ 19748 h 21487"/>
                <a:gd name="connsiteX0-2649" fmla="*/ 10842 w 21594"/>
                <a:gd name="connsiteY0-2650" fmla="*/ 1 h 21487"/>
                <a:gd name="connsiteX1-2651" fmla="*/ 8590 w 21594"/>
                <a:gd name="connsiteY1-2652" fmla="*/ 6041 h 21487"/>
                <a:gd name="connsiteX2-2653" fmla="*/ 8592 w 21594"/>
                <a:gd name="connsiteY2-2654" fmla="*/ 9347 h 21487"/>
                <a:gd name="connsiteX3-2655" fmla="*/ 8592 w 21594"/>
                <a:gd name="connsiteY3-2656" fmla="*/ 9347 h 21487"/>
                <a:gd name="connsiteX4-2657" fmla="*/ 8592 w 21594"/>
                <a:gd name="connsiteY4-2658" fmla="*/ 9457 h 21487"/>
                <a:gd name="connsiteX5-2659" fmla="*/ 8700 w 21594"/>
                <a:gd name="connsiteY5-2660" fmla="*/ 9735 h 21487"/>
                <a:gd name="connsiteX6-2661" fmla="*/ 8781 w 21594"/>
                <a:gd name="connsiteY6-2662" fmla="*/ 9457 h 21487"/>
                <a:gd name="connsiteX7-2663" fmla="*/ 8782 w 21594"/>
                <a:gd name="connsiteY7-2664" fmla="*/ 6040 h 21487"/>
                <a:gd name="connsiteX8-2665" fmla="*/ 10823 w 21594"/>
                <a:gd name="connsiteY8-2666" fmla="*/ 536 h 21487"/>
                <a:gd name="connsiteX9-2667" fmla="*/ 12821 w 21594"/>
                <a:gd name="connsiteY9-2668" fmla="*/ 6042 h 21487"/>
                <a:gd name="connsiteX10-2669" fmla="*/ 12820 w 21594"/>
                <a:gd name="connsiteY10-2670" fmla="*/ 9349 h 21487"/>
                <a:gd name="connsiteX11-2671" fmla="*/ 12727 w 21594"/>
                <a:gd name="connsiteY11-2672" fmla="*/ 9349 h 21487"/>
                <a:gd name="connsiteX12-2673" fmla="*/ 12689 w 21594"/>
                <a:gd name="connsiteY12-2674" fmla="*/ 9412 h 21487"/>
                <a:gd name="connsiteX13-2675" fmla="*/ 12685 w 21594"/>
                <a:gd name="connsiteY13-2676" fmla="*/ 9555 h 21487"/>
                <a:gd name="connsiteX14-2677" fmla="*/ 12873 w 21594"/>
                <a:gd name="connsiteY14-2678" fmla="*/ 10735 h 21487"/>
                <a:gd name="connsiteX15-2679" fmla="*/ 12913 w 21594"/>
                <a:gd name="connsiteY15-2680" fmla="*/ 10812 h 21487"/>
                <a:gd name="connsiteX16-2681" fmla="*/ 12953 w 21594"/>
                <a:gd name="connsiteY16-2682" fmla="*/ 10735 h 21487"/>
                <a:gd name="connsiteX17-2683" fmla="*/ 13142 w 21594"/>
                <a:gd name="connsiteY17-2684" fmla="*/ 9551 h 21487"/>
                <a:gd name="connsiteX18-2685" fmla="*/ 13135 w 21594"/>
                <a:gd name="connsiteY18-2686" fmla="*/ 9409 h 21487"/>
                <a:gd name="connsiteX19-2687" fmla="*/ 13096 w 21594"/>
                <a:gd name="connsiteY19-2688" fmla="*/ 9348 h 21487"/>
                <a:gd name="connsiteX20-2689" fmla="*/ 13009 w 21594"/>
                <a:gd name="connsiteY20-2690" fmla="*/ 9348 h 21487"/>
                <a:gd name="connsiteX21-2691" fmla="*/ 13011 w 21594"/>
                <a:gd name="connsiteY21-2692" fmla="*/ 6046 h 21487"/>
                <a:gd name="connsiteX22-2693" fmla="*/ 10842 w 21594"/>
                <a:gd name="connsiteY22-2694" fmla="*/ 1 h 21487"/>
                <a:gd name="connsiteX23-2695" fmla="*/ 19287 w 21594"/>
                <a:gd name="connsiteY23-2696" fmla="*/ 1 h 21487"/>
                <a:gd name="connsiteX24-2697" fmla="*/ 17035 w 21594"/>
                <a:gd name="connsiteY24-2698" fmla="*/ 6041 h 21487"/>
                <a:gd name="connsiteX25-2699" fmla="*/ 17039 w 21594"/>
                <a:gd name="connsiteY25-2700" fmla="*/ 9457 h 21487"/>
                <a:gd name="connsiteX26-2701" fmla="*/ 17132 w 21594"/>
                <a:gd name="connsiteY26-2702" fmla="*/ 9748 h 21487"/>
                <a:gd name="connsiteX27-2703" fmla="*/ 17232 w 21594"/>
                <a:gd name="connsiteY27-2704" fmla="*/ 9457 h 21487"/>
                <a:gd name="connsiteX28-2705" fmla="*/ 17227 w 21594"/>
                <a:gd name="connsiteY28-2706" fmla="*/ 6040 h 21487"/>
                <a:gd name="connsiteX29-2707" fmla="*/ 19269 w 21594"/>
                <a:gd name="connsiteY29-2708" fmla="*/ 536 h 21487"/>
                <a:gd name="connsiteX30-2709" fmla="*/ 21267 w 21594"/>
                <a:gd name="connsiteY30-2710" fmla="*/ 6042 h 21487"/>
                <a:gd name="connsiteX31-2711" fmla="*/ 21271 w 21594"/>
                <a:gd name="connsiteY31-2712" fmla="*/ 13317 h 21487"/>
                <a:gd name="connsiteX32-2713" fmla="*/ 21176 w 21594"/>
                <a:gd name="connsiteY32-2714" fmla="*/ 13317 h 21487"/>
                <a:gd name="connsiteX33-2715" fmla="*/ 21139 w 21594"/>
                <a:gd name="connsiteY33-2716" fmla="*/ 13380 h 21487"/>
                <a:gd name="connsiteX34-2717" fmla="*/ 21135 w 21594"/>
                <a:gd name="connsiteY34-2718" fmla="*/ 13523 h 21487"/>
                <a:gd name="connsiteX35-2719" fmla="*/ 21323 w 21594"/>
                <a:gd name="connsiteY35-2720" fmla="*/ 14703 h 21487"/>
                <a:gd name="connsiteX36-2721" fmla="*/ 21363 w 21594"/>
                <a:gd name="connsiteY36-2722" fmla="*/ 14780 h 21487"/>
                <a:gd name="connsiteX37-2723" fmla="*/ 21403 w 21594"/>
                <a:gd name="connsiteY37-2724" fmla="*/ 14703 h 21487"/>
                <a:gd name="connsiteX38-2725" fmla="*/ 21592 w 21594"/>
                <a:gd name="connsiteY38-2726" fmla="*/ 13519 h 21487"/>
                <a:gd name="connsiteX39-2727" fmla="*/ 21585 w 21594"/>
                <a:gd name="connsiteY39-2728" fmla="*/ 13377 h 21487"/>
                <a:gd name="connsiteX40-2729" fmla="*/ 21546 w 21594"/>
                <a:gd name="connsiteY40-2730" fmla="*/ 13316 h 21487"/>
                <a:gd name="connsiteX41-2731" fmla="*/ 21454 w 21594"/>
                <a:gd name="connsiteY41-2732" fmla="*/ 13316 h 21487"/>
                <a:gd name="connsiteX42-2733" fmla="*/ 21456 w 21594"/>
                <a:gd name="connsiteY42-2734" fmla="*/ 6046 h 21487"/>
                <a:gd name="connsiteX43-2735" fmla="*/ 19287 w 21594"/>
                <a:gd name="connsiteY43-2736" fmla="*/ 1 h 21487"/>
                <a:gd name="connsiteX44-2737" fmla="*/ 2387 w 21594"/>
                <a:gd name="connsiteY44-2738" fmla="*/ 8 h 21487"/>
                <a:gd name="connsiteX45-2739" fmla="*/ 135 w 21594"/>
                <a:gd name="connsiteY45-2740" fmla="*/ 6048 h 21487"/>
                <a:gd name="connsiteX46-2741" fmla="*/ 139 w 21594"/>
                <a:gd name="connsiteY46-2742" fmla="*/ 12147 h 21487"/>
                <a:gd name="connsiteX47-2743" fmla="*/ 246 w 21594"/>
                <a:gd name="connsiteY47-2744" fmla="*/ 12419 h 21487"/>
                <a:gd name="connsiteX48-2745" fmla="*/ 326 w 21594"/>
                <a:gd name="connsiteY48-2746" fmla="*/ 12147 h 21487"/>
                <a:gd name="connsiteX49-2747" fmla="*/ 327 w 21594"/>
                <a:gd name="connsiteY49-2748" fmla="*/ 6047 h 21487"/>
                <a:gd name="connsiteX50-2749" fmla="*/ 2368 w 21594"/>
                <a:gd name="connsiteY50-2750" fmla="*/ 543 h 21487"/>
                <a:gd name="connsiteX51-2751" fmla="*/ 4366 w 21594"/>
                <a:gd name="connsiteY51-2752" fmla="*/ 6049 h 21487"/>
                <a:gd name="connsiteX52-2753" fmla="*/ 4365 w 21594"/>
                <a:gd name="connsiteY52-2754" fmla="*/ 9349 h 21487"/>
                <a:gd name="connsiteX53-2755" fmla="*/ 4277 w 21594"/>
                <a:gd name="connsiteY53-2756" fmla="*/ 9349 h 21487"/>
                <a:gd name="connsiteX54-2757" fmla="*/ 4240 w 21594"/>
                <a:gd name="connsiteY54-2758" fmla="*/ 9412 h 21487"/>
                <a:gd name="connsiteX55-2759" fmla="*/ 4236 w 21594"/>
                <a:gd name="connsiteY55-2760" fmla="*/ 9555 h 21487"/>
                <a:gd name="connsiteX56-2761" fmla="*/ 4424 w 21594"/>
                <a:gd name="connsiteY56-2762" fmla="*/ 10735 h 21487"/>
                <a:gd name="connsiteX57-2763" fmla="*/ 4463 w 21594"/>
                <a:gd name="connsiteY57-2764" fmla="*/ 10812 h 21487"/>
                <a:gd name="connsiteX58-2765" fmla="*/ 4504 w 21594"/>
                <a:gd name="connsiteY58-2766" fmla="*/ 10735 h 21487"/>
                <a:gd name="connsiteX59-2767" fmla="*/ 4692 w 21594"/>
                <a:gd name="connsiteY59-2768" fmla="*/ 9551 h 21487"/>
                <a:gd name="connsiteX60-2769" fmla="*/ 4686 w 21594"/>
                <a:gd name="connsiteY60-2770" fmla="*/ 9409 h 21487"/>
                <a:gd name="connsiteX61-2771" fmla="*/ 4647 w 21594"/>
                <a:gd name="connsiteY61-2772" fmla="*/ 9348 h 21487"/>
                <a:gd name="connsiteX62-2773" fmla="*/ 4554 w 21594"/>
                <a:gd name="connsiteY62-2774" fmla="*/ 9348 h 21487"/>
                <a:gd name="connsiteX63-2775" fmla="*/ 4555 w 21594"/>
                <a:gd name="connsiteY63-2776" fmla="*/ 6053 h 21487"/>
                <a:gd name="connsiteX64-2777" fmla="*/ 2387 w 21594"/>
                <a:gd name="connsiteY64-2778" fmla="*/ 8 h 21487"/>
                <a:gd name="connsiteX65-2779" fmla="*/ 8681 w 21594"/>
                <a:gd name="connsiteY65-2780" fmla="*/ 10845 h 21487"/>
                <a:gd name="connsiteX66-2781" fmla="*/ 8641 w 21594"/>
                <a:gd name="connsiteY66-2782" fmla="*/ 10922 h 21487"/>
                <a:gd name="connsiteX67-2783" fmla="*/ 8452 w 21594"/>
                <a:gd name="connsiteY67-2784" fmla="*/ 12106 h 21487"/>
                <a:gd name="connsiteX68-2785" fmla="*/ 8459 w 21594"/>
                <a:gd name="connsiteY68-2786" fmla="*/ 12249 h 21487"/>
                <a:gd name="connsiteX69-2787" fmla="*/ 8498 w 21594"/>
                <a:gd name="connsiteY69-2788" fmla="*/ 12310 h 21487"/>
                <a:gd name="connsiteX70-2789" fmla="*/ 8591 w 21594"/>
                <a:gd name="connsiteY70-2790" fmla="*/ 12310 h 21487"/>
                <a:gd name="connsiteX71-2791" fmla="*/ 8590 w 21594"/>
                <a:gd name="connsiteY71-2792" fmla="*/ 15448 h 21487"/>
                <a:gd name="connsiteX72-2793" fmla="*/ 6549 w 21594"/>
                <a:gd name="connsiteY72-2794" fmla="*/ 20951 h 21487"/>
                <a:gd name="connsiteX73-2795" fmla="*/ 4551 w 21594"/>
                <a:gd name="connsiteY73-2796" fmla="*/ 15446 h 21487"/>
                <a:gd name="connsiteX74-2797" fmla="*/ 4552 w 21594"/>
                <a:gd name="connsiteY74-2798" fmla="*/ 12020 h 21487"/>
                <a:gd name="connsiteX75-2799" fmla="*/ 4472 w 21594"/>
                <a:gd name="connsiteY75-2800" fmla="*/ 11738 h 21487"/>
                <a:gd name="connsiteX76-2801" fmla="*/ 4363 w 21594"/>
                <a:gd name="connsiteY76-2802" fmla="*/ 12020 h 21487"/>
                <a:gd name="connsiteX77-2803" fmla="*/ 4362 w 21594"/>
                <a:gd name="connsiteY77-2804" fmla="*/ 15442 h 21487"/>
                <a:gd name="connsiteX78-2805" fmla="*/ 6530 w 21594"/>
                <a:gd name="connsiteY78-2806" fmla="*/ 21487 h 21487"/>
                <a:gd name="connsiteX79-2807" fmla="*/ 8782 w 21594"/>
                <a:gd name="connsiteY79-2808" fmla="*/ 15446 h 21487"/>
                <a:gd name="connsiteX80-2809" fmla="*/ 8780 w 21594"/>
                <a:gd name="connsiteY80-2810" fmla="*/ 12309 h 21487"/>
                <a:gd name="connsiteX81-2811" fmla="*/ 8868 w 21594"/>
                <a:gd name="connsiteY81-2812" fmla="*/ 12309 h 21487"/>
                <a:gd name="connsiteX82-2813" fmla="*/ 8905 w 21594"/>
                <a:gd name="connsiteY82-2814" fmla="*/ 12245 h 21487"/>
                <a:gd name="connsiteX83-2815" fmla="*/ 8909 w 21594"/>
                <a:gd name="connsiteY83-2816" fmla="*/ 12103 h 21487"/>
                <a:gd name="connsiteX84-2817" fmla="*/ 8721 w 21594"/>
                <a:gd name="connsiteY84-2818" fmla="*/ 10922 h 21487"/>
                <a:gd name="connsiteX85-2819" fmla="*/ 8681 w 21594"/>
                <a:gd name="connsiteY85-2820" fmla="*/ 10845 h 21487"/>
                <a:gd name="connsiteX86-2821" fmla="*/ 17239 w 21594"/>
                <a:gd name="connsiteY86-2822" fmla="*/ 15446 h 21487"/>
                <a:gd name="connsiteX87-2823" fmla="*/ 17047 w 21594"/>
                <a:gd name="connsiteY87-2824" fmla="*/ 15448 h 21487"/>
                <a:gd name="connsiteX88-2825" fmla="*/ 15005 w 21594"/>
                <a:gd name="connsiteY88-2826" fmla="*/ 20951 h 21487"/>
                <a:gd name="connsiteX89-2827" fmla="*/ 13007 w 21594"/>
                <a:gd name="connsiteY89-2828" fmla="*/ 15446 h 21487"/>
                <a:gd name="connsiteX90-2829" fmla="*/ 13008 w 21594"/>
                <a:gd name="connsiteY90-2830" fmla="*/ 12020 h 21487"/>
                <a:gd name="connsiteX91-2831" fmla="*/ 12928 w 21594"/>
                <a:gd name="connsiteY91-2832" fmla="*/ 11751 h 21487"/>
                <a:gd name="connsiteX92-2833" fmla="*/ 12819 w 21594"/>
                <a:gd name="connsiteY92-2834" fmla="*/ 12020 h 21487"/>
                <a:gd name="connsiteX93-2835" fmla="*/ 12818 w 21594"/>
                <a:gd name="connsiteY93-2836" fmla="*/ 15442 h 21487"/>
                <a:gd name="connsiteX94-2837" fmla="*/ 14986 w 21594"/>
                <a:gd name="connsiteY94-2838" fmla="*/ 21487 h 21487"/>
                <a:gd name="connsiteX95-2839" fmla="*/ 17239 w 21594"/>
                <a:gd name="connsiteY95-2840" fmla="*/ 15446 h 21487"/>
                <a:gd name="connsiteX96-2841" fmla="*/ 231 w 21594"/>
                <a:gd name="connsiteY96-2842" fmla="*/ 13316 h 21487"/>
                <a:gd name="connsiteX97-2843" fmla="*/ 191 w 21594"/>
                <a:gd name="connsiteY97-2844" fmla="*/ 13393 h 21487"/>
                <a:gd name="connsiteX98-2845" fmla="*/ 2 w 21594"/>
                <a:gd name="connsiteY98-2846" fmla="*/ 14577 h 21487"/>
                <a:gd name="connsiteX99-2847" fmla="*/ 9 w 21594"/>
                <a:gd name="connsiteY99-2848" fmla="*/ 14720 h 21487"/>
                <a:gd name="connsiteX100-2849" fmla="*/ 48 w 21594"/>
                <a:gd name="connsiteY100-2850" fmla="*/ 14780 h 21487"/>
                <a:gd name="connsiteX101-2851" fmla="*/ 137 w 21594"/>
                <a:gd name="connsiteY101-2852" fmla="*/ 14780 h 21487"/>
                <a:gd name="connsiteX102-2853" fmla="*/ 137 w 21594"/>
                <a:gd name="connsiteY102-2854" fmla="*/ 17618 h 21487"/>
                <a:gd name="connsiteX103-2855" fmla="*/ 143 w 21594"/>
                <a:gd name="connsiteY103-2856" fmla="*/ 17844 h 21487"/>
                <a:gd name="connsiteX104-2857" fmla="*/ 200 w 21594"/>
                <a:gd name="connsiteY104-2858" fmla="*/ 18000 h 21487"/>
                <a:gd name="connsiteX105-2859" fmla="*/ 232 w 21594"/>
                <a:gd name="connsiteY105-2860" fmla="*/ 18015 h 21487"/>
                <a:gd name="connsiteX106-2861" fmla="*/ 264 w 21594"/>
                <a:gd name="connsiteY106-2862" fmla="*/ 18000 h 21487"/>
                <a:gd name="connsiteX107-2863" fmla="*/ 321 w 21594"/>
                <a:gd name="connsiteY107-2864" fmla="*/ 17844 h 21487"/>
                <a:gd name="connsiteX108-2865" fmla="*/ 327 w 21594"/>
                <a:gd name="connsiteY108-2866" fmla="*/ 17618 h 21487"/>
                <a:gd name="connsiteX109-2867" fmla="*/ 327 w 21594"/>
                <a:gd name="connsiteY109-2868" fmla="*/ 14779 h 21487"/>
                <a:gd name="connsiteX110-2869" fmla="*/ 418 w 21594"/>
                <a:gd name="connsiteY110-2870" fmla="*/ 14779 h 21487"/>
                <a:gd name="connsiteX111-2871" fmla="*/ 455 w 21594"/>
                <a:gd name="connsiteY111-2872" fmla="*/ 14716 h 21487"/>
                <a:gd name="connsiteX112-2873" fmla="*/ 460 w 21594"/>
                <a:gd name="connsiteY112-2874" fmla="*/ 14573 h 21487"/>
                <a:gd name="connsiteX113-2875" fmla="*/ 271 w 21594"/>
                <a:gd name="connsiteY113-2876" fmla="*/ 13393 h 21487"/>
                <a:gd name="connsiteX114-2877" fmla="*/ 231 w 21594"/>
                <a:gd name="connsiteY114-2878" fmla="*/ 13316 h 21487"/>
                <a:gd name="connsiteX115-2879" fmla="*/ 232 w 21594"/>
                <a:gd name="connsiteY115-2880" fmla="*/ 18625 h 21487"/>
                <a:gd name="connsiteX116-2881" fmla="*/ 164 w 21594"/>
                <a:gd name="connsiteY116-2882" fmla="*/ 18703 h 21487"/>
                <a:gd name="connsiteX117-2883" fmla="*/ 164 w 21594"/>
                <a:gd name="connsiteY117-2884" fmla="*/ 19073 h 21487"/>
                <a:gd name="connsiteX118-2885" fmla="*/ 299 w 21594"/>
                <a:gd name="connsiteY118-2886" fmla="*/ 19073 h 21487"/>
                <a:gd name="connsiteX119-2887" fmla="*/ 299 w 21594"/>
                <a:gd name="connsiteY119-2888" fmla="*/ 18703 h 21487"/>
                <a:gd name="connsiteX120-2889" fmla="*/ 232 w 21594"/>
                <a:gd name="connsiteY120-2890" fmla="*/ 18625 h 21487"/>
                <a:gd name="connsiteX121-2891" fmla="*/ 232 w 21594"/>
                <a:gd name="connsiteY121-2892" fmla="*/ 19748 h 21487"/>
                <a:gd name="connsiteX122-2893" fmla="*/ 164 w 21594"/>
                <a:gd name="connsiteY122-2894" fmla="*/ 19826 h 21487"/>
                <a:gd name="connsiteX123-2895" fmla="*/ 164 w 21594"/>
                <a:gd name="connsiteY123-2896" fmla="*/ 20196 h 21487"/>
                <a:gd name="connsiteX124-2897" fmla="*/ 300 w 21594"/>
                <a:gd name="connsiteY124-2898" fmla="*/ 20196 h 21487"/>
                <a:gd name="connsiteX125-2899" fmla="*/ 300 w 21594"/>
                <a:gd name="connsiteY125-2900" fmla="*/ 19826 h 21487"/>
                <a:gd name="connsiteX126-2901" fmla="*/ 232 w 21594"/>
                <a:gd name="connsiteY126-2902" fmla="*/ 19748 h 21487"/>
                <a:gd name="connsiteX0-2903" fmla="*/ 10842 w 21594"/>
                <a:gd name="connsiteY0-2904" fmla="*/ 1 h 21487"/>
                <a:gd name="connsiteX1-2905" fmla="*/ 8590 w 21594"/>
                <a:gd name="connsiteY1-2906" fmla="*/ 6041 h 21487"/>
                <a:gd name="connsiteX2-2907" fmla="*/ 8592 w 21594"/>
                <a:gd name="connsiteY2-2908" fmla="*/ 9347 h 21487"/>
                <a:gd name="connsiteX3-2909" fmla="*/ 8592 w 21594"/>
                <a:gd name="connsiteY3-2910" fmla="*/ 9347 h 21487"/>
                <a:gd name="connsiteX4-2911" fmla="*/ 8592 w 21594"/>
                <a:gd name="connsiteY4-2912" fmla="*/ 9457 h 21487"/>
                <a:gd name="connsiteX5-2913" fmla="*/ 8700 w 21594"/>
                <a:gd name="connsiteY5-2914" fmla="*/ 9735 h 21487"/>
                <a:gd name="connsiteX6-2915" fmla="*/ 8781 w 21594"/>
                <a:gd name="connsiteY6-2916" fmla="*/ 9457 h 21487"/>
                <a:gd name="connsiteX7-2917" fmla="*/ 8782 w 21594"/>
                <a:gd name="connsiteY7-2918" fmla="*/ 6040 h 21487"/>
                <a:gd name="connsiteX8-2919" fmla="*/ 10823 w 21594"/>
                <a:gd name="connsiteY8-2920" fmla="*/ 536 h 21487"/>
                <a:gd name="connsiteX9-2921" fmla="*/ 12821 w 21594"/>
                <a:gd name="connsiteY9-2922" fmla="*/ 6042 h 21487"/>
                <a:gd name="connsiteX10-2923" fmla="*/ 12820 w 21594"/>
                <a:gd name="connsiteY10-2924" fmla="*/ 9349 h 21487"/>
                <a:gd name="connsiteX11-2925" fmla="*/ 12727 w 21594"/>
                <a:gd name="connsiteY11-2926" fmla="*/ 9349 h 21487"/>
                <a:gd name="connsiteX12-2927" fmla="*/ 12689 w 21594"/>
                <a:gd name="connsiteY12-2928" fmla="*/ 9412 h 21487"/>
                <a:gd name="connsiteX13-2929" fmla="*/ 12685 w 21594"/>
                <a:gd name="connsiteY13-2930" fmla="*/ 9555 h 21487"/>
                <a:gd name="connsiteX14-2931" fmla="*/ 12873 w 21594"/>
                <a:gd name="connsiteY14-2932" fmla="*/ 10735 h 21487"/>
                <a:gd name="connsiteX15-2933" fmla="*/ 12913 w 21594"/>
                <a:gd name="connsiteY15-2934" fmla="*/ 10812 h 21487"/>
                <a:gd name="connsiteX16-2935" fmla="*/ 12953 w 21594"/>
                <a:gd name="connsiteY16-2936" fmla="*/ 10735 h 21487"/>
                <a:gd name="connsiteX17-2937" fmla="*/ 13142 w 21594"/>
                <a:gd name="connsiteY17-2938" fmla="*/ 9551 h 21487"/>
                <a:gd name="connsiteX18-2939" fmla="*/ 13135 w 21594"/>
                <a:gd name="connsiteY18-2940" fmla="*/ 9409 h 21487"/>
                <a:gd name="connsiteX19-2941" fmla="*/ 13096 w 21594"/>
                <a:gd name="connsiteY19-2942" fmla="*/ 9348 h 21487"/>
                <a:gd name="connsiteX20-2943" fmla="*/ 13009 w 21594"/>
                <a:gd name="connsiteY20-2944" fmla="*/ 9348 h 21487"/>
                <a:gd name="connsiteX21-2945" fmla="*/ 13011 w 21594"/>
                <a:gd name="connsiteY21-2946" fmla="*/ 6046 h 21487"/>
                <a:gd name="connsiteX22-2947" fmla="*/ 10842 w 21594"/>
                <a:gd name="connsiteY22-2948" fmla="*/ 1 h 21487"/>
                <a:gd name="connsiteX23-2949" fmla="*/ 19287 w 21594"/>
                <a:gd name="connsiteY23-2950" fmla="*/ 1 h 21487"/>
                <a:gd name="connsiteX24-2951" fmla="*/ 17035 w 21594"/>
                <a:gd name="connsiteY24-2952" fmla="*/ 6041 h 21487"/>
                <a:gd name="connsiteX25-2953" fmla="*/ 17039 w 21594"/>
                <a:gd name="connsiteY25-2954" fmla="*/ 9457 h 21487"/>
                <a:gd name="connsiteX26-2955" fmla="*/ 17132 w 21594"/>
                <a:gd name="connsiteY26-2956" fmla="*/ 9748 h 21487"/>
                <a:gd name="connsiteX27-2957" fmla="*/ 17232 w 21594"/>
                <a:gd name="connsiteY27-2958" fmla="*/ 9457 h 21487"/>
                <a:gd name="connsiteX28-2959" fmla="*/ 17227 w 21594"/>
                <a:gd name="connsiteY28-2960" fmla="*/ 6040 h 21487"/>
                <a:gd name="connsiteX29-2961" fmla="*/ 19269 w 21594"/>
                <a:gd name="connsiteY29-2962" fmla="*/ 536 h 21487"/>
                <a:gd name="connsiteX30-2963" fmla="*/ 21267 w 21594"/>
                <a:gd name="connsiteY30-2964" fmla="*/ 6042 h 21487"/>
                <a:gd name="connsiteX31-2965" fmla="*/ 21271 w 21594"/>
                <a:gd name="connsiteY31-2966" fmla="*/ 13317 h 21487"/>
                <a:gd name="connsiteX32-2967" fmla="*/ 21176 w 21594"/>
                <a:gd name="connsiteY32-2968" fmla="*/ 13317 h 21487"/>
                <a:gd name="connsiteX33-2969" fmla="*/ 21139 w 21594"/>
                <a:gd name="connsiteY33-2970" fmla="*/ 13380 h 21487"/>
                <a:gd name="connsiteX34-2971" fmla="*/ 21135 w 21594"/>
                <a:gd name="connsiteY34-2972" fmla="*/ 13523 h 21487"/>
                <a:gd name="connsiteX35-2973" fmla="*/ 21323 w 21594"/>
                <a:gd name="connsiteY35-2974" fmla="*/ 14703 h 21487"/>
                <a:gd name="connsiteX36-2975" fmla="*/ 21363 w 21594"/>
                <a:gd name="connsiteY36-2976" fmla="*/ 14780 h 21487"/>
                <a:gd name="connsiteX37-2977" fmla="*/ 21403 w 21594"/>
                <a:gd name="connsiteY37-2978" fmla="*/ 14703 h 21487"/>
                <a:gd name="connsiteX38-2979" fmla="*/ 21592 w 21594"/>
                <a:gd name="connsiteY38-2980" fmla="*/ 13519 h 21487"/>
                <a:gd name="connsiteX39-2981" fmla="*/ 21585 w 21594"/>
                <a:gd name="connsiteY39-2982" fmla="*/ 13377 h 21487"/>
                <a:gd name="connsiteX40-2983" fmla="*/ 21546 w 21594"/>
                <a:gd name="connsiteY40-2984" fmla="*/ 13316 h 21487"/>
                <a:gd name="connsiteX41-2985" fmla="*/ 21454 w 21594"/>
                <a:gd name="connsiteY41-2986" fmla="*/ 13316 h 21487"/>
                <a:gd name="connsiteX42-2987" fmla="*/ 21456 w 21594"/>
                <a:gd name="connsiteY42-2988" fmla="*/ 6046 h 21487"/>
                <a:gd name="connsiteX43-2989" fmla="*/ 19287 w 21594"/>
                <a:gd name="connsiteY43-2990" fmla="*/ 1 h 21487"/>
                <a:gd name="connsiteX44-2991" fmla="*/ 2387 w 21594"/>
                <a:gd name="connsiteY44-2992" fmla="*/ 8 h 21487"/>
                <a:gd name="connsiteX45-2993" fmla="*/ 135 w 21594"/>
                <a:gd name="connsiteY45-2994" fmla="*/ 6048 h 21487"/>
                <a:gd name="connsiteX46-2995" fmla="*/ 139 w 21594"/>
                <a:gd name="connsiteY46-2996" fmla="*/ 12147 h 21487"/>
                <a:gd name="connsiteX47-2997" fmla="*/ 246 w 21594"/>
                <a:gd name="connsiteY47-2998" fmla="*/ 12419 h 21487"/>
                <a:gd name="connsiteX48-2999" fmla="*/ 326 w 21594"/>
                <a:gd name="connsiteY48-3000" fmla="*/ 12147 h 21487"/>
                <a:gd name="connsiteX49-3001" fmla="*/ 327 w 21594"/>
                <a:gd name="connsiteY49-3002" fmla="*/ 6047 h 21487"/>
                <a:gd name="connsiteX50-3003" fmla="*/ 2368 w 21594"/>
                <a:gd name="connsiteY50-3004" fmla="*/ 543 h 21487"/>
                <a:gd name="connsiteX51-3005" fmla="*/ 4366 w 21594"/>
                <a:gd name="connsiteY51-3006" fmla="*/ 6049 h 21487"/>
                <a:gd name="connsiteX52-3007" fmla="*/ 4365 w 21594"/>
                <a:gd name="connsiteY52-3008" fmla="*/ 9349 h 21487"/>
                <a:gd name="connsiteX53-3009" fmla="*/ 4277 w 21594"/>
                <a:gd name="connsiteY53-3010" fmla="*/ 9349 h 21487"/>
                <a:gd name="connsiteX54-3011" fmla="*/ 4240 w 21594"/>
                <a:gd name="connsiteY54-3012" fmla="*/ 9412 h 21487"/>
                <a:gd name="connsiteX55-3013" fmla="*/ 4236 w 21594"/>
                <a:gd name="connsiteY55-3014" fmla="*/ 9555 h 21487"/>
                <a:gd name="connsiteX56-3015" fmla="*/ 4424 w 21594"/>
                <a:gd name="connsiteY56-3016" fmla="*/ 10735 h 21487"/>
                <a:gd name="connsiteX57-3017" fmla="*/ 4463 w 21594"/>
                <a:gd name="connsiteY57-3018" fmla="*/ 10812 h 21487"/>
                <a:gd name="connsiteX58-3019" fmla="*/ 4504 w 21594"/>
                <a:gd name="connsiteY58-3020" fmla="*/ 10735 h 21487"/>
                <a:gd name="connsiteX59-3021" fmla="*/ 4692 w 21594"/>
                <a:gd name="connsiteY59-3022" fmla="*/ 9551 h 21487"/>
                <a:gd name="connsiteX60-3023" fmla="*/ 4686 w 21594"/>
                <a:gd name="connsiteY60-3024" fmla="*/ 9409 h 21487"/>
                <a:gd name="connsiteX61-3025" fmla="*/ 4647 w 21594"/>
                <a:gd name="connsiteY61-3026" fmla="*/ 9348 h 21487"/>
                <a:gd name="connsiteX62-3027" fmla="*/ 4554 w 21594"/>
                <a:gd name="connsiteY62-3028" fmla="*/ 9348 h 21487"/>
                <a:gd name="connsiteX63-3029" fmla="*/ 4555 w 21594"/>
                <a:gd name="connsiteY63-3030" fmla="*/ 6053 h 21487"/>
                <a:gd name="connsiteX64-3031" fmla="*/ 2387 w 21594"/>
                <a:gd name="connsiteY64-3032" fmla="*/ 8 h 21487"/>
                <a:gd name="connsiteX65-3033" fmla="*/ 8681 w 21594"/>
                <a:gd name="connsiteY65-3034" fmla="*/ 10845 h 21487"/>
                <a:gd name="connsiteX66-3035" fmla="*/ 8641 w 21594"/>
                <a:gd name="connsiteY66-3036" fmla="*/ 10922 h 21487"/>
                <a:gd name="connsiteX67-3037" fmla="*/ 8452 w 21594"/>
                <a:gd name="connsiteY67-3038" fmla="*/ 12106 h 21487"/>
                <a:gd name="connsiteX68-3039" fmla="*/ 8459 w 21594"/>
                <a:gd name="connsiteY68-3040" fmla="*/ 12249 h 21487"/>
                <a:gd name="connsiteX69-3041" fmla="*/ 8498 w 21594"/>
                <a:gd name="connsiteY69-3042" fmla="*/ 12310 h 21487"/>
                <a:gd name="connsiteX70-3043" fmla="*/ 8591 w 21594"/>
                <a:gd name="connsiteY70-3044" fmla="*/ 12310 h 21487"/>
                <a:gd name="connsiteX71-3045" fmla="*/ 8590 w 21594"/>
                <a:gd name="connsiteY71-3046" fmla="*/ 15448 h 21487"/>
                <a:gd name="connsiteX72-3047" fmla="*/ 6549 w 21594"/>
                <a:gd name="connsiteY72-3048" fmla="*/ 20951 h 21487"/>
                <a:gd name="connsiteX73-3049" fmla="*/ 4551 w 21594"/>
                <a:gd name="connsiteY73-3050" fmla="*/ 15446 h 21487"/>
                <a:gd name="connsiteX74-3051" fmla="*/ 4552 w 21594"/>
                <a:gd name="connsiteY74-3052" fmla="*/ 12020 h 21487"/>
                <a:gd name="connsiteX75-3053" fmla="*/ 4472 w 21594"/>
                <a:gd name="connsiteY75-3054" fmla="*/ 11738 h 21487"/>
                <a:gd name="connsiteX76-3055" fmla="*/ 4363 w 21594"/>
                <a:gd name="connsiteY76-3056" fmla="*/ 12020 h 21487"/>
                <a:gd name="connsiteX77-3057" fmla="*/ 4362 w 21594"/>
                <a:gd name="connsiteY77-3058" fmla="*/ 15442 h 21487"/>
                <a:gd name="connsiteX78-3059" fmla="*/ 6530 w 21594"/>
                <a:gd name="connsiteY78-3060" fmla="*/ 21487 h 21487"/>
                <a:gd name="connsiteX79-3061" fmla="*/ 8782 w 21594"/>
                <a:gd name="connsiteY79-3062" fmla="*/ 15446 h 21487"/>
                <a:gd name="connsiteX80-3063" fmla="*/ 8780 w 21594"/>
                <a:gd name="connsiteY80-3064" fmla="*/ 12309 h 21487"/>
                <a:gd name="connsiteX81-3065" fmla="*/ 8868 w 21594"/>
                <a:gd name="connsiteY81-3066" fmla="*/ 12309 h 21487"/>
                <a:gd name="connsiteX82-3067" fmla="*/ 8905 w 21594"/>
                <a:gd name="connsiteY82-3068" fmla="*/ 12245 h 21487"/>
                <a:gd name="connsiteX83-3069" fmla="*/ 8909 w 21594"/>
                <a:gd name="connsiteY83-3070" fmla="*/ 12103 h 21487"/>
                <a:gd name="connsiteX84-3071" fmla="*/ 8721 w 21594"/>
                <a:gd name="connsiteY84-3072" fmla="*/ 10922 h 21487"/>
                <a:gd name="connsiteX85-3073" fmla="*/ 8681 w 21594"/>
                <a:gd name="connsiteY85-3074" fmla="*/ 10845 h 21487"/>
                <a:gd name="connsiteX86-3075" fmla="*/ 14986 w 21594"/>
                <a:gd name="connsiteY86-3076" fmla="*/ 21487 h 21487"/>
                <a:gd name="connsiteX87-3077" fmla="*/ 17047 w 21594"/>
                <a:gd name="connsiteY87-3078" fmla="*/ 15448 h 21487"/>
                <a:gd name="connsiteX88-3079" fmla="*/ 15005 w 21594"/>
                <a:gd name="connsiteY88-3080" fmla="*/ 20951 h 21487"/>
                <a:gd name="connsiteX89-3081" fmla="*/ 13007 w 21594"/>
                <a:gd name="connsiteY89-3082" fmla="*/ 15446 h 21487"/>
                <a:gd name="connsiteX90-3083" fmla="*/ 13008 w 21594"/>
                <a:gd name="connsiteY90-3084" fmla="*/ 12020 h 21487"/>
                <a:gd name="connsiteX91-3085" fmla="*/ 12928 w 21594"/>
                <a:gd name="connsiteY91-3086" fmla="*/ 11751 h 21487"/>
                <a:gd name="connsiteX92-3087" fmla="*/ 12819 w 21594"/>
                <a:gd name="connsiteY92-3088" fmla="*/ 12020 h 21487"/>
                <a:gd name="connsiteX93-3089" fmla="*/ 12818 w 21594"/>
                <a:gd name="connsiteY93-3090" fmla="*/ 15442 h 21487"/>
                <a:gd name="connsiteX94-3091" fmla="*/ 14986 w 21594"/>
                <a:gd name="connsiteY94-3092" fmla="*/ 21487 h 21487"/>
                <a:gd name="connsiteX95-3093" fmla="*/ 231 w 21594"/>
                <a:gd name="connsiteY95-3094" fmla="*/ 13316 h 21487"/>
                <a:gd name="connsiteX96-3095" fmla="*/ 191 w 21594"/>
                <a:gd name="connsiteY96-3096" fmla="*/ 13393 h 21487"/>
                <a:gd name="connsiteX97-3097" fmla="*/ 2 w 21594"/>
                <a:gd name="connsiteY97-3098" fmla="*/ 14577 h 21487"/>
                <a:gd name="connsiteX98-3099" fmla="*/ 9 w 21594"/>
                <a:gd name="connsiteY98-3100" fmla="*/ 14720 h 21487"/>
                <a:gd name="connsiteX99-3101" fmla="*/ 48 w 21594"/>
                <a:gd name="connsiteY99-3102" fmla="*/ 14780 h 21487"/>
                <a:gd name="connsiteX100-3103" fmla="*/ 137 w 21594"/>
                <a:gd name="connsiteY100-3104" fmla="*/ 14780 h 21487"/>
                <a:gd name="connsiteX101-3105" fmla="*/ 137 w 21594"/>
                <a:gd name="connsiteY101-3106" fmla="*/ 17618 h 21487"/>
                <a:gd name="connsiteX102-3107" fmla="*/ 143 w 21594"/>
                <a:gd name="connsiteY102-3108" fmla="*/ 17844 h 21487"/>
                <a:gd name="connsiteX103-3109" fmla="*/ 200 w 21594"/>
                <a:gd name="connsiteY103-3110" fmla="*/ 18000 h 21487"/>
                <a:gd name="connsiteX104-3111" fmla="*/ 232 w 21594"/>
                <a:gd name="connsiteY104-3112" fmla="*/ 18015 h 21487"/>
                <a:gd name="connsiteX105-3113" fmla="*/ 264 w 21594"/>
                <a:gd name="connsiteY105-3114" fmla="*/ 18000 h 21487"/>
                <a:gd name="connsiteX106-3115" fmla="*/ 321 w 21594"/>
                <a:gd name="connsiteY106-3116" fmla="*/ 17844 h 21487"/>
                <a:gd name="connsiteX107-3117" fmla="*/ 327 w 21594"/>
                <a:gd name="connsiteY107-3118" fmla="*/ 17618 h 21487"/>
                <a:gd name="connsiteX108-3119" fmla="*/ 327 w 21594"/>
                <a:gd name="connsiteY108-3120" fmla="*/ 14779 h 21487"/>
                <a:gd name="connsiteX109-3121" fmla="*/ 418 w 21594"/>
                <a:gd name="connsiteY109-3122" fmla="*/ 14779 h 21487"/>
                <a:gd name="connsiteX110-3123" fmla="*/ 455 w 21594"/>
                <a:gd name="connsiteY110-3124" fmla="*/ 14716 h 21487"/>
                <a:gd name="connsiteX111-3125" fmla="*/ 460 w 21594"/>
                <a:gd name="connsiteY111-3126" fmla="*/ 14573 h 21487"/>
                <a:gd name="connsiteX112-3127" fmla="*/ 271 w 21594"/>
                <a:gd name="connsiteY112-3128" fmla="*/ 13393 h 21487"/>
                <a:gd name="connsiteX113-3129" fmla="*/ 231 w 21594"/>
                <a:gd name="connsiteY113-3130" fmla="*/ 13316 h 21487"/>
                <a:gd name="connsiteX114-3131" fmla="*/ 232 w 21594"/>
                <a:gd name="connsiteY114-3132" fmla="*/ 18625 h 21487"/>
                <a:gd name="connsiteX115-3133" fmla="*/ 164 w 21594"/>
                <a:gd name="connsiteY115-3134" fmla="*/ 18703 h 21487"/>
                <a:gd name="connsiteX116-3135" fmla="*/ 164 w 21594"/>
                <a:gd name="connsiteY116-3136" fmla="*/ 19073 h 21487"/>
                <a:gd name="connsiteX117-3137" fmla="*/ 299 w 21594"/>
                <a:gd name="connsiteY117-3138" fmla="*/ 19073 h 21487"/>
                <a:gd name="connsiteX118-3139" fmla="*/ 299 w 21594"/>
                <a:gd name="connsiteY118-3140" fmla="*/ 18703 h 21487"/>
                <a:gd name="connsiteX119-3141" fmla="*/ 232 w 21594"/>
                <a:gd name="connsiteY119-3142" fmla="*/ 18625 h 21487"/>
                <a:gd name="connsiteX120-3143" fmla="*/ 232 w 21594"/>
                <a:gd name="connsiteY120-3144" fmla="*/ 19748 h 21487"/>
                <a:gd name="connsiteX121-3145" fmla="*/ 164 w 21594"/>
                <a:gd name="connsiteY121-3146" fmla="*/ 19826 h 21487"/>
                <a:gd name="connsiteX122-3147" fmla="*/ 164 w 21594"/>
                <a:gd name="connsiteY122-3148" fmla="*/ 20196 h 21487"/>
                <a:gd name="connsiteX123-3149" fmla="*/ 300 w 21594"/>
                <a:gd name="connsiteY123-3150" fmla="*/ 20196 h 21487"/>
                <a:gd name="connsiteX124-3151" fmla="*/ 300 w 21594"/>
                <a:gd name="connsiteY124-3152" fmla="*/ 19826 h 21487"/>
                <a:gd name="connsiteX125-3153" fmla="*/ 232 w 21594"/>
                <a:gd name="connsiteY125-3154" fmla="*/ 19748 h 21487"/>
                <a:gd name="connsiteX0-3155" fmla="*/ 10842 w 21594"/>
                <a:gd name="connsiteY0-3156" fmla="*/ 1 h 21986"/>
                <a:gd name="connsiteX1-3157" fmla="*/ 8590 w 21594"/>
                <a:gd name="connsiteY1-3158" fmla="*/ 6041 h 21986"/>
                <a:gd name="connsiteX2-3159" fmla="*/ 8592 w 21594"/>
                <a:gd name="connsiteY2-3160" fmla="*/ 9347 h 21986"/>
                <a:gd name="connsiteX3-3161" fmla="*/ 8592 w 21594"/>
                <a:gd name="connsiteY3-3162" fmla="*/ 9347 h 21986"/>
                <a:gd name="connsiteX4-3163" fmla="*/ 8592 w 21594"/>
                <a:gd name="connsiteY4-3164" fmla="*/ 9457 h 21986"/>
                <a:gd name="connsiteX5-3165" fmla="*/ 8700 w 21594"/>
                <a:gd name="connsiteY5-3166" fmla="*/ 9735 h 21986"/>
                <a:gd name="connsiteX6-3167" fmla="*/ 8781 w 21594"/>
                <a:gd name="connsiteY6-3168" fmla="*/ 9457 h 21986"/>
                <a:gd name="connsiteX7-3169" fmla="*/ 8782 w 21594"/>
                <a:gd name="connsiteY7-3170" fmla="*/ 6040 h 21986"/>
                <a:gd name="connsiteX8-3171" fmla="*/ 10823 w 21594"/>
                <a:gd name="connsiteY8-3172" fmla="*/ 536 h 21986"/>
                <a:gd name="connsiteX9-3173" fmla="*/ 12821 w 21594"/>
                <a:gd name="connsiteY9-3174" fmla="*/ 6042 h 21986"/>
                <a:gd name="connsiteX10-3175" fmla="*/ 12820 w 21594"/>
                <a:gd name="connsiteY10-3176" fmla="*/ 9349 h 21986"/>
                <a:gd name="connsiteX11-3177" fmla="*/ 12727 w 21594"/>
                <a:gd name="connsiteY11-3178" fmla="*/ 9349 h 21986"/>
                <a:gd name="connsiteX12-3179" fmla="*/ 12689 w 21594"/>
                <a:gd name="connsiteY12-3180" fmla="*/ 9412 h 21986"/>
                <a:gd name="connsiteX13-3181" fmla="*/ 12685 w 21594"/>
                <a:gd name="connsiteY13-3182" fmla="*/ 9555 h 21986"/>
                <a:gd name="connsiteX14-3183" fmla="*/ 12873 w 21594"/>
                <a:gd name="connsiteY14-3184" fmla="*/ 10735 h 21986"/>
                <a:gd name="connsiteX15-3185" fmla="*/ 12913 w 21594"/>
                <a:gd name="connsiteY15-3186" fmla="*/ 10812 h 21986"/>
                <a:gd name="connsiteX16-3187" fmla="*/ 12953 w 21594"/>
                <a:gd name="connsiteY16-3188" fmla="*/ 10735 h 21986"/>
                <a:gd name="connsiteX17-3189" fmla="*/ 13142 w 21594"/>
                <a:gd name="connsiteY17-3190" fmla="*/ 9551 h 21986"/>
                <a:gd name="connsiteX18-3191" fmla="*/ 13135 w 21594"/>
                <a:gd name="connsiteY18-3192" fmla="*/ 9409 h 21986"/>
                <a:gd name="connsiteX19-3193" fmla="*/ 13096 w 21594"/>
                <a:gd name="connsiteY19-3194" fmla="*/ 9348 h 21986"/>
                <a:gd name="connsiteX20-3195" fmla="*/ 13009 w 21594"/>
                <a:gd name="connsiteY20-3196" fmla="*/ 9348 h 21986"/>
                <a:gd name="connsiteX21-3197" fmla="*/ 13011 w 21594"/>
                <a:gd name="connsiteY21-3198" fmla="*/ 6046 h 21986"/>
                <a:gd name="connsiteX22-3199" fmla="*/ 10842 w 21594"/>
                <a:gd name="connsiteY22-3200" fmla="*/ 1 h 21986"/>
                <a:gd name="connsiteX23-3201" fmla="*/ 19287 w 21594"/>
                <a:gd name="connsiteY23-3202" fmla="*/ 1 h 21986"/>
                <a:gd name="connsiteX24-3203" fmla="*/ 17035 w 21594"/>
                <a:gd name="connsiteY24-3204" fmla="*/ 6041 h 21986"/>
                <a:gd name="connsiteX25-3205" fmla="*/ 17039 w 21594"/>
                <a:gd name="connsiteY25-3206" fmla="*/ 9457 h 21986"/>
                <a:gd name="connsiteX26-3207" fmla="*/ 17132 w 21594"/>
                <a:gd name="connsiteY26-3208" fmla="*/ 9748 h 21986"/>
                <a:gd name="connsiteX27-3209" fmla="*/ 17232 w 21594"/>
                <a:gd name="connsiteY27-3210" fmla="*/ 9457 h 21986"/>
                <a:gd name="connsiteX28-3211" fmla="*/ 17227 w 21594"/>
                <a:gd name="connsiteY28-3212" fmla="*/ 6040 h 21986"/>
                <a:gd name="connsiteX29-3213" fmla="*/ 19269 w 21594"/>
                <a:gd name="connsiteY29-3214" fmla="*/ 536 h 21986"/>
                <a:gd name="connsiteX30-3215" fmla="*/ 21267 w 21594"/>
                <a:gd name="connsiteY30-3216" fmla="*/ 6042 h 21986"/>
                <a:gd name="connsiteX31-3217" fmla="*/ 21271 w 21594"/>
                <a:gd name="connsiteY31-3218" fmla="*/ 13317 h 21986"/>
                <a:gd name="connsiteX32-3219" fmla="*/ 21176 w 21594"/>
                <a:gd name="connsiteY32-3220" fmla="*/ 13317 h 21986"/>
                <a:gd name="connsiteX33-3221" fmla="*/ 21139 w 21594"/>
                <a:gd name="connsiteY33-3222" fmla="*/ 13380 h 21986"/>
                <a:gd name="connsiteX34-3223" fmla="*/ 21135 w 21594"/>
                <a:gd name="connsiteY34-3224" fmla="*/ 13523 h 21986"/>
                <a:gd name="connsiteX35-3225" fmla="*/ 21323 w 21594"/>
                <a:gd name="connsiteY35-3226" fmla="*/ 14703 h 21986"/>
                <a:gd name="connsiteX36-3227" fmla="*/ 21363 w 21594"/>
                <a:gd name="connsiteY36-3228" fmla="*/ 14780 h 21986"/>
                <a:gd name="connsiteX37-3229" fmla="*/ 21403 w 21594"/>
                <a:gd name="connsiteY37-3230" fmla="*/ 14703 h 21986"/>
                <a:gd name="connsiteX38-3231" fmla="*/ 21592 w 21594"/>
                <a:gd name="connsiteY38-3232" fmla="*/ 13519 h 21986"/>
                <a:gd name="connsiteX39-3233" fmla="*/ 21585 w 21594"/>
                <a:gd name="connsiteY39-3234" fmla="*/ 13377 h 21986"/>
                <a:gd name="connsiteX40-3235" fmla="*/ 21546 w 21594"/>
                <a:gd name="connsiteY40-3236" fmla="*/ 13316 h 21986"/>
                <a:gd name="connsiteX41-3237" fmla="*/ 21454 w 21594"/>
                <a:gd name="connsiteY41-3238" fmla="*/ 13316 h 21986"/>
                <a:gd name="connsiteX42-3239" fmla="*/ 21456 w 21594"/>
                <a:gd name="connsiteY42-3240" fmla="*/ 6046 h 21986"/>
                <a:gd name="connsiteX43-3241" fmla="*/ 19287 w 21594"/>
                <a:gd name="connsiteY43-3242" fmla="*/ 1 h 21986"/>
                <a:gd name="connsiteX44-3243" fmla="*/ 2387 w 21594"/>
                <a:gd name="connsiteY44-3244" fmla="*/ 8 h 21986"/>
                <a:gd name="connsiteX45-3245" fmla="*/ 135 w 21594"/>
                <a:gd name="connsiteY45-3246" fmla="*/ 6048 h 21986"/>
                <a:gd name="connsiteX46-3247" fmla="*/ 139 w 21594"/>
                <a:gd name="connsiteY46-3248" fmla="*/ 12147 h 21986"/>
                <a:gd name="connsiteX47-3249" fmla="*/ 246 w 21594"/>
                <a:gd name="connsiteY47-3250" fmla="*/ 12419 h 21986"/>
                <a:gd name="connsiteX48-3251" fmla="*/ 326 w 21594"/>
                <a:gd name="connsiteY48-3252" fmla="*/ 12147 h 21986"/>
                <a:gd name="connsiteX49-3253" fmla="*/ 327 w 21594"/>
                <a:gd name="connsiteY49-3254" fmla="*/ 6047 h 21986"/>
                <a:gd name="connsiteX50-3255" fmla="*/ 2368 w 21594"/>
                <a:gd name="connsiteY50-3256" fmla="*/ 543 h 21986"/>
                <a:gd name="connsiteX51-3257" fmla="*/ 4366 w 21594"/>
                <a:gd name="connsiteY51-3258" fmla="*/ 6049 h 21986"/>
                <a:gd name="connsiteX52-3259" fmla="*/ 4365 w 21594"/>
                <a:gd name="connsiteY52-3260" fmla="*/ 9349 h 21986"/>
                <a:gd name="connsiteX53-3261" fmla="*/ 4277 w 21594"/>
                <a:gd name="connsiteY53-3262" fmla="*/ 9349 h 21986"/>
                <a:gd name="connsiteX54-3263" fmla="*/ 4240 w 21594"/>
                <a:gd name="connsiteY54-3264" fmla="*/ 9412 h 21986"/>
                <a:gd name="connsiteX55-3265" fmla="*/ 4236 w 21594"/>
                <a:gd name="connsiteY55-3266" fmla="*/ 9555 h 21986"/>
                <a:gd name="connsiteX56-3267" fmla="*/ 4424 w 21594"/>
                <a:gd name="connsiteY56-3268" fmla="*/ 10735 h 21986"/>
                <a:gd name="connsiteX57-3269" fmla="*/ 4463 w 21594"/>
                <a:gd name="connsiteY57-3270" fmla="*/ 10812 h 21986"/>
                <a:gd name="connsiteX58-3271" fmla="*/ 4504 w 21594"/>
                <a:gd name="connsiteY58-3272" fmla="*/ 10735 h 21986"/>
                <a:gd name="connsiteX59-3273" fmla="*/ 4692 w 21594"/>
                <a:gd name="connsiteY59-3274" fmla="*/ 9551 h 21986"/>
                <a:gd name="connsiteX60-3275" fmla="*/ 4686 w 21594"/>
                <a:gd name="connsiteY60-3276" fmla="*/ 9409 h 21986"/>
                <a:gd name="connsiteX61-3277" fmla="*/ 4647 w 21594"/>
                <a:gd name="connsiteY61-3278" fmla="*/ 9348 h 21986"/>
                <a:gd name="connsiteX62-3279" fmla="*/ 4554 w 21594"/>
                <a:gd name="connsiteY62-3280" fmla="*/ 9348 h 21986"/>
                <a:gd name="connsiteX63-3281" fmla="*/ 4555 w 21594"/>
                <a:gd name="connsiteY63-3282" fmla="*/ 6053 h 21986"/>
                <a:gd name="connsiteX64-3283" fmla="*/ 2387 w 21594"/>
                <a:gd name="connsiteY64-3284" fmla="*/ 8 h 21986"/>
                <a:gd name="connsiteX65-3285" fmla="*/ 8681 w 21594"/>
                <a:gd name="connsiteY65-3286" fmla="*/ 10845 h 21986"/>
                <a:gd name="connsiteX66-3287" fmla="*/ 8641 w 21594"/>
                <a:gd name="connsiteY66-3288" fmla="*/ 10922 h 21986"/>
                <a:gd name="connsiteX67-3289" fmla="*/ 8452 w 21594"/>
                <a:gd name="connsiteY67-3290" fmla="*/ 12106 h 21986"/>
                <a:gd name="connsiteX68-3291" fmla="*/ 8459 w 21594"/>
                <a:gd name="connsiteY68-3292" fmla="*/ 12249 h 21986"/>
                <a:gd name="connsiteX69-3293" fmla="*/ 8498 w 21594"/>
                <a:gd name="connsiteY69-3294" fmla="*/ 12310 h 21986"/>
                <a:gd name="connsiteX70-3295" fmla="*/ 8591 w 21594"/>
                <a:gd name="connsiteY70-3296" fmla="*/ 12310 h 21986"/>
                <a:gd name="connsiteX71-3297" fmla="*/ 8590 w 21594"/>
                <a:gd name="connsiteY71-3298" fmla="*/ 15448 h 21986"/>
                <a:gd name="connsiteX72-3299" fmla="*/ 6549 w 21594"/>
                <a:gd name="connsiteY72-3300" fmla="*/ 20951 h 21986"/>
                <a:gd name="connsiteX73-3301" fmla="*/ 4551 w 21594"/>
                <a:gd name="connsiteY73-3302" fmla="*/ 15446 h 21986"/>
                <a:gd name="connsiteX74-3303" fmla="*/ 4552 w 21594"/>
                <a:gd name="connsiteY74-3304" fmla="*/ 12020 h 21986"/>
                <a:gd name="connsiteX75-3305" fmla="*/ 4472 w 21594"/>
                <a:gd name="connsiteY75-3306" fmla="*/ 11738 h 21986"/>
                <a:gd name="connsiteX76-3307" fmla="*/ 4363 w 21594"/>
                <a:gd name="connsiteY76-3308" fmla="*/ 12020 h 21986"/>
                <a:gd name="connsiteX77-3309" fmla="*/ 4362 w 21594"/>
                <a:gd name="connsiteY77-3310" fmla="*/ 15442 h 21986"/>
                <a:gd name="connsiteX78-3311" fmla="*/ 6530 w 21594"/>
                <a:gd name="connsiteY78-3312" fmla="*/ 21487 h 21986"/>
                <a:gd name="connsiteX79-3313" fmla="*/ 8782 w 21594"/>
                <a:gd name="connsiteY79-3314" fmla="*/ 15446 h 21986"/>
                <a:gd name="connsiteX80-3315" fmla="*/ 8780 w 21594"/>
                <a:gd name="connsiteY80-3316" fmla="*/ 12309 h 21986"/>
                <a:gd name="connsiteX81-3317" fmla="*/ 8868 w 21594"/>
                <a:gd name="connsiteY81-3318" fmla="*/ 12309 h 21986"/>
                <a:gd name="connsiteX82-3319" fmla="*/ 8905 w 21594"/>
                <a:gd name="connsiteY82-3320" fmla="*/ 12245 h 21986"/>
                <a:gd name="connsiteX83-3321" fmla="*/ 8909 w 21594"/>
                <a:gd name="connsiteY83-3322" fmla="*/ 12103 h 21986"/>
                <a:gd name="connsiteX84-3323" fmla="*/ 8721 w 21594"/>
                <a:gd name="connsiteY84-3324" fmla="*/ 10922 h 21986"/>
                <a:gd name="connsiteX85-3325" fmla="*/ 8681 w 21594"/>
                <a:gd name="connsiteY85-3326" fmla="*/ 10845 h 21986"/>
                <a:gd name="connsiteX86-3327" fmla="*/ 14986 w 21594"/>
                <a:gd name="connsiteY86-3328" fmla="*/ 21487 h 21986"/>
                <a:gd name="connsiteX87-3329" fmla="*/ 15005 w 21594"/>
                <a:gd name="connsiteY87-3330" fmla="*/ 20951 h 21986"/>
                <a:gd name="connsiteX88-3331" fmla="*/ 13007 w 21594"/>
                <a:gd name="connsiteY88-3332" fmla="*/ 15446 h 21986"/>
                <a:gd name="connsiteX89-3333" fmla="*/ 13008 w 21594"/>
                <a:gd name="connsiteY89-3334" fmla="*/ 12020 h 21986"/>
                <a:gd name="connsiteX90-3335" fmla="*/ 12928 w 21594"/>
                <a:gd name="connsiteY90-3336" fmla="*/ 11751 h 21986"/>
                <a:gd name="connsiteX91-3337" fmla="*/ 12819 w 21594"/>
                <a:gd name="connsiteY91-3338" fmla="*/ 12020 h 21986"/>
                <a:gd name="connsiteX92-3339" fmla="*/ 12818 w 21594"/>
                <a:gd name="connsiteY92-3340" fmla="*/ 15442 h 21986"/>
                <a:gd name="connsiteX93-3341" fmla="*/ 14986 w 21594"/>
                <a:gd name="connsiteY93-3342" fmla="*/ 21487 h 21986"/>
                <a:gd name="connsiteX94-3343" fmla="*/ 231 w 21594"/>
                <a:gd name="connsiteY94-3344" fmla="*/ 13316 h 21986"/>
                <a:gd name="connsiteX95-3345" fmla="*/ 191 w 21594"/>
                <a:gd name="connsiteY95-3346" fmla="*/ 13393 h 21986"/>
                <a:gd name="connsiteX96-3347" fmla="*/ 2 w 21594"/>
                <a:gd name="connsiteY96-3348" fmla="*/ 14577 h 21986"/>
                <a:gd name="connsiteX97-3349" fmla="*/ 9 w 21594"/>
                <a:gd name="connsiteY97-3350" fmla="*/ 14720 h 21986"/>
                <a:gd name="connsiteX98-3351" fmla="*/ 48 w 21594"/>
                <a:gd name="connsiteY98-3352" fmla="*/ 14780 h 21986"/>
                <a:gd name="connsiteX99-3353" fmla="*/ 137 w 21594"/>
                <a:gd name="connsiteY99-3354" fmla="*/ 14780 h 21986"/>
                <a:gd name="connsiteX100-3355" fmla="*/ 137 w 21594"/>
                <a:gd name="connsiteY100-3356" fmla="*/ 17618 h 21986"/>
                <a:gd name="connsiteX101-3357" fmla="*/ 143 w 21594"/>
                <a:gd name="connsiteY101-3358" fmla="*/ 17844 h 21986"/>
                <a:gd name="connsiteX102-3359" fmla="*/ 200 w 21594"/>
                <a:gd name="connsiteY102-3360" fmla="*/ 18000 h 21986"/>
                <a:gd name="connsiteX103-3361" fmla="*/ 232 w 21594"/>
                <a:gd name="connsiteY103-3362" fmla="*/ 18015 h 21986"/>
                <a:gd name="connsiteX104-3363" fmla="*/ 264 w 21594"/>
                <a:gd name="connsiteY104-3364" fmla="*/ 18000 h 21986"/>
                <a:gd name="connsiteX105-3365" fmla="*/ 321 w 21594"/>
                <a:gd name="connsiteY105-3366" fmla="*/ 17844 h 21986"/>
                <a:gd name="connsiteX106-3367" fmla="*/ 327 w 21594"/>
                <a:gd name="connsiteY106-3368" fmla="*/ 17618 h 21986"/>
                <a:gd name="connsiteX107-3369" fmla="*/ 327 w 21594"/>
                <a:gd name="connsiteY107-3370" fmla="*/ 14779 h 21986"/>
                <a:gd name="connsiteX108-3371" fmla="*/ 418 w 21594"/>
                <a:gd name="connsiteY108-3372" fmla="*/ 14779 h 21986"/>
                <a:gd name="connsiteX109-3373" fmla="*/ 455 w 21594"/>
                <a:gd name="connsiteY109-3374" fmla="*/ 14716 h 21986"/>
                <a:gd name="connsiteX110-3375" fmla="*/ 460 w 21594"/>
                <a:gd name="connsiteY110-3376" fmla="*/ 14573 h 21986"/>
                <a:gd name="connsiteX111-3377" fmla="*/ 271 w 21594"/>
                <a:gd name="connsiteY111-3378" fmla="*/ 13393 h 21986"/>
                <a:gd name="connsiteX112-3379" fmla="*/ 231 w 21594"/>
                <a:gd name="connsiteY112-3380" fmla="*/ 13316 h 21986"/>
                <a:gd name="connsiteX113-3381" fmla="*/ 232 w 21594"/>
                <a:gd name="connsiteY113-3382" fmla="*/ 18625 h 21986"/>
                <a:gd name="connsiteX114-3383" fmla="*/ 164 w 21594"/>
                <a:gd name="connsiteY114-3384" fmla="*/ 18703 h 21986"/>
                <a:gd name="connsiteX115-3385" fmla="*/ 164 w 21594"/>
                <a:gd name="connsiteY115-3386" fmla="*/ 19073 h 21986"/>
                <a:gd name="connsiteX116-3387" fmla="*/ 299 w 21594"/>
                <a:gd name="connsiteY116-3388" fmla="*/ 19073 h 21986"/>
                <a:gd name="connsiteX117-3389" fmla="*/ 299 w 21594"/>
                <a:gd name="connsiteY117-3390" fmla="*/ 18703 h 21986"/>
                <a:gd name="connsiteX118-3391" fmla="*/ 232 w 21594"/>
                <a:gd name="connsiteY118-3392" fmla="*/ 18625 h 21986"/>
                <a:gd name="connsiteX119-3393" fmla="*/ 232 w 21594"/>
                <a:gd name="connsiteY119-3394" fmla="*/ 19748 h 21986"/>
                <a:gd name="connsiteX120-3395" fmla="*/ 164 w 21594"/>
                <a:gd name="connsiteY120-3396" fmla="*/ 19826 h 21986"/>
                <a:gd name="connsiteX121-3397" fmla="*/ 164 w 21594"/>
                <a:gd name="connsiteY121-3398" fmla="*/ 20196 h 21986"/>
                <a:gd name="connsiteX122-3399" fmla="*/ 300 w 21594"/>
                <a:gd name="connsiteY122-3400" fmla="*/ 20196 h 21986"/>
                <a:gd name="connsiteX123-3401" fmla="*/ 300 w 21594"/>
                <a:gd name="connsiteY123-3402" fmla="*/ 19826 h 21986"/>
                <a:gd name="connsiteX124-3403" fmla="*/ 232 w 21594"/>
                <a:gd name="connsiteY124-3404" fmla="*/ 19748 h 21986"/>
                <a:gd name="connsiteX0-3405" fmla="*/ 10842 w 21594"/>
                <a:gd name="connsiteY0-3406" fmla="*/ 1 h 21487"/>
                <a:gd name="connsiteX1-3407" fmla="*/ 8590 w 21594"/>
                <a:gd name="connsiteY1-3408" fmla="*/ 6041 h 21487"/>
                <a:gd name="connsiteX2-3409" fmla="*/ 8592 w 21594"/>
                <a:gd name="connsiteY2-3410" fmla="*/ 9347 h 21487"/>
                <a:gd name="connsiteX3-3411" fmla="*/ 8592 w 21594"/>
                <a:gd name="connsiteY3-3412" fmla="*/ 9347 h 21487"/>
                <a:gd name="connsiteX4-3413" fmla="*/ 8592 w 21594"/>
                <a:gd name="connsiteY4-3414" fmla="*/ 9457 h 21487"/>
                <a:gd name="connsiteX5-3415" fmla="*/ 8700 w 21594"/>
                <a:gd name="connsiteY5-3416" fmla="*/ 9735 h 21487"/>
                <a:gd name="connsiteX6-3417" fmla="*/ 8781 w 21594"/>
                <a:gd name="connsiteY6-3418" fmla="*/ 9457 h 21487"/>
                <a:gd name="connsiteX7-3419" fmla="*/ 8782 w 21594"/>
                <a:gd name="connsiteY7-3420" fmla="*/ 6040 h 21487"/>
                <a:gd name="connsiteX8-3421" fmla="*/ 10823 w 21594"/>
                <a:gd name="connsiteY8-3422" fmla="*/ 536 h 21487"/>
                <a:gd name="connsiteX9-3423" fmla="*/ 12821 w 21594"/>
                <a:gd name="connsiteY9-3424" fmla="*/ 6042 h 21487"/>
                <a:gd name="connsiteX10-3425" fmla="*/ 12820 w 21594"/>
                <a:gd name="connsiteY10-3426" fmla="*/ 9349 h 21487"/>
                <a:gd name="connsiteX11-3427" fmla="*/ 12727 w 21594"/>
                <a:gd name="connsiteY11-3428" fmla="*/ 9349 h 21487"/>
                <a:gd name="connsiteX12-3429" fmla="*/ 12689 w 21594"/>
                <a:gd name="connsiteY12-3430" fmla="*/ 9412 h 21487"/>
                <a:gd name="connsiteX13-3431" fmla="*/ 12685 w 21594"/>
                <a:gd name="connsiteY13-3432" fmla="*/ 9555 h 21487"/>
                <a:gd name="connsiteX14-3433" fmla="*/ 12873 w 21594"/>
                <a:gd name="connsiteY14-3434" fmla="*/ 10735 h 21487"/>
                <a:gd name="connsiteX15-3435" fmla="*/ 12913 w 21594"/>
                <a:gd name="connsiteY15-3436" fmla="*/ 10812 h 21487"/>
                <a:gd name="connsiteX16-3437" fmla="*/ 12953 w 21594"/>
                <a:gd name="connsiteY16-3438" fmla="*/ 10735 h 21487"/>
                <a:gd name="connsiteX17-3439" fmla="*/ 13142 w 21594"/>
                <a:gd name="connsiteY17-3440" fmla="*/ 9551 h 21487"/>
                <a:gd name="connsiteX18-3441" fmla="*/ 13135 w 21594"/>
                <a:gd name="connsiteY18-3442" fmla="*/ 9409 h 21487"/>
                <a:gd name="connsiteX19-3443" fmla="*/ 13096 w 21594"/>
                <a:gd name="connsiteY19-3444" fmla="*/ 9348 h 21487"/>
                <a:gd name="connsiteX20-3445" fmla="*/ 13009 w 21594"/>
                <a:gd name="connsiteY20-3446" fmla="*/ 9348 h 21487"/>
                <a:gd name="connsiteX21-3447" fmla="*/ 13011 w 21594"/>
                <a:gd name="connsiteY21-3448" fmla="*/ 6046 h 21487"/>
                <a:gd name="connsiteX22-3449" fmla="*/ 10842 w 21594"/>
                <a:gd name="connsiteY22-3450" fmla="*/ 1 h 21487"/>
                <a:gd name="connsiteX23-3451" fmla="*/ 19287 w 21594"/>
                <a:gd name="connsiteY23-3452" fmla="*/ 1 h 21487"/>
                <a:gd name="connsiteX24-3453" fmla="*/ 17035 w 21594"/>
                <a:gd name="connsiteY24-3454" fmla="*/ 6041 h 21487"/>
                <a:gd name="connsiteX25-3455" fmla="*/ 17039 w 21594"/>
                <a:gd name="connsiteY25-3456" fmla="*/ 9457 h 21487"/>
                <a:gd name="connsiteX26-3457" fmla="*/ 17132 w 21594"/>
                <a:gd name="connsiteY26-3458" fmla="*/ 9748 h 21487"/>
                <a:gd name="connsiteX27-3459" fmla="*/ 17232 w 21594"/>
                <a:gd name="connsiteY27-3460" fmla="*/ 9457 h 21487"/>
                <a:gd name="connsiteX28-3461" fmla="*/ 17227 w 21594"/>
                <a:gd name="connsiteY28-3462" fmla="*/ 6040 h 21487"/>
                <a:gd name="connsiteX29-3463" fmla="*/ 19269 w 21594"/>
                <a:gd name="connsiteY29-3464" fmla="*/ 536 h 21487"/>
                <a:gd name="connsiteX30-3465" fmla="*/ 21267 w 21594"/>
                <a:gd name="connsiteY30-3466" fmla="*/ 6042 h 21487"/>
                <a:gd name="connsiteX31-3467" fmla="*/ 21271 w 21594"/>
                <a:gd name="connsiteY31-3468" fmla="*/ 13317 h 21487"/>
                <a:gd name="connsiteX32-3469" fmla="*/ 21176 w 21594"/>
                <a:gd name="connsiteY32-3470" fmla="*/ 13317 h 21487"/>
                <a:gd name="connsiteX33-3471" fmla="*/ 21139 w 21594"/>
                <a:gd name="connsiteY33-3472" fmla="*/ 13380 h 21487"/>
                <a:gd name="connsiteX34-3473" fmla="*/ 21135 w 21594"/>
                <a:gd name="connsiteY34-3474" fmla="*/ 13523 h 21487"/>
                <a:gd name="connsiteX35-3475" fmla="*/ 21323 w 21594"/>
                <a:gd name="connsiteY35-3476" fmla="*/ 14703 h 21487"/>
                <a:gd name="connsiteX36-3477" fmla="*/ 21363 w 21594"/>
                <a:gd name="connsiteY36-3478" fmla="*/ 14780 h 21487"/>
                <a:gd name="connsiteX37-3479" fmla="*/ 21403 w 21594"/>
                <a:gd name="connsiteY37-3480" fmla="*/ 14703 h 21487"/>
                <a:gd name="connsiteX38-3481" fmla="*/ 21592 w 21594"/>
                <a:gd name="connsiteY38-3482" fmla="*/ 13519 h 21487"/>
                <a:gd name="connsiteX39-3483" fmla="*/ 21585 w 21594"/>
                <a:gd name="connsiteY39-3484" fmla="*/ 13377 h 21487"/>
                <a:gd name="connsiteX40-3485" fmla="*/ 21546 w 21594"/>
                <a:gd name="connsiteY40-3486" fmla="*/ 13316 h 21487"/>
                <a:gd name="connsiteX41-3487" fmla="*/ 21454 w 21594"/>
                <a:gd name="connsiteY41-3488" fmla="*/ 13316 h 21487"/>
                <a:gd name="connsiteX42-3489" fmla="*/ 21456 w 21594"/>
                <a:gd name="connsiteY42-3490" fmla="*/ 6046 h 21487"/>
                <a:gd name="connsiteX43-3491" fmla="*/ 19287 w 21594"/>
                <a:gd name="connsiteY43-3492" fmla="*/ 1 h 21487"/>
                <a:gd name="connsiteX44-3493" fmla="*/ 2387 w 21594"/>
                <a:gd name="connsiteY44-3494" fmla="*/ 8 h 21487"/>
                <a:gd name="connsiteX45-3495" fmla="*/ 135 w 21594"/>
                <a:gd name="connsiteY45-3496" fmla="*/ 6048 h 21487"/>
                <a:gd name="connsiteX46-3497" fmla="*/ 139 w 21594"/>
                <a:gd name="connsiteY46-3498" fmla="*/ 12147 h 21487"/>
                <a:gd name="connsiteX47-3499" fmla="*/ 246 w 21594"/>
                <a:gd name="connsiteY47-3500" fmla="*/ 12419 h 21487"/>
                <a:gd name="connsiteX48-3501" fmla="*/ 326 w 21594"/>
                <a:gd name="connsiteY48-3502" fmla="*/ 12147 h 21487"/>
                <a:gd name="connsiteX49-3503" fmla="*/ 327 w 21594"/>
                <a:gd name="connsiteY49-3504" fmla="*/ 6047 h 21487"/>
                <a:gd name="connsiteX50-3505" fmla="*/ 2368 w 21594"/>
                <a:gd name="connsiteY50-3506" fmla="*/ 543 h 21487"/>
                <a:gd name="connsiteX51-3507" fmla="*/ 4366 w 21594"/>
                <a:gd name="connsiteY51-3508" fmla="*/ 6049 h 21487"/>
                <a:gd name="connsiteX52-3509" fmla="*/ 4365 w 21594"/>
                <a:gd name="connsiteY52-3510" fmla="*/ 9349 h 21487"/>
                <a:gd name="connsiteX53-3511" fmla="*/ 4277 w 21594"/>
                <a:gd name="connsiteY53-3512" fmla="*/ 9349 h 21487"/>
                <a:gd name="connsiteX54-3513" fmla="*/ 4240 w 21594"/>
                <a:gd name="connsiteY54-3514" fmla="*/ 9412 h 21487"/>
                <a:gd name="connsiteX55-3515" fmla="*/ 4236 w 21594"/>
                <a:gd name="connsiteY55-3516" fmla="*/ 9555 h 21487"/>
                <a:gd name="connsiteX56-3517" fmla="*/ 4424 w 21594"/>
                <a:gd name="connsiteY56-3518" fmla="*/ 10735 h 21487"/>
                <a:gd name="connsiteX57-3519" fmla="*/ 4463 w 21594"/>
                <a:gd name="connsiteY57-3520" fmla="*/ 10812 h 21487"/>
                <a:gd name="connsiteX58-3521" fmla="*/ 4504 w 21594"/>
                <a:gd name="connsiteY58-3522" fmla="*/ 10735 h 21487"/>
                <a:gd name="connsiteX59-3523" fmla="*/ 4692 w 21594"/>
                <a:gd name="connsiteY59-3524" fmla="*/ 9551 h 21487"/>
                <a:gd name="connsiteX60-3525" fmla="*/ 4686 w 21594"/>
                <a:gd name="connsiteY60-3526" fmla="*/ 9409 h 21487"/>
                <a:gd name="connsiteX61-3527" fmla="*/ 4647 w 21594"/>
                <a:gd name="connsiteY61-3528" fmla="*/ 9348 h 21487"/>
                <a:gd name="connsiteX62-3529" fmla="*/ 4554 w 21594"/>
                <a:gd name="connsiteY62-3530" fmla="*/ 9348 h 21487"/>
                <a:gd name="connsiteX63-3531" fmla="*/ 4555 w 21594"/>
                <a:gd name="connsiteY63-3532" fmla="*/ 6053 h 21487"/>
                <a:gd name="connsiteX64-3533" fmla="*/ 2387 w 21594"/>
                <a:gd name="connsiteY64-3534" fmla="*/ 8 h 21487"/>
                <a:gd name="connsiteX65-3535" fmla="*/ 8681 w 21594"/>
                <a:gd name="connsiteY65-3536" fmla="*/ 10845 h 21487"/>
                <a:gd name="connsiteX66-3537" fmla="*/ 8641 w 21594"/>
                <a:gd name="connsiteY66-3538" fmla="*/ 10922 h 21487"/>
                <a:gd name="connsiteX67-3539" fmla="*/ 8452 w 21594"/>
                <a:gd name="connsiteY67-3540" fmla="*/ 12106 h 21487"/>
                <a:gd name="connsiteX68-3541" fmla="*/ 8459 w 21594"/>
                <a:gd name="connsiteY68-3542" fmla="*/ 12249 h 21487"/>
                <a:gd name="connsiteX69-3543" fmla="*/ 8498 w 21594"/>
                <a:gd name="connsiteY69-3544" fmla="*/ 12310 h 21487"/>
                <a:gd name="connsiteX70-3545" fmla="*/ 8591 w 21594"/>
                <a:gd name="connsiteY70-3546" fmla="*/ 12310 h 21487"/>
                <a:gd name="connsiteX71-3547" fmla="*/ 8590 w 21594"/>
                <a:gd name="connsiteY71-3548" fmla="*/ 15448 h 21487"/>
                <a:gd name="connsiteX72-3549" fmla="*/ 6549 w 21594"/>
                <a:gd name="connsiteY72-3550" fmla="*/ 20951 h 21487"/>
                <a:gd name="connsiteX73-3551" fmla="*/ 4551 w 21594"/>
                <a:gd name="connsiteY73-3552" fmla="*/ 15446 h 21487"/>
                <a:gd name="connsiteX74-3553" fmla="*/ 4552 w 21594"/>
                <a:gd name="connsiteY74-3554" fmla="*/ 12020 h 21487"/>
                <a:gd name="connsiteX75-3555" fmla="*/ 4472 w 21594"/>
                <a:gd name="connsiteY75-3556" fmla="*/ 11738 h 21487"/>
                <a:gd name="connsiteX76-3557" fmla="*/ 4363 w 21594"/>
                <a:gd name="connsiteY76-3558" fmla="*/ 12020 h 21487"/>
                <a:gd name="connsiteX77-3559" fmla="*/ 4362 w 21594"/>
                <a:gd name="connsiteY77-3560" fmla="*/ 15442 h 21487"/>
                <a:gd name="connsiteX78-3561" fmla="*/ 6530 w 21594"/>
                <a:gd name="connsiteY78-3562" fmla="*/ 21487 h 21487"/>
                <a:gd name="connsiteX79-3563" fmla="*/ 8782 w 21594"/>
                <a:gd name="connsiteY79-3564" fmla="*/ 15446 h 21487"/>
                <a:gd name="connsiteX80-3565" fmla="*/ 8780 w 21594"/>
                <a:gd name="connsiteY80-3566" fmla="*/ 12309 h 21487"/>
                <a:gd name="connsiteX81-3567" fmla="*/ 8868 w 21594"/>
                <a:gd name="connsiteY81-3568" fmla="*/ 12309 h 21487"/>
                <a:gd name="connsiteX82-3569" fmla="*/ 8905 w 21594"/>
                <a:gd name="connsiteY82-3570" fmla="*/ 12245 h 21487"/>
                <a:gd name="connsiteX83-3571" fmla="*/ 8909 w 21594"/>
                <a:gd name="connsiteY83-3572" fmla="*/ 12103 h 21487"/>
                <a:gd name="connsiteX84-3573" fmla="*/ 8721 w 21594"/>
                <a:gd name="connsiteY84-3574" fmla="*/ 10922 h 21487"/>
                <a:gd name="connsiteX85-3575" fmla="*/ 8681 w 21594"/>
                <a:gd name="connsiteY85-3576" fmla="*/ 10845 h 21487"/>
                <a:gd name="connsiteX86-3577" fmla="*/ 14986 w 21594"/>
                <a:gd name="connsiteY86-3578" fmla="*/ 21487 h 21487"/>
                <a:gd name="connsiteX87-3579" fmla="*/ 13007 w 21594"/>
                <a:gd name="connsiteY87-3580" fmla="*/ 15446 h 21487"/>
                <a:gd name="connsiteX88-3581" fmla="*/ 13008 w 21594"/>
                <a:gd name="connsiteY88-3582" fmla="*/ 12020 h 21487"/>
                <a:gd name="connsiteX89-3583" fmla="*/ 12928 w 21594"/>
                <a:gd name="connsiteY89-3584" fmla="*/ 11751 h 21487"/>
                <a:gd name="connsiteX90-3585" fmla="*/ 12819 w 21594"/>
                <a:gd name="connsiteY90-3586" fmla="*/ 12020 h 21487"/>
                <a:gd name="connsiteX91-3587" fmla="*/ 12818 w 21594"/>
                <a:gd name="connsiteY91-3588" fmla="*/ 15442 h 21487"/>
                <a:gd name="connsiteX92-3589" fmla="*/ 14986 w 21594"/>
                <a:gd name="connsiteY92-3590" fmla="*/ 21487 h 21487"/>
                <a:gd name="connsiteX93-3591" fmla="*/ 231 w 21594"/>
                <a:gd name="connsiteY93-3592" fmla="*/ 13316 h 21487"/>
                <a:gd name="connsiteX94-3593" fmla="*/ 191 w 21594"/>
                <a:gd name="connsiteY94-3594" fmla="*/ 13393 h 21487"/>
                <a:gd name="connsiteX95-3595" fmla="*/ 2 w 21594"/>
                <a:gd name="connsiteY95-3596" fmla="*/ 14577 h 21487"/>
                <a:gd name="connsiteX96-3597" fmla="*/ 9 w 21594"/>
                <a:gd name="connsiteY96-3598" fmla="*/ 14720 h 21487"/>
                <a:gd name="connsiteX97-3599" fmla="*/ 48 w 21594"/>
                <a:gd name="connsiteY97-3600" fmla="*/ 14780 h 21487"/>
                <a:gd name="connsiteX98-3601" fmla="*/ 137 w 21594"/>
                <a:gd name="connsiteY98-3602" fmla="*/ 14780 h 21487"/>
                <a:gd name="connsiteX99-3603" fmla="*/ 137 w 21594"/>
                <a:gd name="connsiteY99-3604" fmla="*/ 17618 h 21487"/>
                <a:gd name="connsiteX100-3605" fmla="*/ 143 w 21594"/>
                <a:gd name="connsiteY100-3606" fmla="*/ 17844 h 21487"/>
                <a:gd name="connsiteX101-3607" fmla="*/ 200 w 21594"/>
                <a:gd name="connsiteY101-3608" fmla="*/ 18000 h 21487"/>
                <a:gd name="connsiteX102-3609" fmla="*/ 232 w 21594"/>
                <a:gd name="connsiteY102-3610" fmla="*/ 18015 h 21487"/>
                <a:gd name="connsiteX103-3611" fmla="*/ 264 w 21594"/>
                <a:gd name="connsiteY103-3612" fmla="*/ 18000 h 21487"/>
                <a:gd name="connsiteX104-3613" fmla="*/ 321 w 21594"/>
                <a:gd name="connsiteY104-3614" fmla="*/ 17844 h 21487"/>
                <a:gd name="connsiteX105-3615" fmla="*/ 327 w 21594"/>
                <a:gd name="connsiteY105-3616" fmla="*/ 17618 h 21487"/>
                <a:gd name="connsiteX106-3617" fmla="*/ 327 w 21594"/>
                <a:gd name="connsiteY106-3618" fmla="*/ 14779 h 21487"/>
                <a:gd name="connsiteX107-3619" fmla="*/ 418 w 21594"/>
                <a:gd name="connsiteY107-3620" fmla="*/ 14779 h 21487"/>
                <a:gd name="connsiteX108-3621" fmla="*/ 455 w 21594"/>
                <a:gd name="connsiteY108-3622" fmla="*/ 14716 h 21487"/>
                <a:gd name="connsiteX109-3623" fmla="*/ 460 w 21594"/>
                <a:gd name="connsiteY109-3624" fmla="*/ 14573 h 21487"/>
                <a:gd name="connsiteX110-3625" fmla="*/ 271 w 21594"/>
                <a:gd name="connsiteY110-3626" fmla="*/ 13393 h 21487"/>
                <a:gd name="connsiteX111-3627" fmla="*/ 231 w 21594"/>
                <a:gd name="connsiteY111-3628" fmla="*/ 13316 h 21487"/>
                <a:gd name="connsiteX112-3629" fmla="*/ 232 w 21594"/>
                <a:gd name="connsiteY112-3630" fmla="*/ 18625 h 21487"/>
                <a:gd name="connsiteX113-3631" fmla="*/ 164 w 21594"/>
                <a:gd name="connsiteY113-3632" fmla="*/ 18703 h 21487"/>
                <a:gd name="connsiteX114-3633" fmla="*/ 164 w 21594"/>
                <a:gd name="connsiteY114-3634" fmla="*/ 19073 h 21487"/>
                <a:gd name="connsiteX115-3635" fmla="*/ 299 w 21594"/>
                <a:gd name="connsiteY115-3636" fmla="*/ 19073 h 21487"/>
                <a:gd name="connsiteX116-3637" fmla="*/ 299 w 21594"/>
                <a:gd name="connsiteY116-3638" fmla="*/ 18703 h 21487"/>
                <a:gd name="connsiteX117-3639" fmla="*/ 232 w 21594"/>
                <a:gd name="connsiteY117-3640" fmla="*/ 18625 h 21487"/>
                <a:gd name="connsiteX118-3641" fmla="*/ 232 w 21594"/>
                <a:gd name="connsiteY118-3642" fmla="*/ 19748 h 21487"/>
                <a:gd name="connsiteX119-3643" fmla="*/ 164 w 21594"/>
                <a:gd name="connsiteY119-3644" fmla="*/ 19826 h 21487"/>
                <a:gd name="connsiteX120-3645" fmla="*/ 164 w 21594"/>
                <a:gd name="connsiteY120-3646" fmla="*/ 20196 h 21487"/>
                <a:gd name="connsiteX121-3647" fmla="*/ 300 w 21594"/>
                <a:gd name="connsiteY121-3648" fmla="*/ 20196 h 21487"/>
                <a:gd name="connsiteX122-3649" fmla="*/ 300 w 21594"/>
                <a:gd name="connsiteY122-3650" fmla="*/ 19826 h 21487"/>
                <a:gd name="connsiteX123-3651" fmla="*/ 232 w 21594"/>
                <a:gd name="connsiteY123-3652" fmla="*/ 19748 h 21487"/>
                <a:gd name="connsiteX0-3653" fmla="*/ 10842 w 21594"/>
                <a:gd name="connsiteY0-3654" fmla="*/ 1 h 21487"/>
                <a:gd name="connsiteX1-3655" fmla="*/ 8590 w 21594"/>
                <a:gd name="connsiteY1-3656" fmla="*/ 6041 h 21487"/>
                <a:gd name="connsiteX2-3657" fmla="*/ 8592 w 21594"/>
                <a:gd name="connsiteY2-3658" fmla="*/ 9347 h 21487"/>
                <a:gd name="connsiteX3-3659" fmla="*/ 8592 w 21594"/>
                <a:gd name="connsiteY3-3660" fmla="*/ 9347 h 21487"/>
                <a:gd name="connsiteX4-3661" fmla="*/ 8592 w 21594"/>
                <a:gd name="connsiteY4-3662" fmla="*/ 9457 h 21487"/>
                <a:gd name="connsiteX5-3663" fmla="*/ 8700 w 21594"/>
                <a:gd name="connsiteY5-3664" fmla="*/ 9735 h 21487"/>
                <a:gd name="connsiteX6-3665" fmla="*/ 8781 w 21594"/>
                <a:gd name="connsiteY6-3666" fmla="*/ 9457 h 21487"/>
                <a:gd name="connsiteX7-3667" fmla="*/ 8782 w 21594"/>
                <a:gd name="connsiteY7-3668" fmla="*/ 6040 h 21487"/>
                <a:gd name="connsiteX8-3669" fmla="*/ 10823 w 21594"/>
                <a:gd name="connsiteY8-3670" fmla="*/ 536 h 21487"/>
                <a:gd name="connsiteX9-3671" fmla="*/ 12821 w 21594"/>
                <a:gd name="connsiteY9-3672" fmla="*/ 6042 h 21487"/>
                <a:gd name="connsiteX10-3673" fmla="*/ 12820 w 21594"/>
                <a:gd name="connsiteY10-3674" fmla="*/ 9349 h 21487"/>
                <a:gd name="connsiteX11-3675" fmla="*/ 12727 w 21594"/>
                <a:gd name="connsiteY11-3676" fmla="*/ 9349 h 21487"/>
                <a:gd name="connsiteX12-3677" fmla="*/ 12689 w 21594"/>
                <a:gd name="connsiteY12-3678" fmla="*/ 9412 h 21487"/>
                <a:gd name="connsiteX13-3679" fmla="*/ 12685 w 21594"/>
                <a:gd name="connsiteY13-3680" fmla="*/ 9555 h 21487"/>
                <a:gd name="connsiteX14-3681" fmla="*/ 12873 w 21594"/>
                <a:gd name="connsiteY14-3682" fmla="*/ 10735 h 21487"/>
                <a:gd name="connsiteX15-3683" fmla="*/ 12913 w 21594"/>
                <a:gd name="connsiteY15-3684" fmla="*/ 10812 h 21487"/>
                <a:gd name="connsiteX16-3685" fmla="*/ 12953 w 21594"/>
                <a:gd name="connsiteY16-3686" fmla="*/ 10735 h 21487"/>
                <a:gd name="connsiteX17-3687" fmla="*/ 13142 w 21594"/>
                <a:gd name="connsiteY17-3688" fmla="*/ 9551 h 21487"/>
                <a:gd name="connsiteX18-3689" fmla="*/ 13135 w 21594"/>
                <a:gd name="connsiteY18-3690" fmla="*/ 9409 h 21487"/>
                <a:gd name="connsiteX19-3691" fmla="*/ 13096 w 21594"/>
                <a:gd name="connsiteY19-3692" fmla="*/ 9348 h 21487"/>
                <a:gd name="connsiteX20-3693" fmla="*/ 13009 w 21594"/>
                <a:gd name="connsiteY20-3694" fmla="*/ 9348 h 21487"/>
                <a:gd name="connsiteX21-3695" fmla="*/ 13011 w 21594"/>
                <a:gd name="connsiteY21-3696" fmla="*/ 6046 h 21487"/>
                <a:gd name="connsiteX22-3697" fmla="*/ 10842 w 21594"/>
                <a:gd name="connsiteY22-3698" fmla="*/ 1 h 21487"/>
                <a:gd name="connsiteX23-3699" fmla="*/ 19287 w 21594"/>
                <a:gd name="connsiteY23-3700" fmla="*/ 1 h 21487"/>
                <a:gd name="connsiteX24-3701" fmla="*/ 17035 w 21594"/>
                <a:gd name="connsiteY24-3702" fmla="*/ 6041 h 21487"/>
                <a:gd name="connsiteX25-3703" fmla="*/ 17039 w 21594"/>
                <a:gd name="connsiteY25-3704" fmla="*/ 9457 h 21487"/>
                <a:gd name="connsiteX26-3705" fmla="*/ 17132 w 21594"/>
                <a:gd name="connsiteY26-3706" fmla="*/ 9748 h 21487"/>
                <a:gd name="connsiteX27-3707" fmla="*/ 17232 w 21594"/>
                <a:gd name="connsiteY27-3708" fmla="*/ 9457 h 21487"/>
                <a:gd name="connsiteX28-3709" fmla="*/ 17227 w 21594"/>
                <a:gd name="connsiteY28-3710" fmla="*/ 6040 h 21487"/>
                <a:gd name="connsiteX29-3711" fmla="*/ 19269 w 21594"/>
                <a:gd name="connsiteY29-3712" fmla="*/ 536 h 21487"/>
                <a:gd name="connsiteX30-3713" fmla="*/ 21267 w 21594"/>
                <a:gd name="connsiteY30-3714" fmla="*/ 6042 h 21487"/>
                <a:gd name="connsiteX31-3715" fmla="*/ 21271 w 21594"/>
                <a:gd name="connsiteY31-3716" fmla="*/ 13317 h 21487"/>
                <a:gd name="connsiteX32-3717" fmla="*/ 21176 w 21594"/>
                <a:gd name="connsiteY32-3718" fmla="*/ 13317 h 21487"/>
                <a:gd name="connsiteX33-3719" fmla="*/ 21139 w 21594"/>
                <a:gd name="connsiteY33-3720" fmla="*/ 13380 h 21487"/>
                <a:gd name="connsiteX34-3721" fmla="*/ 21135 w 21594"/>
                <a:gd name="connsiteY34-3722" fmla="*/ 13523 h 21487"/>
                <a:gd name="connsiteX35-3723" fmla="*/ 21323 w 21594"/>
                <a:gd name="connsiteY35-3724" fmla="*/ 14703 h 21487"/>
                <a:gd name="connsiteX36-3725" fmla="*/ 21363 w 21594"/>
                <a:gd name="connsiteY36-3726" fmla="*/ 14780 h 21487"/>
                <a:gd name="connsiteX37-3727" fmla="*/ 21403 w 21594"/>
                <a:gd name="connsiteY37-3728" fmla="*/ 14703 h 21487"/>
                <a:gd name="connsiteX38-3729" fmla="*/ 21592 w 21594"/>
                <a:gd name="connsiteY38-3730" fmla="*/ 13519 h 21487"/>
                <a:gd name="connsiteX39-3731" fmla="*/ 21585 w 21594"/>
                <a:gd name="connsiteY39-3732" fmla="*/ 13377 h 21487"/>
                <a:gd name="connsiteX40-3733" fmla="*/ 21546 w 21594"/>
                <a:gd name="connsiteY40-3734" fmla="*/ 13316 h 21487"/>
                <a:gd name="connsiteX41-3735" fmla="*/ 21454 w 21594"/>
                <a:gd name="connsiteY41-3736" fmla="*/ 13316 h 21487"/>
                <a:gd name="connsiteX42-3737" fmla="*/ 21456 w 21594"/>
                <a:gd name="connsiteY42-3738" fmla="*/ 6046 h 21487"/>
                <a:gd name="connsiteX43-3739" fmla="*/ 19287 w 21594"/>
                <a:gd name="connsiteY43-3740" fmla="*/ 1 h 21487"/>
                <a:gd name="connsiteX44-3741" fmla="*/ 2387 w 21594"/>
                <a:gd name="connsiteY44-3742" fmla="*/ 8 h 21487"/>
                <a:gd name="connsiteX45-3743" fmla="*/ 135 w 21594"/>
                <a:gd name="connsiteY45-3744" fmla="*/ 6048 h 21487"/>
                <a:gd name="connsiteX46-3745" fmla="*/ 139 w 21594"/>
                <a:gd name="connsiteY46-3746" fmla="*/ 12147 h 21487"/>
                <a:gd name="connsiteX47-3747" fmla="*/ 246 w 21594"/>
                <a:gd name="connsiteY47-3748" fmla="*/ 12419 h 21487"/>
                <a:gd name="connsiteX48-3749" fmla="*/ 326 w 21594"/>
                <a:gd name="connsiteY48-3750" fmla="*/ 12147 h 21487"/>
                <a:gd name="connsiteX49-3751" fmla="*/ 327 w 21594"/>
                <a:gd name="connsiteY49-3752" fmla="*/ 6047 h 21487"/>
                <a:gd name="connsiteX50-3753" fmla="*/ 2368 w 21594"/>
                <a:gd name="connsiteY50-3754" fmla="*/ 543 h 21487"/>
                <a:gd name="connsiteX51-3755" fmla="*/ 4366 w 21594"/>
                <a:gd name="connsiteY51-3756" fmla="*/ 6049 h 21487"/>
                <a:gd name="connsiteX52-3757" fmla="*/ 4365 w 21594"/>
                <a:gd name="connsiteY52-3758" fmla="*/ 9349 h 21487"/>
                <a:gd name="connsiteX53-3759" fmla="*/ 4277 w 21594"/>
                <a:gd name="connsiteY53-3760" fmla="*/ 9349 h 21487"/>
                <a:gd name="connsiteX54-3761" fmla="*/ 4240 w 21594"/>
                <a:gd name="connsiteY54-3762" fmla="*/ 9412 h 21487"/>
                <a:gd name="connsiteX55-3763" fmla="*/ 4236 w 21594"/>
                <a:gd name="connsiteY55-3764" fmla="*/ 9555 h 21487"/>
                <a:gd name="connsiteX56-3765" fmla="*/ 4424 w 21594"/>
                <a:gd name="connsiteY56-3766" fmla="*/ 10735 h 21487"/>
                <a:gd name="connsiteX57-3767" fmla="*/ 4463 w 21594"/>
                <a:gd name="connsiteY57-3768" fmla="*/ 10812 h 21487"/>
                <a:gd name="connsiteX58-3769" fmla="*/ 4504 w 21594"/>
                <a:gd name="connsiteY58-3770" fmla="*/ 10735 h 21487"/>
                <a:gd name="connsiteX59-3771" fmla="*/ 4692 w 21594"/>
                <a:gd name="connsiteY59-3772" fmla="*/ 9551 h 21487"/>
                <a:gd name="connsiteX60-3773" fmla="*/ 4686 w 21594"/>
                <a:gd name="connsiteY60-3774" fmla="*/ 9409 h 21487"/>
                <a:gd name="connsiteX61-3775" fmla="*/ 4647 w 21594"/>
                <a:gd name="connsiteY61-3776" fmla="*/ 9348 h 21487"/>
                <a:gd name="connsiteX62-3777" fmla="*/ 4554 w 21594"/>
                <a:gd name="connsiteY62-3778" fmla="*/ 9348 h 21487"/>
                <a:gd name="connsiteX63-3779" fmla="*/ 4555 w 21594"/>
                <a:gd name="connsiteY63-3780" fmla="*/ 6053 h 21487"/>
                <a:gd name="connsiteX64-3781" fmla="*/ 2387 w 21594"/>
                <a:gd name="connsiteY64-3782" fmla="*/ 8 h 21487"/>
                <a:gd name="connsiteX65-3783" fmla="*/ 8681 w 21594"/>
                <a:gd name="connsiteY65-3784" fmla="*/ 10845 h 21487"/>
                <a:gd name="connsiteX66-3785" fmla="*/ 8641 w 21594"/>
                <a:gd name="connsiteY66-3786" fmla="*/ 10922 h 21487"/>
                <a:gd name="connsiteX67-3787" fmla="*/ 8452 w 21594"/>
                <a:gd name="connsiteY67-3788" fmla="*/ 12106 h 21487"/>
                <a:gd name="connsiteX68-3789" fmla="*/ 8459 w 21594"/>
                <a:gd name="connsiteY68-3790" fmla="*/ 12249 h 21487"/>
                <a:gd name="connsiteX69-3791" fmla="*/ 8498 w 21594"/>
                <a:gd name="connsiteY69-3792" fmla="*/ 12310 h 21487"/>
                <a:gd name="connsiteX70-3793" fmla="*/ 8591 w 21594"/>
                <a:gd name="connsiteY70-3794" fmla="*/ 12310 h 21487"/>
                <a:gd name="connsiteX71-3795" fmla="*/ 8590 w 21594"/>
                <a:gd name="connsiteY71-3796" fmla="*/ 15448 h 21487"/>
                <a:gd name="connsiteX72-3797" fmla="*/ 6549 w 21594"/>
                <a:gd name="connsiteY72-3798" fmla="*/ 20951 h 21487"/>
                <a:gd name="connsiteX73-3799" fmla="*/ 4551 w 21594"/>
                <a:gd name="connsiteY73-3800" fmla="*/ 15446 h 21487"/>
                <a:gd name="connsiteX74-3801" fmla="*/ 4552 w 21594"/>
                <a:gd name="connsiteY74-3802" fmla="*/ 12020 h 21487"/>
                <a:gd name="connsiteX75-3803" fmla="*/ 4472 w 21594"/>
                <a:gd name="connsiteY75-3804" fmla="*/ 11738 h 21487"/>
                <a:gd name="connsiteX76-3805" fmla="*/ 4363 w 21594"/>
                <a:gd name="connsiteY76-3806" fmla="*/ 12020 h 21487"/>
                <a:gd name="connsiteX77-3807" fmla="*/ 4362 w 21594"/>
                <a:gd name="connsiteY77-3808" fmla="*/ 15442 h 21487"/>
                <a:gd name="connsiteX78-3809" fmla="*/ 6530 w 21594"/>
                <a:gd name="connsiteY78-3810" fmla="*/ 21487 h 21487"/>
                <a:gd name="connsiteX79-3811" fmla="*/ 8782 w 21594"/>
                <a:gd name="connsiteY79-3812" fmla="*/ 15446 h 21487"/>
                <a:gd name="connsiteX80-3813" fmla="*/ 8780 w 21594"/>
                <a:gd name="connsiteY80-3814" fmla="*/ 12309 h 21487"/>
                <a:gd name="connsiteX81-3815" fmla="*/ 8868 w 21594"/>
                <a:gd name="connsiteY81-3816" fmla="*/ 12309 h 21487"/>
                <a:gd name="connsiteX82-3817" fmla="*/ 8905 w 21594"/>
                <a:gd name="connsiteY82-3818" fmla="*/ 12245 h 21487"/>
                <a:gd name="connsiteX83-3819" fmla="*/ 8909 w 21594"/>
                <a:gd name="connsiteY83-3820" fmla="*/ 12103 h 21487"/>
                <a:gd name="connsiteX84-3821" fmla="*/ 8721 w 21594"/>
                <a:gd name="connsiteY84-3822" fmla="*/ 10922 h 21487"/>
                <a:gd name="connsiteX85-3823" fmla="*/ 8681 w 21594"/>
                <a:gd name="connsiteY85-3824" fmla="*/ 10845 h 21487"/>
                <a:gd name="connsiteX86-3825" fmla="*/ 12818 w 21594"/>
                <a:gd name="connsiteY86-3826" fmla="*/ 15442 h 21487"/>
                <a:gd name="connsiteX87-3827" fmla="*/ 13007 w 21594"/>
                <a:gd name="connsiteY87-3828" fmla="*/ 15446 h 21487"/>
                <a:gd name="connsiteX88-3829" fmla="*/ 13008 w 21594"/>
                <a:gd name="connsiteY88-3830" fmla="*/ 12020 h 21487"/>
                <a:gd name="connsiteX89-3831" fmla="*/ 12928 w 21594"/>
                <a:gd name="connsiteY89-3832" fmla="*/ 11751 h 21487"/>
                <a:gd name="connsiteX90-3833" fmla="*/ 12819 w 21594"/>
                <a:gd name="connsiteY90-3834" fmla="*/ 12020 h 21487"/>
                <a:gd name="connsiteX91-3835" fmla="*/ 12818 w 21594"/>
                <a:gd name="connsiteY91-3836" fmla="*/ 15442 h 21487"/>
                <a:gd name="connsiteX92-3837" fmla="*/ 231 w 21594"/>
                <a:gd name="connsiteY92-3838" fmla="*/ 13316 h 21487"/>
                <a:gd name="connsiteX93-3839" fmla="*/ 191 w 21594"/>
                <a:gd name="connsiteY93-3840" fmla="*/ 13393 h 21487"/>
                <a:gd name="connsiteX94-3841" fmla="*/ 2 w 21594"/>
                <a:gd name="connsiteY94-3842" fmla="*/ 14577 h 21487"/>
                <a:gd name="connsiteX95-3843" fmla="*/ 9 w 21594"/>
                <a:gd name="connsiteY95-3844" fmla="*/ 14720 h 21487"/>
                <a:gd name="connsiteX96-3845" fmla="*/ 48 w 21594"/>
                <a:gd name="connsiteY96-3846" fmla="*/ 14780 h 21487"/>
                <a:gd name="connsiteX97-3847" fmla="*/ 137 w 21594"/>
                <a:gd name="connsiteY97-3848" fmla="*/ 14780 h 21487"/>
                <a:gd name="connsiteX98-3849" fmla="*/ 137 w 21594"/>
                <a:gd name="connsiteY98-3850" fmla="*/ 17618 h 21487"/>
                <a:gd name="connsiteX99-3851" fmla="*/ 143 w 21594"/>
                <a:gd name="connsiteY99-3852" fmla="*/ 17844 h 21487"/>
                <a:gd name="connsiteX100-3853" fmla="*/ 200 w 21594"/>
                <a:gd name="connsiteY100-3854" fmla="*/ 18000 h 21487"/>
                <a:gd name="connsiteX101-3855" fmla="*/ 232 w 21594"/>
                <a:gd name="connsiteY101-3856" fmla="*/ 18015 h 21487"/>
                <a:gd name="connsiteX102-3857" fmla="*/ 264 w 21594"/>
                <a:gd name="connsiteY102-3858" fmla="*/ 18000 h 21487"/>
                <a:gd name="connsiteX103-3859" fmla="*/ 321 w 21594"/>
                <a:gd name="connsiteY103-3860" fmla="*/ 17844 h 21487"/>
                <a:gd name="connsiteX104-3861" fmla="*/ 327 w 21594"/>
                <a:gd name="connsiteY104-3862" fmla="*/ 17618 h 21487"/>
                <a:gd name="connsiteX105-3863" fmla="*/ 327 w 21594"/>
                <a:gd name="connsiteY105-3864" fmla="*/ 14779 h 21487"/>
                <a:gd name="connsiteX106-3865" fmla="*/ 418 w 21594"/>
                <a:gd name="connsiteY106-3866" fmla="*/ 14779 h 21487"/>
                <a:gd name="connsiteX107-3867" fmla="*/ 455 w 21594"/>
                <a:gd name="connsiteY107-3868" fmla="*/ 14716 h 21487"/>
                <a:gd name="connsiteX108-3869" fmla="*/ 460 w 21594"/>
                <a:gd name="connsiteY108-3870" fmla="*/ 14573 h 21487"/>
                <a:gd name="connsiteX109-3871" fmla="*/ 271 w 21594"/>
                <a:gd name="connsiteY109-3872" fmla="*/ 13393 h 21487"/>
                <a:gd name="connsiteX110-3873" fmla="*/ 231 w 21594"/>
                <a:gd name="connsiteY110-3874" fmla="*/ 13316 h 21487"/>
                <a:gd name="connsiteX111-3875" fmla="*/ 232 w 21594"/>
                <a:gd name="connsiteY111-3876" fmla="*/ 18625 h 21487"/>
                <a:gd name="connsiteX112-3877" fmla="*/ 164 w 21594"/>
                <a:gd name="connsiteY112-3878" fmla="*/ 18703 h 21487"/>
                <a:gd name="connsiteX113-3879" fmla="*/ 164 w 21594"/>
                <a:gd name="connsiteY113-3880" fmla="*/ 19073 h 21487"/>
                <a:gd name="connsiteX114-3881" fmla="*/ 299 w 21594"/>
                <a:gd name="connsiteY114-3882" fmla="*/ 19073 h 21487"/>
                <a:gd name="connsiteX115-3883" fmla="*/ 299 w 21594"/>
                <a:gd name="connsiteY115-3884" fmla="*/ 18703 h 21487"/>
                <a:gd name="connsiteX116-3885" fmla="*/ 232 w 21594"/>
                <a:gd name="connsiteY116-3886" fmla="*/ 18625 h 21487"/>
                <a:gd name="connsiteX117-3887" fmla="*/ 232 w 21594"/>
                <a:gd name="connsiteY117-3888" fmla="*/ 19748 h 21487"/>
                <a:gd name="connsiteX118-3889" fmla="*/ 164 w 21594"/>
                <a:gd name="connsiteY118-3890" fmla="*/ 19826 h 21487"/>
                <a:gd name="connsiteX119-3891" fmla="*/ 164 w 21594"/>
                <a:gd name="connsiteY119-3892" fmla="*/ 20196 h 21487"/>
                <a:gd name="connsiteX120-3893" fmla="*/ 300 w 21594"/>
                <a:gd name="connsiteY120-3894" fmla="*/ 20196 h 21487"/>
                <a:gd name="connsiteX121-3895" fmla="*/ 300 w 21594"/>
                <a:gd name="connsiteY121-3896" fmla="*/ 19826 h 21487"/>
                <a:gd name="connsiteX122-3897" fmla="*/ 232 w 21594"/>
                <a:gd name="connsiteY122-3898" fmla="*/ 19748 h 21487"/>
                <a:gd name="connsiteX0-3899" fmla="*/ 10842 w 21594"/>
                <a:gd name="connsiteY0-3900" fmla="*/ 1 h 21487"/>
                <a:gd name="connsiteX1-3901" fmla="*/ 8590 w 21594"/>
                <a:gd name="connsiteY1-3902" fmla="*/ 6041 h 21487"/>
                <a:gd name="connsiteX2-3903" fmla="*/ 8592 w 21594"/>
                <a:gd name="connsiteY2-3904" fmla="*/ 9347 h 21487"/>
                <a:gd name="connsiteX3-3905" fmla="*/ 8592 w 21594"/>
                <a:gd name="connsiteY3-3906" fmla="*/ 9347 h 21487"/>
                <a:gd name="connsiteX4-3907" fmla="*/ 8592 w 21594"/>
                <a:gd name="connsiteY4-3908" fmla="*/ 9457 h 21487"/>
                <a:gd name="connsiteX5-3909" fmla="*/ 8700 w 21594"/>
                <a:gd name="connsiteY5-3910" fmla="*/ 9735 h 21487"/>
                <a:gd name="connsiteX6-3911" fmla="*/ 8781 w 21594"/>
                <a:gd name="connsiteY6-3912" fmla="*/ 9457 h 21487"/>
                <a:gd name="connsiteX7-3913" fmla="*/ 8782 w 21594"/>
                <a:gd name="connsiteY7-3914" fmla="*/ 6040 h 21487"/>
                <a:gd name="connsiteX8-3915" fmla="*/ 10823 w 21594"/>
                <a:gd name="connsiteY8-3916" fmla="*/ 536 h 21487"/>
                <a:gd name="connsiteX9-3917" fmla="*/ 12821 w 21594"/>
                <a:gd name="connsiteY9-3918" fmla="*/ 6042 h 21487"/>
                <a:gd name="connsiteX10-3919" fmla="*/ 12820 w 21594"/>
                <a:gd name="connsiteY10-3920" fmla="*/ 9349 h 21487"/>
                <a:gd name="connsiteX11-3921" fmla="*/ 12727 w 21594"/>
                <a:gd name="connsiteY11-3922" fmla="*/ 9349 h 21487"/>
                <a:gd name="connsiteX12-3923" fmla="*/ 12689 w 21594"/>
                <a:gd name="connsiteY12-3924" fmla="*/ 9412 h 21487"/>
                <a:gd name="connsiteX13-3925" fmla="*/ 12685 w 21594"/>
                <a:gd name="connsiteY13-3926" fmla="*/ 9555 h 21487"/>
                <a:gd name="connsiteX14-3927" fmla="*/ 12873 w 21594"/>
                <a:gd name="connsiteY14-3928" fmla="*/ 10735 h 21487"/>
                <a:gd name="connsiteX15-3929" fmla="*/ 12913 w 21594"/>
                <a:gd name="connsiteY15-3930" fmla="*/ 10812 h 21487"/>
                <a:gd name="connsiteX16-3931" fmla="*/ 12953 w 21594"/>
                <a:gd name="connsiteY16-3932" fmla="*/ 10735 h 21487"/>
                <a:gd name="connsiteX17-3933" fmla="*/ 13142 w 21594"/>
                <a:gd name="connsiteY17-3934" fmla="*/ 9551 h 21487"/>
                <a:gd name="connsiteX18-3935" fmla="*/ 13135 w 21594"/>
                <a:gd name="connsiteY18-3936" fmla="*/ 9409 h 21487"/>
                <a:gd name="connsiteX19-3937" fmla="*/ 13096 w 21594"/>
                <a:gd name="connsiteY19-3938" fmla="*/ 9348 h 21487"/>
                <a:gd name="connsiteX20-3939" fmla="*/ 13009 w 21594"/>
                <a:gd name="connsiteY20-3940" fmla="*/ 9348 h 21487"/>
                <a:gd name="connsiteX21-3941" fmla="*/ 13011 w 21594"/>
                <a:gd name="connsiteY21-3942" fmla="*/ 6046 h 21487"/>
                <a:gd name="connsiteX22-3943" fmla="*/ 10842 w 21594"/>
                <a:gd name="connsiteY22-3944" fmla="*/ 1 h 21487"/>
                <a:gd name="connsiteX23-3945" fmla="*/ 19287 w 21594"/>
                <a:gd name="connsiteY23-3946" fmla="*/ 1 h 21487"/>
                <a:gd name="connsiteX24-3947" fmla="*/ 17035 w 21594"/>
                <a:gd name="connsiteY24-3948" fmla="*/ 6041 h 21487"/>
                <a:gd name="connsiteX25-3949" fmla="*/ 17039 w 21594"/>
                <a:gd name="connsiteY25-3950" fmla="*/ 9457 h 21487"/>
                <a:gd name="connsiteX26-3951" fmla="*/ 17132 w 21594"/>
                <a:gd name="connsiteY26-3952" fmla="*/ 9748 h 21487"/>
                <a:gd name="connsiteX27-3953" fmla="*/ 17232 w 21594"/>
                <a:gd name="connsiteY27-3954" fmla="*/ 9457 h 21487"/>
                <a:gd name="connsiteX28-3955" fmla="*/ 17227 w 21594"/>
                <a:gd name="connsiteY28-3956" fmla="*/ 6040 h 21487"/>
                <a:gd name="connsiteX29-3957" fmla="*/ 19269 w 21594"/>
                <a:gd name="connsiteY29-3958" fmla="*/ 536 h 21487"/>
                <a:gd name="connsiteX30-3959" fmla="*/ 21267 w 21594"/>
                <a:gd name="connsiteY30-3960" fmla="*/ 6042 h 21487"/>
                <a:gd name="connsiteX31-3961" fmla="*/ 21271 w 21594"/>
                <a:gd name="connsiteY31-3962" fmla="*/ 13317 h 21487"/>
                <a:gd name="connsiteX32-3963" fmla="*/ 21176 w 21594"/>
                <a:gd name="connsiteY32-3964" fmla="*/ 13317 h 21487"/>
                <a:gd name="connsiteX33-3965" fmla="*/ 21139 w 21594"/>
                <a:gd name="connsiteY33-3966" fmla="*/ 13380 h 21487"/>
                <a:gd name="connsiteX34-3967" fmla="*/ 21135 w 21594"/>
                <a:gd name="connsiteY34-3968" fmla="*/ 13523 h 21487"/>
                <a:gd name="connsiteX35-3969" fmla="*/ 21323 w 21594"/>
                <a:gd name="connsiteY35-3970" fmla="*/ 14703 h 21487"/>
                <a:gd name="connsiteX36-3971" fmla="*/ 21363 w 21594"/>
                <a:gd name="connsiteY36-3972" fmla="*/ 14780 h 21487"/>
                <a:gd name="connsiteX37-3973" fmla="*/ 21403 w 21594"/>
                <a:gd name="connsiteY37-3974" fmla="*/ 14703 h 21487"/>
                <a:gd name="connsiteX38-3975" fmla="*/ 21592 w 21594"/>
                <a:gd name="connsiteY38-3976" fmla="*/ 13519 h 21487"/>
                <a:gd name="connsiteX39-3977" fmla="*/ 21585 w 21594"/>
                <a:gd name="connsiteY39-3978" fmla="*/ 13377 h 21487"/>
                <a:gd name="connsiteX40-3979" fmla="*/ 21546 w 21594"/>
                <a:gd name="connsiteY40-3980" fmla="*/ 13316 h 21487"/>
                <a:gd name="connsiteX41-3981" fmla="*/ 21454 w 21594"/>
                <a:gd name="connsiteY41-3982" fmla="*/ 13316 h 21487"/>
                <a:gd name="connsiteX42-3983" fmla="*/ 21456 w 21594"/>
                <a:gd name="connsiteY42-3984" fmla="*/ 6046 h 21487"/>
                <a:gd name="connsiteX43-3985" fmla="*/ 19287 w 21594"/>
                <a:gd name="connsiteY43-3986" fmla="*/ 1 h 21487"/>
                <a:gd name="connsiteX44-3987" fmla="*/ 2387 w 21594"/>
                <a:gd name="connsiteY44-3988" fmla="*/ 8 h 21487"/>
                <a:gd name="connsiteX45-3989" fmla="*/ 135 w 21594"/>
                <a:gd name="connsiteY45-3990" fmla="*/ 6048 h 21487"/>
                <a:gd name="connsiteX46-3991" fmla="*/ 139 w 21594"/>
                <a:gd name="connsiteY46-3992" fmla="*/ 12147 h 21487"/>
                <a:gd name="connsiteX47-3993" fmla="*/ 246 w 21594"/>
                <a:gd name="connsiteY47-3994" fmla="*/ 12419 h 21487"/>
                <a:gd name="connsiteX48-3995" fmla="*/ 326 w 21594"/>
                <a:gd name="connsiteY48-3996" fmla="*/ 12147 h 21487"/>
                <a:gd name="connsiteX49-3997" fmla="*/ 327 w 21594"/>
                <a:gd name="connsiteY49-3998" fmla="*/ 6047 h 21487"/>
                <a:gd name="connsiteX50-3999" fmla="*/ 2368 w 21594"/>
                <a:gd name="connsiteY50-4000" fmla="*/ 543 h 21487"/>
                <a:gd name="connsiteX51-4001" fmla="*/ 4366 w 21594"/>
                <a:gd name="connsiteY51-4002" fmla="*/ 6049 h 21487"/>
                <a:gd name="connsiteX52-4003" fmla="*/ 4365 w 21594"/>
                <a:gd name="connsiteY52-4004" fmla="*/ 9349 h 21487"/>
                <a:gd name="connsiteX53-4005" fmla="*/ 4277 w 21594"/>
                <a:gd name="connsiteY53-4006" fmla="*/ 9349 h 21487"/>
                <a:gd name="connsiteX54-4007" fmla="*/ 4240 w 21594"/>
                <a:gd name="connsiteY54-4008" fmla="*/ 9412 h 21487"/>
                <a:gd name="connsiteX55-4009" fmla="*/ 4236 w 21594"/>
                <a:gd name="connsiteY55-4010" fmla="*/ 9555 h 21487"/>
                <a:gd name="connsiteX56-4011" fmla="*/ 4424 w 21594"/>
                <a:gd name="connsiteY56-4012" fmla="*/ 10735 h 21487"/>
                <a:gd name="connsiteX57-4013" fmla="*/ 4463 w 21594"/>
                <a:gd name="connsiteY57-4014" fmla="*/ 10812 h 21487"/>
                <a:gd name="connsiteX58-4015" fmla="*/ 4504 w 21594"/>
                <a:gd name="connsiteY58-4016" fmla="*/ 10735 h 21487"/>
                <a:gd name="connsiteX59-4017" fmla="*/ 4692 w 21594"/>
                <a:gd name="connsiteY59-4018" fmla="*/ 9551 h 21487"/>
                <a:gd name="connsiteX60-4019" fmla="*/ 4686 w 21594"/>
                <a:gd name="connsiteY60-4020" fmla="*/ 9409 h 21487"/>
                <a:gd name="connsiteX61-4021" fmla="*/ 4647 w 21594"/>
                <a:gd name="connsiteY61-4022" fmla="*/ 9348 h 21487"/>
                <a:gd name="connsiteX62-4023" fmla="*/ 4554 w 21594"/>
                <a:gd name="connsiteY62-4024" fmla="*/ 9348 h 21487"/>
                <a:gd name="connsiteX63-4025" fmla="*/ 4555 w 21594"/>
                <a:gd name="connsiteY63-4026" fmla="*/ 6053 h 21487"/>
                <a:gd name="connsiteX64-4027" fmla="*/ 2387 w 21594"/>
                <a:gd name="connsiteY64-4028" fmla="*/ 8 h 21487"/>
                <a:gd name="connsiteX65-4029" fmla="*/ 8681 w 21594"/>
                <a:gd name="connsiteY65-4030" fmla="*/ 10845 h 21487"/>
                <a:gd name="connsiteX66-4031" fmla="*/ 8641 w 21594"/>
                <a:gd name="connsiteY66-4032" fmla="*/ 10922 h 21487"/>
                <a:gd name="connsiteX67-4033" fmla="*/ 8452 w 21594"/>
                <a:gd name="connsiteY67-4034" fmla="*/ 12106 h 21487"/>
                <a:gd name="connsiteX68-4035" fmla="*/ 8459 w 21594"/>
                <a:gd name="connsiteY68-4036" fmla="*/ 12249 h 21487"/>
                <a:gd name="connsiteX69-4037" fmla="*/ 8498 w 21594"/>
                <a:gd name="connsiteY69-4038" fmla="*/ 12310 h 21487"/>
                <a:gd name="connsiteX70-4039" fmla="*/ 8591 w 21594"/>
                <a:gd name="connsiteY70-4040" fmla="*/ 12310 h 21487"/>
                <a:gd name="connsiteX71-4041" fmla="*/ 8590 w 21594"/>
                <a:gd name="connsiteY71-4042" fmla="*/ 15448 h 21487"/>
                <a:gd name="connsiteX72-4043" fmla="*/ 6549 w 21594"/>
                <a:gd name="connsiteY72-4044" fmla="*/ 20951 h 21487"/>
                <a:gd name="connsiteX73-4045" fmla="*/ 4551 w 21594"/>
                <a:gd name="connsiteY73-4046" fmla="*/ 15446 h 21487"/>
                <a:gd name="connsiteX74-4047" fmla="*/ 4552 w 21594"/>
                <a:gd name="connsiteY74-4048" fmla="*/ 12020 h 21487"/>
                <a:gd name="connsiteX75-4049" fmla="*/ 4472 w 21594"/>
                <a:gd name="connsiteY75-4050" fmla="*/ 11738 h 21487"/>
                <a:gd name="connsiteX76-4051" fmla="*/ 4363 w 21594"/>
                <a:gd name="connsiteY76-4052" fmla="*/ 12020 h 21487"/>
                <a:gd name="connsiteX77-4053" fmla="*/ 4362 w 21594"/>
                <a:gd name="connsiteY77-4054" fmla="*/ 15442 h 21487"/>
                <a:gd name="connsiteX78-4055" fmla="*/ 6530 w 21594"/>
                <a:gd name="connsiteY78-4056" fmla="*/ 21487 h 21487"/>
                <a:gd name="connsiteX79-4057" fmla="*/ 8782 w 21594"/>
                <a:gd name="connsiteY79-4058" fmla="*/ 15446 h 21487"/>
                <a:gd name="connsiteX80-4059" fmla="*/ 8780 w 21594"/>
                <a:gd name="connsiteY80-4060" fmla="*/ 12309 h 21487"/>
                <a:gd name="connsiteX81-4061" fmla="*/ 8868 w 21594"/>
                <a:gd name="connsiteY81-4062" fmla="*/ 12309 h 21487"/>
                <a:gd name="connsiteX82-4063" fmla="*/ 8905 w 21594"/>
                <a:gd name="connsiteY82-4064" fmla="*/ 12245 h 21487"/>
                <a:gd name="connsiteX83-4065" fmla="*/ 8909 w 21594"/>
                <a:gd name="connsiteY83-4066" fmla="*/ 12103 h 21487"/>
                <a:gd name="connsiteX84-4067" fmla="*/ 8721 w 21594"/>
                <a:gd name="connsiteY84-4068" fmla="*/ 10922 h 21487"/>
                <a:gd name="connsiteX85-4069" fmla="*/ 8681 w 21594"/>
                <a:gd name="connsiteY85-4070" fmla="*/ 10845 h 21487"/>
                <a:gd name="connsiteX86-4071" fmla="*/ 12818 w 21594"/>
                <a:gd name="connsiteY86-4072" fmla="*/ 15442 h 21487"/>
                <a:gd name="connsiteX87-4073" fmla="*/ 13008 w 21594"/>
                <a:gd name="connsiteY87-4074" fmla="*/ 12020 h 21487"/>
                <a:gd name="connsiteX88-4075" fmla="*/ 12928 w 21594"/>
                <a:gd name="connsiteY88-4076" fmla="*/ 11751 h 21487"/>
                <a:gd name="connsiteX89-4077" fmla="*/ 12819 w 21594"/>
                <a:gd name="connsiteY89-4078" fmla="*/ 12020 h 21487"/>
                <a:gd name="connsiteX90-4079" fmla="*/ 12818 w 21594"/>
                <a:gd name="connsiteY90-4080" fmla="*/ 15442 h 21487"/>
                <a:gd name="connsiteX91-4081" fmla="*/ 231 w 21594"/>
                <a:gd name="connsiteY91-4082" fmla="*/ 13316 h 21487"/>
                <a:gd name="connsiteX92-4083" fmla="*/ 191 w 21594"/>
                <a:gd name="connsiteY92-4084" fmla="*/ 13393 h 21487"/>
                <a:gd name="connsiteX93-4085" fmla="*/ 2 w 21594"/>
                <a:gd name="connsiteY93-4086" fmla="*/ 14577 h 21487"/>
                <a:gd name="connsiteX94-4087" fmla="*/ 9 w 21594"/>
                <a:gd name="connsiteY94-4088" fmla="*/ 14720 h 21487"/>
                <a:gd name="connsiteX95-4089" fmla="*/ 48 w 21594"/>
                <a:gd name="connsiteY95-4090" fmla="*/ 14780 h 21487"/>
                <a:gd name="connsiteX96-4091" fmla="*/ 137 w 21594"/>
                <a:gd name="connsiteY96-4092" fmla="*/ 14780 h 21487"/>
                <a:gd name="connsiteX97-4093" fmla="*/ 137 w 21594"/>
                <a:gd name="connsiteY97-4094" fmla="*/ 17618 h 21487"/>
                <a:gd name="connsiteX98-4095" fmla="*/ 143 w 21594"/>
                <a:gd name="connsiteY98-4096" fmla="*/ 17844 h 21487"/>
                <a:gd name="connsiteX99-4097" fmla="*/ 200 w 21594"/>
                <a:gd name="connsiteY99-4098" fmla="*/ 18000 h 21487"/>
                <a:gd name="connsiteX100-4099" fmla="*/ 232 w 21594"/>
                <a:gd name="connsiteY100-4100" fmla="*/ 18015 h 21487"/>
                <a:gd name="connsiteX101-4101" fmla="*/ 264 w 21594"/>
                <a:gd name="connsiteY101-4102" fmla="*/ 18000 h 21487"/>
                <a:gd name="connsiteX102-4103" fmla="*/ 321 w 21594"/>
                <a:gd name="connsiteY102-4104" fmla="*/ 17844 h 21487"/>
                <a:gd name="connsiteX103-4105" fmla="*/ 327 w 21594"/>
                <a:gd name="connsiteY103-4106" fmla="*/ 17618 h 21487"/>
                <a:gd name="connsiteX104-4107" fmla="*/ 327 w 21594"/>
                <a:gd name="connsiteY104-4108" fmla="*/ 14779 h 21487"/>
                <a:gd name="connsiteX105-4109" fmla="*/ 418 w 21594"/>
                <a:gd name="connsiteY105-4110" fmla="*/ 14779 h 21487"/>
                <a:gd name="connsiteX106-4111" fmla="*/ 455 w 21594"/>
                <a:gd name="connsiteY106-4112" fmla="*/ 14716 h 21487"/>
                <a:gd name="connsiteX107-4113" fmla="*/ 460 w 21594"/>
                <a:gd name="connsiteY107-4114" fmla="*/ 14573 h 21487"/>
                <a:gd name="connsiteX108-4115" fmla="*/ 271 w 21594"/>
                <a:gd name="connsiteY108-4116" fmla="*/ 13393 h 21487"/>
                <a:gd name="connsiteX109-4117" fmla="*/ 231 w 21594"/>
                <a:gd name="connsiteY109-4118" fmla="*/ 13316 h 21487"/>
                <a:gd name="connsiteX110-4119" fmla="*/ 232 w 21594"/>
                <a:gd name="connsiteY110-4120" fmla="*/ 18625 h 21487"/>
                <a:gd name="connsiteX111-4121" fmla="*/ 164 w 21594"/>
                <a:gd name="connsiteY111-4122" fmla="*/ 18703 h 21487"/>
                <a:gd name="connsiteX112-4123" fmla="*/ 164 w 21594"/>
                <a:gd name="connsiteY112-4124" fmla="*/ 19073 h 21487"/>
                <a:gd name="connsiteX113-4125" fmla="*/ 299 w 21594"/>
                <a:gd name="connsiteY113-4126" fmla="*/ 19073 h 21487"/>
                <a:gd name="connsiteX114-4127" fmla="*/ 299 w 21594"/>
                <a:gd name="connsiteY114-4128" fmla="*/ 18703 h 21487"/>
                <a:gd name="connsiteX115-4129" fmla="*/ 232 w 21594"/>
                <a:gd name="connsiteY115-4130" fmla="*/ 18625 h 21487"/>
                <a:gd name="connsiteX116-4131" fmla="*/ 232 w 21594"/>
                <a:gd name="connsiteY116-4132" fmla="*/ 19748 h 21487"/>
                <a:gd name="connsiteX117-4133" fmla="*/ 164 w 21594"/>
                <a:gd name="connsiteY117-4134" fmla="*/ 19826 h 21487"/>
                <a:gd name="connsiteX118-4135" fmla="*/ 164 w 21594"/>
                <a:gd name="connsiteY118-4136" fmla="*/ 20196 h 21487"/>
                <a:gd name="connsiteX119-4137" fmla="*/ 300 w 21594"/>
                <a:gd name="connsiteY119-4138" fmla="*/ 20196 h 21487"/>
                <a:gd name="connsiteX120-4139" fmla="*/ 300 w 21594"/>
                <a:gd name="connsiteY120-4140" fmla="*/ 19826 h 21487"/>
                <a:gd name="connsiteX121-4141" fmla="*/ 232 w 21594"/>
                <a:gd name="connsiteY121-4142" fmla="*/ 19748 h 21487"/>
                <a:gd name="connsiteX0-4143" fmla="*/ 10842 w 21594"/>
                <a:gd name="connsiteY0-4144" fmla="*/ 1 h 21487"/>
                <a:gd name="connsiteX1-4145" fmla="*/ 8590 w 21594"/>
                <a:gd name="connsiteY1-4146" fmla="*/ 6041 h 21487"/>
                <a:gd name="connsiteX2-4147" fmla="*/ 8592 w 21594"/>
                <a:gd name="connsiteY2-4148" fmla="*/ 9347 h 21487"/>
                <a:gd name="connsiteX3-4149" fmla="*/ 8592 w 21594"/>
                <a:gd name="connsiteY3-4150" fmla="*/ 9347 h 21487"/>
                <a:gd name="connsiteX4-4151" fmla="*/ 8592 w 21594"/>
                <a:gd name="connsiteY4-4152" fmla="*/ 9457 h 21487"/>
                <a:gd name="connsiteX5-4153" fmla="*/ 8700 w 21594"/>
                <a:gd name="connsiteY5-4154" fmla="*/ 9735 h 21487"/>
                <a:gd name="connsiteX6-4155" fmla="*/ 8781 w 21594"/>
                <a:gd name="connsiteY6-4156" fmla="*/ 9457 h 21487"/>
                <a:gd name="connsiteX7-4157" fmla="*/ 8782 w 21594"/>
                <a:gd name="connsiteY7-4158" fmla="*/ 6040 h 21487"/>
                <a:gd name="connsiteX8-4159" fmla="*/ 10823 w 21594"/>
                <a:gd name="connsiteY8-4160" fmla="*/ 536 h 21487"/>
                <a:gd name="connsiteX9-4161" fmla="*/ 12821 w 21594"/>
                <a:gd name="connsiteY9-4162" fmla="*/ 6042 h 21487"/>
                <a:gd name="connsiteX10-4163" fmla="*/ 12820 w 21594"/>
                <a:gd name="connsiteY10-4164" fmla="*/ 9349 h 21487"/>
                <a:gd name="connsiteX11-4165" fmla="*/ 12727 w 21594"/>
                <a:gd name="connsiteY11-4166" fmla="*/ 9349 h 21487"/>
                <a:gd name="connsiteX12-4167" fmla="*/ 12689 w 21594"/>
                <a:gd name="connsiteY12-4168" fmla="*/ 9412 h 21487"/>
                <a:gd name="connsiteX13-4169" fmla="*/ 12685 w 21594"/>
                <a:gd name="connsiteY13-4170" fmla="*/ 9555 h 21487"/>
                <a:gd name="connsiteX14-4171" fmla="*/ 12873 w 21594"/>
                <a:gd name="connsiteY14-4172" fmla="*/ 10735 h 21487"/>
                <a:gd name="connsiteX15-4173" fmla="*/ 12913 w 21594"/>
                <a:gd name="connsiteY15-4174" fmla="*/ 10812 h 21487"/>
                <a:gd name="connsiteX16-4175" fmla="*/ 12953 w 21594"/>
                <a:gd name="connsiteY16-4176" fmla="*/ 10735 h 21487"/>
                <a:gd name="connsiteX17-4177" fmla="*/ 13142 w 21594"/>
                <a:gd name="connsiteY17-4178" fmla="*/ 9551 h 21487"/>
                <a:gd name="connsiteX18-4179" fmla="*/ 13135 w 21594"/>
                <a:gd name="connsiteY18-4180" fmla="*/ 9409 h 21487"/>
                <a:gd name="connsiteX19-4181" fmla="*/ 13096 w 21594"/>
                <a:gd name="connsiteY19-4182" fmla="*/ 9348 h 21487"/>
                <a:gd name="connsiteX20-4183" fmla="*/ 13009 w 21594"/>
                <a:gd name="connsiteY20-4184" fmla="*/ 9348 h 21487"/>
                <a:gd name="connsiteX21-4185" fmla="*/ 13011 w 21594"/>
                <a:gd name="connsiteY21-4186" fmla="*/ 6046 h 21487"/>
                <a:gd name="connsiteX22-4187" fmla="*/ 10842 w 21594"/>
                <a:gd name="connsiteY22-4188" fmla="*/ 1 h 21487"/>
                <a:gd name="connsiteX23-4189" fmla="*/ 19287 w 21594"/>
                <a:gd name="connsiteY23-4190" fmla="*/ 1 h 21487"/>
                <a:gd name="connsiteX24-4191" fmla="*/ 17035 w 21594"/>
                <a:gd name="connsiteY24-4192" fmla="*/ 6041 h 21487"/>
                <a:gd name="connsiteX25-4193" fmla="*/ 17039 w 21594"/>
                <a:gd name="connsiteY25-4194" fmla="*/ 9457 h 21487"/>
                <a:gd name="connsiteX26-4195" fmla="*/ 17132 w 21594"/>
                <a:gd name="connsiteY26-4196" fmla="*/ 9748 h 21487"/>
                <a:gd name="connsiteX27-4197" fmla="*/ 17232 w 21594"/>
                <a:gd name="connsiteY27-4198" fmla="*/ 9457 h 21487"/>
                <a:gd name="connsiteX28-4199" fmla="*/ 17227 w 21594"/>
                <a:gd name="connsiteY28-4200" fmla="*/ 6040 h 21487"/>
                <a:gd name="connsiteX29-4201" fmla="*/ 19269 w 21594"/>
                <a:gd name="connsiteY29-4202" fmla="*/ 536 h 21487"/>
                <a:gd name="connsiteX30-4203" fmla="*/ 21267 w 21594"/>
                <a:gd name="connsiteY30-4204" fmla="*/ 6042 h 21487"/>
                <a:gd name="connsiteX31-4205" fmla="*/ 21271 w 21594"/>
                <a:gd name="connsiteY31-4206" fmla="*/ 13317 h 21487"/>
                <a:gd name="connsiteX32-4207" fmla="*/ 21176 w 21594"/>
                <a:gd name="connsiteY32-4208" fmla="*/ 13317 h 21487"/>
                <a:gd name="connsiteX33-4209" fmla="*/ 21139 w 21594"/>
                <a:gd name="connsiteY33-4210" fmla="*/ 13380 h 21487"/>
                <a:gd name="connsiteX34-4211" fmla="*/ 21135 w 21594"/>
                <a:gd name="connsiteY34-4212" fmla="*/ 13523 h 21487"/>
                <a:gd name="connsiteX35-4213" fmla="*/ 21323 w 21594"/>
                <a:gd name="connsiteY35-4214" fmla="*/ 14703 h 21487"/>
                <a:gd name="connsiteX36-4215" fmla="*/ 21363 w 21594"/>
                <a:gd name="connsiteY36-4216" fmla="*/ 14780 h 21487"/>
                <a:gd name="connsiteX37-4217" fmla="*/ 21403 w 21594"/>
                <a:gd name="connsiteY37-4218" fmla="*/ 14703 h 21487"/>
                <a:gd name="connsiteX38-4219" fmla="*/ 21592 w 21594"/>
                <a:gd name="connsiteY38-4220" fmla="*/ 13519 h 21487"/>
                <a:gd name="connsiteX39-4221" fmla="*/ 21585 w 21594"/>
                <a:gd name="connsiteY39-4222" fmla="*/ 13377 h 21487"/>
                <a:gd name="connsiteX40-4223" fmla="*/ 21546 w 21594"/>
                <a:gd name="connsiteY40-4224" fmla="*/ 13316 h 21487"/>
                <a:gd name="connsiteX41-4225" fmla="*/ 21454 w 21594"/>
                <a:gd name="connsiteY41-4226" fmla="*/ 13316 h 21487"/>
                <a:gd name="connsiteX42-4227" fmla="*/ 21456 w 21594"/>
                <a:gd name="connsiteY42-4228" fmla="*/ 6046 h 21487"/>
                <a:gd name="connsiteX43-4229" fmla="*/ 19287 w 21594"/>
                <a:gd name="connsiteY43-4230" fmla="*/ 1 h 21487"/>
                <a:gd name="connsiteX44-4231" fmla="*/ 2387 w 21594"/>
                <a:gd name="connsiteY44-4232" fmla="*/ 8 h 21487"/>
                <a:gd name="connsiteX45-4233" fmla="*/ 135 w 21594"/>
                <a:gd name="connsiteY45-4234" fmla="*/ 6048 h 21487"/>
                <a:gd name="connsiteX46-4235" fmla="*/ 139 w 21594"/>
                <a:gd name="connsiteY46-4236" fmla="*/ 12147 h 21487"/>
                <a:gd name="connsiteX47-4237" fmla="*/ 246 w 21594"/>
                <a:gd name="connsiteY47-4238" fmla="*/ 12419 h 21487"/>
                <a:gd name="connsiteX48-4239" fmla="*/ 326 w 21594"/>
                <a:gd name="connsiteY48-4240" fmla="*/ 12147 h 21487"/>
                <a:gd name="connsiteX49-4241" fmla="*/ 327 w 21594"/>
                <a:gd name="connsiteY49-4242" fmla="*/ 6047 h 21487"/>
                <a:gd name="connsiteX50-4243" fmla="*/ 2368 w 21594"/>
                <a:gd name="connsiteY50-4244" fmla="*/ 543 h 21487"/>
                <a:gd name="connsiteX51-4245" fmla="*/ 4366 w 21594"/>
                <a:gd name="connsiteY51-4246" fmla="*/ 6049 h 21487"/>
                <a:gd name="connsiteX52-4247" fmla="*/ 4365 w 21594"/>
                <a:gd name="connsiteY52-4248" fmla="*/ 9349 h 21487"/>
                <a:gd name="connsiteX53-4249" fmla="*/ 4277 w 21594"/>
                <a:gd name="connsiteY53-4250" fmla="*/ 9349 h 21487"/>
                <a:gd name="connsiteX54-4251" fmla="*/ 4240 w 21594"/>
                <a:gd name="connsiteY54-4252" fmla="*/ 9412 h 21487"/>
                <a:gd name="connsiteX55-4253" fmla="*/ 4236 w 21594"/>
                <a:gd name="connsiteY55-4254" fmla="*/ 9555 h 21487"/>
                <a:gd name="connsiteX56-4255" fmla="*/ 4424 w 21594"/>
                <a:gd name="connsiteY56-4256" fmla="*/ 10735 h 21487"/>
                <a:gd name="connsiteX57-4257" fmla="*/ 4463 w 21594"/>
                <a:gd name="connsiteY57-4258" fmla="*/ 10812 h 21487"/>
                <a:gd name="connsiteX58-4259" fmla="*/ 4504 w 21594"/>
                <a:gd name="connsiteY58-4260" fmla="*/ 10735 h 21487"/>
                <a:gd name="connsiteX59-4261" fmla="*/ 4692 w 21594"/>
                <a:gd name="connsiteY59-4262" fmla="*/ 9551 h 21487"/>
                <a:gd name="connsiteX60-4263" fmla="*/ 4686 w 21594"/>
                <a:gd name="connsiteY60-4264" fmla="*/ 9409 h 21487"/>
                <a:gd name="connsiteX61-4265" fmla="*/ 4647 w 21594"/>
                <a:gd name="connsiteY61-4266" fmla="*/ 9348 h 21487"/>
                <a:gd name="connsiteX62-4267" fmla="*/ 4554 w 21594"/>
                <a:gd name="connsiteY62-4268" fmla="*/ 9348 h 21487"/>
                <a:gd name="connsiteX63-4269" fmla="*/ 4555 w 21594"/>
                <a:gd name="connsiteY63-4270" fmla="*/ 6053 h 21487"/>
                <a:gd name="connsiteX64-4271" fmla="*/ 2387 w 21594"/>
                <a:gd name="connsiteY64-4272" fmla="*/ 8 h 21487"/>
                <a:gd name="connsiteX65-4273" fmla="*/ 8681 w 21594"/>
                <a:gd name="connsiteY65-4274" fmla="*/ 10845 h 21487"/>
                <a:gd name="connsiteX66-4275" fmla="*/ 8641 w 21594"/>
                <a:gd name="connsiteY66-4276" fmla="*/ 10922 h 21487"/>
                <a:gd name="connsiteX67-4277" fmla="*/ 8452 w 21594"/>
                <a:gd name="connsiteY67-4278" fmla="*/ 12106 h 21487"/>
                <a:gd name="connsiteX68-4279" fmla="*/ 8459 w 21594"/>
                <a:gd name="connsiteY68-4280" fmla="*/ 12249 h 21487"/>
                <a:gd name="connsiteX69-4281" fmla="*/ 8498 w 21594"/>
                <a:gd name="connsiteY69-4282" fmla="*/ 12310 h 21487"/>
                <a:gd name="connsiteX70-4283" fmla="*/ 8591 w 21594"/>
                <a:gd name="connsiteY70-4284" fmla="*/ 12310 h 21487"/>
                <a:gd name="connsiteX71-4285" fmla="*/ 8590 w 21594"/>
                <a:gd name="connsiteY71-4286" fmla="*/ 15448 h 21487"/>
                <a:gd name="connsiteX72-4287" fmla="*/ 6549 w 21594"/>
                <a:gd name="connsiteY72-4288" fmla="*/ 20951 h 21487"/>
                <a:gd name="connsiteX73-4289" fmla="*/ 4551 w 21594"/>
                <a:gd name="connsiteY73-4290" fmla="*/ 15446 h 21487"/>
                <a:gd name="connsiteX74-4291" fmla="*/ 4552 w 21594"/>
                <a:gd name="connsiteY74-4292" fmla="*/ 12020 h 21487"/>
                <a:gd name="connsiteX75-4293" fmla="*/ 4472 w 21594"/>
                <a:gd name="connsiteY75-4294" fmla="*/ 11738 h 21487"/>
                <a:gd name="connsiteX76-4295" fmla="*/ 4363 w 21594"/>
                <a:gd name="connsiteY76-4296" fmla="*/ 12020 h 21487"/>
                <a:gd name="connsiteX77-4297" fmla="*/ 4362 w 21594"/>
                <a:gd name="connsiteY77-4298" fmla="*/ 15442 h 21487"/>
                <a:gd name="connsiteX78-4299" fmla="*/ 6530 w 21594"/>
                <a:gd name="connsiteY78-4300" fmla="*/ 21487 h 21487"/>
                <a:gd name="connsiteX79-4301" fmla="*/ 8782 w 21594"/>
                <a:gd name="connsiteY79-4302" fmla="*/ 15446 h 21487"/>
                <a:gd name="connsiteX80-4303" fmla="*/ 8780 w 21594"/>
                <a:gd name="connsiteY80-4304" fmla="*/ 12309 h 21487"/>
                <a:gd name="connsiteX81-4305" fmla="*/ 8868 w 21594"/>
                <a:gd name="connsiteY81-4306" fmla="*/ 12309 h 21487"/>
                <a:gd name="connsiteX82-4307" fmla="*/ 8905 w 21594"/>
                <a:gd name="connsiteY82-4308" fmla="*/ 12245 h 21487"/>
                <a:gd name="connsiteX83-4309" fmla="*/ 8909 w 21594"/>
                <a:gd name="connsiteY83-4310" fmla="*/ 12103 h 21487"/>
                <a:gd name="connsiteX84-4311" fmla="*/ 8721 w 21594"/>
                <a:gd name="connsiteY84-4312" fmla="*/ 10922 h 21487"/>
                <a:gd name="connsiteX85-4313" fmla="*/ 8681 w 21594"/>
                <a:gd name="connsiteY85-4314" fmla="*/ 10845 h 21487"/>
                <a:gd name="connsiteX86-4315" fmla="*/ 12819 w 21594"/>
                <a:gd name="connsiteY86-4316" fmla="*/ 12020 h 21487"/>
                <a:gd name="connsiteX87-4317" fmla="*/ 13008 w 21594"/>
                <a:gd name="connsiteY87-4318" fmla="*/ 12020 h 21487"/>
                <a:gd name="connsiteX88-4319" fmla="*/ 12928 w 21594"/>
                <a:gd name="connsiteY88-4320" fmla="*/ 11751 h 21487"/>
                <a:gd name="connsiteX89-4321" fmla="*/ 12819 w 21594"/>
                <a:gd name="connsiteY89-4322" fmla="*/ 12020 h 21487"/>
                <a:gd name="connsiteX90-4323" fmla="*/ 231 w 21594"/>
                <a:gd name="connsiteY90-4324" fmla="*/ 13316 h 21487"/>
                <a:gd name="connsiteX91-4325" fmla="*/ 191 w 21594"/>
                <a:gd name="connsiteY91-4326" fmla="*/ 13393 h 21487"/>
                <a:gd name="connsiteX92-4327" fmla="*/ 2 w 21594"/>
                <a:gd name="connsiteY92-4328" fmla="*/ 14577 h 21487"/>
                <a:gd name="connsiteX93-4329" fmla="*/ 9 w 21594"/>
                <a:gd name="connsiteY93-4330" fmla="*/ 14720 h 21487"/>
                <a:gd name="connsiteX94-4331" fmla="*/ 48 w 21594"/>
                <a:gd name="connsiteY94-4332" fmla="*/ 14780 h 21487"/>
                <a:gd name="connsiteX95-4333" fmla="*/ 137 w 21594"/>
                <a:gd name="connsiteY95-4334" fmla="*/ 14780 h 21487"/>
                <a:gd name="connsiteX96-4335" fmla="*/ 137 w 21594"/>
                <a:gd name="connsiteY96-4336" fmla="*/ 17618 h 21487"/>
                <a:gd name="connsiteX97-4337" fmla="*/ 143 w 21594"/>
                <a:gd name="connsiteY97-4338" fmla="*/ 17844 h 21487"/>
                <a:gd name="connsiteX98-4339" fmla="*/ 200 w 21594"/>
                <a:gd name="connsiteY98-4340" fmla="*/ 18000 h 21487"/>
                <a:gd name="connsiteX99-4341" fmla="*/ 232 w 21594"/>
                <a:gd name="connsiteY99-4342" fmla="*/ 18015 h 21487"/>
                <a:gd name="connsiteX100-4343" fmla="*/ 264 w 21594"/>
                <a:gd name="connsiteY100-4344" fmla="*/ 18000 h 21487"/>
                <a:gd name="connsiteX101-4345" fmla="*/ 321 w 21594"/>
                <a:gd name="connsiteY101-4346" fmla="*/ 17844 h 21487"/>
                <a:gd name="connsiteX102-4347" fmla="*/ 327 w 21594"/>
                <a:gd name="connsiteY102-4348" fmla="*/ 17618 h 21487"/>
                <a:gd name="connsiteX103-4349" fmla="*/ 327 w 21594"/>
                <a:gd name="connsiteY103-4350" fmla="*/ 14779 h 21487"/>
                <a:gd name="connsiteX104-4351" fmla="*/ 418 w 21594"/>
                <a:gd name="connsiteY104-4352" fmla="*/ 14779 h 21487"/>
                <a:gd name="connsiteX105-4353" fmla="*/ 455 w 21594"/>
                <a:gd name="connsiteY105-4354" fmla="*/ 14716 h 21487"/>
                <a:gd name="connsiteX106-4355" fmla="*/ 460 w 21594"/>
                <a:gd name="connsiteY106-4356" fmla="*/ 14573 h 21487"/>
                <a:gd name="connsiteX107-4357" fmla="*/ 271 w 21594"/>
                <a:gd name="connsiteY107-4358" fmla="*/ 13393 h 21487"/>
                <a:gd name="connsiteX108-4359" fmla="*/ 231 w 21594"/>
                <a:gd name="connsiteY108-4360" fmla="*/ 13316 h 21487"/>
                <a:gd name="connsiteX109-4361" fmla="*/ 232 w 21594"/>
                <a:gd name="connsiteY109-4362" fmla="*/ 18625 h 21487"/>
                <a:gd name="connsiteX110-4363" fmla="*/ 164 w 21594"/>
                <a:gd name="connsiteY110-4364" fmla="*/ 18703 h 21487"/>
                <a:gd name="connsiteX111-4365" fmla="*/ 164 w 21594"/>
                <a:gd name="connsiteY111-4366" fmla="*/ 19073 h 21487"/>
                <a:gd name="connsiteX112-4367" fmla="*/ 299 w 21594"/>
                <a:gd name="connsiteY112-4368" fmla="*/ 19073 h 21487"/>
                <a:gd name="connsiteX113-4369" fmla="*/ 299 w 21594"/>
                <a:gd name="connsiteY113-4370" fmla="*/ 18703 h 21487"/>
                <a:gd name="connsiteX114-4371" fmla="*/ 232 w 21594"/>
                <a:gd name="connsiteY114-4372" fmla="*/ 18625 h 21487"/>
                <a:gd name="connsiteX115-4373" fmla="*/ 232 w 21594"/>
                <a:gd name="connsiteY115-4374" fmla="*/ 19748 h 21487"/>
                <a:gd name="connsiteX116-4375" fmla="*/ 164 w 21594"/>
                <a:gd name="connsiteY116-4376" fmla="*/ 19826 h 21487"/>
                <a:gd name="connsiteX117-4377" fmla="*/ 164 w 21594"/>
                <a:gd name="connsiteY117-4378" fmla="*/ 20196 h 21487"/>
                <a:gd name="connsiteX118-4379" fmla="*/ 300 w 21594"/>
                <a:gd name="connsiteY118-4380" fmla="*/ 20196 h 21487"/>
                <a:gd name="connsiteX119-4381" fmla="*/ 300 w 21594"/>
                <a:gd name="connsiteY119-4382" fmla="*/ 19826 h 21487"/>
                <a:gd name="connsiteX120-4383" fmla="*/ 232 w 21594"/>
                <a:gd name="connsiteY120-4384" fmla="*/ 19748 h 21487"/>
                <a:gd name="connsiteX0-4385" fmla="*/ 10842 w 21594"/>
                <a:gd name="connsiteY0-4386" fmla="*/ 1 h 21487"/>
                <a:gd name="connsiteX1-4387" fmla="*/ 8590 w 21594"/>
                <a:gd name="connsiteY1-4388" fmla="*/ 6041 h 21487"/>
                <a:gd name="connsiteX2-4389" fmla="*/ 8592 w 21594"/>
                <a:gd name="connsiteY2-4390" fmla="*/ 9347 h 21487"/>
                <a:gd name="connsiteX3-4391" fmla="*/ 8592 w 21594"/>
                <a:gd name="connsiteY3-4392" fmla="*/ 9347 h 21487"/>
                <a:gd name="connsiteX4-4393" fmla="*/ 8592 w 21594"/>
                <a:gd name="connsiteY4-4394" fmla="*/ 9457 h 21487"/>
                <a:gd name="connsiteX5-4395" fmla="*/ 8700 w 21594"/>
                <a:gd name="connsiteY5-4396" fmla="*/ 9735 h 21487"/>
                <a:gd name="connsiteX6-4397" fmla="*/ 8781 w 21594"/>
                <a:gd name="connsiteY6-4398" fmla="*/ 9457 h 21487"/>
                <a:gd name="connsiteX7-4399" fmla="*/ 8782 w 21594"/>
                <a:gd name="connsiteY7-4400" fmla="*/ 6040 h 21487"/>
                <a:gd name="connsiteX8-4401" fmla="*/ 10823 w 21594"/>
                <a:gd name="connsiteY8-4402" fmla="*/ 536 h 21487"/>
                <a:gd name="connsiteX9-4403" fmla="*/ 12821 w 21594"/>
                <a:gd name="connsiteY9-4404" fmla="*/ 6042 h 21487"/>
                <a:gd name="connsiteX10-4405" fmla="*/ 12820 w 21594"/>
                <a:gd name="connsiteY10-4406" fmla="*/ 9349 h 21487"/>
                <a:gd name="connsiteX11-4407" fmla="*/ 12727 w 21594"/>
                <a:gd name="connsiteY11-4408" fmla="*/ 9349 h 21487"/>
                <a:gd name="connsiteX12-4409" fmla="*/ 12689 w 21594"/>
                <a:gd name="connsiteY12-4410" fmla="*/ 9412 h 21487"/>
                <a:gd name="connsiteX13-4411" fmla="*/ 12685 w 21594"/>
                <a:gd name="connsiteY13-4412" fmla="*/ 9555 h 21487"/>
                <a:gd name="connsiteX14-4413" fmla="*/ 12873 w 21594"/>
                <a:gd name="connsiteY14-4414" fmla="*/ 10735 h 21487"/>
                <a:gd name="connsiteX15-4415" fmla="*/ 12913 w 21594"/>
                <a:gd name="connsiteY15-4416" fmla="*/ 10812 h 21487"/>
                <a:gd name="connsiteX16-4417" fmla="*/ 12953 w 21594"/>
                <a:gd name="connsiteY16-4418" fmla="*/ 10735 h 21487"/>
                <a:gd name="connsiteX17-4419" fmla="*/ 13142 w 21594"/>
                <a:gd name="connsiteY17-4420" fmla="*/ 9551 h 21487"/>
                <a:gd name="connsiteX18-4421" fmla="*/ 13135 w 21594"/>
                <a:gd name="connsiteY18-4422" fmla="*/ 9409 h 21487"/>
                <a:gd name="connsiteX19-4423" fmla="*/ 13096 w 21594"/>
                <a:gd name="connsiteY19-4424" fmla="*/ 9348 h 21487"/>
                <a:gd name="connsiteX20-4425" fmla="*/ 13009 w 21594"/>
                <a:gd name="connsiteY20-4426" fmla="*/ 9348 h 21487"/>
                <a:gd name="connsiteX21-4427" fmla="*/ 13011 w 21594"/>
                <a:gd name="connsiteY21-4428" fmla="*/ 6046 h 21487"/>
                <a:gd name="connsiteX22-4429" fmla="*/ 10842 w 21594"/>
                <a:gd name="connsiteY22-4430" fmla="*/ 1 h 21487"/>
                <a:gd name="connsiteX23-4431" fmla="*/ 19287 w 21594"/>
                <a:gd name="connsiteY23-4432" fmla="*/ 1 h 21487"/>
                <a:gd name="connsiteX24-4433" fmla="*/ 17035 w 21594"/>
                <a:gd name="connsiteY24-4434" fmla="*/ 6041 h 21487"/>
                <a:gd name="connsiteX25-4435" fmla="*/ 17039 w 21594"/>
                <a:gd name="connsiteY25-4436" fmla="*/ 9457 h 21487"/>
                <a:gd name="connsiteX26-4437" fmla="*/ 17132 w 21594"/>
                <a:gd name="connsiteY26-4438" fmla="*/ 9748 h 21487"/>
                <a:gd name="connsiteX27-4439" fmla="*/ 17232 w 21594"/>
                <a:gd name="connsiteY27-4440" fmla="*/ 9457 h 21487"/>
                <a:gd name="connsiteX28-4441" fmla="*/ 17227 w 21594"/>
                <a:gd name="connsiteY28-4442" fmla="*/ 6040 h 21487"/>
                <a:gd name="connsiteX29-4443" fmla="*/ 19269 w 21594"/>
                <a:gd name="connsiteY29-4444" fmla="*/ 536 h 21487"/>
                <a:gd name="connsiteX30-4445" fmla="*/ 21267 w 21594"/>
                <a:gd name="connsiteY30-4446" fmla="*/ 6042 h 21487"/>
                <a:gd name="connsiteX31-4447" fmla="*/ 21271 w 21594"/>
                <a:gd name="connsiteY31-4448" fmla="*/ 13317 h 21487"/>
                <a:gd name="connsiteX32-4449" fmla="*/ 21176 w 21594"/>
                <a:gd name="connsiteY32-4450" fmla="*/ 13317 h 21487"/>
                <a:gd name="connsiteX33-4451" fmla="*/ 21139 w 21594"/>
                <a:gd name="connsiteY33-4452" fmla="*/ 13380 h 21487"/>
                <a:gd name="connsiteX34-4453" fmla="*/ 21135 w 21594"/>
                <a:gd name="connsiteY34-4454" fmla="*/ 13523 h 21487"/>
                <a:gd name="connsiteX35-4455" fmla="*/ 21323 w 21594"/>
                <a:gd name="connsiteY35-4456" fmla="*/ 14703 h 21487"/>
                <a:gd name="connsiteX36-4457" fmla="*/ 21363 w 21594"/>
                <a:gd name="connsiteY36-4458" fmla="*/ 14780 h 21487"/>
                <a:gd name="connsiteX37-4459" fmla="*/ 21403 w 21594"/>
                <a:gd name="connsiteY37-4460" fmla="*/ 14703 h 21487"/>
                <a:gd name="connsiteX38-4461" fmla="*/ 21592 w 21594"/>
                <a:gd name="connsiteY38-4462" fmla="*/ 13519 h 21487"/>
                <a:gd name="connsiteX39-4463" fmla="*/ 21585 w 21594"/>
                <a:gd name="connsiteY39-4464" fmla="*/ 13377 h 21487"/>
                <a:gd name="connsiteX40-4465" fmla="*/ 21546 w 21594"/>
                <a:gd name="connsiteY40-4466" fmla="*/ 13316 h 21487"/>
                <a:gd name="connsiteX41-4467" fmla="*/ 21454 w 21594"/>
                <a:gd name="connsiteY41-4468" fmla="*/ 13316 h 21487"/>
                <a:gd name="connsiteX42-4469" fmla="*/ 21456 w 21594"/>
                <a:gd name="connsiteY42-4470" fmla="*/ 6046 h 21487"/>
                <a:gd name="connsiteX43-4471" fmla="*/ 19287 w 21594"/>
                <a:gd name="connsiteY43-4472" fmla="*/ 1 h 21487"/>
                <a:gd name="connsiteX44-4473" fmla="*/ 2387 w 21594"/>
                <a:gd name="connsiteY44-4474" fmla="*/ 8 h 21487"/>
                <a:gd name="connsiteX45-4475" fmla="*/ 135 w 21594"/>
                <a:gd name="connsiteY45-4476" fmla="*/ 6048 h 21487"/>
                <a:gd name="connsiteX46-4477" fmla="*/ 139 w 21594"/>
                <a:gd name="connsiteY46-4478" fmla="*/ 12147 h 21487"/>
                <a:gd name="connsiteX47-4479" fmla="*/ 246 w 21594"/>
                <a:gd name="connsiteY47-4480" fmla="*/ 12419 h 21487"/>
                <a:gd name="connsiteX48-4481" fmla="*/ 326 w 21594"/>
                <a:gd name="connsiteY48-4482" fmla="*/ 12147 h 21487"/>
                <a:gd name="connsiteX49-4483" fmla="*/ 327 w 21594"/>
                <a:gd name="connsiteY49-4484" fmla="*/ 6047 h 21487"/>
                <a:gd name="connsiteX50-4485" fmla="*/ 2368 w 21594"/>
                <a:gd name="connsiteY50-4486" fmla="*/ 543 h 21487"/>
                <a:gd name="connsiteX51-4487" fmla="*/ 4366 w 21594"/>
                <a:gd name="connsiteY51-4488" fmla="*/ 6049 h 21487"/>
                <a:gd name="connsiteX52-4489" fmla="*/ 4365 w 21594"/>
                <a:gd name="connsiteY52-4490" fmla="*/ 9349 h 21487"/>
                <a:gd name="connsiteX53-4491" fmla="*/ 4277 w 21594"/>
                <a:gd name="connsiteY53-4492" fmla="*/ 9349 h 21487"/>
                <a:gd name="connsiteX54-4493" fmla="*/ 4240 w 21594"/>
                <a:gd name="connsiteY54-4494" fmla="*/ 9412 h 21487"/>
                <a:gd name="connsiteX55-4495" fmla="*/ 4236 w 21594"/>
                <a:gd name="connsiteY55-4496" fmla="*/ 9555 h 21487"/>
                <a:gd name="connsiteX56-4497" fmla="*/ 4424 w 21594"/>
                <a:gd name="connsiteY56-4498" fmla="*/ 10735 h 21487"/>
                <a:gd name="connsiteX57-4499" fmla="*/ 4463 w 21594"/>
                <a:gd name="connsiteY57-4500" fmla="*/ 10812 h 21487"/>
                <a:gd name="connsiteX58-4501" fmla="*/ 4504 w 21594"/>
                <a:gd name="connsiteY58-4502" fmla="*/ 10735 h 21487"/>
                <a:gd name="connsiteX59-4503" fmla="*/ 4692 w 21594"/>
                <a:gd name="connsiteY59-4504" fmla="*/ 9551 h 21487"/>
                <a:gd name="connsiteX60-4505" fmla="*/ 4686 w 21594"/>
                <a:gd name="connsiteY60-4506" fmla="*/ 9409 h 21487"/>
                <a:gd name="connsiteX61-4507" fmla="*/ 4647 w 21594"/>
                <a:gd name="connsiteY61-4508" fmla="*/ 9348 h 21487"/>
                <a:gd name="connsiteX62-4509" fmla="*/ 4554 w 21594"/>
                <a:gd name="connsiteY62-4510" fmla="*/ 9348 h 21487"/>
                <a:gd name="connsiteX63-4511" fmla="*/ 4555 w 21594"/>
                <a:gd name="connsiteY63-4512" fmla="*/ 6053 h 21487"/>
                <a:gd name="connsiteX64-4513" fmla="*/ 2387 w 21594"/>
                <a:gd name="connsiteY64-4514" fmla="*/ 8 h 21487"/>
                <a:gd name="connsiteX65-4515" fmla="*/ 8681 w 21594"/>
                <a:gd name="connsiteY65-4516" fmla="*/ 10845 h 21487"/>
                <a:gd name="connsiteX66-4517" fmla="*/ 8641 w 21594"/>
                <a:gd name="connsiteY66-4518" fmla="*/ 10922 h 21487"/>
                <a:gd name="connsiteX67-4519" fmla="*/ 8452 w 21594"/>
                <a:gd name="connsiteY67-4520" fmla="*/ 12106 h 21487"/>
                <a:gd name="connsiteX68-4521" fmla="*/ 8459 w 21594"/>
                <a:gd name="connsiteY68-4522" fmla="*/ 12249 h 21487"/>
                <a:gd name="connsiteX69-4523" fmla="*/ 8498 w 21594"/>
                <a:gd name="connsiteY69-4524" fmla="*/ 12310 h 21487"/>
                <a:gd name="connsiteX70-4525" fmla="*/ 8591 w 21594"/>
                <a:gd name="connsiteY70-4526" fmla="*/ 12310 h 21487"/>
                <a:gd name="connsiteX71-4527" fmla="*/ 8590 w 21594"/>
                <a:gd name="connsiteY71-4528" fmla="*/ 15448 h 21487"/>
                <a:gd name="connsiteX72-4529" fmla="*/ 6549 w 21594"/>
                <a:gd name="connsiteY72-4530" fmla="*/ 20951 h 21487"/>
                <a:gd name="connsiteX73-4531" fmla="*/ 4551 w 21594"/>
                <a:gd name="connsiteY73-4532" fmla="*/ 15446 h 21487"/>
                <a:gd name="connsiteX74-4533" fmla="*/ 4552 w 21594"/>
                <a:gd name="connsiteY74-4534" fmla="*/ 12020 h 21487"/>
                <a:gd name="connsiteX75-4535" fmla="*/ 4472 w 21594"/>
                <a:gd name="connsiteY75-4536" fmla="*/ 11738 h 21487"/>
                <a:gd name="connsiteX76-4537" fmla="*/ 4363 w 21594"/>
                <a:gd name="connsiteY76-4538" fmla="*/ 12020 h 21487"/>
                <a:gd name="connsiteX77-4539" fmla="*/ 4362 w 21594"/>
                <a:gd name="connsiteY77-4540" fmla="*/ 15442 h 21487"/>
                <a:gd name="connsiteX78-4541" fmla="*/ 6530 w 21594"/>
                <a:gd name="connsiteY78-4542" fmla="*/ 21487 h 21487"/>
                <a:gd name="connsiteX79-4543" fmla="*/ 8782 w 21594"/>
                <a:gd name="connsiteY79-4544" fmla="*/ 15446 h 21487"/>
                <a:gd name="connsiteX80-4545" fmla="*/ 8780 w 21594"/>
                <a:gd name="connsiteY80-4546" fmla="*/ 12309 h 21487"/>
                <a:gd name="connsiteX81-4547" fmla="*/ 8868 w 21594"/>
                <a:gd name="connsiteY81-4548" fmla="*/ 12309 h 21487"/>
                <a:gd name="connsiteX82-4549" fmla="*/ 8905 w 21594"/>
                <a:gd name="connsiteY82-4550" fmla="*/ 12245 h 21487"/>
                <a:gd name="connsiteX83-4551" fmla="*/ 8909 w 21594"/>
                <a:gd name="connsiteY83-4552" fmla="*/ 12103 h 21487"/>
                <a:gd name="connsiteX84-4553" fmla="*/ 8721 w 21594"/>
                <a:gd name="connsiteY84-4554" fmla="*/ 10922 h 21487"/>
                <a:gd name="connsiteX85-4555" fmla="*/ 8681 w 21594"/>
                <a:gd name="connsiteY85-4556" fmla="*/ 10845 h 21487"/>
                <a:gd name="connsiteX86-4557" fmla="*/ 12928 w 21594"/>
                <a:gd name="connsiteY86-4558" fmla="*/ 11751 h 21487"/>
                <a:gd name="connsiteX87-4559" fmla="*/ 13008 w 21594"/>
                <a:gd name="connsiteY87-4560" fmla="*/ 12020 h 21487"/>
                <a:gd name="connsiteX88-4561" fmla="*/ 12928 w 21594"/>
                <a:gd name="connsiteY88-4562" fmla="*/ 11751 h 21487"/>
                <a:gd name="connsiteX89-4563" fmla="*/ 231 w 21594"/>
                <a:gd name="connsiteY89-4564" fmla="*/ 13316 h 21487"/>
                <a:gd name="connsiteX90-4565" fmla="*/ 191 w 21594"/>
                <a:gd name="connsiteY90-4566" fmla="*/ 13393 h 21487"/>
                <a:gd name="connsiteX91-4567" fmla="*/ 2 w 21594"/>
                <a:gd name="connsiteY91-4568" fmla="*/ 14577 h 21487"/>
                <a:gd name="connsiteX92-4569" fmla="*/ 9 w 21594"/>
                <a:gd name="connsiteY92-4570" fmla="*/ 14720 h 21487"/>
                <a:gd name="connsiteX93-4571" fmla="*/ 48 w 21594"/>
                <a:gd name="connsiteY93-4572" fmla="*/ 14780 h 21487"/>
                <a:gd name="connsiteX94-4573" fmla="*/ 137 w 21594"/>
                <a:gd name="connsiteY94-4574" fmla="*/ 14780 h 21487"/>
                <a:gd name="connsiteX95-4575" fmla="*/ 137 w 21594"/>
                <a:gd name="connsiteY95-4576" fmla="*/ 17618 h 21487"/>
                <a:gd name="connsiteX96-4577" fmla="*/ 143 w 21594"/>
                <a:gd name="connsiteY96-4578" fmla="*/ 17844 h 21487"/>
                <a:gd name="connsiteX97-4579" fmla="*/ 200 w 21594"/>
                <a:gd name="connsiteY97-4580" fmla="*/ 18000 h 21487"/>
                <a:gd name="connsiteX98-4581" fmla="*/ 232 w 21594"/>
                <a:gd name="connsiteY98-4582" fmla="*/ 18015 h 21487"/>
                <a:gd name="connsiteX99-4583" fmla="*/ 264 w 21594"/>
                <a:gd name="connsiteY99-4584" fmla="*/ 18000 h 21487"/>
                <a:gd name="connsiteX100-4585" fmla="*/ 321 w 21594"/>
                <a:gd name="connsiteY100-4586" fmla="*/ 17844 h 21487"/>
                <a:gd name="connsiteX101-4587" fmla="*/ 327 w 21594"/>
                <a:gd name="connsiteY101-4588" fmla="*/ 17618 h 21487"/>
                <a:gd name="connsiteX102-4589" fmla="*/ 327 w 21594"/>
                <a:gd name="connsiteY102-4590" fmla="*/ 14779 h 21487"/>
                <a:gd name="connsiteX103-4591" fmla="*/ 418 w 21594"/>
                <a:gd name="connsiteY103-4592" fmla="*/ 14779 h 21487"/>
                <a:gd name="connsiteX104-4593" fmla="*/ 455 w 21594"/>
                <a:gd name="connsiteY104-4594" fmla="*/ 14716 h 21487"/>
                <a:gd name="connsiteX105-4595" fmla="*/ 460 w 21594"/>
                <a:gd name="connsiteY105-4596" fmla="*/ 14573 h 21487"/>
                <a:gd name="connsiteX106-4597" fmla="*/ 271 w 21594"/>
                <a:gd name="connsiteY106-4598" fmla="*/ 13393 h 21487"/>
                <a:gd name="connsiteX107-4599" fmla="*/ 231 w 21594"/>
                <a:gd name="connsiteY107-4600" fmla="*/ 13316 h 21487"/>
                <a:gd name="connsiteX108-4601" fmla="*/ 232 w 21594"/>
                <a:gd name="connsiteY108-4602" fmla="*/ 18625 h 21487"/>
                <a:gd name="connsiteX109-4603" fmla="*/ 164 w 21594"/>
                <a:gd name="connsiteY109-4604" fmla="*/ 18703 h 21487"/>
                <a:gd name="connsiteX110-4605" fmla="*/ 164 w 21594"/>
                <a:gd name="connsiteY110-4606" fmla="*/ 19073 h 21487"/>
                <a:gd name="connsiteX111-4607" fmla="*/ 299 w 21594"/>
                <a:gd name="connsiteY111-4608" fmla="*/ 19073 h 21487"/>
                <a:gd name="connsiteX112-4609" fmla="*/ 299 w 21594"/>
                <a:gd name="connsiteY112-4610" fmla="*/ 18703 h 21487"/>
                <a:gd name="connsiteX113-4611" fmla="*/ 232 w 21594"/>
                <a:gd name="connsiteY113-4612" fmla="*/ 18625 h 21487"/>
                <a:gd name="connsiteX114-4613" fmla="*/ 232 w 21594"/>
                <a:gd name="connsiteY114-4614" fmla="*/ 19748 h 21487"/>
                <a:gd name="connsiteX115-4615" fmla="*/ 164 w 21594"/>
                <a:gd name="connsiteY115-4616" fmla="*/ 19826 h 21487"/>
                <a:gd name="connsiteX116-4617" fmla="*/ 164 w 21594"/>
                <a:gd name="connsiteY116-4618" fmla="*/ 20196 h 21487"/>
                <a:gd name="connsiteX117-4619" fmla="*/ 300 w 21594"/>
                <a:gd name="connsiteY117-4620" fmla="*/ 20196 h 21487"/>
                <a:gd name="connsiteX118-4621" fmla="*/ 300 w 21594"/>
                <a:gd name="connsiteY118-4622" fmla="*/ 19826 h 21487"/>
                <a:gd name="connsiteX119-4623" fmla="*/ 232 w 21594"/>
                <a:gd name="connsiteY119-4624" fmla="*/ 19748 h 21487"/>
                <a:gd name="connsiteX0-4625" fmla="*/ 10842 w 21594"/>
                <a:gd name="connsiteY0-4626" fmla="*/ 1 h 21487"/>
                <a:gd name="connsiteX1-4627" fmla="*/ 8590 w 21594"/>
                <a:gd name="connsiteY1-4628" fmla="*/ 6041 h 21487"/>
                <a:gd name="connsiteX2-4629" fmla="*/ 8592 w 21594"/>
                <a:gd name="connsiteY2-4630" fmla="*/ 9347 h 21487"/>
                <a:gd name="connsiteX3-4631" fmla="*/ 8592 w 21594"/>
                <a:gd name="connsiteY3-4632" fmla="*/ 9347 h 21487"/>
                <a:gd name="connsiteX4-4633" fmla="*/ 8592 w 21594"/>
                <a:gd name="connsiteY4-4634" fmla="*/ 9457 h 21487"/>
                <a:gd name="connsiteX5-4635" fmla="*/ 8700 w 21594"/>
                <a:gd name="connsiteY5-4636" fmla="*/ 9735 h 21487"/>
                <a:gd name="connsiteX6-4637" fmla="*/ 8781 w 21594"/>
                <a:gd name="connsiteY6-4638" fmla="*/ 9457 h 21487"/>
                <a:gd name="connsiteX7-4639" fmla="*/ 8782 w 21594"/>
                <a:gd name="connsiteY7-4640" fmla="*/ 6040 h 21487"/>
                <a:gd name="connsiteX8-4641" fmla="*/ 10823 w 21594"/>
                <a:gd name="connsiteY8-4642" fmla="*/ 536 h 21487"/>
                <a:gd name="connsiteX9-4643" fmla="*/ 12821 w 21594"/>
                <a:gd name="connsiteY9-4644" fmla="*/ 6042 h 21487"/>
                <a:gd name="connsiteX10-4645" fmla="*/ 12820 w 21594"/>
                <a:gd name="connsiteY10-4646" fmla="*/ 9349 h 21487"/>
                <a:gd name="connsiteX11-4647" fmla="*/ 12727 w 21594"/>
                <a:gd name="connsiteY11-4648" fmla="*/ 9349 h 21487"/>
                <a:gd name="connsiteX12-4649" fmla="*/ 12689 w 21594"/>
                <a:gd name="connsiteY12-4650" fmla="*/ 9412 h 21487"/>
                <a:gd name="connsiteX13-4651" fmla="*/ 12685 w 21594"/>
                <a:gd name="connsiteY13-4652" fmla="*/ 9555 h 21487"/>
                <a:gd name="connsiteX14-4653" fmla="*/ 12873 w 21594"/>
                <a:gd name="connsiteY14-4654" fmla="*/ 10735 h 21487"/>
                <a:gd name="connsiteX15-4655" fmla="*/ 12913 w 21594"/>
                <a:gd name="connsiteY15-4656" fmla="*/ 10812 h 21487"/>
                <a:gd name="connsiteX16-4657" fmla="*/ 12953 w 21594"/>
                <a:gd name="connsiteY16-4658" fmla="*/ 10735 h 21487"/>
                <a:gd name="connsiteX17-4659" fmla="*/ 13142 w 21594"/>
                <a:gd name="connsiteY17-4660" fmla="*/ 9551 h 21487"/>
                <a:gd name="connsiteX18-4661" fmla="*/ 13135 w 21594"/>
                <a:gd name="connsiteY18-4662" fmla="*/ 9409 h 21487"/>
                <a:gd name="connsiteX19-4663" fmla="*/ 13096 w 21594"/>
                <a:gd name="connsiteY19-4664" fmla="*/ 9348 h 21487"/>
                <a:gd name="connsiteX20-4665" fmla="*/ 13009 w 21594"/>
                <a:gd name="connsiteY20-4666" fmla="*/ 9348 h 21487"/>
                <a:gd name="connsiteX21-4667" fmla="*/ 13011 w 21594"/>
                <a:gd name="connsiteY21-4668" fmla="*/ 6046 h 21487"/>
                <a:gd name="connsiteX22-4669" fmla="*/ 10842 w 21594"/>
                <a:gd name="connsiteY22-4670" fmla="*/ 1 h 21487"/>
                <a:gd name="connsiteX23-4671" fmla="*/ 19287 w 21594"/>
                <a:gd name="connsiteY23-4672" fmla="*/ 1 h 21487"/>
                <a:gd name="connsiteX24-4673" fmla="*/ 17035 w 21594"/>
                <a:gd name="connsiteY24-4674" fmla="*/ 6041 h 21487"/>
                <a:gd name="connsiteX25-4675" fmla="*/ 17039 w 21594"/>
                <a:gd name="connsiteY25-4676" fmla="*/ 9457 h 21487"/>
                <a:gd name="connsiteX26-4677" fmla="*/ 17132 w 21594"/>
                <a:gd name="connsiteY26-4678" fmla="*/ 9748 h 21487"/>
                <a:gd name="connsiteX27-4679" fmla="*/ 17232 w 21594"/>
                <a:gd name="connsiteY27-4680" fmla="*/ 9457 h 21487"/>
                <a:gd name="connsiteX28-4681" fmla="*/ 17227 w 21594"/>
                <a:gd name="connsiteY28-4682" fmla="*/ 6040 h 21487"/>
                <a:gd name="connsiteX29-4683" fmla="*/ 19269 w 21594"/>
                <a:gd name="connsiteY29-4684" fmla="*/ 536 h 21487"/>
                <a:gd name="connsiteX30-4685" fmla="*/ 21267 w 21594"/>
                <a:gd name="connsiteY30-4686" fmla="*/ 6042 h 21487"/>
                <a:gd name="connsiteX31-4687" fmla="*/ 21271 w 21594"/>
                <a:gd name="connsiteY31-4688" fmla="*/ 13317 h 21487"/>
                <a:gd name="connsiteX32-4689" fmla="*/ 21176 w 21594"/>
                <a:gd name="connsiteY32-4690" fmla="*/ 13317 h 21487"/>
                <a:gd name="connsiteX33-4691" fmla="*/ 21139 w 21594"/>
                <a:gd name="connsiteY33-4692" fmla="*/ 13380 h 21487"/>
                <a:gd name="connsiteX34-4693" fmla="*/ 21135 w 21594"/>
                <a:gd name="connsiteY34-4694" fmla="*/ 13523 h 21487"/>
                <a:gd name="connsiteX35-4695" fmla="*/ 21323 w 21594"/>
                <a:gd name="connsiteY35-4696" fmla="*/ 14703 h 21487"/>
                <a:gd name="connsiteX36-4697" fmla="*/ 21363 w 21594"/>
                <a:gd name="connsiteY36-4698" fmla="*/ 14780 h 21487"/>
                <a:gd name="connsiteX37-4699" fmla="*/ 21403 w 21594"/>
                <a:gd name="connsiteY37-4700" fmla="*/ 14703 h 21487"/>
                <a:gd name="connsiteX38-4701" fmla="*/ 21592 w 21594"/>
                <a:gd name="connsiteY38-4702" fmla="*/ 13519 h 21487"/>
                <a:gd name="connsiteX39-4703" fmla="*/ 21585 w 21594"/>
                <a:gd name="connsiteY39-4704" fmla="*/ 13377 h 21487"/>
                <a:gd name="connsiteX40-4705" fmla="*/ 21546 w 21594"/>
                <a:gd name="connsiteY40-4706" fmla="*/ 13316 h 21487"/>
                <a:gd name="connsiteX41-4707" fmla="*/ 21454 w 21594"/>
                <a:gd name="connsiteY41-4708" fmla="*/ 13316 h 21487"/>
                <a:gd name="connsiteX42-4709" fmla="*/ 21456 w 21594"/>
                <a:gd name="connsiteY42-4710" fmla="*/ 6046 h 21487"/>
                <a:gd name="connsiteX43-4711" fmla="*/ 19287 w 21594"/>
                <a:gd name="connsiteY43-4712" fmla="*/ 1 h 21487"/>
                <a:gd name="connsiteX44-4713" fmla="*/ 2387 w 21594"/>
                <a:gd name="connsiteY44-4714" fmla="*/ 8 h 21487"/>
                <a:gd name="connsiteX45-4715" fmla="*/ 135 w 21594"/>
                <a:gd name="connsiteY45-4716" fmla="*/ 6048 h 21487"/>
                <a:gd name="connsiteX46-4717" fmla="*/ 139 w 21594"/>
                <a:gd name="connsiteY46-4718" fmla="*/ 12147 h 21487"/>
                <a:gd name="connsiteX47-4719" fmla="*/ 246 w 21594"/>
                <a:gd name="connsiteY47-4720" fmla="*/ 12419 h 21487"/>
                <a:gd name="connsiteX48-4721" fmla="*/ 326 w 21594"/>
                <a:gd name="connsiteY48-4722" fmla="*/ 12147 h 21487"/>
                <a:gd name="connsiteX49-4723" fmla="*/ 327 w 21594"/>
                <a:gd name="connsiteY49-4724" fmla="*/ 6047 h 21487"/>
                <a:gd name="connsiteX50-4725" fmla="*/ 2368 w 21594"/>
                <a:gd name="connsiteY50-4726" fmla="*/ 543 h 21487"/>
                <a:gd name="connsiteX51-4727" fmla="*/ 4366 w 21594"/>
                <a:gd name="connsiteY51-4728" fmla="*/ 6049 h 21487"/>
                <a:gd name="connsiteX52-4729" fmla="*/ 4365 w 21594"/>
                <a:gd name="connsiteY52-4730" fmla="*/ 9349 h 21487"/>
                <a:gd name="connsiteX53-4731" fmla="*/ 4277 w 21594"/>
                <a:gd name="connsiteY53-4732" fmla="*/ 9349 h 21487"/>
                <a:gd name="connsiteX54-4733" fmla="*/ 4240 w 21594"/>
                <a:gd name="connsiteY54-4734" fmla="*/ 9412 h 21487"/>
                <a:gd name="connsiteX55-4735" fmla="*/ 4236 w 21594"/>
                <a:gd name="connsiteY55-4736" fmla="*/ 9555 h 21487"/>
                <a:gd name="connsiteX56-4737" fmla="*/ 4424 w 21594"/>
                <a:gd name="connsiteY56-4738" fmla="*/ 10735 h 21487"/>
                <a:gd name="connsiteX57-4739" fmla="*/ 4463 w 21594"/>
                <a:gd name="connsiteY57-4740" fmla="*/ 10812 h 21487"/>
                <a:gd name="connsiteX58-4741" fmla="*/ 4504 w 21594"/>
                <a:gd name="connsiteY58-4742" fmla="*/ 10735 h 21487"/>
                <a:gd name="connsiteX59-4743" fmla="*/ 4692 w 21594"/>
                <a:gd name="connsiteY59-4744" fmla="*/ 9551 h 21487"/>
                <a:gd name="connsiteX60-4745" fmla="*/ 4686 w 21594"/>
                <a:gd name="connsiteY60-4746" fmla="*/ 9409 h 21487"/>
                <a:gd name="connsiteX61-4747" fmla="*/ 4647 w 21594"/>
                <a:gd name="connsiteY61-4748" fmla="*/ 9348 h 21487"/>
                <a:gd name="connsiteX62-4749" fmla="*/ 4554 w 21594"/>
                <a:gd name="connsiteY62-4750" fmla="*/ 9348 h 21487"/>
                <a:gd name="connsiteX63-4751" fmla="*/ 4555 w 21594"/>
                <a:gd name="connsiteY63-4752" fmla="*/ 6053 h 21487"/>
                <a:gd name="connsiteX64-4753" fmla="*/ 2387 w 21594"/>
                <a:gd name="connsiteY64-4754" fmla="*/ 8 h 21487"/>
                <a:gd name="connsiteX65-4755" fmla="*/ 8681 w 21594"/>
                <a:gd name="connsiteY65-4756" fmla="*/ 10845 h 21487"/>
                <a:gd name="connsiteX66-4757" fmla="*/ 8641 w 21594"/>
                <a:gd name="connsiteY66-4758" fmla="*/ 10922 h 21487"/>
                <a:gd name="connsiteX67-4759" fmla="*/ 8452 w 21594"/>
                <a:gd name="connsiteY67-4760" fmla="*/ 12106 h 21487"/>
                <a:gd name="connsiteX68-4761" fmla="*/ 8459 w 21594"/>
                <a:gd name="connsiteY68-4762" fmla="*/ 12249 h 21487"/>
                <a:gd name="connsiteX69-4763" fmla="*/ 8498 w 21594"/>
                <a:gd name="connsiteY69-4764" fmla="*/ 12310 h 21487"/>
                <a:gd name="connsiteX70-4765" fmla="*/ 8591 w 21594"/>
                <a:gd name="connsiteY70-4766" fmla="*/ 12310 h 21487"/>
                <a:gd name="connsiteX71-4767" fmla="*/ 8590 w 21594"/>
                <a:gd name="connsiteY71-4768" fmla="*/ 15448 h 21487"/>
                <a:gd name="connsiteX72-4769" fmla="*/ 6549 w 21594"/>
                <a:gd name="connsiteY72-4770" fmla="*/ 20951 h 21487"/>
                <a:gd name="connsiteX73-4771" fmla="*/ 4551 w 21594"/>
                <a:gd name="connsiteY73-4772" fmla="*/ 15446 h 21487"/>
                <a:gd name="connsiteX74-4773" fmla="*/ 4552 w 21594"/>
                <a:gd name="connsiteY74-4774" fmla="*/ 12020 h 21487"/>
                <a:gd name="connsiteX75-4775" fmla="*/ 4472 w 21594"/>
                <a:gd name="connsiteY75-4776" fmla="*/ 11738 h 21487"/>
                <a:gd name="connsiteX76-4777" fmla="*/ 4363 w 21594"/>
                <a:gd name="connsiteY76-4778" fmla="*/ 12020 h 21487"/>
                <a:gd name="connsiteX77-4779" fmla="*/ 4362 w 21594"/>
                <a:gd name="connsiteY77-4780" fmla="*/ 15442 h 21487"/>
                <a:gd name="connsiteX78-4781" fmla="*/ 6530 w 21594"/>
                <a:gd name="connsiteY78-4782" fmla="*/ 21487 h 21487"/>
                <a:gd name="connsiteX79-4783" fmla="*/ 8782 w 21594"/>
                <a:gd name="connsiteY79-4784" fmla="*/ 15446 h 21487"/>
                <a:gd name="connsiteX80-4785" fmla="*/ 8780 w 21594"/>
                <a:gd name="connsiteY80-4786" fmla="*/ 12309 h 21487"/>
                <a:gd name="connsiteX81-4787" fmla="*/ 8868 w 21594"/>
                <a:gd name="connsiteY81-4788" fmla="*/ 12309 h 21487"/>
                <a:gd name="connsiteX82-4789" fmla="*/ 8905 w 21594"/>
                <a:gd name="connsiteY82-4790" fmla="*/ 12245 h 21487"/>
                <a:gd name="connsiteX83-4791" fmla="*/ 8909 w 21594"/>
                <a:gd name="connsiteY83-4792" fmla="*/ 12103 h 21487"/>
                <a:gd name="connsiteX84-4793" fmla="*/ 8721 w 21594"/>
                <a:gd name="connsiteY84-4794" fmla="*/ 10922 h 21487"/>
                <a:gd name="connsiteX85-4795" fmla="*/ 8681 w 21594"/>
                <a:gd name="connsiteY85-4796" fmla="*/ 10845 h 21487"/>
                <a:gd name="connsiteX86-4797" fmla="*/ 231 w 21594"/>
                <a:gd name="connsiteY86-4798" fmla="*/ 13316 h 21487"/>
                <a:gd name="connsiteX87-4799" fmla="*/ 191 w 21594"/>
                <a:gd name="connsiteY87-4800" fmla="*/ 13393 h 21487"/>
                <a:gd name="connsiteX88-4801" fmla="*/ 2 w 21594"/>
                <a:gd name="connsiteY88-4802" fmla="*/ 14577 h 21487"/>
                <a:gd name="connsiteX89-4803" fmla="*/ 9 w 21594"/>
                <a:gd name="connsiteY89-4804" fmla="*/ 14720 h 21487"/>
                <a:gd name="connsiteX90-4805" fmla="*/ 48 w 21594"/>
                <a:gd name="connsiteY90-4806" fmla="*/ 14780 h 21487"/>
                <a:gd name="connsiteX91-4807" fmla="*/ 137 w 21594"/>
                <a:gd name="connsiteY91-4808" fmla="*/ 14780 h 21487"/>
                <a:gd name="connsiteX92-4809" fmla="*/ 137 w 21594"/>
                <a:gd name="connsiteY92-4810" fmla="*/ 17618 h 21487"/>
                <a:gd name="connsiteX93-4811" fmla="*/ 143 w 21594"/>
                <a:gd name="connsiteY93-4812" fmla="*/ 17844 h 21487"/>
                <a:gd name="connsiteX94-4813" fmla="*/ 200 w 21594"/>
                <a:gd name="connsiteY94-4814" fmla="*/ 18000 h 21487"/>
                <a:gd name="connsiteX95-4815" fmla="*/ 232 w 21594"/>
                <a:gd name="connsiteY95-4816" fmla="*/ 18015 h 21487"/>
                <a:gd name="connsiteX96-4817" fmla="*/ 264 w 21594"/>
                <a:gd name="connsiteY96-4818" fmla="*/ 18000 h 21487"/>
                <a:gd name="connsiteX97-4819" fmla="*/ 321 w 21594"/>
                <a:gd name="connsiteY97-4820" fmla="*/ 17844 h 21487"/>
                <a:gd name="connsiteX98-4821" fmla="*/ 327 w 21594"/>
                <a:gd name="connsiteY98-4822" fmla="*/ 17618 h 21487"/>
                <a:gd name="connsiteX99-4823" fmla="*/ 327 w 21594"/>
                <a:gd name="connsiteY99-4824" fmla="*/ 14779 h 21487"/>
                <a:gd name="connsiteX100-4825" fmla="*/ 418 w 21594"/>
                <a:gd name="connsiteY100-4826" fmla="*/ 14779 h 21487"/>
                <a:gd name="connsiteX101-4827" fmla="*/ 455 w 21594"/>
                <a:gd name="connsiteY101-4828" fmla="*/ 14716 h 21487"/>
                <a:gd name="connsiteX102-4829" fmla="*/ 460 w 21594"/>
                <a:gd name="connsiteY102-4830" fmla="*/ 14573 h 21487"/>
                <a:gd name="connsiteX103-4831" fmla="*/ 271 w 21594"/>
                <a:gd name="connsiteY103-4832" fmla="*/ 13393 h 21487"/>
                <a:gd name="connsiteX104-4833" fmla="*/ 231 w 21594"/>
                <a:gd name="connsiteY104-4834" fmla="*/ 13316 h 21487"/>
                <a:gd name="connsiteX105-4835" fmla="*/ 232 w 21594"/>
                <a:gd name="connsiteY105-4836" fmla="*/ 18625 h 21487"/>
                <a:gd name="connsiteX106-4837" fmla="*/ 164 w 21594"/>
                <a:gd name="connsiteY106-4838" fmla="*/ 18703 h 21487"/>
                <a:gd name="connsiteX107-4839" fmla="*/ 164 w 21594"/>
                <a:gd name="connsiteY107-4840" fmla="*/ 19073 h 21487"/>
                <a:gd name="connsiteX108-4841" fmla="*/ 299 w 21594"/>
                <a:gd name="connsiteY108-4842" fmla="*/ 19073 h 21487"/>
                <a:gd name="connsiteX109-4843" fmla="*/ 299 w 21594"/>
                <a:gd name="connsiteY109-4844" fmla="*/ 18703 h 21487"/>
                <a:gd name="connsiteX110-4845" fmla="*/ 232 w 21594"/>
                <a:gd name="connsiteY110-4846" fmla="*/ 18625 h 21487"/>
                <a:gd name="connsiteX111-4847" fmla="*/ 232 w 21594"/>
                <a:gd name="connsiteY111-4848" fmla="*/ 19748 h 21487"/>
                <a:gd name="connsiteX112-4849" fmla="*/ 164 w 21594"/>
                <a:gd name="connsiteY112-4850" fmla="*/ 19826 h 21487"/>
                <a:gd name="connsiteX113-4851" fmla="*/ 164 w 21594"/>
                <a:gd name="connsiteY113-4852" fmla="*/ 20196 h 21487"/>
                <a:gd name="connsiteX114-4853" fmla="*/ 300 w 21594"/>
                <a:gd name="connsiteY114-4854" fmla="*/ 20196 h 21487"/>
                <a:gd name="connsiteX115-4855" fmla="*/ 300 w 21594"/>
                <a:gd name="connsiteY115-4856" fmla="*/ 19826 h 21487"/>
                <a:gd name="connsiteX116-4857" fmla="*/ 232 w 21594"/>
                <a:gd name="connsiteY116-4858" fmla="*/ 19748 h 21487"/>
                <a:gd name="connsiteX0-4859" fmla="*/ 10842 w 21594"/>
                <a:gd name="connsiteY0-4860" fmla="*/ 1 h 21487"/>
                <a:gd name="connsiteX1-4861" fmla="*/ 8590 w 21594"/>
                <a:gd name="connsiteY1-4862" fmla="*/ 6041 h 21487"/>
                <a:gd name="connsiteX2-4863" fmla="*/ 8592 w 21594"/>
                <a:gd name="connsiteY2-4864" fmla="*/ 9347 h 21487"/>
                <a:gd name="connsiteX3-4865" fmla="*/ 8592 w 21594"/>
                <a:gd name="connsiteY3-4866" fmla="*/ 9347 h 21487"/>
                <a:gd name="connsiteX4-4867" fmla="*/ 8592 w 21594"/>
                <a:gd name="connsiteY4-4868" fmla="*/ 9457 h 21487"/>
                <a:gd name="connsiteX5-4869" fmla="*/ 8700 w 21594"/>
                <a:gd name="connsiteY5-4870" fmla="*/ 9735 h 21487"/>
                <a:gd name="connsiteX6-4871" fmla="*/ 8781 w 21594"/>
                <a:gd name="connsiteY6-4872" fmla="*/ 9457 h 21487"/>
                <a:gd name="connsiteX7-4873" fmla="*/ 8782 w 21594"/>
                <a:gd name="connsiteY7-4874" fmla="*/ 6040 h 21487"/>
                <a:gd name="connsiteX8-4875" fmla="*/ 10823 w 21594"/>
                <a:gd name="connsiteY8-4876" fmla="*/ 536 h 21487"/>
                <a:gd name="connsiteX9-4877" fmla="*/ 12821 w 21594"/>
                <a:gd name="connsiteY9-4878" fmla="*/ 6042 h 21487"/>
                <a:gd name="connsiteX10-4879" fmla="*/ 12820 w 21594"/>
                <a:gd name="connsiteY10-4880" fmla="*/ 9349 h 21487"/>
                <a:gd name="connsiteX11-4881" fmla="*/ 12727 w 21594"/>
                <a:gd name="connsiteY11-4882" fmla="*/ 9349 h 21487"/>
                <a:gd name="connsiteX12-4883" fmla="*/ 12689 w 21594"/>
                <a:gd name="connsiteY12-4884" fmla="*/ 9412 h 21487"/>
                <a:gd name="connsiteX13-4885" fmla="*/ 12685 w 21594"/>
                <a:gd name="connsiteY13-4886" fmla="*/ 9555 h 21487"/>
                <a:gd name="connsiteX14-4887" fmla="*/ 12873 w 21594"/>
                <a:gd name="connsiteY14-4888" fmla="*/ 10735 h 21487"/>
                <a:gd name="connsiteX15-4889" fmla="*/ 12913 w 21594"/>
                <a:gd name="connsiteY15-4890" fmla="*/ 10812 h 21487"/>
                <a:gd name="connsiteX16-4891" fmla="*/ 12953 w 21594"/>
                <a:gd name="connsiteY16-4892" fmla="*/ 10735 h 21487"/>
                <a:gd name="connsiteX17-4893" fmla="*/ 13142 w 21594"/>
                <a:gd name="connsiteY17-4894" fmla="*/ 9551 h 21487"/>
                <a:gd name="connsiteX18-4895" fmla="*/ 13135 w 21594"/>
                <a:gd name="connsiteY18-4896" fmla="*/ 9409 h 21487"/>
                <a:gd name="connsiteX19-4897" fmla="*/ 13096 w 21594"/>
                <a:gd name="connsiteY19-4898" fmla="*/ 9348 h 21487"/>
                <a:gd name="connsiteX20-4899" fmla="*/ 13011 w 21594"/>
                <a:gd name="connsiteY20-4900" fmla="*/ 6046 h 21487"/>
                <a:gd name="connsiteX21-4901" fmla="*/ 10842 w 21594"/>
                <a:gd name="connsiteY21-4902" fmla="*/ 1 h 21487"/>
                <a:gd name="connsiteX22-4903" fmla="*/ 19287 w 21594"/>
                <a:gd name="connsiteY22-4904" fmla="*/ 1 h 21487"/>
                <a:gd name="connsiteX23-4905" fmla="*/ 17035 w 21594"/>
                <a:gd name="connsiteY23-4906" fmla="*/ 6041 h 21487"/>
                <a:gd name="connsiteX24-4907" fmla="*/ 17039 w 21594"/>
                <a:gd name="connsiteY24-4908" fmla="*/ 9457 h 21487"/>
                <a:gd name="connsiteX25-4909" fmla="*/ 17132 w 21594"/>
                <a:gd name="connsiteY25-4910" fmla="*/ 9748 h 21487"/>
                <a:gd name="connsiteX26-4911" fmla="*/ 17232 w 21594"/>
                <a:gd name="connsiteY26-4912" fmla="*/ 9457 h 21487"/>
                <a:gd name="connsiteX27-4913" fmla="*/ 17227 w 21594"/>
                <a:gd name="connsiteY27-4914" fmla="*/ 6040 h 21487"/>
                <a:gd name="connsiteX28-4915" fmla="*/ 19269 w 21594"/>
                <a:gd name="connsiteY28-4916" fmla="*/ 536 h 21487"/>
                <a:gd name="connsiteX29-4917" fmla="*/ 21267 w 21594"/>
                <a:gd name="connsiteY29-4918" fmla="*/ 6042 h 21487"/>
                <a:gd name="connsiteX30-4919" fmla="*/ 21271 w 21594"/>
                <a:gd name="connsiteY30-4920" fmla="*/ 13317 h 21487"/>
                <a:gd name="connsiteX31-4921" fmla="*/ 21176 w 21594"/>
                <a:gd name="connsiteY31-4922" fmla="*/ 13317 h 21487"/>
                <a:gd name="connsiteX32-4923" fmla="*/ 21139 w 21594"/>
                <a:gd name="connsiteY32-4924" fmla="*/ 13380 h 21487"/>
                <a:gd name="connsiteX33-4925" fmla="*/ 21135 w 21594"/>
                <a:gd name="connsiteY33-4926" fmla="*/ 13523 h 21487"/>
                <a:gd name="connsiteX34-4927" fmla="*/ 21323 w 21594"/>
                <a:gd name="connsiteY34-4928" fmla="*/ 14703 h 21487"/>
                <a:gd name="connsiteX35-4929" fmla="*/ 21363 w 21594"/>
                <a:gd name="connsiteY35-4930" fmla="*/ 14780 h 21487"/>
                <a:gd name="connsiteX36-4931" fmla="*/ 21403 w 21594"/>
                <a:gd name="connsiteY36-4932" fmla="*/ 14703 h 21487"/>
                <a:gd name="connsiteX37-4933" fmla="*/ 21592 w 21594"/>
                <a:gd name="connsiteY37-4934" fmla="*/ 13519 h 21487"/>
                <a:gd name="connsiteX38-4935" fmla="*/ 21585 w 21594"/>
                <a:gd name="connsiteY38-4936" fmla="*/ 13377 h 21487"/>
                <a:gd name="connsiteX39-4937" fmla="*/ 21546 w 21594"/>
                <a:gd name="connsiteY39-4938" fmla="*/ 13316 h 21487"/>
                <a:gd name="connsiteX40-4939" fmla="*/ 21454 w 21594"/>
                <a:gd name="connsiteY40-4940" fmla="*/ 13316 h 21487"/>
                <a:gd name="connsiteX41-4941" fmla="*/ 21456 w 21594"/>
                <a:gd name="connsiteY41-4942" fmla="*/ 6046 h 21487"/>
                <a:gd name="connsiteX42-4943" fmla="*/ 19287 w 21594"/>
                <a:gd name="connsiteY42-4944" fmla="*/ 1 h 21487"/>
                <a:gd name="connsiteX43-4945" fmla="*/ 2387 w 21594"/>
                <a:gd name="connsiteY43-4946" fmla="*/ 8 h 21487"/>
                <a:gd name="connsiteX44-4947" fmla="*/ 135 w 21594"/>
                <a:gd name="connsiteY44-4948" fmla="*/ 6048 h 21487"/>
                <a:gd name="connsiteX45-4949" fmla="*/ 139 w 21594"/>
                <a:gd name="connsiteY45-4950" fmla="*/ 12147 h 21487"/>
                <a:gd name="connsiteX46-4951" fmla="*/ 246 w 21594"/>
                <a:gd name="connsiteY46-4952" fmla="*/ 12419 h 21487"/>
                <a:gd name="connsiteX47-4953" fmla="*/ 326 w 21594"/>
                <a:gd name="connsiteY47-4954" fmla="*/ 12147 h 21487"/>
                <a:gd name="connsiteX48-4955" fmla="*/ 327 w 21594"/>
                <a:gd name="connsiteY48-4956" fmla="*/ 6047 h 21487"/>
                <a:gd name="connsiteX49-4957" fmla="*/ 2368 w 21594"/>
                <a:gd name="connsiteY49-4958" fmla="*/ 543 h 21487"/>
                <a:gd name="connsiteX50-4959" fmla="*/ 4366 w 21594"/>
                <a:gd name="connsiteY50-4960" fmla="*/ 6049 h 21487"/>
                <a:gd name="connsiteX51-4961" fmla="*/ 4365 w 21594"/>
                <a:gd name="connsiteY51-4962" fmla="*/ 9349 h 21487"/>
                <a:gd name="connsiteX52-4963" fmla="*/ 4277 w 21594"/>
                <a:gd name="connsiteY52-4964" fmla="*/ 9349 h 21487"/>
                <a:gd name="connsiteX53-4965" fmla="*/ 4240 w 21594"/>
                <a:gd name="connsiteY53-4966" fmla="*/ 9412 h 21487"/>
                <a:gd name="connsiteX54-4967" fmla="*/ 4236 w 21594"/>
                <a:gd name="connsiteY54-4968" fmla="*/ 9555 h 21487"/>
                <a:gd name="connsiteX55-4969" fmla="*/ 4424 w 21594"/>
                <a:gd name="connsiteY55-4970" fmla="*/ 10735 h 21487"/>
                <a:gd name="connsiteX56-4971" fmla="*/ 4463 w 21594"/>
                <a:gd name="connsiteY56-4972" fmla="*/ 10812 h 21487"/>
                <a:gd name="connsiteX57-4973" fmla="*/ 4504 w 21594"/>
                <a:gd name="connsiteY57-4974" fmla="*/ 10735 h 21487"/>
                <a:gd name="connsiteX58-4975" fmla="*/ 4692 w 21594"/>
                <a:gd name="connsiteY58-4976" fmla="*/ 9551 h 21487"/>
                <a:gd name="connsiteX59-4977" fmla="*/ 4686 w 21594"/>
                <a:gd name="connsiteY59-4978" fmla="*/ 9409 h 21487"/>
                <a:gd name="connsiteX60-4979" fmla="*/ 4647 w 21594"/>
                <a:gd name="connsiteY60-4980" fmla="*/ 9348 h 21487"/>
                <a:gd name="connsiteX61-4981" fmla="*/ 4554 w 21594"/>
                <a:gd name="connsiteY61-4982" fmla="*/ 9348 h 21487"/>
                <a:gd name="connsiteX62-4983" fmla="*/ 4555 w 21594"/>
                <a:gd name="connsiteY62-4984" fmla="*/ 6053 h 21487"/>
                <a:gd name="connsiteX63-4985" fmla="*/ 2387 w 21594"/>
                <a:gd name="connsiteY63-4986" fmla="*/ 8 h 21487"/>
                <a:gd name="connsiteX64-4987" fmla="*/ 8681 w 21594"/>
                <a:gd name="connsiteY64-4988" fmla="*/ 10845 h 21487"/>
                <a:gd name="connsiteX65-4989" fmla="*/ 8641 w 21594"/>
                <a:gd name="connsiteY65-4990" fmla="*/ 10922 h 21487"/>
                <a:gd name="connsiteX66-4991" fmla="*/ 8452 w 21594"/>
                <a:gd name="connsiteY66-4992" fmla="*/ 12106 h 21487"/>
                <a:gd name="connsiteX67-4993" fmla="*/ 8459 w 21594"/>
                <a:gd name="connsiteY67-4994" fmla="*/ 12249 h 21487"/>
                <a:gd name="connsiteX68-4995" fmla="*/ 8498 w 21594"/>
                <a:gd name="connsiteY68-4996" fmla="*/ 12310 h 21487"/>
                <a:gd name="connsiteX69-4997" fmla="*/ 8591 w 21594"/>
                <a:gd name="connsiteY69-4998" fmla="*/ 12310 h 21487"/>
                <a:gd name="connsiteX70-4999" fmla="*/ 8590 w 21594"/>
                <a:gd name="connsiteY70-5000" fmla="*/ 15448 h 21487"/>
                <a:gd name="connsiteX71-5001" fmla="*/ 6549 w 21594"/>
                <a:gd name="connsiteY71-5002" fmla="*/ 20951 h 21487"/>
                <a:gd name="connsiteX72-5003" fmla="*/ 4551 w 21594"/>
                <a:gd name="connsiteY72-5004" fmla="*/ 15446 h 21487"/>
                <a:gd name="connsiteX73-5005" fmla="*/ 4552 w 21594"/>
                <a:gd name="connsiteY73-5006" fmla="*/ 12020 h 21487"/>
                <a:gd name="connsiteX74-5007" fmla="*/ 4472 w 21594"/>
                <a:gd name="connsiteY74-5008" fmla="*/ 11738 h 21487"/>
                <a:gd name="connsiteX75-5009" fmla="*/ 4363 w 21594"/>
                <a:gd name="connsiteY75-5010" fmla="*/ 12020 h 21487"/>
                <a:gd name="connsiteX76-5011" fmla="*/ 4362 w 21594"/>
                <a:gd name="connsiteY76-5012" fmla="*/ 15442 h 21487"/>
                <a:gd name="connsiteX77-5013" fmla="*/ 6530 w 21594"/>
                <a:gd name="connsiteY77-5014" fmla="*/ 21487 h 21487"/>
                <a:gd name="connsiteX78-5015" fmla="*/ 8782 w 21594"/>
                <a:gd name="connsiteY78-5016" fmla="*/ 15446 h 21487"/>
                <a:gd name="connsiteX79-5017" fmla="*/ 8780 w 21594"/>
                <a:gd name="connsiteY79-5018" fmla="*/ 12309 h 21487"/>
                <a:gd name="connsiteX80-5019" fmla="*/ 8868 w 21594"/>
                <a:gd name="connsiteY80-5020" fmla="*/ 12309 h 21487"/>
                <a:gd name="connsiteX81-5021" fmla="*/ 8905 w 21594"/>
                <a:gd name="connsiteY81-5022" fmla="*/ 12245 h 21487"/>
                <a:gd name="connsiteX82-5023" fmla="*/ 8909 w 21594"/>
                <a:gd name="connsiteY82-5024" fmla="*/ 12103 h 21487"/>
                <a:gd name="connsiteX83-5025" fmla="*/ 8721 w 21594"/>
                <a:gd name="connsiteY83-5026" fmla="*/ 10922 h 21487"/>
                <a:gd name="connsiteX84-5027" fmla="*/ 8681 w 21594"/>
                <a:gd name="connsiteY84-5028" fmla="*/ 10845 h 21487"/>
                <a:gd name="connsiteX85-5029" fmla="*/ 231 w 21594"/>
                <a:gd name="connsiteY85-5030" fmla="*/ 13316 h 21487"/>
                <a:gd name="connsiteX86-5031" fmla="*/ 191 w 21594"/>
                <a:gd name="connsiteY86-5032" fmla="*/ 13393 h 21487"/>
                <a:gd name="connsiteX87-5033" fmla="*/ 2 w 21594"/>
                <a:gd name="connsiteY87-5034" fmla="*/ 14577 h 21487"/>
                <a:gd name="connsiteX88-5035" fmla="*/ 9 w 21594"/>
                <a:gd name="connsiteY88-5036" fmla="*/ 14720 h 21487"/>
                <a:gd name="connsiteX89-5037" fmla="*/ 48 w 21594"/>
                <a:gd name="connsiteY89-5038" fmla="*/ 14780 h 21487"/>
                <a:gd name="connsiteX90-5039" fmla="*/ 137 w 21594"/>
                <a:gd name="connsiteY90-5040" fmla="*/ 14780 h 21487"/>
                <a:gd name="connsiteX91-5041" fmla="*/ 137 w 21594"/>
                <a:gd name="connsiteY91-5042" fmla="*/ 17618 h 21487"/>
                <a:gd name="connsiteX92-5043" fmla="*/ 143 w 21594"/>
                <a:gd name="connsiteY92-5044" fmla="*/ 17844 h 21487"/>
                <a:gd name="connsiteX93-5045" fmla="*/ 200 w 21594"/>
                <a:gd name="connsiteY93-5046" fmla="*/ 18000 h 21487"/>
                <a:gd name="connsiteX94-5047" fmla="*/ 232 w 21594"/>
                <a:gd name="connsiteY94-5048" fmla="*/ 18015 h 21487"/>
                <a:gd name="connsiteX95-5049" fmla="*/ 264 w 21594"/>
                <a:gd name="connsiteY95-5050" fmla="*/ 18000 h 21487"/>
                <a:gd name="connsiteX96-5051" fmla="*/ 321 w 21594"/>
                <a:gd name="connsiteY96-5052" fmla="*/ 17844 h 21487"/>
                <a:gd name="connsiteX97-5053" fmla="*/ 327 w 21594"/>
                <a:gd name="connsiteY97-5054" fmla="*/ 17618 h 21487"/>
                <a:gd name="connsiteX98-5055" fmla="*/ 327 w 21594"/>
                <a:gd name="connsiteY98-5056" fmla="*/ 14779 h 21487"/>
                <a:gd name="connsiteX99-5057" fmla="*/ 418 w 21594"/>
                <a:gd name="connsiteY99-5058" fmla="*/ 14779 h 21487"/>
                <a:gd name="connsiteX100-5059" fmla="*/ 455 w 21594"/>
                <a:gd name="connsiteY100-5060" fmla="*/ 14716 h 21487"/>
                <a:gd name="connsiteX101-5061" fmla="*/ 460 w 21594"/>
                <a:gd name="connsiteY101-5062" fmla="*/ 14573 h 21487"/>
                <a:gd name="connsiteX102-5063" fmla="*/ 271 w 21594"/>
                <a:gd name="connsiteY102-5064" fmla="*/ 13393 h 21487"/>
                <a:gd name="connsiteX103-5065" fmla="*/ 231 w 21594"/>
                <a:gd name="connsiteY103-5066" fmla="*/ 13316 h 21487"/>
                <a:gd name="connsiteX104-5067" fmla="*/ 232 w 21594"/>
                <a:gd name="connsiteY104-5068" fmla="*/ 18625 h 21487"/>
                <a:gd name="connsiteX105-5069" fmla="*/ 164 w 21594"/>
                <a:gd name="connsiteY105-5070" fmla="*/ 18703 h 21487"/>
                <a:gd name="connsiteX106-5071" fmla="*/ 164 w 21594"/>
                <a:gd name="connsiteY106-5072" fmla="*/ 19073 h 21487"/>
                <a:gd name="connsiteX107-5073" fmla="*/ 299 w 21594"/>
                <a:gd name="connsiteY107-5074" fmla="*/ 19073 h 21487"/>
                <a:gd name="connsiteX108-5075" fmla="*/ 299 w 21594"/>
                <a:gd name="connsiteY108-5076" fmla="*/ 18703 h 21487"/>
                <a:gd name="connsiteX109-5077" fmla="*/ 232 w 21594"/>
                <a:gd name="connsiteY109-5078" fmla="*/ 18625 h 21487"/>
                <a:gd name="connsiteX110-5079" fmla="*/ 232 w 21594"/>
                <a:gd name="connsiteY110-5080" fmla="*/ 19748 h 21487"/>
                <a:gd name="connsiteX111-5081" fmla="*/ 164 w 21594"/>
                <a:gd name="connsiteY111-5082" fmla="*/ 19826 h 21487"/>
                <a:gd name="connsiteX112-5083" fmla="*/ 164 w 21594"/>
                <a:gd name="connsiteY112-5084" fmla="*/ 20196 h 21487"/>
                <a:gd name="connsiteX113-5085" fmla="*/ 300 w 21594"/>
                <a:gd name="connsiteY113-5086" fmla="*/ 20196 h 21487"/>
                <a:gd name="connsiteX114-5087" fmla="*/ 300 w 21594"/>
                <a:gd name="connsiteY114-5088" fmla="*/ 19826 h 21487"/>
                <a:gd name="connsiteX115-5089" fmla="*/ 232 w 21594"/>
                <a:gd name="connsiteY115-5090" fmla="*/ 19748 h 21487"/>
                <a:gd name="connsiteX0-5091" fmla="*/ 10842 w 21594"/>
                <a:gd name="connsiteY0-5092" fmla="*/ 1 h 21487"/>
                <a:gd name="connsiteX1-5093" fmla="*/ 8590 w 21594"/>
                <a:gd name="connsiteY1-5094" fmla="*/ 6041 h 21487"/>
                <a:gd name="connsiteX2-5095" fmla="*/ 8592 w 21594"/>
                <a:gd name="connsiteY2-5096" fmla="*/ 9347 h 21487"/>
                <a:gd name="connsiteX3-5097" fmla="*/ 8592 w 21594"/>
                <a:gd name="connsiteY3-5098" fmla="*/ 9347 h 21487"/>
                <a:gd name="connsiteX4-5099" fmla="*/ 8592 w 21594"/>
                <a:gd name="connsiteY4-5100" fmla="*/ 9457 h 21487"/>
                <a:gd name="connsiteX5-5101" fmla="*/ 8700 w 21594"/>
                <a:gd name="connsiteY5-5102" fmla="*/ 9735 h 21487"/>
                <a:gd name="connsiteX6-5103" fmla="*/ 8781 w 21594"/>
                <a:gd name="connsiteY6-5104" fmla="*/ 9457 h 21487"/>
                <a:gd name="connsiteX7-5105" fmla="*/ 8782 w 21594"/>
                <a:gd name="connsiteY7-5106" fmla="*/ 6040 h 21487"/>
                <a:gd name="connsiteX8-5107" fmla="*/ 10823 w 21594"/>
                <a:gd name="connsiteY8-5108" fmla="*/ 536 h 21487"/>
                <a:gd name="connsiteX9-5109" fmla="*/ 12821 w 21594"/>
                <a:gd name="connsiteY9-5110" fmla="*/ 6042 h 21487"/>
                <a:gd name="connsiteX10-5111" fmla="*/ 12820 w 21594"/>
                <a:gd name="connsiteY10-5112" fmla="*/ 9349 h 21487"/>
                <a:gd name="connsiteX11-5113" fmla="*/ 12727 w 21594"/>
                <a:gd name="connsiteY11-5114" fmla="*/ 9349 h 21487"/>
                <a:gd name="connsiteX12-5115" fmla="*/ 12689 w 21594"/>
                <a:gd name="connsiteY12-5116" fmla="*/ 9412 h 21487"/>
                <a:gd name="connsiteX13-5117" fmla="*/ 12685 w 21594"/>
                <a:gd name="connsiteY13-5118" fmla="*/ 9555 h 21487"/>
                <a:gd name="connsiteX14-5119" fmla="*/ 12873 w 21594"/>
                <a:gd name="connsiteY14-5120" fmla="*/ 10735 h 21487"/>
                <a:gd name="connsiteX15-5121" fmla="*/ 12913 w 21594"/>
                <a:gd name="connsiteY15-5122" fmla="*/ 10812 h 21487"/>
                <a:gd name="connsiteX16-5123" fmla="*/ 12953 w 21594"/>
                <a:gd name="connsiteY16-5124" fmla="*/ 10735 h 21487"/>
                <a:gd name="connsiteX17-5125" fmla="*/ 13142 w 21594"/>
                <a:gd name="connsiteY17-5126" fmla="*/ 9551 h 21487"/>
                <a:gd name="connsiteX18-5127" fmla="*/ 13135 w 21594"/>
                <a:gd name="connsiteY18-5128" fmla="*/ 9409 h 21487"/>
                <a:gd name="connsiteX19-5129" fmla="*/ 13011 w 21594"/>
                <a:gd name="connsiteY19-5130" fmla="*/ 6046 h 21487"/>
                <a:gd name="connsiteX20-5131" fmla="*/ 10842 w 21594"/>
                <a:gd name="connsiteY20-5132" fmla="*/ 1 h 21487"/>
                <a:gd name="connsiteX21-5133" fmla="*/ 19287 w 21594"/>
                <a:gd name="connsiteY21-5134" fmla="*/ 1 h 21487"/>
                <a:gd name="connsiteX22-5135" fmla="*/ 17035 w 21594"/>
                <a:gd name="connsiteY22-5136" fmla="*/ 6041 h 21487"/>
                <a:gd name="connsiteX23-5137" fmla="*/ 17039 w 21594"/>
                <a:gd name="connsiteY23-5138" fmla="*/ 9457 h 21487"/>
                <a:gd name="connsiteX24-5139" fmla="*/ 17132 w 21594"/>
                <a:gd name="connsiteY24-5140" fmla="*/ 9748 h 21487"/>
                <a:gd name="connsiteX25-5141" fmla="*/ 17232 w 21594"/>
                <a:gd name="connsiteY25-5142" fmla="*/ 9457 h 21487"/>
                <a:gd name="connsiteX26-5143" fmla="*/ 17227 w 21594"/>
                <a:gd name="connsiteY26-5144" fmla="*/ 6040 h 21487"/>
                <a:gd name="connsiteX27-5145" fmla="*/ 19269 w 21594"/>
                <a:gd name="connsiteY27-5146" fmla="*/ 536 h 21487"/>
                <a:gd name="connsiteX28-5147" fmla="*/ 21267 w 21594"/>
                <a:gd name="connsiteY28-5148" fmla="*/ 6042 h 21487"/>
                <a:gd name="connsiteX29-5149" fmla="*/ 21271 w 21594"/>
                <a:gd name="connsiteY29-5150" fmla="*/ 13317 h 21487"/>
                <a:gd name="connsiteX30-5151" fmla="*/ 21176 w 21594"/>
                <a:gd name="connsiteY30-5152" fmla="*/ 13317 h 21487"/>
                <a:gd name="connsiteX31-5153" fmla="*/ 21139 w 21594"/>
                <a:gd name="connsiteY31-5154" fmla="*/ 13380 h 21487"/>
                <a:gd name="connsiteX32-5155" fmla="*/ 21135 w 21594"/>
                <a:gd name="connsiteY32-5156" fmla="*/ 13523 h 21487"/>
                <a:gd name="connsiteX33-5157" fmla="*/ 21323 w 21594"/>
                <a:gd name="connsiteY33-5158" fmla="*/ 14703 h 21487"/>
                <a:gd name="connsiteX34-5159" fmla="*/ 21363 w 21594"/>
                <a:gd name="connsiteY34-5160" fmla="*/ 14780 h 21487"/>
                <a:gd name="connsiteX35-5161" fmla="*/ 21403 w 21594"/>
                <a:gd name="connsiteY35-5162" fmla="*/ 14703 h 21487"/>
                <a:gd name="connsiteX36-5163" fmla="*/ 21592 w 21594"/>
                <a:gd name="connsiteY36-5164" fmla="*/ 13519 h 21487"/>
                <a:gd name="connsiteX37-5165" fmla="*/ 21585 w 21594"/>
                <a:gd name="connsiteY37-5166" fmla="*/ 13377 h 21487"/>
                <a:gd name="connsiteX38-5167" fmla="*/ 21546 w 21594"/>
                <a:gd name="connsiteY38-5168" fmla="*/ 13316 h 21487"/>
                <a:gd name="connsiteX39-5169" fmla="*/ 21454 w 21594"/>
                <a:gd name="connsiteY39-5170" fmla="*/ 13316 h 21487"/>
                <a:gd name="connsiteX40-5171" fmla="*/ 21456 w 21594"/>
                <a:gd name="connsiteY40-5172" fmla="*/ 6046 h 21487"/>
                <a:gd name="connsiteX41-5173" fmla="*/ 19287 w 21594"/>
                <a:gd name="connsiteY41-5174" fmla="*/ 1 h 21487"/>
                <a:gd name="connsiteX42-5175" fmla="*/ 2387 w 21594"/>
                <a:gd name="connsiteY42-5176" fmla="*/ 8 h 21487"/>
                <a:gd name="connsiteX43-5177" fmla="*/ 135 w 21594"/>
                <a:gd name="connsiteY43-5178" fmla="*/ 6048 h 21487"/>
                <a:gd name="connsiteX44-5179" fmla="*/ 139 w 21594"/>
                <a:gd name="connsiteY44-5180" fmla="*/ 12147 h 21487"/>
                <a:gd name="connsiteX45-5181" fmla="*/ 246 w 21594"/>
                <a:gd name="connsiteY45-5182" fmla="*/ 12419 h 21487"/>
                <a:gd name="connsiteX46-5183" fmla="*/ 326 w 21594"/>
                <a:gd name="connsiteY46-5184" fmla="*/ 12147 h 21487"/>
                <a:gd name="connsiteX47-5185" fmla="*/ 327 w 21594"/>
                <a:gd name="connsiteY47-5186" fmla="*/ 6047 h 21487"/>
                <a:gd name="connsiteX48-5187" fmla="*/ 2368 w 21594"/>
                <a:gd name="connsiteY48-5188" fmla="*/ 543 h 21487"/>
                <a:gd name="connsiteX49-5189" fmla="*/ 4366 w 21594"/>
                <a:gd name="connsiteY49-5190" fmla="*/ 6049 h 21487"/>
                <a:gd name="connsiteX50-5191" fmla="*/ 4365 w 21594"/>
                <a:gd name="connsiteY50-5192" fmla="*/ 9349 h 21487"/>
                <a:gd name="connsiteX51-5193" fmla="*/ 4277 w 21594"/>
                <a:gd name="connsiteY51-5194" fmla="*/ 9349 h 21487"/>
                <a:gd name="connsiteX52-5195" fmla="*/ 4240 w 21594"/>
                <a:gd name="connsiteY52-5196" fmla="*/ 9412 h 21487"/>
                <a:gd name="connsiteX53-5197" fmla="*/ 4236 w 21594"/>
                <a:gd name="connsiteY53-5198" fmla="*/ 9555 h 21487"/>
                <a:gd name="connsiteX54-5199" fmla="*/ 4424 w 21594"/>
                <a:gd name="connsiteY54-5200" fmla="*/ 10735 h 21487"/>
                <a:gd name="connsiteX55-5201" fmla="*/ 4463 w 21594"/>
                <a:gd name="connsiteY55-5202" fmla="*/ 10812 h 21487"/>
                <a:gd name="connsiteX56-5203" fmla="*/ 4504 w 21594"/>
                <a:gd name="connsiteY56-5204" fmla="*/ 10735 h 21487"/>
                <a:gd name="connsiteX57-5205" fmla="*/ 4692 w 21594"/>
                <a:gd name="connsiteY57-5206" fmla="*/ 9551 h 21487"/>
                <a:gd name="connsiteX58-5207" fmla="*/ 4686 w 21594"/>
                <a:gd name="connsiteY58-5208" fmla="*/ 9409 h 21487"/>
                <a:gd name="connsiteX59-5209" fmla="*/ 4647 w 21594"/>
                <a:gd name="connsiteY59-5210" fmla="*/ 9348 h 21487"/>
                <a:gd name="connsiteX60-5211" fmla="*/ 4554 w 21594"/>
                <a:gd name="connsiteY60-5212" fmla="*/ 9348 h 21487"/>
                <a:gd name="connsiteX61-5213" fmla="*/ 4555 w 21594"/>
                <a:gd name="connsiteY61-5214" fmla="*/ 6053 h 21487"/>
                <a:gd name="connsiteX62-5215" fmla="*/ 2387 w 21594"/>
                <a:gd name="connsiteY62-5216" fmla="*/ 8 h 21487"/>
                <a:gd name="connsiteX63-5217" fmla="*/ 8681 w 21594"/>
                <a:gd name="connsiteY63-5218" fmla="*/ 10845 h 21487"/>
                <a:gd name="connsiteX64-5219" fmla="*/ 8641 w 21594"/>
                <a:gd name="connsiteY64-5220" fmla="*/ 10922 h 21487"/>
                <a:gd name="connsiteX65-5221" fmla="*/ 8452 w 21594"/>
                <a:gd name="connsiteY65-5222" fmla="*/ 12106 h 21487"/>
                <a:gd name="connsiteX66-5223" fmla="*/ 8459 w 21594"/>
                <a:gd name="connsiteY66-5224" fmla="*/ 12249 h 21487"/>
                <a:gd name="connsiteX67-5225" fmla="*/ 8498 w 21594"/>
                <a:gd name="connsiteY67-5226" fmla="*/ 12310 h 21487"/>
                <a:gd name="connsiteX68-5227" fmla="*/ 8591 w 21594"/>
                <a:gd name="connsiteY68-5228" fmla="*/ 12310 h 21487"/>
                <a:gd name="connsiteX69-5229" fmla="*/ 8590 w 21594"/>
                <a:gd name="connsiteY69-5230" fmla="*/ 15448 h 21487"/>
                <a:gd name="connsiteX70-5231" fmla="*/ 6549 w 21594"/>
                <a:gd name="connsiteY70-5232" fmla="*/ 20951 h 21487"/>
                <a:gd name="connsiteX71-5233" fmla="*/ 4551 w 21594"/>
                <a:gd name="connsiteY71-5234" fmla="*/ 15446 h 21487"/>
                <a:gd name="connsiteX72-5235" fmla="*/ 4552 w 21594"/>
                <a:gd name="connsiteY72-5236" fmla="*/ 12020 h 21487"/>
                <a:gd name="connsiteX73-5237" fmla="*/ 4472 w 21594"/>
                <a:gd name="connsiteY73-5238" fmla="*/ 11738 h 21487"/>
                <a:gd name="connsiteX74-5239" fmla="*/ 4363 w 21594"/>
                <a:gd name="connsiteY74-5240" fmla="*/ 12020 h 21487"/>
                <a:gd name="connsiteX75-5241" fmla="*/ 4362 w 21594"/>
                <a:gd name="connsiteY75-5242" fmla="*/ 15442 h 21487"/>
                <a:gd name="connsiteX76-5243" fmla="*/ 6530 w 21594"/>
                <a:gd name="connsiteY76-5244" fmla="*/ 21487 h 21487"/>
                <a:gd name="connsiteX77-5245" fmla="*/ 8782 w 21594"/>
                <a:gd name="connsiteY77-5246" fmla="*/ 15446 h 21487"/>
                <a:gd name="connsiteX78-5247" fmla="*/ 8780 w 21594"/>
                <a:gd name="connsiteY78-5248" fmla="*/ 12309 h 21487"/>
                <a:gd name="connsiteX79-5249" fmla="*/ 8868 w 21594"/>
                <a:gd name="connsiteY79-5250" fmla="*/ 12309 h 21487"/>
                <a:gd name="connsiteX80-5251" fmla="*/ 8905 w 21594"/>
                <a:gd name="connsiteY80-5252" fmla="*/ 12245 h 21487"/>
                <a:gd name="connsiteX81-5253" fmla="*/ 8909 w 21594"/>
                <a:gd name="connsiteY81-5254" fmla="*/ 12103 h 21487"/>
                <a:gd name="connsiteX82-5255" fmla="*/ 8721 w 21594"/>
                <a:gd name="connsiteY82-5256" fmla="*/ 10922 h 21487"/>
                <a:gd name="connsiteX83-5257" fmla="*/ 8681 w 21594"/>
                <a:gd name="connsiteY83-5258" fmla="*/ 10845 h 21487"/>
                <a:gd name="connsiteX84-5259" fmla="*/ 231 w 21594"/>
                <a:gd name="connsiteY84-5260" fmla="*/ 13316 h 21487"/>
                <a:gd name="connsiteX85-5261" fmla="*/ 191 w 21594"/>
                <a:gd name="connsiteY85-5262" fmla="*/ 13393 h 21487"/>
                <a:gd name="connsiteX86-5263" fmla="*/ 2 w 21594"/>
                <a:gd name="connsiteY86-5264" fmla="*/ 14577 h 21487"/>
                <a:gd name="connsiteX87-5265" fmla="*/ 9 w 21594"/>
                <a:gd name="connsiteY87-5266" fmla="*/ 14720 h 21487"/>
                <a:gd name="connsiteX88-5267" fmla="*/ 48 w 21594"/>
                <a:gd name="connsiteY88-5268" fmla="*/ 14780 h 21487"/>
                <a:gd name="connsiteX89-5269" fmla="*/ 137 w 21594"/>
                <a:gd name="connsiteY89-5270" fmla="*/ 14780 h 21487"/>
                <a:gd name="connsiteX90-5271" fmla="*/ 137 w 21594"/>
                <a:gd name="connsiteY90-5272" fmla="*/ 17618 h 21487"/>
                <a:gd name="connsiteX91-5273" fmla="*/ 143 w 21594"/>
                <a:gd name="connsiteY91-5274" fmla="*/ 17844 h 21487"/>
                <a:gd name="connsiteX92-5275" fmla="*/ 200 w 21594"/>
                <a:gd name="connsiteY92-5276" fmla="*/ 18000 h 21487"/>
                <a:gd name="connsiteX93-5277" fmla="*/ 232 w 21594"/>
                <a:gd name="connsiteY93-5278" fmla="*/ 18015 h 21487"/>
                <a:gd name="connsiteX94-5279" fmla="*/ 264 w 21594"/>
                <a:gd name="connsiteY94-5280" fmla="*/ 18000 h 21487"/>
                <a:gd name="connsiteX95-5281" fmla="*/ 321 w 21594"/>
                <a:gd name="connsiteY95-5282" fmla="*/ 17844 h 21487"/>
                <a:gd name="connsiteX96-5283" fmla="*/ 327 w 21594"/>
                <a:gd name="connsiteY96-5284" fmla="*/ 17618 h 21487"/>
                <a:gd name="connsiteX97-5285" fmla="*/ 327 w 21594"/>
                <a:gd name="connsiteY97-5286" fmla="*/ 14779 h 21487"/>
                <a:gd name="connsiteX98-5287" fmla="*/ 418 w 21594"/>
                <a:gd name="connsiteY98-5288" fmla="*/ 14779 h 21487"/>
                <a:gd name="connsiteX99-5289" fmla="*/ 455 w 21594"/>
                <a:gd name="connsiteY99-5290" fmla="*/ 14716 h 21487"/>
                <a:gd name="connsiteX100-5291" fmla="*/ 460 w 21594"/>
                <a:gd name="connsiteY100-5292" fmla="*/ 14573 h 21487"/>
                <a:gd name="connsiteX101-5293" fmla="*/ 271 w 21594"/>
                <a:gd name="connsiteY101-5294" fmla="*/ 13393 h 21487"/>
                <a:gd name="connsiteX102-5295" fmla="*/ 231 w 21594"/>
                <a:gd name="connsiteY102-5296" fmla="*/ 13316 h 21487"/>
                <a:gd name="connsiteX103-5297" fmla="*/ 232 w 21594"/>
                <a:gd name="connsiteY103-5298" fmla="*/ 18625 h 21487"/>
                <a:gd name="connsiteX104-5299" fmla="*/ 164 w 21594"/>
                <a:gd name="connsiteY104-5300" fmla="*/ 18703 h 21487"/>
                <a:gd name="connsiteX105-5301" fmla="*/ 164 w 21594"/>
                <a:gd name="connsiteY105-5302" fmla="*/ 19073 h 21487"/>
                <a:gd name="connsiteX106-5303" fmla="*/ 299 w 21594"/>
                <a:gd name="connsiteY106-5304" fmla="*/ 19073 h 21487"/>
                <a:gd name="connsiteX107-5305" fmla="*/ 299 w 21594"/>
                <a:gd name="connsiteY107-5306" fmla="*/ 18703 h 21487"/>
                <a:gd name="connsiteX108-5307" fmla="*/ 232 w 21594"/>
                <a:gd name="connsiteY108-5308" fmla="*/ 18625 h 21487"/>
                <a:gd name="connsiteX109-5309" fmla="*/ 232 w 21594"/>
                <a:gd name="connsiteY109-5310" fmla="*/ 19748 h 21487"/>
                <a:gd name="connsiteX110-5311" fmla="*/ 164 w 21594"/>
                <a:gd name="connsiteY110-5312" fmla="*/ 19826 h 21487"/>
                <a:gd name="connsiteX111-5313" fmla="*/ 164 w 21594"/>
                <a:gd name="connsiteY111-5314" fmla="*/ 20196 h 21487"/>
                <a:gd name="connsiteX112-5315" fmla="*/ 300 w 21594"/>
                <a:gd name="connsiteY112-5316" fmla="*/ 20196 h 21487"/>
                <a:gd name="connsiteX113-5317" fmla="*/ 300 w 21594"/>
                <a:gd name="connsiteY113-5318" fmla="*/ 19826 h 21487"/>
                <a:gd name="connsiteX114-5319" fmla="*/ 232 w 21594"/>
                <a:gd name="connsiteY114-5320" fmla="*/ 19748 h 21487"/>
                <a:gd name="connsiteX0-5321" fmla="*/ 10842 w 21594"/>
                <a:gd name="connsiteY0-5322" fmla="*/ 1 h 21487"/>
                <a:gd name="connsiteX1-5323" fmla="*/ 8590 w 21594"/>
                <a:gd name="connsiteY1-5324" fmla="*/ 6041 h 21487"/>
                <a:gd name="connsiteX2-5325" fmla="*/ 8592 w 21594"/>
                <a:gd name="connsiteY2-5326" fmla="*/ 9347 h 21487"/>
                <a:gd name="connsiteX3-5327" fmla="*/ 8592 w 21594"/>
                <a:gd name="connsiteY3-5328" fmla="*/ 9347 h 21487"/>
                <a:gd name="connsiteX4-5329" fmla="*/ 8592 w 21594"/>
                <a:gd name="connsiteY4-5330" fmla="*/ 9457 h 21487"/>
                <a:gd name="connsiteX5-5331" fmla="*/ 8700 w 21594"/>
                <a:gd name="connsiteY5-5332" fmla="*/ 9735 h 21487"/>
                <a:gd name="connsiteX6-5333" fmla="*/ 8781 w 21594"/>
                <a:gd name="connsiteY6-5334" fmla="*/ 9457 h 21487"/>
                <a:gd name="connsiteX7-5335" fmla="*/ 8782 w 21594"/>
                <a:gd name="connsiteY7-5336" fmla="*/ 6040 h 21487"/>
                <a:gd name="connsiteX8-5337" fmla="*/ 10823 w 21594"/>
                <a:gd name="connsiteY8-5338" fmla="*/ 536 h 21487"/>
                <a:gd name="connsiteX9-5339" fmla="*/ 12821 w 21594"/>
                <a:gd name="connsiteY9-5340" fmla="*/ 6042 h 21487"/>
                <a:gd name="connsiteX10-5341" fmla="*/ 12820 w 21594"/>
                <a:gd name="connsiteY10-5342" fmla="*/ 9349 h 21487"/>
                <a:gd name="connsiteX11-5343" fmla="*/ 12727 w 21594"/>
                <a:gd name="connsiteY11-5344" fmla="*/ 9349 h 21487"/>
                <a:gd name="connsiteX12-5345" fmla="*/ 12689 w 21594"/>
                <a:gd name="connsiteY12-5346" fmla="*/ 9412 h 21487"/>
                <a:gd name="connsiteX13-5347" fmla="*/ 12873 w 21594"/>
                <a:gd name="connsiteY13-5348" fmla="*/ 10735 h 21487"/>
                <a:gd name="connsiteX14-5349" fmla="*/ 12913 w 21594"/>
                <a:gd name="connsiteY14-5350" fmla="*/ 10812 h 21487"/>
                <a:gd name="connsiteX15-5351" fmla="*/ 12953 w 21594"/>
                <a:gd name="connsiteY15-5352" fmla="*/ 10735 h 21487"/>
                <a:gd name="connsiteX16-5353" fmla="*/ 13142 w 21594"/>
                <a:gd name="connsiteY16-5354" fmla="*/ 9551 h 21487"/>
                <a:gd name="connsiteX17-5355" fmla="*/ 13135 w 21594"/>
                <a:gd name="connsiteY17-5356" fmla="*/ 9409 h 21487"/>
                <a:gd name="connsiteX18-5357" fmla="*/ 13011 w 21594"/>
                <a:gd name="connsiteY18-5358" fmla="*/ 6046 h 21487"/>
                <a:gd name="connsiteX19-5359" fmla="*/ 10842 w 21594"/>
                <a:gd name="connsiteY19-5360" fmla="*/ 1 h 21487"/>
                <a:gd name="connsiteX20-5361" fmla="*/ 19287 w 21594"/>
                <a:gd name="connsiteY20-5362" fmla="*/ 1 h 21487"/>
                <a:gd name="connsiteX21-5363" fmla="*/ 17035 w 21594"/>
                <a:gd name="connsiteY21-5364" fmla="*/ 6041 h 21487"/>
                <a:gd name="connsiteX22-5365" fmla="*/ 17039 w 21594"/>
                <a:gd name="connsiteY22-5366" fmla="*/ 9457 h 21487"/>
                <a:gd name="connsiteX23-5367" fmla="*/ 17132 w 21594"/>
                <a:gd name="connsiteY23-5368" fmla="*/ 9748 h 21487"/>
                <a:gd name="connsiteX24-5369" fmla="*/ 17232 w 21594"/>
                <a:gd name="connsiteY24-5370" fmla="*/ 9457 h 21487"/>
                <a:gd name="connsiteX25-5371" fmla="*/ 17227 w 21594"/>
                <a:gd name="connsiteY25-5372" fmla="*/ 6040 h 21487"/>
                <a:gd name="connsiteX26-5373" fmla="*/ 19269 w 21594"/>
                <a:gd name="connsiteY26-5374" fmla="*/ 536 h 21487"/>
                <a:gd name="connsiteX27-5375" fmla="*/ 21267 w 21594"/>
                <a:gd name="connsiteY27-5376" fmla="*/ 6042 h 21487"/>
                <a:gd name="connsiteX28-5377" fmla="*/ 21271 w 21594"/>
                <a:gd name="connsiteY28-5378" fmla="*/ 13317 h 21487"/>
                <a:gd name="connsiteX29-5379" fmla="*/ 21176 w 21594"/>
                <a:gd name="connsiteY29-5380" fmla="*/ 13317 h 21487"/>
                <a:gd name="connsiteX30-5381" fmla="*/ 21139 w 21594"/>
                <a:gd name="connsiteY30-5382" fmla="*/ 13380 h 21487"/>
                <a:gd name="connsiteX31-5383" fmla="*/ 21135 w 21594"/>
                <a:gd name="connsiteY31-5384" fmla="*/ 13523 h 21487"/>
                <a:gd name="connsiteX32-5385" fmla="*/ 21323 w 21594"/>
                <a:gd name="connsiteY32-5386" fmla="*/ 14703 h 21487"/>
                <a:gd name="connsiteX33-5387" fmla="*/ 21363 w 21594"/>
                <a:gd name="connsiteY33-5388" fmla="*/ 14780 h 21487"/>
                <a:gd name="connsiteX34-5389" fmla="*/ 21403 w 21594"/>
                <a:gd name="connsiteY34-5390" fmla="*/ 14703 h 21487"/>
                <a:gd name="connsiteX35-5391" fmla="*/ 21592 w 21594"/>
                <a:gd name="connsiteY35-5392" fmla="*/ 13519 h 21487"/>
                <a:gd name="connsiteX36-5393" fmla="*/ 21585 w 21594"/>
                <a:gd name="connsiteY36-5394" fmla="*/ 13377 h 21487"/>
                <a:gd name="connsiteX37-5395" fmla="*/ 21546 w 21594"/>
                <a:gd name="connsiteY37-5396" fmla="*/ 13316 h 21487"/>
                <a:gd name="connsiteX38-5397" fmla="*/ 21454 w 21594"/>
                <a:gd name="connsiteY38-5398" fmla="*/ 13316 h 21487"/>
                <a:gd name="connsiteX39-5399" fmla="*/ 21456 w 21594"/>
                <a:gd name="connsiteY39-5400" fmla="*/ 6046 h 21487"/>
                <a:gd name="connsiteX40-5401" fmla="*/ 19287 w 21594"/>
                <a:gd name="connsiteY40-5402" fmla="*/ 1 h 21487"/>
                <a:gd name="connsiteX41-5403" fmla="*/ 2387 w 21594"/>
                <a:gd name="connsiteY41-5404" fmla="*/ 8 h 21487"/>
                <a:gd name="connsiteX42-5405" fmla="*/ 135 w 21594"/>
                <a:gd name="connsiteY42-5406" fmla="*/ 6048 h 21487"/>
                <a:gd name="connsiteX43-5407" fmla="*/ 139 w 21594"/>
                <a:gd name="connsiteY43-5408" fmla="*/ 12147 h 21487"/>
                <a:gd name="connsiteX44-5409" fmla="*/ 246 w 21594"/>
                <a:gd name="connsiteY44-5410" fmla="*/ 12419 h 21487"/>
                <a:gd name="connsiteX45-5411" fmla="*/ 326 w 21594"/>
                <a:gd name="connsiteY45-5412" fmla="*/ 12147 h 21487"/>
                <a:gd name="connsiteX46-5413" fmla="*/ 327 w 21594"/>
                <a:gd name="connsiteY46-5414" fmla="*/ 6047 h 21487"/>
                <a:gd name="connsiteX47-5415" fmla="*/ 2368 w 21594"/>
                <a:gd name="connsiteY47-5416" fmla="*/ 543 h 21487"/>
                <a:gd name="connsiteX48-5417" fmla="*/ 4366 w 21594"/>
                <a:gd name="connsiteY48-5418" fmla="*/ 6049 h 21487"/>
                <a:gd name="connsiteX49-5419" fmla="*/ 4365 w 21594"/>
                <a:gd name="connsiteY49-5420" fmla="*/ 9349 h 21487"/>
                <a:gd name="connsiteX50-5421" fmla="*/ 4277 w 21594"/>
                <a:gd name="connsiteY50-5422" fmla="*/ 9349 h 21487"/>
                <a:gd name="connsiteX51-5423" fmla="*/ 4240 w 21594"/>
                <a:gd name="connsiteY51-5424" fmla="*/ 9412 h 21487"/>
                <a:gd name="connsiteX52-5425" fmla="*/ 4236 w 21594"/>
                <a:gd name="connsiteY52-5426" fmla="*/ 9555 h 21487"/>
                <a:gd name="connsiteX53-5427" fmla="*/ 4424 w 21594"/>
                <a:gd name="connsiteY53-5428" fmla="*/ 10735 h 21487"/>
                <a:gd name="connsiteX54-5429" fmla="*/ 4463 w 21594"/>
                <a:gd name="connsiteY54-5430" fmla="*/ 10812 h 21487"/>
                <a:gd name="connsiteX55-5431" fmla="*/ 4504 w 21594"/>
                <a:gd name="connsiteY55-5432" fmla="*/ 10735 h 21487"/>
                <a:gd name="connsiteX56-5433" fmla="*/ 4692 w 21594"/>
                <a:gd name="connsiteY56-5434" fmla="*/ 9551 h 21487"/>
                <a:gd name="connsiteX57-5435" fmla="*/ 4686 w 21594"/>
                <a:gd name="connsiteY57-5436" fmla="*/ 9409 h 21487"/>
                <a:gd name="connsiteX58-5437" fmla="*/ 4647 w 21594"/>
                <a:gd name="connsiteY58-5438" fmla="*/ 9348 h 21487"/>
                <a:gd name="connsiteX59-5439" fmla="*/ 4554 w 21594"/>
                <a:gd name="connsiteY59-5440" fmla="*/ 9348 h 21487"/>
                <a:gd name="connsiteX60-5441" fmla="*/ 4555 w 21594"/>
                <a:gd name="connsiteY60-5442" fmla="*/ 6053 h 21487"/>
                <a:gd name="connsiteX61-5443" fmla="*/ 2387 w 21594"/>
                <a:gd name="connsiteY61-5444" fmla="*/ 8 h 21487"/>
                <a:gd name="connsiteX62-5445" fmla="*/ 8681 w 21594"/>
                <a:gd name="connsiteY62-5446" fmla="*/ 10845 h 21487"/>
                <a:gd name="connsiteX63-5447" fmla="*/ 8641 w 21594"/>
                <a:gd name="connsiteY63-5448" fmla="*/ 10922 h 21487"/>
                <a:gd name="connsiteX64-5449" fmla="*/ 8452 w 21594"/>
                <a:gd name="connsiteY64-5450" fmla="*/ 12106 h 21487"/>
                <a:gd name="connsiteX65-5451" fmla="*/ 8459 w 21594"/>
                <a:gd name="connsiteY65-5452" fmla="*/ 12249 h 21487"/>
                <a:gd name="connsiteX66-5453" fmla="*/ 8498 w 21594"/>
                <a:gd name="connsiteY66-5454" fmla="*/ 12310 h 21487"/>
                <a:gd name="connsiteX67-5455" fmla="*/ 8591 w 21594"/>
                <a:gd name="connsiteY67-5456" fmla="*/ 12310 h 21487"/>
                <a:gd name="connsiteX68-5457" fmla="*/ 8590 w 21594"/>
                <a:gd name="connsiteY68-5458" fmla="*/ 15448 h 21487"/>
                <a:gd name="connsiteX69-5459" fmla="*/ 6549 w 21594"/>
                <a:gd name="connsiteY69-5460" fmla="*/ 20951 h 21487"/>
                <a:gd name="connsiteX70-5461" fmla="*/ 4551 w 21594"/>
                <a:gd name="connsiteY70-5462" fmla="*/ 15446 h 21487"/>
                <a:gd name="connsiteX71-5463" fmla="*/ 4552 w 21594"/>
                <a:gd name="connsiteY71-5464" fmla="*/ 12020 h 21487"/>
                <a:gd name="connsiteX72-5465" fmla="*/ 4472 w 21594"/>
                <a:gd name="connsiteY72-5466" fmla="*/ 11738 h 21487"/>
                <a:gd name="connsiteX73-5467" fmla="*/ 4363 w 21594"/>
                <a:gd name="connsiteY73-5468" fmla="*/ 12020 h 21487"/>
                <a:gd name="connsiteX74-5469" fmla="*/ 4362 w 21594"/>
                <a:gd name="connsiteY74-5470" fmla="*/ 15442 h 21487"/>
                <a:gd name="connsiteX75-5471" fmla="*/ 6530 w 21594"/>
                <a:gd name="connsiteY75-5472" fmla="*/ 21487 h 21487"/>
                <a:gd name="connsiteX76-5473" fmla="*/ 8782 w 21594"/>
                <a:gd name="connsiteY76-5474" fmla="*/ 15446 h 21487"/>
                <a:gd name="connsiteX77-5475" fmla="*/ 8780 w 21594"/>
                <a:gd name="connsiteY77-5476" fmla="*/ 12309 h 21487"/>
                <a:gd name="connsiteX78-5477" fmla="*/ 8868 w 21594"/>
                <a:gd name="connsiteY78-5478" fmla="*/ 12309 h 21487"/>
                <a:gd name="connsiteX79-5479" fmla="*/ 8905 w 21594"/>
                <a:gd name="connsiteY79-5480" fmla="*/ 12245 h 21487"/>
                <a:gd name="connsiteX80-5481" fmla="*/ 8909 w 21594"/>
                <a:gd name="connsiteY80-5482" fmla="*/ 12103 h 21487"/>
                <a:gd name="connsiteX81-5483" fmla="*/ 8721 w 21594"/>
                <a:gd name="connsiteY81-5484" fmla="*/ 10922 h 21487"/>
                <a:gd name="connsiteX82-5485" fmla="*/ 8681 w 21594"/>
                <a:gd name="connsiteY82-5486" fmla="*/ 10845 h 21487"/>
                <a:gd name="connsiteX83-5487" fmla="*/ 231 w 21594"/>
                <a:gd name="connsiteY83-5488" fmla="*/ 13316 h 21487"/>
                <a:gd name="connsiteX84-5489" fmla="*/ 191 w 21594"/>
                <a:gd name="connsiteY84-5490" fmla="*/ 13393 h 21487"/>
                <a:gd name="connsiteX85-5491" fmla="*/ 2 w 21594"/>
                <a:gd name="connsiteY85-5492" fmla="*/ 14577 h 21487"/>
                <a:gd name="connsiteX86-5493" fmla="*/ 9 w 21594"/>
                <a:gd name="connsiteY86-5494" fmla="*/ 14720 h 21487"/>
                <a:gd name="connsiteX87-5495" fmla="*/ 48 w 21594"/>
                <a:gd name="connsiteY87-5496" fmla="*/ 14780 h 21487"/>
                <a:gd name="connsiteX88-5497" fmla="*/ 137 w 21594"/>
                <a:gd name="connsiteY88-5498" fmla="*/ 14780 h 21487"/>
                <a:gd name="connsiteX89-5499" fmla="*/ 137 w 21594"/>
                <a:gd name="connsiteY89-5500" fmla="*/ 17618 h 21487"/>
                <a:gd name="connsiteX90-5501" fmla="*/ 143 w 21594"/>
                <a:gd name="connsiteY90-5502" fmla="*/ 17844 h 21487"/>
                <a:gd name="connsiteX91-5503" fmla="*/ 200 w 21594"/>
                <a:gd name="connsiteY91-5504" fmla="*/ 18000 h 21487"/>
                <a:gd name="connsiteX92-5505" fmla="*/ 232 w 21594"/>
                <a:gd name="connsiteY92-5506" fmla="*/ 18015 h 21487"/>
                <a:gd name="connsiteX93-5507" fmla="*/ 264 w 21594"/>
                <a:gd name="connsiteY93-5508" fmla="*/ 18000 h 21487"/>
                <a:gd name="connsiteX94-5509" fmla="*/ 321 w 21594"/>
                <a:gd name="connsiteY94-5510" fmla="*/ 17844 h 21487"/>
                <a:gd name="connsiteX95-5511" fmla="*/ 327 w 21594"/>
                <a:gd name="connsiteY95-5512" fmla="*/ 17618 h 21487"/>
                <a:gd name="connsiteX96-5513" fmla="*/ 327 w 21594"/>
                <a:gd name="connsiteY96-5514" fmla="*/ 14779 h 21487"/>
                <a:gd name="connsiteX97-5515" fmla="*/ 418 w 21594"/>
                <a:gd name="connsiteY97-5516" fmla="*/ 14779 h 21487"/>
                <a:gd name="connsiteX98-5517" fmla="*/ 455 w 21594"/>
                <a:gd name="connsiteY98-5518" fmla="*/ 14716 h 21487"/>
                <a:gd name="connsiteX99-5519" fmla="*/ 460 w 21594"/>
                <a:gd name="connsiteY99-5520" fmla="*/ 14573 h 21487"/>
                <a:gd name="connsiteX100-5521" fmla="*/ 271 w 21594"/>
                <a:gd name="connsiteY100-5522" fmla="*/ 13393 h 21487"/>
                <a:gd name="connsiteX101-5523" fmla="*/ 231 w 21594"/>
                <a:gd name="connsiteY101-5524" fmla="*/ 13316 h 21487"/>
                <a:gd name="connsiteX102-5525" fmla="*/ 232 w 21594"/>
                <a:gd name="connsiteY102-5526" fmla="*/ 18625 h 21487"/>
                <a:gd name="connsiteX103-5527" fmla="*/ 164 w 21594"/>
                <a:gd name="connsiteY103-5528" fmla="*/ 18703 h 21487"/>
                <a:gd name="connsiteX104-5529" fmla="*/ 164 w 21594"/>
                <a:gd name="connsiteY104-5530" fmla="*/ 19073 h 21487"/>
                <a:gd name="connsiteX105-5531" fmla="*/ 299 w 21594"/>
                <a:gd name="connsiteY105-5532" fmla="*/ 19073 h 21487"/>
                <a:gd name="connsiteX106-5533" fmla="*/ 299 w 21594"/>
                <a:gd name="connsiteY106-5534" fmla="*/ 18703 h 21487"/>
                <a:gd name="connsiteX107-5535" fmla="*/ 232 w 21594"/>
                <a:gd name="connsiteY107-5536" fmla="*/ 18625 h 21487"/>
                <a:gd name="connsiteX108-5537" fmla="*/ 232 w 21594"/>
                <a:gd name="connsiteY108-5538" fmla="*/ 19748 h 21487"/>
                <a:gd name="connsiteX109-5539" fmla="*/ 164 w 21594"/>
                <a:gd name="connsiteY109-5540" fmla="*/ 19826 h 21487"/>
                <a:gd name="connsiteX110-5541" fmla="*/ 164 w 21594"/>
                <a:gd name="connsiteY110-5542" fmla="*/ 20196 h 21487"/>
                <a:gd name="connsiteX111-5543" fmla="*/ 300 w 21594"/>
                <a:gd name="connsiteY111-5544" fmla="*/ 20196 h 21487"/>
                <a:gd name="connsiteX112-5545" fmla="*/ 300 w 21594"/>
                <a:gd name="connsiteY112-5546" fmla="*/ 19826 h 21487"/>
                <a:gd name="connsiteX113-5547" fmla="*/ 232 w 21594"/>
                <a:gd name="connsiteY113-5548" fmla="*/ 19748 h 21487"/>
                <a:gd name="connsiteX0-5549" fmla="*/ 10842 w 21594"/>
                <a:gd name="connsiteY0-5550" fmla="*/ 1 h 21487"/>
                <a:gd name="connsiteX1-5551" fmla="*/ 8590 w 21594"/>
                <a:gd name="connsiteY1-5552" fmla="*/ 6041 h 21487"/>
                <a:gd name="connsiteX2-5553" fmla="*/ 8592 w 21594"/>
                <a:gd name="connsiteY2-5554" fmla="*/ 9347 h 21487"/>
                <a:gd name="connsiteX3-5555" fmla="*/ 8592 w 21594"/>
                <a:gd name="connsiteY3-5556" fmla="*/ 9347 h 21487"/>
                <a:gd name="connsiteX4-5557" fmla="*/ 8592 w 21594"/>
                <a:gd name="connsiteY4-5558" fmla="*/ 9457 h 21487"/>
                <a:gd name="connsiteX5-5559" fmla="*/ 8700 w 21594"/>
                <a:gd name="connsiteY5-5560" fmla="*/ 9735 h 21487"/>
                <a:gd name="connsiteX6-5561" fmla="*/ 8781 w 21594"/>
                <a:gd name="connsiteY6-5562" fmla="*/ 9457 h 21487"/>
                <a:gd name="connsiteX7-5563" fmla="*/ 8782 w 21594"/>
                <a:gd name="connsiteY7-5564" fmla="*/ 6040 h 21487"/>
                <a:gd name="connsiteX8-5565" fmla="*/ 10823 w 21594"/>
                <a:gd name="connsiteY8-5566" fmla="*/ 536 h 21487"/>
                <a:gd name="connsiteX9-5567" fmla="*/ 12821 w 21594"/>
                <a:gd name="connsiteY9-5568" fmla="*/ 6042 h 21487"/>
                <a:gd name="connsiteX10-5569" fmla="*/ 12820 w 21594"/>
                <a:gd name="connsiteY10-5570" fmla="*/ 9349 h 21487"/>
                <a:gd name="connsiteX11-5571" fmla="*/ 12727 w 21594"/>
                <a:gd name="connsiteY11-5572" fmla="*/ 9349 h 21487"/>
                <a:gd name="connsiteX12-5573" fmla="*/ 12689 w 21594"/>
                <a:gd name="connsiteY12-5574" fmla="*/ 9412 h 21487"/>
                <a:gd name="connsiteX13-5575" fmla="*/ 12873 w 21594"/>
                <a:gd name="connsiteY13-5576" fmla="*/ 10735 h 21487"/>
                <a:gd name="connsiteX14-5577" fmla="*/ 12913 w 21594"/>
                <a:gd name="connsiteY14-5578" fmla="*/ 10812 h 21487"/>
                <a:gd name="connsiteX15-5579" fmla="*/ 13142 w 21594"/>
                <a:gd name="connsiteY15-5580" fmla="*/ 9551 h 21487"/>
                <a:gd name="connsiteX16-5581" fmla="*/ 13135 w 21594"/>
                <a:gd name="connsiteY16-5582" fmla="*/ 9409 h 21487"/>
                <a:gd name="connsiteX17-5583" fmla="*/ 13011 w 21594"/>
                <a:gd name="connsiteY17-5584" fmla="*/ 6046 h 21487"/>
                <a:gd name="connsiteX18-5585" fmla="*/ 10842 w 21594"/>
                <a:gd name="connsiteY18-5586" fmla="*/ 1 h 21487"/>
                <a:gd name="connsiteX19-5587" fmla="*/ 19287 w 21594"/>
                <a:gd name="connsiteY19-5588" fmla="*/ 1 h 21487"/>
                <a:gd name="connsiteX20-5589" fmla="*/ 17035 w 21594"/>
                <a:gd name="connsiteY20-5590" fmla="*/ 6041 h 21487"/>
                <a:gd name="connsiteX21-5591" fmla="*/ 17039 w 21594"/>
                <a:gd name="connsiteY21-5592" fmla="*/ 9457 h 21487"/>
                <a:gd name="connsiteX22-5593" fmla="*/ 17132 w 21594"/>
                <a:gd name="connsiteY22-5594" fmla="*/ 9748 h 21487"/>
                <a:gd name="connsiteX23-5595" fmla="*/ 17232 w 21594"/>
                <a:gd name="connsiteY23-5596" fmla="*/ 9457 h 21487"/>
                <a:gd name="connsiteX24-5597" fmla="*/ 17227 w 21594"/>
                <a:gd name="connsiteY24-5598" fmla="*/ 6040 h 21487"/>
                <a:gd name="connsiteX25-5599" fmla="*/ 19269 w 21594"/>
                <a:gd name="connsiteY25-5600" fmla="*/ 536 h 21487"/>
                <a:gd name="connsiteX26-5601" fmla="*/ 21267 w 21594"/>
                <a:gd name="connsiteY26-5602" fmla="*/ 6042 h 21487"/>
                <a:gd name="connsiteX27-5603" fmla="*/ 21271 w 21594"/>
                <a:gd name="connsiteY27-5604" fmla="*/ 13317 h 21487"/>
                <a:gd name="connsiteX28-5605" fmla="*/ 21176 w 21594"/>
                <a:gd name="connsiteY28-5606" fmla="*/ 13317 h 21487"/>
                <a:gd name="connsiteX29-5607" fmla="*/ 21139 w 21594"/>
                <a:gd name="connsiteY29-5608" fmla="*/ 13380 h 21487"/>
                <a:gd name="connsiteX30-5609" fmla="*/ 21135 w 21594"/>
                <a:gd name="connsiteY30-5610" fmla="*/ 13523 h 21487"/>
                <a:gd name="connsiteX31-5611" fmla="*/ 21323 w 21594"/>
                <a:gd name="connsiteY31-5612" fmla="*/ 14703 h 21487"/>
                <a:gd name="connsiteX32-5613" fmla="*/ 21363 w 21594"/>
                <a:gd name="connsiteY32-5614" fmla="*/ 14780 h 21487"/>
                <a:gd name="connsiteX33-5615" fmla="*/ 21403 w 21594"/>
                <a:gd name="connsiteY33-5616" fmla="*/ 14703 h 21487"/>
                <a:gd name="connsiteX34-5617" fmla="*/ 21592 w 21594"/>
                <a:gd name="connsiteY34-5618" fmla="*/ 13519 h 21487"/>
                <a:gd name="connsiteX35-5619" fmla="*/ 21585 w 21594"/>
                <a:gd name="connsiteY35-5620" fmla="*/ 13377 h 21487"/>
                <a:gd name="connsiteX36-5621" fmla="*/ 21546 w 21594"/>
                <a:gd name="connsiteY36-5622" fmla="*/ 13316 h 21487"/>
                <a:gd name="connsiteX37-5623" fmla="*/ 21454 w 21594"/>
                <a:gd name="connsiteY37-5624" fmla="*/ 13316 h 21487"/>
                <a:gd name="connsiteX38-5625" fmla="*/ 21456 w 21594"/>
                <a:gd name="connsiteY38-5626" fmla="*/ 6046 h 21487"/>
                <a:gd name="connsiteX39-5627" fmla="*/ 19287 w 21594"/>
                <a:gd name="connsiteY39-5628" fmla="*/ 1 h 21487"/>
                <a:gd name="connsiteX40-5629" fmla="*/ 2387 w 21594"/>
                <a:gd name="connsiteY40-5630" fmla="*/ 8 h 21487"/>
                <a:gd name="connsiteX41-5631" fmla="*/ 135 w 21594"/>
                <a:gd name="connsiteY41-5632" fmla="*/ 6048 h 21487"/>
                <a:gd name="connsiteX42-5633" fmla="*/ 139 w 21594"/>
                <a:gd name="connsiteY42-5634" fmla="*/ 12147 h 21487"/>
                <a:gd name="connsiteX43-5635" fmla="*/ 246 w 21594"/>
                <a:gd name="connsiteY43-5636" fmla="*/ 12419 h 21487"/>
                <a:gd name="connsiteX44-5637" fmla="*/ 326 w 21594"/>
                <a:gd name="connsiteY44-5638" fmla="*/ 12147 h 21487"/>
                <a:gd name="connsiteX45-5639" fmla="*/ 327 w 21594"/>
                <a:gd name="connsiteY45-5640" fmla="*/ 6047 h 21487"/>
                <a:gd name="connsiteX46-5641" fmla="*/ 2368 w 21594"/>
                <a:gd name="connsiteY46-5642" fmla="*/ 543 h 21487"/>
                <a:gd name="connsiteX47-5643" fmla="*/ 4366 w 21594"/>
                <a:gd name="connsiteY47-5644" fmla="*/ 6049 h 21487"/>
                <a:gd name="connsiteX48-5645" fmla="*/ 4365 w 21594"/>
                <a:gd name="connsiteY48-5646" fmla="*/ 9349 h 21487"/>
                <a:gd name="connsiteX49-5647" fmla="*/ 4277 w 21594"/>
                <a:gd name="connsiteY49-5648" fmla="*/ 9349 h 21487"/>
                <a:gd name="connsiteX50-5649" fmla="*/ 4240 w 21594"/>
                <a:gd name="connsiteY50-5650" fmla="*/ 9412 h 21487"/>
                <a:gd name="connsiteX51-5651" fmla="*/ 4236 w 21594"/>
                <a:gd name="connsiteY51-5652" fmla="*/ 9555 h 21487"/>
                <a:gd name="connsiteX52-5653" fmla="*/ 4424 w 21594"/>
                <a:gd name="connsiteY52-5654" fmla="*/ 10735 h 21487"/>
                <a:gd name="connsiteX53-5655" fmla="*/ 4463 w 21594"/>
                <a:gd name="connsiteY53-5656" fmla="*/ 10812 h 21487"/>
                <a:gd name="connsiteX54-5657" fmla="*/ 4504 w 21594"/>
                <a:gd name="connsiteY54-5658" fmla="*/ 10735 h 21487"/>
                <a:gd name="connsiteX55-5659" fmla="*/ 4692 w 21594"/>
                <a:gd name="connsiteY55-5660" fmla="*/ 9551 h 21487"/>
                <a:gd name="connsiteX56-5661" fmla="*/ 4686 w 21594"/>
                <a:gd name="connsiteY56-5662" fmla="*/ 9409 h 21487"/>
                <a:gd name="connsiteX57-5663" fmla="*/ 4647 w 21594"/>
                <a:gd name="connsiteY57-5664" fmla="*/ 9348 h 21487"/>
                <a:gd name="connsiteX58-5665" fmla="*/ 4554 w 21594"/>
                <a:gd name="connsiteY58-5666" fmla="*/ 9348 h 21487"/>
                <a:gd name="connsiteX59-5667" fmla="*/ 4555 w 21594"/>
                <a:gd name="connsiteY59-5668" fmla="*/ 6053 h 21487"/>
                <a:gd name="connsiteX60-5669" fmla="*/ 2387 w 21594"/>
                <a:gd name="connsiteY60-5670" fmla="*/ 8 h 21487"/>
                <a:gd name="connsiteX61-5671" fmla="*/ 8681 w 21594"/>
                <a:gd name="connsiteY61-5672" fmla="*/ 10845 h 21487"/>
                <a:gd name="connsiteX62-5673" fmla="*/ 8641 w 21594"/>
                <a:gd name="connsiteY62-5674" fmla="*/ 10922 h 21487"/>
                <a:gd name="connsiteX63-5675" fmla="*/ 8452 w 21594"/>
                <a:gd name="connsiteY63-5676" fmla="*/ 12106 h 21487"/>
                <a:gd name="connsiteX64-5677" fmla="*/ 8459 w 21594"/>
                <a:gd name="connsiteY64-5678" fmla="*/ 12249 h 21487"/>
                <a:gd name="connsiteX65-5679" fmla="*/ 8498 w 21594"/>
                <a:gd name="connsiteY65-5680" fmla="*/ 12310 h 21487"/>
                <a:gd name="connsiteX66-5681" fmla="*/ 8591 w 21594"/>
                <a:gd name="connsiteY66-5682" fmla="*/ 12310 h 21487"/>
                <a:gd name="connsiteX67-5683" fmla="*/ 8590 w 21594"/>
                <a:gd name="connsiteY67-5684" fmla="*/ 15448 h 21487"/>
                <a:gd name="connsiteX68-5685" fmla="*/ 6549 w 21594"/>
                <a:gd name="connsiteY68-5686" fmla="*/ 20951 h 21487"/>
                <a:gd name="connsiteX69-5687" fmla="*/ 4551 w 21594"/>
                <a:gd name="connsiteY69-5688" fmla="*/ 15446 h 21487"/>
                <a:gd name="connsiteX70-5689" fmla="*/ 4552 w 21594"/>
                <a:gd name="connsiteY70-5690" fmla="*/ 12020 h 21487"/>
                <a:gd name="connsiteX71-5691" fmla="*/ 4472 w 21594"/>
                <a:gd name="connsiteY71-5692" fmla="*/ 11738 h 21487"/>
                <a:gd name="connsiteX72-5693" fmla="*/ 4363 w 21594"/>
                <a:gd name="connsiteY72-5694" fmla="*/ 12020 h 21487"/>
                <a:gd name="connsiteX73-5695" fmla="*/ 4362 w 21594"/>
                <a:gd name="connsiteY73-5696" fmla="*/ 15442 h 21487"/>
                <a:gd name="connsiteX74-5697" fmla="*/ 6530 w 21594"/>
                <a:gd name="connsiteY74-5698" fmla="*/ 21487 h 21487"/>
                <a:gd name="connsiteX75-5699" fmla="*/ 8782 w 21594"/>
                <a:gd name="connsiteY75-5700" fmla="*/ 15446 h 21487"/>
                <a:gd name="connsiteX76-5701" fmla="*/ 8780 w 21594"/>
                <a:gd name="connsiteY76-5702" fmla="*/ 12309 h 21487"/>
                <a:gd name="connsiteX77-5703" fmla="*/ 8868 w 21594"/>
                <a:gd name="connsiteY77-5704" fmla="*/ 12309 h 21487"/>
                <a:gd name="connsiteX78-5705" fmla="*/ 8905 w 21594"/>
                <a:gd name="connsiteY78-5706" fmla="*/ 12245 h 21487"/>
                <a:gd name="connsiteX79-5707" fmla="*/ 8909 w 21594"/>
                <a:gd name="connsiteY79-5708" fmla="*/ 12103 h 21487"/>
                <a:gd name="connsiteX80-5709" fmla="*/ 8721 w 21594"/>
                <a:gd name="connsiteY80-5710" fmla="*/ 10922 h 21487"/>
                <a:gd name="connsiteX81-5711" fmla="*/ 8681 w 21594"/>
                <a:gd name="connsiteY81-5712" fmla="*/ 10845 h 21487"/>
                <a:gd name="connsiteX82-5713" fmla="*/ 231 w 21594"/>
                <a:gd name="connsiteY82-5714" fmla="*/ 13316 h 21487"/>
                <a:gd name="connsiteX83-5715" fmla="*/ 191 w 21594"/>
                <a:gd name="connsiteY83-5716" fmla="*/ 13393 h 21487"/>
                <a:gd name="connsiteX84-5717" fmla="*/ 2 w 21594"/>
                <a:gd name="connsiteY84-5718" fmla="*/ 14577 h 21487"/>
                <a:gd name="connsiteX85-5719" fmla="*/ 9 w 21594"/>
                <a:gd name="connsiteY85-5720" fmla="*/ 14720 h 21487"/>
                <a:gd name="connsiteX86-5721" fmla="*/ 48 w 21594"/>
                <a:gd name="connsiteY86-5722" fmla="*/ 14780 h 21487"/>
                <a:gd name="connsiteX87-5723" fmla="*/ 137 w 21594"/>
                <a:gd name="connsiteY87-5724" fmla="*/ 14780 h 21487"/>
                <a:gd name="connsiteX88-5725" fmla="*/ 137 w 21594"/>
                <a:gd name="connsiteY88-5726" fmla="*/ 17618 h 21487"/>
                <a:gd name="connsiteX89-5727" fmla="*/ 143 w 21594"/>
                <a:gd name="connsiteY89-5728" fmla="*/ 17844 h 21487"/>
                <a:gd name="connsiteX90-5729" fmla="*/ 200 w 21594"/>
                <a:gd name="connsiteY90-5730" fmla="*/ 18000 h 21487"/>
                <a:gd name="connsiteX91-5731" fmla="*/ 232 w 21594"/>
                <a:gd name="connsiteY91-5732" fmla="*/ 18015 h 21487"/>
                <a:gd name="connsiteX92-5733" fmla="*/ 264 w 21594"/>
                <a:gd name="connsiteY92-5734" fmla="*/ 18000 h 21487"/>
                <a:gd name="connsiteX93-5735" fmla="*/ 321 w 21594"/>
                <a:gd name="connsiteY93-5736" fmla="*/ 17844 h 21487"/>
                <a:gd name="connsiteX94-5737" fmla="*/ 327 w 21594"/>
                <a:gd name="connsiteY94-5738" fmla="*/ 17618 h 21487"/>
                <a:gd name="connsiteX95-5739" fmla="*/ 327 w 21594"/>
                <a:gd name="connsiteY95-5740" fmla="*/ 14779 h 21487"/>
                <a:gd name="connsiteX96-5741" fmla="*/ 418 w 21594"/>
                <a:gd name="connsiteY96-5742" fmla="*/ 14779 h 21487"/>
                <a:gd name="connsiteX97-5743" fmla="*/ 455 w 21594"/>
                <a:gd name="connsiteY97-5744" fmla="*/ 14716 h 21487"/>
                <a:gd name="connsiteX98-5745" fmla="*/ 460 w 21594"/>
                <a:gd name="connsiteY98-5746" fmla="*/ 14573 h 21487"/>
                <a:gd name="connsiteX99-5747" fmla="*/ 271 w 21594"/>
                <a:gd name="connsiteY99-5748" fmla="*/ 13393 h 21487"/>
                <a:gd name="connsiteX100-5749" fmla="*/ 231 w 21594"/>
                <a:gd name="connsiteY100-5750" fmla="*/ 13316 h 21487"/>
                <a:gd name="connsiteX101-5751" fmla="*/ 232 w 21594"/>
                <a:gd name="connsiteY101-5752" fmla="*/ 18625 h 21487"/>
                <a:gd name="connsiteX102-5753" fmla="*/ 164 w 21594"/>
                <a:gd name="connsiteY102-5754" fmla="*/ 18703 h 21487"/>
                <a:gd name="connsiteX103-5755" fmla="*/ 164 w 21594"/>
                <a:gd name="connsiteY103-5756" fmla="*/ 19073 h 21487"/>
                <a:gd name="connsiteX104-5757" fmla="*/ 299 w 21594"/>
                <a:gd name="connsiteY104-5758" fmla="*/ 19073 h 21487"/>
                <a:gd name="connsiteX105-5759" fmla="*/ 299 w 21594"/>
                <a:gd name="connsiteY105-5760" fmla="*/ 18703 h 21487"/>
                <a:gd name="connsiteX106-5761" fmla="*/ 232 w 21594"/>
                <a:gd name="connsiteY106-5762" fmla="*/ 18625 h 21487"/>
                <a:gd name="connsiteX107-5763" fmla="*/ 232 w 21594"/>
                <a:gd name="connsiteY107-5764" fmla="*/ 19748 h 21487"/>
                <a:gd name="connsiteX108-5765" fmla="*/ 164 w 21594"/>
                <a:gd name="connsiteY108-5766" fmla="*/ 19826 h 21487"/>
                <a:gd name="connsiteX109-5767" fmla="*/ 164 w 21594"/>
                <a:gd name="connsiteY109-5768" fmla="*/ 20196 h 21487"/>
                <a:gd name="connsiteX110-5769" fmla="*/ 300 w 21594"/>
                <a:gd name="connsiteY110-5770" fmla="*/ 20196 h 21487"/>
                <a:gd name="connsiteX111-5771" fmla="*/ 300 w 21594"/>
                <a:gd name="connsiteY111-5772" fmla="*/ 19826 h 21487"/>
                <a:gd name="connsiteX112-5773" fmla="*/ 232 w 21594"/>
                <a:gd name="connsiteY112-5774" fmla="*/ 19748 h 21487"/>
                <a:gd name="connsiteX0-5775" fmla="*/ 10842 w 21594"/>
                <a:gd name="connsiteY0-5776" fmla="*/ 1 h 21487"/>
                <a:gd name="connsiteX1-5777" fmla="*/ 8590 w 21594"/>
                <a:gd name="connsiteY1-5778" fmla="*/ 6041 h 21487"/>
                <a:gd name="connsiteX2-5779" fmla="*/ 8592 w 21594"/>
                <a:gd name="connsiteY2-5780" fmla="*/ 9347 h 21487"/>
                <a:gd name="connsiteX3-5781" fmla="*/ 8592 w 21594"/>
                <a:gd name="connsiteY3-5782" fmla="*/ 9347 h 21487"/>
                <a:gd name="connsiteX4-5783" fmla="*/ 8592 w 21594"/>
                <a:gd name="connsiteY4-5784" fmla="*/ 9457 h 21487"/>
                <a:gd name="connsiteX5-5785" fmla="*/ 8700 w 21594"/>
                <a:gd name="connsiteY5-5786" fmla="*/ 9735 h 21487"/>
                <a:gd name="connsiteX6-5787" fmla="*/ 8781 w 21594"/>
                <a:gd name="connsiteY6-5788" fmla="*/ 9457 h 21487"/>
                <a:gd name="connsiteX7-5789" fmla="*/ 8782 w 21594"/>
                <a:gd name="connsiteY7-5790" fmla="*/ 6040 h 21487"/>
                <a:gd name="connsiteX8-5791" fmla="*/ 10823 w 21594"/>
                <a:gd name="connsiteY8-5792" fmla="*/ 536 h 21487"/>
                <a:gd name="connsiteX9-5793" fmla="*/ 12821 w 21594"/>
                <a:gd name="connsiteY9-5794" fmla="*/ 6042 h 21487"/>
                <a:gd name="connsiteX10-5795" fmla="*/ 12820 w 21594"/>
                <a:gd name="connsiteY10-5796" fmla="*/ 9349 h 21487"/>
                <a:gd name="connsiteX11-5797" fmla="*/ 12727 w 21594"/>
                <a:gd name="connsiteY11-5798" fmla="*/ 9349 h 21487"/>
                <a:gd name="connsiteX12-5799" fmla="*/ 12689 w 21594"/>
                <a:gd name="connsiteY12-5800" fmla="*/ 9412 h 21487"/>
                <a:gd name="connsiteX13-5801" fmla="*/ 12873 w 21594"/>
                <a:gd name="connsiteY13-5802" fmla="*/ 10735 h 21487"/>
                <a:gd name="connsiteX14-5803" fmla="*/ 12913 w 21594"/>
                <a:gd name="connsiteY14-5804" fmla="*/ 10812 h 21487"/>
                <a:gd name="connsiteX15-5805" fmla="*/ 13142 w 21594"/>
                <a:gd name="connsiteY15-5806" fmla="*/ 9551 h 21487"/>
                <a:gd name="connsiteX16-5807" fmla="*/ 13011 w 21594"/>
                <a:gd name="connsiteY16-5808" fmla="*/ 6046 h 21487"/>
                <a:gd name="connsiteX17-5809" fmla="*/ 10842 w 21594"/>
                <a:gd name="connsiteY17-5810" fmla="*/ 1 h 21487"/>
                <a:gd name="connsiteX18-5811" fmla="*/ 19287 w 21594"/>
                <a:gd name="connsiteY18-5812" fmla="*/ 1 h 21487"/>
                <a:gd name="connsiteX19-5813" fmla="*/ 17035 w 21594"/>
                <a:gd name="connsiteY19-5814" fmla="*/ 6041 h 21487"/>
                <a:gd name="connsiteX20-5815" fmla="*/ 17039 w 21594"/>
                <a:gd name="connsiteY20-5816" fmla="*/ 9457 h 21487"/>
                <a:gd name="connsiteX21-5817" fmla="*/ 17132 w 21594"/>
                <a:gd name="connsiteY21-5818" fmla="*/ 9748 h 21487"/>
                <a:gd name="connsiteX22-5819" fmla="*/ 17232 w 21594"/>
                <a:gd name="connsiteY22-5820" fmla="*/ 9457 h 21487"/>
                <a:gd name="connsiteX23-5821" fmla="*/ 17227 w 21594"/>
                <a:gd name="connsiteY23-5822" fmla="*/ 6040 h 21487"/>
                <a:gd name="connsiteX24-5823" fmla="*/ 19269 w 21594"/>
                <a:gd name="connsiteY24-5824" fmla="*/ 536 h 21487"/>
                <a:gd name="connsiteX25-5825" fmla="*/ 21267 w 21594"/>
                <a:gd name="connsiteY25-5826" fmla="*/ 6042 h 21487"/>
                <a:gd name="connsiteX26-5827" fmla="*/ 21271 w 21594"/>
                <a:gd name="connsiteY26-5828" fmla="*/ 13317 h 21487"/>
                <a:gd name="connsiteX27-5829" fmla="*/ 21176 w 21594"/>
                <a:gd name="connsiteY27-5830" fmla="*/ 13317 h 21487"/>
                <a:gd name="connsiteX28-5831" fmla="*/ 21139 w 21594"/>
                <a:gd name="connsiteY28-5832" fmla="*/ 13380 h 21487"/>
                <a:gd name="connsiteX29-5833" fmla="*/ 21135 w 21594"/>
                <a:gd name="connsiteY29-5834" fmla="*/ 13523 h 21487"/>
                <a:gd name="connsiteX30-5835" fmla="*/ 21323 w 21594"/>
                <a:gd name="connsiteY30-5836" fmla="*/ 14703 h 21487"/>
                <a:gd name="connsiteX31-5837" fmla="*/ 21363 w 21594"/>
                <a:gd name="connsiteY31-5838" fmla="*/ 14780 h 21487"/>
                <a:gd name="connsiteX32-5839" fmla="*/ 21403 w 21594"/>
                <a:gd name="connsiteY32-5840" fmla="*/ 14703 h 21487"/>
                <a:gd name="connsiteX33-5841" fmla="*/ 21592 w 21594"/>
                <a:gd name="connsiteY33-5842" fmla="*/ 13519 h 21487"/>
                <a:gd name="connsiteX34-5843" fmla="*/ 21585 w 21594"/>
                <a:gd name="connsiteY34-5844" fmla="*/ 13377 h 21487"/>
                <a:gd name="connsiteX35-5845" fmla="*/ 21546 w 21594"/>
                <a:gd name="connsiteY35-5846" fmla="*/ 13316 h 21487"/>
                <a:gd name="connsiteX36-5847" fmla="*/ 21454 w 21594"/>
                <a:gd name="connsiteY36-5848" fmla="*/ 13316 h 21487"/>
                <a:gd name="connsiteX37-5849" fmla="*/ 21456 w 21594"/>
                <a:gd name="connsiteY37-5850" fmla="*/ 6046 h 21487"/>
                <a:gd name="connsiteX38-5851" fmla="*/ 19287 w 21594"/>
                <a:gd name="connsiteY38-5852" fmla="*/ 1 h 21487"/>
                <a:gd name="connsiteX39-5853" fmla="*/ 2387 w 21594"/>
                <a:gd name="connsiteY39-5854" fmla="*/ 8 h 21487"/>
                <a:gd name="connsiteX40-5855" fmla="*/ 135 w 21594"/>
                <a:gd name="connsiteY40-5856" fmla="*/ 6048 h 21487"/>
                <a:gd name="connsiteX41-5857" fmla="*/ 139 w 21594"/>
                <a:gd name="connsiteY41-5858" fmla="*/ 12147 h 21487"/>
                <a:gd name="connsiteX42-5859" fmla="*/ 246 w 21594"/>
                <a:gd name="connsiteY42-5860" fmla="*/ 12419 h 21487"/>
                <a:gd name="connsiteX43-5861" fmla="*/ 326 w 21594"/>
                <a:gd name="connsiteY43-5862" fmla="*/ 12147 h 21487"/>
                <a:gd name="connsiteX44-5863" fmla="*/ 327 w 21594"/>
                <a:gd name="connsiteY44-5864" fmla="*/ 6047 h 21487"/>
                <a:gd name="connsiteX45-5865" fmla="*/ 2368 w 21594"/>
                <a:gd name="connsiteY45-5866" fmla="*/ 543 h 21487"/>
                <a:gd name="connsiteX46-5867" fmla="*/ 4366 w 21594"/>
                <a:gd name="connsiteY46-5868" fmla="*/ 6049 h 21487"/>
                <a:gd name="connsiteX47-5869" fmla="*/ 4365 w 21594"/>
                <a:gd name="connsiteY47-5870" fmla="*/ 9349 h 21487"/>
                <a:gd name="connsiteX48-5871" fmla="*/ 4277 w 21594"/>
                <a:gd name="connsiteY48-5872" fmla="*/ 9349 h 21487"/>
                <a:gd name="connsiteX49-5873" fmla="*/ 4240 w 21594"/>
                <a:gd name="connsiteY49-5874" fmla="*/ 9412 h 21487"/>
                <a:gd name="connsiteX50-5875" fmla="*/ 4236 w 21594"/>
                <a:gd name="connsiteY50-5876" fmla="*/ 9555 h 21487"/>
                <a:gd name="connsiteX51-5877" fmla="*/ 4424 w 21594"/>
                <a:gd name="connsiteY51-5878" fmla="*/ 10735 h 21487"/>
                <a:gd name="connsiteX52-5879" fmla="*/ 4463 w 21594"/>
                <a:gd name="connsiteY52-5880" fmla="*/ 10812 h 21487"/>
                <a:gd name="connsiteX53-5881" fmla="*/ 4504 w 21594"/>
                <a:gd name="connsiteY53-5882" fmla="*/ 10735 h 21487"/>
                <a:gd name="connsiteX54-5883" fmla="*/ 4692 w 21594"/>
                <a:gd name="connsiteY54-5884" fmla="*/ 9551 h 21487"/>
                <a:gd name="connsiteX55-5885" fmla="*/ 4686 w 21594"/>
                <a:gd name="connsiteY55-5886" fmla="*/ 9409 h 21487"/>
                <a:gd name="connsiteX56-5887" fmla="*/ 4647 w 21594"/>
                <a:gd name="connsiteY56-5888" fmla="*/ 9348 h 21487"/>
                <a:gd name="connsiteX57-5889" fmla="*/ 4554 w 21594"/>
                <a:gd name="connsiteY57-5890" fmla="*/ 9348 h 21487"/>
                <a:gd name="connsiteX58-5891" fmla="*/ 4555 w 21594"/>
                <a:gd name="connsiteY58-5892" fmla="*/ 6053 h 21487"/>
                <a:gd name="connsiteX59-5893" fmla="*/ 2387 w 21594"/>
                <a:gd name="connsiteY59-5894" fmla="*/ 8 h 21487"/>
                <a:gd name="connsiteX60-5895" fmla="*/ 8681 w 21594"/>
                <a:gd name="connsiteY60-5896" fmla="*/ 10845 h 21487"/>
                <a:gd name="connsiteX61-5897" fmla="*/ 8641 w 21594"/>
                <a:gd name="connsiteY61-5898" fmla="*/ 10922 h 21487"/>
                <a:gd name="connsiteX62-5899" fmla="*/ 8452 w 21594"/>
                <a:gd name="connsiteY62-5900" fmla="*/ 12106 h 21487"/>
                <a:gd name="connsiteX63-5901" fmla="*/ 8459 w 21594"/>
                <a:gd name="connsiteY63-5902" fmla="*/ 12249 h 21487"/>
                <a:gd name="connsiteX64-5903" fmla="*/ 8498 w 21594"/>
                <a:gd name="connsiteY64-5904" fmla="*/ 12310 h 21487"/>
                <a:gd name="connsiteX65-5905" fmla="*/ 8591 w 21594"/>
                <a:gd name="connsiteY65-5906" fmla="*/ 12310 h 21487"/>
                <a:gd name="connsiteX66-5907" fmla="*/ 8590 w 21594"/>
                <a:gd name="connsiteY66-5908" fmla="*/ 15448 h 21487"/>
                <a:gd name="connsiteX67-5909" fmla="*/ 6549 w 21594"/>
                <a:gd name="connsiteY67-5910" fmla="*/ 20951 h 21487"/>
                <a:gd name="connsiteX68-5911" fmla="*/ 4551 w 21594"/>
                <a:gd name="connsiteY68-5912" fmla="*/ 15446 h 21487"/>
                <a:gd name="connsiteX69-5913" fmla="*/ 4552 w 21594"/>
                <a:gd name="connsiteY69-5914" fmla="*/ 12020 h 21487"/>
                <a:gd name="connsiteX70-5915" fmla="*/ 4472 w 21594"/>
                <a:gd name="connsiteY70-5916" fmla="*/ 11738 h 21487"/>
                <a:gd name="connsiteX71-5917" fmla="*/ 4363 w 21594"/>
                <a:gd name="connsiteY71-5918" fmla="*/ 12020 h 21487"/>
                <a:gd name="connsiteX72-5919" fmla="*/ 4362 w 21594"/>
                <a:gd name="connsiteY72-5920" fmla="*/ 15442 h 21487"/>
                <a:gd name="connsiteX73-5921" fmla="*/ 6530 w 21594"/>
                <a:gd name="connsiteY73-5922" fmla="*/ 21487 h 21487"/>
                <a:gd name="connsiteX74-5923" fmla="*/ 8782 w 21594"/>
                <a:gd name="connsiteY74-5924" fmla="*/ 15446 h 21487"/>
                <a:gd name="connsiteX75-5925" fmla="*/ 8780 w 21594"/>
                <a:gd name="connsiteY75-5926" fmla="*/ 12309 h 21487"/>
                <a:gd name="connsiteX76-5927" fmla="*/ 8868 w 21594"/>
                <a:gd name="connsiteY76-5928" fmla="*/ 12309 h 21487"/>
                <a:gd name="connsiteX77-5929" fmla="*/ 8905 w 21594"/>
                <a:gd name="connsiteY77-5930" fmla="*/ 12245 h 21487"/>
                <a:gd name="connsiteX78-5931" fmla="*/ 8909 w 21594"/>
                <a:gd name="connsiteY78-5932" fmla="*/ 12103 h 21487"/>
                <a:gd name="connsiteX79-5933" fmla="*/ 8721 w 21594"/>
                <a:gd name="connsiteY79-5934" fmla="*/ 10922 h 21487"/>
                <a:gd name="connsiteX80-5935" fmla="*/ 8681 w 21594"/>
                <a:gd name="connsiteY80-5936" fmla="*/ 10845 h 21487"/>
                <a:gd name="connsiteX81-5937" fmla="*/ 231 w 21594"/>
                <a:gd name="connsiteY81-5938" fmla="*/ 13316 h 21487"/>
                <a:gd name="connsiteX82-5939" fmla="*/ 191 w 21594"/>
                <a:gd name="connsiteY82-5940" fmla="*/ 13393 h 21487"/>
                <a:gd name="connsiteX83-5941" fmla="*/ 2 w 21594"/>
                <a:gd name="connsiteY83-5942" fmla="*/ 14577 h 21487"/>
                <a:gd name="connsiteX84-5943" fmla="*/ 9 w 21594"/>
                <a:gd name="connsiteY84-5944" fmla="*/ 14720 h 21487"/>
                <a:gd name="connsiteX85-5945" fmla="*/ 48 w 21594"/>
                <a:gd name="connsiteY85-5946" fmla="*/ 14780 h 21487"/>
                <a:gd name="connsiteX86-5947" fmla="*/ 137 w 21594"/>
                <a:gd name="connsiteY86-5948" fmla="*/ 14780 h 21487"/>
                <a:gd name="connsiteX87-5949" fmla="*/ 137 w 21594"/>
                <a:gd name="connsiteY87-5950" fmla="*/ 17618 h 21487"/>
                <a:gd name="connsiteX88-5951" fmla="*/ 143 w 21594"/>
                <a:gd name="connsiteY88-5952" fmla="*/ 17844 h 21487"/>
                <a:gd name="connsiteX89-5953" fmla="*/ 200 w 21594"/>
                <a:gd name="connsiteY89-5954" fmla="*/ 18000 h 21487"/>
                <a:gd name="connsiteX90-5955" fmla="*/ 232 w 21594"/>
                <a:gd name="connsiteY90-5956" fmla="*/ 18015 h 21487"/>
                <a:gd name="connsiteX91-5957" fmla="*/ 264 w 21594"/>
                <a:gd name="connsiteY91-5958" fmla="*/ 18000 h 21487"/>
                <a:gd name="connsiteX92-5959" fmla="*/ 321 w 21594"/>
                <a:gd name="connsiteY92-5960" fmla="*/ 17844 h 21487"/>
                <a:gd name="connsiteX93-5961" fmla="*/ 327 w 21594"/>
                <a:gd name="connsiteY93-5962" fmla="*/ 17618 h 21487"/>
                <a:gd name="connsiteX94-5963" fmla="*/ 327 w 21594"/>
                <a:gd name="connsiteY94-5964" fmla="*/ 14779 h 21487"/>
                <a:gd name="connsiteX95-5965" fmla="*/ 418 w 21594"/>
                <a:gd name="connsiteY95-5966" fmla="*/ 14779 h 21487"/>
                <a:gd name="connsiteX96-5967" fmla="*/ 455 w 21594"/>
                <a:gd name="connsiteY96-5968" fmla="*/ 14716 h 21487"/>
                <a:gd name="connsiteX97-5969" fmla="*/ 460 w 21594"/>
                <a:gd name="connsiteY97-5970" fmla="*/ 14573 h 21487"/>
                <a:gd name="connsiteX98-5971" fmla="*/ 271 w 21594"/>
                <a:gd name="connsiteY98-5972" fmla="*/ 13393 h 21487"/>
                <a:gd name="connsiteX99-5973" fmla="*/ 231 w 21594"/>
                <a:gd name="connsiteY99-5974" fmla="*/ 13316 h 21487"/>
                <a:gd name="connsiteX100-5975" fmla="*/ 232 w 21594"/>
                <a:gd name="connsiteY100-5976" fmla="*/ 18625 h 21487"/>
                <a:gd name="connsiteX101-5977" fmla="*/ 164 w 21594"/>
                <a:gd name="connsiteY101-5978" fmla="*/ 18703 h 21487"/>
                <a:gd name="connsiteX102-5979" fmla="*/ 164 w 21594"/>
                <a:gd name="connsiteY102-5980" fmla="*/ 19073 h 21487"/>
                <a:gd name="connsiteX103-5981" fmla="*/ 299 w 21594"/>
                <a:gd name="connsiteY103-5982" fmla="*/ 19073 h 21487"/>
                <a:gd name="connsiteX104-5983" fmla="*/ 299 w 21594"/>
                <a:gd name="connsiteY104-5984" fmla="*/ 18703 h 21487"/>
                <a:gd name="connsiteX105-5985" fmla="*/ 232 w 21594"/>
                <a:gd name="connsiteY105-5986" fmla="*/ 18625 h 21487"/>
                <a:gd name="connsiteX106-5987" fmla="*/ 232 w 21594"/>
                <a:gd name="connsiteY106-5988" fmla="*/ 19748 h 21487"/>
                <a:gd name="connsiteX107-5989" fmla="*/ 164 w 21594"/>
                <a:gd name="connsiteY107-5990" fmla="*/ 19826 h 21487"/>
                <a:gd name="connsiteX108-5991" fmla="*/ 164 w 21594"/>
                <a:gd name="connsiteY108-5992" fmla="*/ 20196 h 21487"/>
                <a:gd name="connsiteX109-5993" fmla="*/ 300 w 21594"/>
                <a:gd name="connsiteY109-5994" fmla="*/ 20196 h 21487"/>
                <a:gd name="connsiteX110-5995" fmla="*/ 300 w 21594"/>
                <a:gd name="connsiteY110-5996" fmla="*/ 19826 h 21487"/>
                <a:gd name="connsiteX111-5997" fmla="*/ 232 w 21594"/>
                <a:gd name="connsiteY111-5998" fmla="*/ 19748 h 21487"/>
                <a:gd name="connsiteX0-5999" fmla="*/ 10842 w 21594"/>
                <a:gd name="connsiteY0-6000" fmla="*/ 1 h 21487"/>
                <a:gd name="connsiteX1-6001" fmla="*/ 8590 w 21594"/>
                <a:gd name="connsiteY1-6002" fmla="*/ 6041 h 21487"/>
                <a:gd name="connsiteX2-6003" fmla="*/ 8592 w 21594"/>
                <a:gd name="connsiteY2-6004" fmla="*/ 9347 h 21487"/>
                <a:gd name="connsiteX3-6005" fmla="*/ 8592 w 21594"/>
                <a:gd name="connsiteY3-6006" fmla="*/ 9347 h 21487"/>
                <a:gd name="connsiteX4-6007" fmla="*/ 8592 w 21594"/>
                <a:gd name="connsiteY4-6008" fmla="*/ 9457 h 21487"/>
                <a:gd name="connsiteX5-6009" fmla="*/ 8700 w 21594"/>
                <a:gd name="connsiteY5-6010" fmla="*/ 9735 h 21487"/>
                <a:gd name="connsiteX6-6011" fmla="*/ 8781 w 21594"/>
                <a:gd name="connsiteY6-6012" fmla="*/ 9457 h 21487"/>
                <a:gd name="connsiteX7-6013" fmla="*/ 8782 w 21594"/>
                <a:gd name="connsiteY7-6014" fmla="*/ 6040 h 21487"/>
                <a:gd name="connsiteX8-6015" fmla="*/ 10823 w 21594"/>
                <a:gd name="connsiteY8-6016" fmla="*/ 536 h 21487"/>
                <a:gd name="connsiteX9-6017" fmla="*/ 12821 w 21594"/>
                <a:gd name="connsiteY9-6018" fmla="*/ 6042 h 21487"/>
                <a:gd name="connsiteX10-6019" fmla="*/ 12820 w 21594"/>
                <a:gd name="connsiteY10-6020" fmla="*/ 9349 h 21487"/>
                <a:gd name="connsiteX11-6021" fmla="*/ 12727 w 21594"/>
                <a:gd name="connsiteY11-6022" fmla="*/ 9349 h 21487"/>
                <a:gd name="connsiteX12-6023" fmla="*/ 12873 w 21594"/>
                <a:gd name="connsiteY12-6024" fmla="*/ 10735 h 21487"/>
                <a:gd name="connsiteX13-6025" fmla="*/ 12913 w 21594"/>
                <a:gd name="connsiteY13-6026" fmla="*/ 10812 h 21487"/>
                <a:gd name="connsiteX14-6027" fmla="*/ 13142 w 21594"/>
                <a:gd name="connsiteY14-6028" fmla="*/ 9551 h 21487"/>
                <a:gd name="connsiteX15-6029" fmla="*/ 13011 w 21594"/>
                <a:gd name="connsiteY15-6030" fmla="*/ 6046 h 21487"/>
                <a:gd name="connsiteX16-6031" fmla="*/ 10842 w 21594"/>
                <a:gd name="connsiteY16-6032" fmla="*/ 1 h 21487"/>
                <a:gd name="connsiteX17-6033" fmla="*/ 19287 w 21594"/>
                <a:gd name="connsiteY17-6034" fmla="*/ 1 h 21487"/>
                <a:gd name="connsiteX18-6035" fmla="*/ 17035 w 21594"/>
                <a:gd name="connsiteY18-6036" fmla="*/ 6041 h 21487"/>
                <a:gd name="connsiteX19-6037" fmla="*/ 17039 w 21594"/>
                <a:gd name="connsiteY19-6038" fmla="*/ 9457 h 21487"/>
                <a:gd name="connsiteX20-6039" fmla="*/ 17132 w 21594"/>
                <a:gd name="connsiteY20-6040" fmla="*/ 9748 h 21487"/>
                <a:gd name="connsiteX21-6041" fmla="*/ 17232 w 21594"/>
                <a:gd name="connsiteY21-6042" fmla="*/ 9457 h 21487"/>
                <a:gd name="connsiteX22-6043" fmla="*/ 17227 w 21594"/>
                <a:gd name="connsiteY22-6044" fmla="*/ 6040 h 21487"/>
                <a:gd name="connsiteX23-6045" fmla="*/ 19269 w 21594"/>
                <a:gd name="connsiteY23-6046" fmla="*/ 536 h 21487"/>
                <a:gd name="connsiteX24-6047" fmla="*/ 21267 w 21594"/>
                <a:gd name="connsiteY24-6048" fmla="*/ 6042 h 21487"/>
                <a:gd name="connsiteX25-6049" fmla="*/ 21271 w 21594"/>
                <a:gd name="connsiteY25-6050" fmla="*/ 13317 h 21487"/>
                <a:gd name="connsiteX26-6051" fmla="*/ 21176 w 21594"/>
                <a:gd name="connsiteY26-6052" fmla="*/ 13317 h 21487"/>
                <a:gd name="connsiteX27-6053" fmla="*/ 21139 w 21594"/>
                <a:gd name="connsiteY27-6054" fmla="*/ 13380 h 21487"/>
                <a:gd name="connsiteX28-6055" fmla="*/ 21135 w 21594"/>
                <a:gd name="connsiteY28-6056" fmla="*/ 13523 h 21487"/>
                <a:gd name="connsiteX29-6057" fmla="*/ 21323 w 21594"/>
                <a:gd name="connsiteY29-6058" fmla="*/ 14703 h 21487"/>
                <a:gd name="connsiteX30-6059" fmla="*/ 21363 w 21594"/>
                <a:gd name="connsiteY30-6060" fmla="*/ 14780 h 21487"/>
                <a:gd name="connsiteX31-6061" fmla="*/ 21403 w 21594"/>
                <a:gd name="connsiteY31-6062" fmla="*/ 14703 h 21487"/>
                <a:gd name="connsiteX32-6063" fmla="*/ 21592 w 21594"/>
                <a:gd name="connsiteY32-6064" fmla="*/ 13519 h 21487"/>
                <a:gd name="connsiteX33-6065" fmla="*/ 21585 w 21594"/>
                <a:gd name="connsiteY33-6066" fmla="*/ 13377 h 21487"/>
                <a:gd name="connsiteX34-6067" fmla="*/ 21546 w 21594"/>
                <a:gd name="connsiteY34-6068" fmla="*/ 13316 h 21487"/>
                <a:gd name="connsiteX35-6069" fmla="*/ 21454 w 21594"/>
                <a:gd name="connsiteY35-6070" fmla="*/ 13316 h 21487"/>
                <a:gd name="connsiteX36-6071" fmla="*/ 21456 w 21594"/>
                <a:gd name="connsiteY36-6072" fmla="*/ 6046 h 21487"/>
                <a:gd name="connsiteX37-6073" fmla="*/ 19287 w 21594"/>
                <a:gd name="connsiteY37-6074" fmla="*/ 1 h 21487"/>
                <a:gd name="connsiteX38-6075" fmla="*/ 2387 w 21594"/>
                <a:gd name="connsiteY38-6076" fmla="*/ 8 h 21487"/>
                <a:gd name="connsiteX39-6077" fmla="*/ 135 w 21594"/>
                <a:gd name="connsiteY39-6078" fmla="*/ 6048 h 21487"/>
                <a:gd name="connsiteX40-6079" fmla="*/ 139 w 21594"/>
                <a:gd name="connsiteY40-6080" fmla="*/ 12147 h 21487"/>
                <a:gd name="connsiteX41-6081" fmla="*/ 246 w 21594"/>
                <a:gd name="connsiteY41-6082" fmla="*/ 12419 h 21487"/>
                <a:gd name="connsiteX42-6083" fmla="*/ 326 w 21594"/>
                <a:gd name="connsiteY42-6084" fmla="*/ 12147 h 21487"/>
                <a:gd name="connsiteX43-6085" fmla="*/ 327 w 21594"/>
                <a:gd name="connsiteY43-6086" fmla="*/ 6047 h 21487"/>
                <a:gd name="connsiteX44-6087" fmla="*/ 2368 w 21594"/>
                <a:gd name="connsiteY44-6088" fmla="*/ 543 h 21487"/>
                <a:gd name="connsiteX45-6089" fmla="*/ 4366 w 21594"/>
                <a:gd name="connsiteY45-6090" fmla="*/ 6049 h 21487"/>
                <a:gd name="connsiteX46-6091" fmla="*/ 4365 w 21594"/>
                <a:gd name="connsiteY46-6092" fmla="*/ 9349 h 21487"/>
                <a:gd name="connsiteX47-6093" fmla="*/ 4277 w 21594"/>
                <a:gd name="connsiteY47-6094" fmla="*/ 9349 h 21487"/>
                <a:gd name="connsiteX48-6095" fmla="*/ 4240 w 21594"/>
                <a:gd name="connsiteY48-6096" fmla="*/ 9412 h 21487"/>
                <a:gd name="connsiteX49-6097" fmla="*/ 4236 w 21594"/>
                <a:gd name="connsiteY49-6098" fmla="*/ 9555 h 21487"/>
                <a:gd name="connsiteX50-6099" fmla="*/ 4424 w 21594"/>
                <a:gd name="connsiteY50-6100" fmla="*/ 10735 h 21487"/>
                <a:gd name="connsiteX51-6101" fmla="*/ 4463 w 21594"/>
                <a:gd name="connsiteY51-6102" fmla="*/ 10812 h 21487"/>
                <a:gd name="connsiteX52-6103" fmla="*/ 4504 w 21594"/>
                <a:gd name="connsiteY52-6104" fmla="*/ 10735 h 21487"/>
                <a:gd name="connsiteX53-6105" fmla="*/ 4692 w 21594"/>
                <a:gd name="connsiteY53-6106" fmla="*/ 9551 h 21487"/>
                <a:gd name="connsiteX54-6107" fmla="*/ 4686 w 21594"/>
                <a:gd name="connsiteY54-6108" fmla="*/ 9409 h 21487"/>
                <a:gd name="connsiteX55-6109" fmla="*/ 4647 w 21594"/>
                <a:gd name="connsiteY55-6110" fmla="*/ 9348 h 21487"/>
                <a:gd name="connsiteX56-6111" fmla="*/ 4554 w 21594"/>
                <a:gd name="connsiteY56-6112" fmla="*/ 9348 h 21487"/>
                <a:gd name="connsiteX57-6113" fmla="*/ 4555 w 21594"/>
                <a:gd name="connsiteY57-6114" fmla="*/ 6053 h 21487"/>
                <a:gd name="connsiteX58-6115" fmla="*/ 2387 w 21594"/>
                <a:gd name="connsiteY58-6116" fmla="*/ 8 h 21487"/>
                <a:gd name="connsiteX59-6117" fmla="*/ 8681 w 21594"/>
                <a:gd name="connsiteY59-6118" fmla="*/ 10845 h 21487"/>
                <a:gd name="connsiteX60-6119" fmla="*/ 8641 w 21594"/>
                <a:gd name="connsiteY60-6120" fmla="*/ 10922 h 21487"/>
                <a:gd name="connsiteX61-6121" fmla="*/ 8452 w 21594"/>
                <a:gd name="connsiteY61-6122" fmla="*/ 12106 h 21487"/>
                <a:gd name="connsiteX62-6123" fmla="*/ 8459 w 21594"/>
                <a:gd name="connsiteY62-6124" fmla="*/ 12249 h 21487"/>
                <a:gd name="connsiteX63-6125" fmla="*/ 8498 w 21594"/>
                <a:gd name="connsiteY63-6126" fmla="*/ 12310 h 21487"/>
                <a:gd name="connsiteX64-6127" fmla="*/ 8591 w 21594"/>
                <a:gd name="connsiteY64-6128" fmla="*/ 12310 h 21487"/>
                <a:gd name="connsiteX65-6129" fmla="*/ 8590 w 21594"/>
                <a:gd name="connsiteY65-6130" fmla="*/ 15448 h 21487"/>
                <a:gd name="connsiteX66-6131" fmla="*/ 6549 w 21594"/>
                <a:gd name="connsiteY66-6132" fmla="*/ 20951 h 21487"/>
                <a:gd name="connsiteX67-6133" fmla="*/ 4551 w 21594"/>
                <a:gd name="connsiteY67-6134" fmla="*/ 15446 h 21487"/>
                <a:gd name="connsiteX68-6135" fmla="*/ 4552 w 21594"/>
                <a:gd name="connsiteY68-6136" fmla="*/ 12020 h 21487"/>
                <a:gd name="connsiteX69-6137" fmla="*/ 4472 w 21594"/>
                <a:gd name="connsiteY69-6138" fmla="*/ 11738 h 21487"/>
                <a:gd name="connsiteX70-6139" fmla="*/ 4363 w 21594"/>
                <a:gd name="connsiteY70-6140" fmla="*/ 12020 h 21487"/>
                <a:gd name="connsiteX71-6141" fmla="*/ 4362 w 21594"/>
                <a:gd name="connsiteY71-6142" fmla="*/ 15442 h 21487"/>
                <a:gd name="connsiteX72-6143" fmla="*/ 6530 w 21594"/>
                <a:gd name="connsiteY72-6144" fmla="*/ 21487 h 21487"/>
                <a:gd name="connsiteX73-6145" fmla="*/ 8782 w 21594"/>
                <a:gd name="connsiteY73-6146" fmla="*/ 15446 h 21487"/>
                <a:gd name="connsiteX74-6147" fmla="*/ 8780 w 21594"/>
                <a:gd name="connsiteY74-6148" fmla="*/ 12309 h 21487"/>
                <a:gd name="connsiteX75-6149" fmla="*/ 8868 w 21594"/>
                <a:gd name="connsiteY75-6150" fmla="*/ 12309 h 21487"/>
                <a:gd name="connsiteX76-6151" fmla="*/ 8905 w 21594"/>
                <a:gd name="connsiteY76-6152" fmla="*/ 12245 h 21487"/>
                <a:gd name="connsiteX77-6153" fmla="*/ 8909 w 21594"/>
                <a:gd name="connsiteY77-6154" fmla="*/ 12103 h 21487"/>
                <a:gd name="connsiteX78-6155" fmla="*/ 8721 w 21594"/>
                <a:gd name="connsiteY78-6156" fmla="*/ 10922 h 21487"/>
                <a:gd name="connsiteX79-6157" fmla="*/ 8681 w 21594"/>
                <a:gd name="connsiteY79-6158" fmla="*/ 10845 h 21487"/>
                <a:gd name="connsiteX80-6159" fmla="*/ 231 w 21594"/>
                <a:gd name="connsiteY80-6160" fmla="*/ 13316 h 21487"/>
                <a:gd name="connsiteX81-6161" fmla="*/ 191 w 21594"/>
                <a:gd name="connsiteY81-6162" fmla="*/ 13393 h 21487"/>
                <a:gd name="connsiteX82-6163" fmla="*/ 2 w 21594"/>
                <a:gd name="connsiteY82-6164" fmla="*/ 14577 h 21487"/>
                <a:gd name="connsiteX83-6165" fmla="*/ 9 w 21594"/>
                <a:gd name="connsiteY83-6166" fmla="*/ 14720 h 21487"/>
                <a:gd name="connsiteX84-6167" fmla="*/ 48 w 21594"/>
                <a:gd name="connsiteY84-6168" fmla="*/ 14780 h 21487"/>
                <a:gd name="connsiteX85-6169" fmla="*/ 137 w 21594"/>
                <a:gd name="connsiteY85-6170" fmla="*/ 14780 h 21487"/>
                <a:gd name="connsiteX86-6171" fmla="*/ 137 w 21594"/>
                <a:gd name="connsiteY86-6172" fmla="*/ 17618 h 21487"/>
                <a:gd name="connsiteX87-6173" fmla="*/ 143 w 21594"/>
                <a:gd name="connsiteY87-6174" fmla="*/ 17844 h 21487"/>
                <a:gd name="connsiteX88-6175" fmla="*/ 200 w 21594"/>
                <a:gd name="connsiteY88-6176" fmla="*/ 18000 h 21487"/>
                <a:gd name="connsiteX89-6177" fmla="*/ 232 w 21594"/>
                <a:gd name="connsiteY89-6178" fmla="*/ 18015 h 21487"/>
                <a:gd name="connsiteX90-6179" fmla="*/ 264 w 21594"/>
                <a:gd name="connsiteY90-6180" fmla="*/ 18000 h 21487"/>
                <a:gd name="connsiteX91-6181" fmla="*/ 321 w 21594"/>
                <a:gd name="connsiteY91-6182" fmla="*/ 17844 h 21487"/>
                <a:gd name="connsiteX92-6183" fmla="*/ 327 w 21594"/>
                <a:gd name="connsiteY92-6184" fmla="*/ 17618 h 21487"/>
                <a:gd name="connsiteX93-6185" fmla="*/ 327 w 21594"/>
                <a:gd name="connsiteY93-6186" fmla="*/ 14779 h 21487"/>
                <a:gd name="connsiteX94-6187" fmla="*/ 418 w 21594"/>
                <a:gd name="connsiteY94-6188" fmla="*/ 14779 h 21487"/>
                <a:gd name="connsiteX95-6189" fmla="*/ 455 w 21594"/>
                <a:gd name="connsiteY95-6190" fmla="*/ 14716 h 21487"/>
                <a:gd name="connsiteX96-6191" fmla="*/ 460 w 21594"/>
                <a:gd name="connsiteY96-6192" fmla="*/ 14573 h 21487"/>
                <a:gd name="connsiteX97-6193" fmla="*/ 271 w 21594"/>
                <a:gd name="connsiteY97-6194" fmla="*/ 13393 h 21487"/>
                <a:gd name="connsiteX98-6195" fmla="*/ 231 w 21594"/>
                <a:gd name="connsiteY98-6196" fmla="*/ 13316 h 21487"/>
                <a:gd name="connsiteX99-6197" fmla="*/ 232 w 21594"/>
                <a:gd name="connsiteY99-6198" fmla="*/ 18625 h 21487"/>
                <a:gd name="connsiteX100-6199" fmla="*/ 164 w 21594"/>
                <a:gd name="connsiteY100-6200" fmla="*/ 18703 h 21487"/>
                <a:gd name="connsiteX101-6201" fmla="*/ 164 w 21594"/>
                <a:gd name="connsiteY101-6202" fmla="*/ 19073 h 21487"/>
                <a:gd name="connsiteX102-6203" fmla="*/ 299 w 21594"/>
                <a:gd name="connsiteY102-6204" fmla="*/ 19073 h 21487"/>
                <a:gd name="connsiteX103-6205" fmla="*/ 299 w 21594"/>
                <a:gd name="connsiteY103-6206" fmla="*/ 18703 h 21487"/>
                <a:gd name="connsiteX104-6207" fmla="*/ 232 w 21594"/>
                <a:gd name="connsiteY104-6208" fmla="*/ 18625 h 21487"/>
                <a:gd name="connsiteX105-6209" fmla="*/ 232 w 21594"/>
                <a:gd name="connsiteY105-6210" fmla="*/ 19748 h 21487"/>
                <a:gd name="connsiteX106-6211" fmla="*/ 164 w 21594"/>
                <a:gd name="connsiteY106-6212" fmla="*/ 19826 h 21487"/>
                <a:gd name="connsiteX107-6213" fmla="*/ 164 w 21594"/>
                <a:gd name="connsiteY107-6214" fmla="*/ 20196 h 21487"/>
                <a:gd name="connsiteX108-6215" fmla="*/ 300 w 21594"/>
                <a:gd name="connsiteY108-6216" fmla="*/ 20196 h 21487"/>
                <a:gd name="connsiteX109-6217" fmla="*/ 300 w 21594"/>
                <a:gd name="connsiteY109-6218" fmla="*/ 19826 h 21487"/>
                <a:gd name="connsiteX110-6219" fmla="*/ 232 w 21594"/>
                <a:gd name="connsiteY110-6220" fmla="*/ 19748 h 21487"/>
                <a:gd name="connsiteX0-6221" fmla="*/ 10842 w 21594"/>
                <a:gd name="connsiteY0-6222" fmla="*/ 1 h 21487"/>
                <a:gd name="connsiteX1-6223" fmla="*/ 8590 w 21594"/>
                <a:gd name="connsiteY1-6224" fmla="*/ 6041 h 21487"/>
                <a:gd name="connsiteX2-6225" fmla="*/ 8592 w 21594"/>
                <a:gd name="connsiteY2-6226" fmla="*/ 9347 h 21487"/>
                <a:gd name="connsiteX3-6227" fmla="*/ 8592 w 21594"/>
                <a:gd name="connsiteY3-6228" fmla="*/ 9347 h 21487"/>
                <a:gd name="connsiteX4-6229" fmla="*/ 8592 w 21594"/>
                <a:gd name="connsiteY4-6230" fmla="*/ 9457 h 21487"/>
                <a:gd name="connsiteX5-6231" fmla="*/ 8700 w 21594"/>
                <a:gd name="connsiteY5-6232" fmla="*/ 9735 h 21487"/>
                <a:gd name="connsiteX6-6233" fmla="*/ 8781 w 21594"/>
                <a:gd name="connsiteY6-6234" fmla="*/ 9457 h 21487"/>
                <a:gd name="connsiteX7-6235" fmla="*/ 8782 w 21594"/>
                <a:gd name="connsiteY7-6236" fmla="*/ 6040 h 21487"/>
                <a:gd name="connsiteX8-6237" fmla="*/ 10823 w 21594"/>
                <a:gd name="connsiteY8-6238" fmla="*/ 536 h 21487"/>
                <a:gd name="connsiteX9-6239" fmla="*/ 12821 w 21594"/>
                <a:gd name="connsiteY9-6240" fmla="*/ 6042 h 21487"/>
                <a:gd name="connsiteX10-6241" fmla="*/ 12820 w 21594"/>
                <a:gd name="connsiteY10-6242" fmla="*/ 9349 h 21487"/>
                <a:gd name="connsiteX11-6243" fmla="*/ 12873 w 21594"/>
                <a:gd name="connsiteY11-6244" fmla="*/ 10735 h 21487"/>
                <a:gd name="connsiteX12-6245" fmla="*/ 12913 w 21594"/>
                <a:gd name="connsiteY12-6246" fmla="*/ 10812 h 21487"/>
                <a:gd name="connsiteX13-6247" fmla="*/ 13142 w 21594"/>
                <a:gd name="connsiteY13-6248" fmla="*/ 9551 h 21487"/>
                <a:gd name="connsiteX14-6249" fmla="*/ 13011 w 21594"/>
                <a:gd name="connsiteY14-6250" fmla="*/ 6046 h 21487"/>
                <a:gd name="connsiteX15-6251" fmla="*/ 10842 w 21594"/>
                <a:gd name="connsiteY15-6252" fmla="*/ 1 h 21487"/>
                <a:gd name="connsiteX16-6253" fmla="*/ 19287 w 21594"/>
                <a:gd name="connsiteY16-6254" fmla="*/ 1 h 21487"/>
                <a:gd name="connsiteX17-6255" fmla="*/ 17035 w 21594"/>
                <a:gd name="connsiteY17-6256" fmla="*/ 6041 h 21487"/>
                <a:gd name="connsiteX18-6257" fmla="*/ 17039 w 21594"/>
                <a:gd name="connsiteY18-6258" fmla="*/ 9457 h 21487"/>
                <a:gd name="connsiteX19-6259" fmla="*/ 17132 w 21594"/>
                <a:gd name="connsiteY19-6260" fmla="*/ 9748 h 21487"/>
                <a:gd name="connsiteX20-6261" fmla="*/ 17232 w 21594"/>
                <a:gd name="connsiteY20-6262" fmla="*/ 9457 h 21487"/>
                <a:gd name="connsiteX21-6263" fmla="*/ 17227 w 21594"/>
                <a:gd name="connsiteY21-6264" fmla="*/ 6040 h 21487"/>
                <a:gd name="connsiteX22-6265" fmla="*/ 19269 w 21594"/>
                <a:gd name="connsiteY22-6266" fmla="*/ 536 h 21487"/>
                <a:gd name="connsiteX23-6267" fmla="*/ 21267 w 21594"/>
                <a:gd name="connsiteY23-6268" fmla="*/ 6042 h 21487"/>
                <a:gd name="connsiteX24-6269" fmla="*/ 21271 w 21594"/>
                <a:gd name="connsiteY24-6270" fmla="*/ 13317 h 21487"/>
                <a:gd name="connsiteX25-6271" fmla="*/ 21176 w 21594"/>
                <a:gd name="connsiteY25-6272" fmla="*/ 13317 h 21487"/>
                <a:gd name="connsiteX26-6273" fmla="*/ 21139 w 21594"/>
                <a:gd name="connsiteY26-6274" fmla="*/ 13380 h 21487"/>
                <a:gd name="connsiteX27-6275" fmla="*/ 21135 w 21594"/>
                <a:gd name="connsiteY27-6276" fmla="*/ 13523 h 21487"/>
                <a:gd name="connsiteX28-6277" fmla="*/ 21323 w 21594"/>
                <a:gd name="connsiteY28-6278" fmla="*/ 14703 h 21487"/>
                <a:gd name="connsiteX29-6279" fmla="*/ 21363 w 21594"/>
                <a:gd name="connsiteY29-6280" fmla="*/ 14780 h 21487"/>
                <a:gd name="connsiteX30-6281" fmla="*/ 21403 w 21594"/>
                <a:gd name="connsiteY30-6282" fmla="*/ 14703 h 21487"/>
                <a:gd name="connsiteX31-6283" fmla="*/ 21592 w 21594"/>
                <a:gd name="connsiteY31-6284" fmla="*/ 13519 h 21487"/>
                <a:gd name="connsiteX32-6285" fmla="*/ 21585 w 21594"/>
                <a:gd name="connsiteY32-6286" fmla="*/ 13377 h 21487"/>
                <a:gd name="connsiteX33-6287" fmla="*/ 21546 w 21594"/>
                <a:gd name="connsiteY33-6288" fmla="*/ 13316 h 21487"/>
                <a:gd name="connsiteX34-6289" fmla="*/ 21454 w 21594"/>
                <a:gd name="connsiteY34-6290" fmla="*/ 13316 h 21487"/>
                <a:gd name="connsiteX35-6291" fmla="*/ 21456 w 21594"/>
                <a:gd name="connsiteY35-6292" fmla="*/ 6046 h 21487"/>
                <a:gd name="connsiteX36-6293" fmla="*/ 19287 w 21594"/>
                <a:gd name="connsiteY36-6294" fmla="*/ 1 h 21487"/>
                <a:gd name="connsiteX37-6295" fmla="*/ 2387 w 21594"/>
                <a:gd name="connsiteY37-6296" fmla="*/ 8 h 21487"/>
                <a:gd name="connsiteX38-6297" fmla="*/ 135 w 21594"/>
                <a:gd name="connsiteY38-6298" fmla="*/ 6048 h 21487"/>
                <a:gd name="connsiteX39-6299" fmla="*/ 139 w 21594"/>
                <a:gd name="connsiteY39-6300" fmla="*/ 12147 h 21487"/>
                <a:gd name="connsiteX40-6301" fmla="*/ 246 w 21594"/>
                <a:gd name="connsiteY40-6302" fmla="*/ 12419 h 21487"/>
                <a:gd name="connsiteX41-6303" fmla="*/ 326 w 21594"/>
                <a:gd name="connsiteY41-6304" fmla="*/ 12147 h 21487"/>
                <a:gd name="connsiteX42-6305" fmla="*/ 327 w 21594"/>
                <a:gd name="connsiteY42-6306" fmla="*/ 6047 h 21487"/>
                <a:gd name="connsiteX43-6307" fmla="*/ 2368 w 21594"/>
                <a:gd name="connsiteY43-6308" fmla="*/ 543 h 21487"/>
                <a:gd name="connsiteX44-6309" fmla="*/ 4366 w 21594"/>
                <a:gd name="connsiteY44-6310" fmla="*/ 6049 h 21487"/>
                <a:gd name="connsiteX45-6311" fmla="*/ 4365 w 21594"/>
                <a:gd name="connsiteY45-6312" fmla="*/ 9349 h 21487"/>
                <a:gd name="connsiteX46-6313" fmla="*/ 4277 w 21594"/>
                <a:gd name="connsiteY46-6314" fmla="*/ 9349 h 21487"/>
                <a:gd name="connsiteX47-6315" fmla="*/ 4240 w 21594"/>
                <a:gd name="connsiteY47-6316" fmla="*/ 9412 h 21487"/>
                <a:gd name="connsiteX48-6317" fmla="*/ 4236 w 21594"/>
                <a:gd name="connsiteY48-6318" fmla="*/ 9555 h 21487"/>
                <a:gd name="connsiteX49-6319" fmla="*/ 4424 w 21594"/>
                <a:gd name="connsiteY49-6320" fmla="*/ 10735 h 21487"/>
                <a:gd name="connsiteX50-6321" fmla="*/ 4463 w 21594"/>
                <a:gd name="connsiteY50-6322" fmla="*/ 10812 h 21487"/>
                <a:gd name="connsiteX51-6323" fmla="*/ 4504 w 21594"/>
                <a:gd name="connsiteY51-6324" fmla="*/ 10735 h 21487"/>
                <a:gd name="connsiteX52-6325" fmla="*/ 4692 w 21594"/>
                <a:gd name="connsiteY52-6326" fmla="*/ 9551 h 21487"/>
                <a:gd name="connsiteX53-6327" fmla="*/ 4686 w 21594"/>
                <a:gd name="connsiteY53-6328" fmla="*/ 9409 h 21487"/>
                <a:gd name="connsiteX54-6329" fmla="*/ 4647 w 21594"/>
                <a:gd name="connsiteY54-6330" fmla="*/ 9348 h 21487"/>
                <a:gd name="connsiteX55-6331" fmla="*/ 4554 w 21594"/>
                <a:gd name="connsiteY55-6332" fmla="*/ 9348 h 21487"/>
                <a:gd name="connsiteX56-6333" fmla="*/ 4555 w 21594"/>
                <a:gd name="connsiteY56-6334" fmla="*/ 6053 h 21487"/>
                <a:gd name="connsiteX57-6335" fmla="*/ 2387 w 21594"/>
                <a:gd name="connsiteY57-6336" fmla="*/ 8 h 21487"/>
                <a:gd name="connsiteX58-6337" fmla="*/ 8681 w 21594"/>
                <a:gd name="connsiteY58-6338" fmla="*/ 10845 h 21487"/>
                <a:gd name="connsiteX59-6339" fmla="*/ 8641 w 21594"/>
                <a:gd name="connsiteY59-6340" fmla="*/ 10922 h 21487"/>
                <a:gd name="connsiteX60-6341" fmla="*/ 8452 w 21594"/>
                <a:gd name="connsiteY60-6342" fmla="*/ 12106 h 21487"/>
                <a:gd name="connsiteX61-6343" fmla="*/ 8459 w 21594"/>
                <a:gd name="connsiteY61-6344" fmla="*/ 12249 h 21487"/>
                <a:gd name="connsiteX62-6345" fmla="*/ 8498 w 21594"/>
                <a:gd name="connsiteY62-6346" fmla="*/ 12310 h 21487"/>
                <a:gd name="connsiteX63-6347" fmla="*/ 8591 w 21594"/>
                <a:gd name="connsiteY63-6348" fmla="*/ 12310 h 21487"/>
                <a:gd name="connsiteX64-6349" fmla="*/ 8590 w 21594"/>
                <a:gd name="connsiteY64-6350" fmla="*/ 15448 h 21487"/>
                <a:gd name="connsiteX65-6351" fmla="*/ 6549 w 21594"/>
                <a:gd name="connsiteY65-6352" fmla="*/ 20951 h 21487"/>
                <a:gd name="connsiteX66-6353" fmla="*/ 4551 w 21594"/>
                <a:gd name="connsiteY66-6354" fmla="*/ 15446 h 21487"/>
                <a:gd name="connsiteX67-6355" fmla="*/ 4552 w 21594"/>
                <a:gd name="connsiteY67-6356" fmla="*/ 12020 h 21487"/>
                <a:gd name="connsiteX68-6357" fmla="*/ 4472 w 21594"/>
                <a:gd name="connsiteY68-6358" fmla="*/ 11738 h 21487"/>
                <a:gd name="connsiteX69-6359" fmla="*/ 4363 w 21594"/>
                <a:gd name="connsiteY69-6360" fmla="*/ 12020 h 21487"/>
                <a:gd name="connsiteX70-6361" fmla="*/ 4362 w 21594"/>
                <a:gd name="connsiteY70-6362" fmla="*/ 15442 h 21487"/>
                <a:gd name="connsiteX71-6363" fmla="*/ 6530 w 21594"/>
                <a:gd name="connsiteY71-6364" fmla="*/ 21487 h 21487"/>
                <a:gd name="connsiteX72-6365" fmla="*/ 8782 w 21594"/>
                <a:gd name="connsiteY72-6366" fmla="*/ 15446 h 21487"/>
                <a:gd name="connsiteX73-6367" fmla="*/ 8780 w 21594"/>
                <a:gd name="connsiteY73-6368" fmla="*/ 12309 h 21487"/>
                <a:gd name="connsiteX74-6369" fmla="*/ 8868 w 21594"/>
                <a:gd name="connsiteY74-6370" fmla="*/ 12309 h 21487"/>
                <a:gd name="connsiteX75-6371" fmla="*/ 8905 w 21594"/>
                <a:gd name="connsiteY75-6372" fmla="*/ 12245 h 21487"/>
                <a:gd name="connsiteX76-6373" fmla="*/ 8909 w 21594"/>
                <a:gd name="connsiteY76-6374" fmla="*/ 12103 h 21487"/>
                <a:gd name="connsiteX77-6375" fmla="*/ 8721 w 21594"/>
                <a:gd name="connsiteY77-6376" fmla="*/ 10922 h 21487"/>
                <a:gd name="connsiteX78-6377" fmla="*/ 8681 w 21594"/>
                <a:gd name="connsiteY78-6378" fmla="*/ 10845 h 21487"/>
                <a:gd name="connsiteX79-6379" fmla="*/ 231 w 21594"/>
                <a:gd name="connsiteY79-6380" fmla="*/ 13316 h 21487"/>
                <a:gd name="connsiteX80-6381" fmla="*/ 191 w 21594"/>
                <a:gd name="connsiteY80-6382" fmla="*/ 13393 h 21487"/>
                <a:gd name="connsiteX81-6383" fmla="*/ 2 w 21594"/>
                <a:gd name="connsiteY81-6384" fmla="*/ 14577 h 21487"/>
                <a:gd name="connsiteX82-6385" fmla="*/ 9 w 21594"/>
                <a:gd name="connsiteY82-6386" fmla="*/ 14720 h 21487"/>
                <a:gd name="connsiteX83-6387" fmla="*/ 48 w 21594"/>
                <a:gd name="connsiteY83-6388" fmla="*/ 14780 h 21487"/>
                <a:gd name="connsiteX84-6389" fmla="*/ 137 w 21594"/>
                <a:gd name="connsiteY84-6390" fmla="*/ 14780 h 21487"/>
                <a:gd name="connsiteX85-6391" fmla="*/ 137 w 21594"/>
                <a:gd name="connsiteY85-6392" fmla="*/ 17618 h 21487"/>
                <a:gd name="connsiteX86-6393" fmla="*/ 143 w 21594"/>
                <a:gd name="connsiteY86-6394" fmla="*/ 17844 h 21487"/>
                <a:gd name="connsiteX87-6395" fmla="*/ 200 w 21594"/>
                <a:gd name="connsiteY87-6396" fmla="*/ 18000 h 21487"/>
                <a:gd name="connsiteX88-6397" fmla="*/ 232 w 21594"/>
                <a:gd name="connsiteY88-6398" fmla="*/ 18015 h 21487"/>
                <a:gd name="connsiteX89-6399" fmla="*/ 264 w 21594"/>
                <a:gd name="connsiteY89-6400" fmla="*/ 18000 h 21487"/>
                <a:gd name="connsiteX90-6401" fmla="*/ 321 w 21594"/>
                <a:gd name="connsiteY90-6402" fmla="*/ 17844 h 21487"/>
                <a:gd name="connsiteX91-6403" fmla="*/ 327 w 21594"/>
                <a:gd name="connsiteY91-6404" fmla="*/ 17618 h 21487"/>
                <a:gd name="connsiteX92-6405" fmla="*/ 327 w 21594"/>
                <a:gd name="connsiteY92-6406" fmla="*/ 14779 h 21487"/>
                <a:gd name="connsiteX93-6407" fmla="*/ 418 w 21594"/>
                <a:gd name="connsiteY93-6408" fmla="*/ 14779 h 21487"/>
                <a:gd name="connsiteX94-6409" fmla="*/ 455 w 21594"/>
                <a:gd name="connsiteY94-6410" fmla="*/ 14716 h 21487"/>
                <a:gd name="connsiteX95-6411" fmla="*/ 460 w 21594"/>
                <a:gd name="connsiteY95-6412" fmla="*/ 14573 h 21487"/>
                <a:gd name="connsiteX96-6413" fmla="*/ 271 w 21594"/>
                <a:gd name="connsiteY96-6414" fmla="*/ 13393 h 21487"/>
                <a:gd name="connsiteX97-6415" fmla="*/ 231 w 21594"/>
                <a:gd name="connsiteY97-6416" fmla="*/ 13316 h 21487"/>
                <a:gd name="connsiteX98-6417" fmla="*/ 232 w 21594"/>
                <a:gd name="connsiteY98-6418" fmla="*/ 18625 h 21487"/>
                <a:gd name="connsiteX99-6419" fmla="*/ 164 w 21594"/>
                <a:gd name="connsiteY99-6420" fmla="*/ 18703 h 21487"/>
                <a:gd name="connsiteX100-6421" fmla="*/ 164 w 21594"/>
                <a:gd name="connsiteY100-6422" fmla="*/ 19073 h 21487"/>
                <a:gd name="connsiteX101-6423" fmla="*/ 299 w 21594"/>
                <a:gd name="connsiteY101-6424" fmla="*/ 19073 h 21487"/>
                <a:gd name="connsiteX102-6425" fmla="*/ 299 w 21594"/>
                <a:gd name="connsiteY102-6426" fmla="*/ 18703 h 21487"/>
                <a:gd name="connsiteX103-6427" fmla="*/ 232 w 21594"/>
                <a:gd name="connsiteY103-6428" fmla="*/ 18625 h 21487"/>
                <a:gd name="connsiteX104-6429" fmla="*/ 232 w 21594"/>
                <a:gd name="connsiteY104-6430" fmla="*/ 19748 h 21487"/>
                <a:gd name="connsiteX105-6431" fmla="*/ 164 w 21594"/>
                <a:gd name="connsiteY105-6432" fmla="*/ 19826 h 21487"/>
                <a:gd name="connsiteX106-6433" fmla="*/ 164 w 21594"/>
                <a:gd name="connsiteY106-6434" fmla="*/ 20196 h 21487"/>
                <a:gd name="connsiteX107-6435" fmla="*/ 300 w 21594"/>
                <a:gd name="connsiteY107-6436" fmla="*/ 20196 h 21487"/>
                <a:gd name="connsiteX108-6437" fmla="*/ 300 w 21594"/>
                <a:gd name="connsiteY108-6438" fmla="*/ 19826 h 21487"/>
                <a:gd name="connsiteX109-6439" fmla="*/ 232 w 21594"/>
                <a:gd name="connsiteY109-6440" fmla="*/ 19748 h 21487"/>
                <a:gd name="connsiteX0-6441" fmla="*/ 10842 w 21594"/>
                <a:gd name="connsiteY0-6442" fmla="*/ 1 h 21487"/>
                <a:gd name="connsiteX1-6443" fmla="*/ 8590 w 21594"/>
                <a:gd name="connsiteY1-6444" fmla="*/ 6041 h 21487"/>
                <a:gd name="connsiteX2-6445" fmla="*/ 8592 w 21594"/>
                <a:gd name="connsiteY2-6446" fmla="*/ 9347 h 21487"/>
                <a:gd name="connsiteX3-6447" fmla="*/ 8592 w 21594"/>
                <a:gd name="connsiteY3-6448" fmla="*/ 9347 h 21487"/>
                <a:gd name="connsiteX4-6449" fmla="*/ 8592 w 21594"/>
                <a:gd name="connsiteY4-6450" fmla="*/ 9457 h 21487"/>
                <a:gd name="connsiteX5-6451" fmla="*/ 8700 w 21594"/>
                <a:gd name="connsiteY5-6452" fmla="*/ 9735 h 21487"/>
                <a:gd name="connsiteX6-6453" fmla="*/ 8781 w 21594"/>
                <a:gd name="connsiteY6-6454" fmla="*/ 9457 h 21487"/>
                <a:gd name="connsiteX7-6455" fmla="*/ 8782 w 21594"/>
                <a:gd name="connsiteY7-6456" fmla="*/ 6040 h 21487"/>
                <a:gd name="connsiteX8-6457" fmla="*/ 10823 w 21594"/>
                <a:gd name="connsiteY8-6458" fmla="*/ 536 h 21487"/>
                <a:gd name="connsiteX9-6459" fmla="*/ 12821 w 21594"/>
                <a:gd name="connsiteY9-6460" fmla="*/ 6042 h 21487"/>
                <a:gd name="connsiteX10-6461" fmla="*/ 12873 w 21594"/>
                <a:gd name="connsiteY10-6462" fmla="*/ 10735 h 21487"/>
                <a:gd name="connsiteX11-6463" fmla="*/ 12913 w 21594"/>
                <a:gd name="connsiteY11-6464" fmla="*/ 10812 h 21487"/>
                <a:gd name="connsiteX12-6465" fmla="*/ 13142 w 21594"/>
                <a:gd name="connsiteY12-6466" fmla="*/ 9551 h 21487"/>
                <a:gd name="connsiteX13-6467" fmla="*/ 13011 w 21594"/>
                <a:gd name="connsiteY13-6468" fmla="*/ 6046 h 21487"/>
                <a:gd name="connsiteX14-6469" fmla="*/ 10842 w 21594"/>
                <a:gd name="connsiteY14-6470" fmla="*/ 1 h 21487"/>
                <a:gd name="connsiteX15-6471" fmla="*/ 19287 w 21594"/>
                <a:gd name="connsiteY15-6472" fmla="*/ 1 h 21487"/>
                <a:gd name="connsiteX16-6473" fmla="*/ 17035 w 21594"/>
                <a:gd name="connsiteY16-6474" fmla="*/ 6041 h 21487"/>
                <a:gd name="connsiteX17-6475" fmla="*/ 17039 w 21594"/>
                <a:gd name="connsiteY17-6476" fmla="*/ 9457 h 21487"/>
                <a:gd name="connsiteX18-6477" fmla="*/ 17132 w 21594"/>
                <a:gd name="connsiteY18-6478" fmla="*/ 9748 h 21487"/>
                <a:gd name="connsiteX19-6479" fmla="*/ 17232 w 21594"/>
                <a:gd name="connsiteY19-6480" fmla="*/ 9457 h 21487"/>
                <a:gd name="connsiteX20-6481" fmla="*/ 17227 w 21594"/>
                <a:gd name="connsiteY20-6482" fmla="*/ 6040 h 21487"/>
                <a:gd name="connsiteX21-6483" fmla="*/ 19269 w 21594"/>
                <a:gd name="connsiteY21-6484" fmla="*/ 536 h 21487"/>
                <a:gd name="connsiteX22-6485" fmla="*/ 21267 w 21594"/>
                <a:gd name="connsiteY22-6486" fmla="*/ 6042 h 21487"/>
                <a:gd name="connsiteX23-6487" fmla="*/ 21271 w 21594"/>
                <a:gd name="connsiteY23-6488" fmla="*/ 13317 h 21487"/>
                <a:gd name="connsiteX24-6489" fmla="*/ 21176 w 21594"/>
                <a:gd name="connsiteY24-6490" fmla="*/ 13317 h 21487"/>
                <a:gd name="connsiteX25-6491" fmla="*/ 21139 w 21594"/>
                <a:gd name="connsiteY25-6492" fmla="*/ 13380 h 21487"/>
                <a:gd name="connsiteX26-6493" fmla="*/ 21135 w 21594"/>
                <a:gd name="connsiteY26-6494" fmla="*/ 13523 h 21487"/>
                <a:gd name="connsiteX27-6495" fmla="*/ 21323 w 21594"/>
                <a:gd name="connsiteY27-6496" fmla="*/ 14703 h 21487"/>
                <a:gd name="connsiteX28-6497" fmla="*/ 21363 w 21594"/>
                <a:gd name="connsiteY28-6498" fmla="*/ 14780 h 21487"/>
                <a:gd name="connsiteX29-6499" fmla="*/ 21403 w 21594"/>
                <a:gd name="connsiteY29-6500" fmla="*/ 14703 h 21487"/>
                <a:gd name="connsiteX30-6501" fmla="*/ 21592 w 21594"/>
                <a:gd name="connsiteY30-6502" fmla="*/ 13519 h 21487"/>
                <a:gd name="connsiteX31-6503" fmla="*/ 21585 w 21594"/>
                <a:gd name="connsiteY31-6504" fmla="*/ 13377 h 21487"/>
                <a:gd name="connsiteX32-6505" fmla="*/ 21546 w 21594"/>
                <a:gd name="connsiteY32-6506" fmla="*/ 13316 h 21487"/>
                <a:gd name="connsiteX33-6507" fmla="*/ 21454 w 21594"/>
                <a:gd name="connsiteY33-6508" fmla="*/ 13316 h 21487"/>
                <a:gd name="connsiteX34-6509" fmla="*/ 21456 w 21594"/>
                <a:gd name="connsiteY34-6510" fmla="*/ 6046 h 21487"/>
                <a:gd name="connsiteX35-6511" fmla="*/ 19287 w 21594"/>
                <a:gd name="connsiteY35-6512" fmla="*/ 1 h 21487"/>
                <a:gd name="connsiteX36-6513" fmla="*/ 2387 w 21594"/>
                <a:gd name="connsiteY36-6514" fmla="*/ 8 h 21487"/>
                <a:gd name="connsiteX37-6515" fmla="*/ 135 w 21594"/>
                <a:gd name="connsiteY37-6516" fmla="*/ 6048 h 21487"/>
                <a:gd name="connsiteX38-6517" fmla="*/ 139 w 21594"/>
                <a:gd name="connsiteY38-6518" fmla="*/ 12147 h 21487"/>
                <a:gd name="connsiteX39-6519" fmla="*/ 246 w 21594"/>
                <a:gd name="connsiteY39-6520" fmla="*/ 12419 h 21487"/>
                <a:gd name="connsiteX40-6521" fmla="*/ 326 w 21594"/>
                <a:gd name="connsiteY40-6522" fmla="*/ 12147 h 21487"/>
                <a:gd name="connsiteX41-6523" fmla="*/ 327 w 21594"/>
                <a:gd name="connsiteY41-6524" fmla="*/ 6047 h 21487"/>
                <a:gd name="connsiteX42-6525" fmla="*/ 2368 w 21594"/>
                <a:gd name="connsiteY42-6526" fmla="*/ 543 h 21487"/>
                <a:gd name="connsiteX43-6527" fmla="*/ 4366 w 21594"/>
                <a:gd name="connsiteY43-6528" fmla="*/ 6049 h 21487"/>
                <a:gd name="connsiteX44-6529" fmla="*/ 4365 w 21594"/>
                <a:gd name="connsiteY44-6530" fmla="*/ 9349 h 21487"/>
                <a:gd name="connsiteX45-6531" fmla="*/ 4277 w 21594"/>
                <a:gd name="connsiteY45-6532" fmla="*/ 9349 h 21487"/>
                <a:gd name="connsiteX46-6533" fmla="*/ 4240 w 21594"/>
                <a:gd name="connsiteY46-6534" fmla="*/ 9412 h 21487"/>
                <a:gd name="connsiteX47-6535" fmla="*/ 4236 w 21594"/>
                <a:gd name="connsiteY47-6536" fmla="*/ 9555 h 21487"/>
                <a:gd name="connsiteX48-6537" fmla="*/ 4424 w 21594"/>
                <a:gd name="connsiteY48-6538" fmla="*/ 10735 h 21487"/>
                <a:gd name="connsiteX49-6539" fmla="*/ 4463 w 21594"/>
                <a:gd name="connsiteY49-6540" fmla="*/ 10812 h 21487"/>
                <a:gd name="connsiteX50-6541" fmla="*/ 4504 w 21594"/>
                <a:gd name="connsiteY50-6542" fmla="*/ 10735 h 21487"/>
                <a:gd name="connsiteX51-6543" fmla="*/ 4692 w 21594"/>
                <a:gd name="connsiteY51-6544" fmla="*/ 9551 h 21487"/>
                <a:gd name="connsiteX52-6545" fmla="*/ 4686 w 21594"/>
                <a:gd name="connsiteY52-6546" fmla="*/ 9409 h 21487"/>
                <a:gd name="connsiteX53-6547" fmla="*/ 4647 w 21594"/>
                <a:gd name="connsiteY53-6548" fmla="*/ 9348 h 21487"/>
                <a:gd name="connsiteX54-6549" fmla="*/ 4554 w 21594"/>
                <a:gd name="connsiteY54-6550" fmla="*/ 9348 h 21487"/>
                <a:gd name="connsiteX55-6551" fmla="*/ 4555 w 21594"/>
                <a:gd name="connsiteY55-6552" fmla="*/ 6053 h 21487"/>
                <a:gd name="connsiteX56-6553" fmla="*/ 2387 w 21594"/>
                <a:gd name="connsiteY56-6554" fmla="*/ 8 h 21487"/>
                <a:gd name="connsiteX57-6555" fmla="*/ 8681 w 21594"/>
                <a:gd name="connsiteY57-6556" fmla="*/ 10845 h 21487"/>
                <a:gd name="connsiteX58-6557" fmla="*/ 8641 w 21594"/>
                <a:gd name="connsiteY58-6558" fmla="*/ 10922 h 21487"/>
                <a:gd name="connsiteX59-6559" fmla="*/ 8452 w 21594"/>
                <a:gd name="connsiteY59-6560" fmla="*/ 12106 h 21487"/>
                <a:gd name="connsiteX60-6561" fmla="*/ 8459 w 21594"/>
                <a:gd name="connsiteY60-6562" fmla="*/ 12249 h 21487"/>
                <a:gd name="connsiteX61-6563" fmla="*/ 8498 w 21594"/>
                <a:gd name="connsiteY61-6564" fmla="*/ 12310 h 21487"/>
                <a:gd name="connsiteX62-6565" fmla="*/ 8591 w 21594"/>
                <a:gd name="connsiteY62-6566" fmla="*/ 12310 h 21487"/>
                <a:gd name="connsiteX63-6567" fmla="*/ 8590 w 21594"/>
                <a:gd name="connsiteY63-6568" fmla="*/ 15448 h 21487"/>
                <a:gd name="connsiteX64-6569" fmla="*/ 6549 w 21594"/>
                <a:gd name="connsiteY64-6570" fmla="*/ 20951 h 21487"/>
                <a:gd name="connsiteX65-6571" fmla="*/ 4551 w 21594"/>
                <a:gd name="connsiteY65-6572" fmla="*/ 15446 h 21487"/>
                <a:gd name="connsiteX66-6573" fmla="*/ 4552 w 21594"/>
                <a:gd name="connsiteY66-6574" fmla="*/ 12020 h 21487"/>
                <a:gd name="connsiteX67-6575" fmla="*/ 4472 w 21594"/>
                <a:gd name="connsiteY67-6576" fmla="*/ 11738 h 21487"/>
                <a:gd name="connsiteX68-6577" fmla="*/ 4363 w 21594"/>
                <a:gd name="connsiteY68-6578" fmla="*/ 12020 h 21487"/>
                <a:gd name="connsiteX69-6579" fmla="*/ 4362 w 21594"/>
                <a:gd name="connsiteY69-6580" fmla="*/ 15442 h 21487"/>
                <a:gd name="connsiteX70-6581" fmla="*/ 6530 w 21594"/>
                <a:gd name="connsiteY70-6582" fmla="*/ 21487 h 21487"/>
                <a:gd name="connsiteX71-6583" fmla="*/ 8782 w 21594"/>
                <a:gd name="connsiteY71-6584" fmla="*/ 15446 h 21487"/>
                <a:gd name="connsiteX72-6585" fmla="*/ 8780 w 21594"/>
                <a:gd name="connsiteY72-6586" fmla="*/ 12309 h 21487"/>
                <a:gd name="connsiteX73-6587" fmla="*/ 8868 w 21594"/>
                <a:gd name="connsiteY73-6588" fmla="*/ 12309 h 21487"/>
                <a:gd name="connsiteX74-6589" fmla="*/ 8905 w 21594"/>
                <a:gd name="connsiteY74-6590" fmla="*/ 12245 h 21487"/>
                <a:gd name="connsiteX75-6591" fmla="*/ 8909 w 21594"/>
                <a:gd name="connsiteY75-6592" fmla="*/ 12103 h 21487"/>
                <a:gd name="connsiteX76-6593" fmla="*/ 8721 w 21594"/>
                <a:gd name="connsiteY76-6594" fmla="*/ 10922 h 21487"/>
                <a:gd name="connsiteX77-6595" fmla="*/ 8681 w 21594"/>
                <a:gd name="connsiteY77-6596" fmla="*/ 10845 h 21487"/>
                <a:gd name="connsiteX78-6597" fmla="*/ 231 w 21594"/>
                <a:gd name="connsiteY78-6598" fmla="*/ 13316 h 21487"/>
                <a:gd name="connsiteX79-6599" fmla="*/ 191 w 21594"/>
                <a:gd name="connsiteY79-6600" fmla="*/ 13393 h 21487"/>
                <a:gd name="connsiteX80-6601" fmla="*/ 2 w 21594"/>
                <a:gd name="connsiteY80-6602" fmla="*/ 14577 h 21487"/>
                <a:gd name="connsiteX81-6603" fmla="*/ 9 w 21594"/>
                <a:gd name="connsiteY81-6604" fmla="*/ 14720 h 21487"/>
                <a:gd name="connsiteX82-6605" fmla="*/ 48 w 21594"/>
                <a:gd name="connsiteY82-6606" fmla="*/ 14780 h 21487"/>
                <a:gd name="connsiteX83-6607" fmla="*/ 137 w 21594"/>
                <a:gd name="connsiteY83-6608" fmla="*/ 14780 h 21487"/>
                <a:gd name="connsiteX84-6609" fmla="*/ 137 w 21594"/>
                <a:gd name="connsiteY84-6610" fmla="*/ 17618 h 21487"/>
                <a:gd name="connsiteX85-6611" fmla="*/ 143 w 21594"/>
                <a:gd name="connsiteY85-6612" fmla="*/ 17844 h 21487"/>
                <a:gd name="connsiteX86-6613" fmla="*/ 200 w 21594"/>
                <a:gd name="connsiteY86-6614" fmla="*/ 18000 h 21487"/>
                <a:gd name="connsiteX87-6615" fmla="*/ 232 w 21594"/>
                <a:gd name="connsiteY87-6616" fmla="*/ 18015 h 21487"/>
                <a:gd name="connsiteX88-6617" fmla="*/ 264 w 21594"/>
                <a:gd name="connsiteY88-6618" fmla="*/ 18000 h 21487"/>
                <a:gd name="connsiteX89-6619" fmla="*/ 321 w 21594"/>
                <a:gd name="connsiteY89-6620" fmla="*/ 17844 h 21487"/>
                <a:gd name="connsiteX90-6621" fmla="*/ 327 w 21594"/>
                <a:gd name="connsiteY90-6622" fmla="*/ 17618 h 21487"/>
                <a:gd name="connsiteX91-6623" fmla="*/ 327 w 21594"/>
                <a:gd name="connsiteY91-6624" fmla="*/ 14779 h 21487"/>
                <a:gd name="connsiteX92-6625" fmla="*/ 418 w 21594"/>
                <a:gd name="connsiteY92-6626" fmla="*/ 14779 h 21487"/>
                <a:gd name="connsiteX93-6627" fmla="*/ 455 w 21594"/>
                <a:gd name="connsiteY93-6628" fmla="*/ 14716 h 21487"/>
                <a:gd name="connsiteX94-6629" fmla="*/ 460 w 21594"/>
                <a:gd name="connsiteY94-6630" fmla="*/ 14573 h 21487"/>
                <a:gd name="connsiteX95-6631" fmla="*/ 271 w 21594"/>
                <a:gd name="connsiteY95-6632" fmla="*/ 13393 h 21487"/>
                <a:gd name="connsiteX96-6633" fmla="*/ 231 w 21594"/>
                <a:gd name="connsiteY96-6634" fmla="*/ 13316 h 21487"/>
                <a:gd name="connsiteX97-6635" fmla="*/ 232 w 21594"/>
                <a:gd name="connsiteY97-6636" fmla="*/ 18625 h 21487"/>
                <a:gd name="connsiteX98-6637" fmla="*/ 164 w 21594"/>
                <a:gd name="connsiteY98-6638" fmla="*/ 18703 h 21487"/>
                <a:gd name="connsiteX99-6639" fmla="*/ 164 w 21594"/>
                <a:gd name="connsiteY99-6640" fmla="*/ 19073 h 21487"/>
                <a:gd name="connsiteX100-6641" fmla="*/ 299 w 21594"/>
                <a:gd name="connsiteY100-6642" fmla="*/ 19073 h 21487"/>
                <a:gd name="connsiteX101-6643" fmla="*/ 299 w 21594"/>
                <a:gd name="connsiteY101-6644" fmla="*/ 18703 h 21487"/>
                <a:gd name="connsiteX102-6645" fmla="*/ 232 w 21594"/>
                <a:gd name="connsiteY102-6646" fmla="*/ 18625 h 21487"/>
                <a:gd name="connsiteX103-6647" fmla="*/ 232 w 21594"/>
                <a:gd name="connsiteY103-6648" fmla="*/ 19748 h 21487"/>
                <a:gd name="connsiteX104-6649" fmla="*/ 164 w 21594"/>
                <a:gd name="connsiteY104-6650" fmla="*/ 19826 h 21487"/>
                <a:gd name="connsiteX105-6651" fmla="*/ 164 w 21594"/>
                <a:gd name="connsiteY105-6652" fmla="*/ 20196 h 21487"/>
                <a:gd name="connsiteX106-6653" fmla="*/ 300 w 21594"/>
                <a:gd name="connsiteY106-6654" fmla="*/ 20196 h 21487"/>
                <a:gd name="connsiteX107-6655" fmla="*/ 300 w 21594"/>
                <a:gd name="connsiteY107-6656" fmla="*/ 19826 h 21487"/>
                <a:gd name="connsiteX108-6657" fmla="*/ 232 w 21594"/>
                <a:gd name="connsiteY108-6658" fmla="*/ 19748 h 21487"/>
                <a:gd name="connsiteX0-6659" fmla="*/ 10842 w 21594"/>
                <a:gd name="connsiteY0-6660" fmla="*/ 1 h 21487"/>
                <a:gd name="connsiteX1-6661" fmla="*/ 8590 w 21594"/>
                <a:gd name="connsiteY1-6662" fmla="*/ 6041 h 21487"/>
                <a:gd name="connsiteX2-6663" fmla="*/ 8592 w 21594"/>
                <a:gd name="connsiteY2-6664" fmla="*/ 9347 h 21487"/>
                <a:gd name="connsiteX3-6665" fmla="*/ 8592 w 21594"/>
                <a:gd name="connsiteY3-6666" fmla="*/ 9347 h 21487"/>
                <a:gd name="connsiteX4-6667" fmla="*/ 8592 w 21594"/>
                <a:gd name="connsiteY4-6668" fmla="*/ 9457 h 21487"/>
                <a:gd name="connsiteX5-6669" fmla="*/ 8700 w 21594"/>
                <a:gd name="connsiteY5-6670" fmla="*/ 9735 h 21487"/>
                <a:gd name="connsiteX6-6671" fmla="*/ 8781 w 21594"/>
                <a:gd name="connsiteY6-6672" fmla="*/ 9457 h 21487"/>
                <a:gd name="connsiteX7-6673" fmla="*/ 8782 w 21594"/>
                <a:gd name="connsiteY7-6674" fmla="*/ 6040 h 21487"/>
                <a:gd name="connsiteX8-6675" fmla="*/ 10823 w 21594"/>
                <a:gd name="connsiteY8-6676" fmla="*/ 536 h 21487"/>
                <a:gd name="connsiteX9-6677" fmla="*/ 12821 w 21594"/>
                <a:gd name="connsiteY9-6678" fmla="*/ 6042 h 21487"/>
                <a:gd name="connsiteX10-6679" fmla="*/ 12873 w 21594"/>
                <a:gd name="connsiteY10-6680" fmla="*/ 10735 h 21487"/>
                <a:gd name="connsiteX11-6681" fmla="*/ 13142 w 21594"/>
                <a:gd name="connsiteY11-6682" fmla="*/ 9551 h 21487"/>
                <a:gd name="connsiteX12-6683" fmla="*/ 13011 w 21594"/>
                <a:gd name="connsiteY12-6684" fmla="*/ 6046 h 21487"/>
                <a:gd name="connsiteX13-6685" fmla="*/ 10842 w 21594"/>
                <a:gd name="connsiteY13-6686" fmla="*/ 1 h 21487"/>
                <a:gd name="connsiteX14-6687" fmla="*/ 19287 w 21594"/>
                <a:gd name="connsiteY14-6688" fmla="*/ 1 h 21487"/>
                <a:gd name="connsiteX15-6689" fmla="*/ 17035 w 21594"/>
                <a:gd name="connsiteY15-6690" fmla="*/ 6041 h 21487"/>
                <a:gd name="connsiteX16-6691" fmla="*/ 17039 w 21594"/>
                <a:gd name="connsiteY16-6692" fmla="*/ 9457 h 21487"/>
                <a:gd name="connsiteX17-6693" fmla="*/ 17132 w 21594"/>
                <a:gd name="connsiteY17-6694" fmla="*/ 9748 h 21487"/>
                <a:gd name="connsiteX18-6695" fmla="*/ 17232 w 21594"/>
                <a:gd name="connsiteY18-6696" fmla="*/ 9457 h 21487"/>
                <a:gd name="connsiteX19-6697" fmla="*/ 17227 w 21594"/>
                <a:gd name="connsiteY19-6698" fmla="*/ 6040 h 21487"/>
                <a:gd name="connsiteX20-6699" fmla="*/ 19269 w 21594"/>
                <a:gd name="connsiteY20-6700" fmla="*/ 536 h 21487"/>
                <a:gd name="connsiteX21-6701" fmla="*/ 21267 w 21594"/>
                <a:gd name="connsiteY21-6702" fmla="*/ 6042 h 21487"/>
                <a:gd name="connsiteX22-6703" fmla="*/ 21271 w 21594"/>
                <a:gd name="connsiteY22-6704" fmla="*/ 13317 h 21487"/>
                <a:gd name="connsiteX23-6705" fmla="*/ 21176 w 21594"/>
                <a:gd name="connsiteY23-6706" fmla="*/ 13317 h 21487"/>
                <a:gd name="connsiteX24-6707" fmla="*/ 21139 w 21594"/>
                <a:gd name="connsiteY24-6708" fmla="*/ 13380 h 21487"/>
                <a:gd name="connsiteX25-6709" fmla="*/ 21135 w 21594"/>
                <a:gd name="connsiteY25-6710" fmla="*/ 13523 h 21487"/>
                <a:gd name="connsiteX26-6711" fmla="*/ 21323 w 21594"/>
                <a:gd name="connsiteY26-6712" fmla="*/ 14703 h 21487"/>
                <a:gd name="connsiteX27-6713" fmla="*/ 21363 w 21594"/>
                <a:gd name="connsiteY27-6714" fmla="*/ 14780 h 21487"/>
                <a:gd name="connsiteX28-6715" fmla="*/ 21403 w 21594"/>
                <a:gd name="connsiteY28-6716" fmla="*/ 14703 h 21487"/>
                <a:gd name="connsiteX29-6717" fmla="*/ 21592 w 21594"/>
                <a:gd name="connsiteY29-6718" fmla="*/ 13519 h 21487"/>
                <a:gd name="connsiteX30-6719" fmla="*/ 21585 w 21594"/>
                <a:gd name="connsiteY30-6720" fmla="*/ 13377 h 21487"/>
                <a:gd name="connsiteX31-6721" fmla="*/ 21546 w 21594"/>
                <a:gd name="connsiteY31-6722" fmla="*/ 13316 h 21487"/>
                <a:gd name="connsiteX32-6723" fmla="*/ 21454 w 21594"/>
                <a:gd name="connsiteY32-6724" fmla="*/ 13316 h 21487"/>
                <a:gd name="connsiteX33-6725" fmla="*/ 21456 w 21594"/>
                <a:gd name="connsiteY33-6726" fmla="*/ 6046 h 21487"/>
                <a:gd name="connsiteX34-6727" fmla="*/ 19287 w 21594"/>
                <a:gd name="connsiteY34-6728" fmla="*/ 1 h 21487"/>
                <a:gd name="connsiteX35-6729" fmla="*/ 2387 w 21594"/>
                <a:gd name="connsiteY35-6730" fmla="*/ 8 h 21487"/>
                <a:gd name="connsiteX36-6731" fmla="*/ 135 w 21594"/>
                <a:gd name="connsiteY36-6732" fmla="*/ 6048 h 21487"/>
                <a:gd name="connsiteX37-6733" fmla="*/ 139 w 21594"/>
                <a:gd name="connsiteY37-6734" fmla="*/ 12147 h 21487"/>
                <a:gd name="connsiteX38-6735" fmla="*/ 246 w 21594"/>
                <a:gd name="connsiteY38-6736" fmla="*/ 12419 h 21487"/>
                <a:gd name="connsiteX39-6737" fmla="*/ 326 w 21594"/>
                <a:gd name="connsiteY39-6738" fmla="*/ 12147 h 21487"/>
                <a:gd name="connsiteX40-6739" fmla="*/ 327 w 21594"/>
                <a:gd name="connsiteY40-6740" fmla="*/ 6047 h 21487"/>
                <a:gd name="connsiteX41-6741" fmla="*/ 2368 w 21594"/>
                <a:gd name="connsiteY41-6742" fmla="*/ 543 h 21487"/>
                <a:gd name="connsiteX42-6743" fmla="*/ 4366 w 21594"/>
                <a:gd name="connsiteY42-6744" fmla="*/ 6049 h 21487"/>
                <a:gd name="connsiteX43-6745" fmla="*/ 4365 w 21594"/>
                <a:gd name="connsiteY43-6746" fmla="*/ 9349 h 21487"/>
                <a:gd name="connsiteX44-6747" fmla="*/ 4277 w 21594"/>
                <a:gd name="connsiteY44-6748" fmla="*/ 9349 h 21487"/>
                <a:gd name="connsiteX45-6749" fmla="*/ 4240 w 21594"/>
                <a:gd name="connsiteY45-6750" fmla="*/ 9412 h 21487"/>
                <a:gd name="connsiteX46-6751" fmla="*/ 4236 w 21594"/>
                <a:gd name="connsiteY46-6752" fmla="*/ 9555 h 21487"/>
                <a:gd name="connsiteX47-6753" fmla="*/ 4424 w 21594"/>
                <a:gd name="connsiteY47-6754" fmla="*/ 10735 h 21487"/>
                <a:gd name="connsiteX48-6755" fmla="*/ 4463 w 21594"/>
                <a:gd name="connsiteY48-6756" fmla="*/ 10812 h 21487"/>
                <a:gd name="connsiteX49-6757" fmla="*/ 4504 w 21594"/>
                <a:gd name="connsiteY49-6758" fmla="*/ 10735 h 21487"/>
                <a:gd name="connsiteX50-6759" fmla="*/ 4692 w 21594"/>
                <a:gd name="connsiteY50-6760" fmla="*/ 9551 h 21487"/>
                <a:gd name="connsiteX51-6761" fmla="*/ 4686 w 21594"/>
                <a:gd name="connsiteY51-6762" fmla="*/ 9409 h 21487"/>
                <a:gd name="connsiteX52-6763" fmla="*/ 4647 w 21594"/>
                <a:gd name="connsiteY52-6764" fmla="*/ 9348 h 21487"/>
                <a:gd name="connsiteX53-6765" fmla="*/ 4554 w 21594"/>
                <a:gd name="connsiteY53-6766" fmla="*/ 9348 h 21487"/>
                <a:gd name="connsiteX54-6767" fmla="*/ 4555 w 21594"/>
                <a:gd name="connsiteY54-6768" fmla="*/ 6053 h 21487"/>
                <a:gd name="connsiteX55-6769" fmla="*/ 2387 w 21594"/>
                <a:gd name="connsiteY55-6770" fmla="*/ 8 h 21487"/>
                <a:gd name="connsiteX56-6771" fmla="*/ 8681 w 21594"/>
                <a:gd name="connsiteY56-6772" fmla="*/ 10845 h 21487"/>
                <a:gd name="connsiteX57-6773" fmla="*/ 8641 w 21594"/>
                <a:gd name="connsiteY57-6774" fmla="*/ 10922 h 21487"/>
                <a:gd name="connsiteX58-6775" fmla="*/ 8452 w 21594"/>
                <a:gd name="connsiteY58-6776" fmla="*/ 12106 h 21487"/>
                <a:gd name="connsiteX59-6777" fmla="*/ 8459 w 21594"/>
                <a:gd name="connsiteY59-6778" fmla="*/ 12249 h 21487"/>
                <a:gd name="connsiteX60-6779" fmla="*/ 8498 w 21594"/>
                <a:gd name="connsiteY60-6780" fmla="*/ 12310 h 21487"/>
                <a:gd name="connsiteX61-6781" fmla="*/ 8591 w 21594"/>
                <a:gd name="connsiteY61-6782" fmla="*/ 12310 h 21487"/>
                <a:gd name="connsiteX62-6783" fmla="*/ 8590 w 21594"/>
                <a:gd name="connsiteY62-6784" fmla="*/ 15448 h 21487"/>
                <a:gd name="connsiteX63-6785" fmla="*/ 6549 w 21594"/>
                <a:gd name="connsiteY63-6786" fmla="*/ 20951 h 21487"/>
                <a:gd name="connsiteX64-6787" fmla="*/ 4551 w 21594"/>
                <a:gd name="connsiteY64-6788" fmla="*/ 15446 h 21487"/>
                <a:gd name="connsiteX65-6789" fmla="*/ 4552 w 21594"/>
                <a:gd name="connsiteY65-6790" fmla="*/ 12020 h 21487"/>
                <a:gd name="connsiteX66-6791" fmla="*/ 4472 w 21594"/>
                <a:gd name="connsiteY66-6792" fmla="*/ 11738 h 21487"/>
                <a:gd name="connsiteX67-6793" fmla="*/ 4363 w 21594"/>
                <a:gd name="connsiteY67-6794" fmla="*/ 12020 h 21487"/>
                <a:gd name="connsiteX68-6795" fmla="*/ 4362 w 21594"/>
                <a:gd name="connsiteY68-6796" fmla="*/ 15442 h 21487"/>
                <a:gd name="connsiteX69-6797" fmla="*/ 6530 w 21594"/>
                <a:gd name="connsiteY69-6798" fmla="*/ 21487 h 21487"/>
                <a:gd name="connsiteX70-6799" fmla="*/ 8782 w 21594"/>
                <a:gd name="connsiteY70-6800" fmla="*/ 15446 h 21487"/>
                <a:gd name="connsiteX71-6801" fmla="*/ 8780 w 21594"/>
                <a:gd name="connsiteY71-6802" fmla="*/ 12309 h 21487"/>
                <a:gd name="connsiteX72-6803" fmla="*/ 8868 w 21594"/>
                <a:gd name="connsiteY72-6804" fmla="*/ 12309 h 21487"/>
                <a:gd name="connsiteX73-6805" fmla="*/ 8905 w 21594"/>
                <a:gd name="connsiteY73-6806" fmla="*/ 12245 h 21487"/>
                <a:gd name="connsiteX74-6807" fmla="*/ 8909 w 21594"/>
                <a:gd name="connsiteY74-6808" fmla="*/ 12103 h 21487"/>
                <a:gd name="connsiteX75-6809" fmla="*/ 8721 w 21594"/>
                <a:gd name="connsiteY75-6810" fmla="*/ 10922 h 21487"/>
                <a:gd name="connsiteX76-6811" fmla="*/ 8681 w 21594"/>
                <a:gd name="connsiteY76-6812" fmla="*/ 10845 h 21487"/>
                <a:gd name="connsiteX77-6813" fmla="*/ 231 w 21594"/>
                <a:gd name="connsiteY77-6814" fmla="*/ 13316 h 21487"/>
                <a:gd name="connsiteX78-6815" fmla="*/ 191 w 21594"/>
                <a:gd name="connsiteY78-6816" fmla="*/ 13393 h 21487"/>
                <a:gd name="connsiteX79-6817" fmla="*/ 2 w 21594"/>
                <a:gd name="connsiteY79-6818" fmla="*/ 14577 h 21487"/>
                <a:gd name="connsiteX80-6819" fmla="*/ 9 w 21594"/>
                <a:gd name="connsiteY80-6820" fmla="*/ 14720 h 21487"/>
                <a:gd name="connsiteX81-6821" fmla="*/ 48 w 21594"/>
                <a:gd name="connsiteY81-6822" fmla="*/ 14780 h 21487"/>
                <a:gd name="connsiteX82-6823" fmla="*/ 137 w 21594"/>
                <a:gd name="connsiteY82-6824" fmla="*/ 14780 h 21487"/>
                <a:gd name="connsiteX83-6825" fmla="*/ 137 w 21594"/>
                <a:gd name="connsiteY83-6826" fmla="*/ 17618 h 21487"/>
                <a:gd name="connsiteX84-6827" fmla="*/ 143 w 21594"/>
                <a:gd name="connsiteY84-6828" fmla="*/ 17844 h 21487"/>
                <a:gd name="connsiteX85-6829" fmla="*/ 200 w 21594"/>
                <a:gd name="connsiteY85-6830" fmla="*/ 18000 h 21487"/>
                <a:gd name="connsiteX86-6831" fmla="*/ 232 w 21594"/>
                <a:gd name="connsiteY86-6832" fmla="*/ 18015 h 21487"/>
                <a:gd name="connsiteX87-6833" fmla="*/ 264 w 21594"/>
                <a:gd name="connsiteY87-6834" fmla="*/ 18000 h 21487"/>
                <a:gd name="connsiteX88-6835" fmla="*/ 321 w 21594"/>
                <a:gd name="connsiteY88-6836" fmla="*/ 17844 h 21487"/>
                <a:gd name="connsiteX89-6837" fmla="*/ 327 w 21594"/>
                <a:gd name="connsiteY89-6838" fmla="*/ 17618 h 21487"/>
                <a:gd name="connsiteX90-6839" fmla="*/ 327 w 21594"/>
                <a:gd name="connsiteY90-6840" fmla="*/ 14779 h 21487"/>
                <a:gd name="connsiteX91-6841" fmla="*/ 418 w 21594"/>
                <a:gd name="connsiteY91-6842" fmla="*/ 14779 h 21487"/>
                <a:gd name="connsiteX92-6843" fmla="*/ 455 w 21594"/>
                <a:gd name="connsiteY92-6844" fmla="*/ 14716 h 21487"/>
                <a:gd name="connsiteX93-6845" fmla="*/ 460 w 21594"/>
                <a:gd name="connsiteY93-6846" fmla="*/ 14573 h 21487"/>
                <a:gd name="connsiteX94-6847" fmla="*/ 271 w 21594"/>
                <a:gd name="connsiteY94-6848" fmla="*/ 13393 h 21487"/>
                <a:gd name="connsiteX95-6849" fmla="*/ 231 w 21594"/>
                <a:gd name="connsiteY95-6850" fmla="*/ 13316 h 21487"/>
                <a:gd name="connsiteX96-6851" fmla="*/ 232 w 21594"/>
                <a:gd name="connsiteY96-6852" fmla="*/ 18625 h 21487"/>
                <a:gd name="connsiteX97-6853" fmla="*/ 164 w 21594"/>
                <a:gd name="connsiteY97-6854" fmla="*/ 18703 h 21487"/>
                <a:gd name="connsiteX98-6855" fmla="*/ 164 w 21594"/>
                <a:gd name="connsiteY98-6856" fmla="*/ 19073 h 21487"/>
                <a:gd name="connsiteX99-6857" fmla="*/ 299 w 21594"/>
                <a:gd name="connsiteY99-6858" fmla="*/ 19073 h 21487"/>
                <a:gd name="connsiteX100-6859" fmla="*/ 299 w 21594"/>
                <a:gd name="connsiteY100-6860" fmla="*/ 18703 h 21487"/>
                <a:gd name="connsiteX101-6861" fmla="*/ 232 w 21594"/>
                <a:gd name="connsiteY101-6862" fmla="*/ 18625 h 21487"/>
                <a:gd name="connsiteX102-6863" fmla="*/ 232 w 21594"/>
                <a:gd name="connsiteY102-6864" fmla="*/ 19748 h 21487"/>
                <a:gd name="connsiteX103-6865" fmla="*/ 164 w 21594"/>
                <a:gd name="connsiteY103-6866" fmla="*/ 19826 h 21487"/>
                <a:gd name="connsiteX104-6867" fmla="*/ 164 w 21594"/>
                <a:gd name="connsiteY104-6868" fmla="*/ 20196 h 21487"/>
                <a:gd name="connsiteX105-6869" fmla="*/ 300 w 21594"/>
                <a:gd name="connsiteY105-6870" fmla="*/ 20196 h 21487"/>
                <a:gd name="connsiteX106-6871" fmla="*/ 300 w 21594"/>
                <a:gd name="connsiteY106-6872" fmla="*/ 19826 h 21487"/>
                <a:gd name="connsiteX107-6873" fmla="*/ 232 w 21594"/>
                <a:gd name="connsiteY107-6874" fmla="*/ 19748 h 21487"/>
                <a:gd name="connsiteX0-6875" fmla="*/ 10842 w 21594"/>
                <a:gd name="connsiteY0-6876" fmla="*/ 1 h 21487"/>
                <a:gd name="connsiteX1-6877" fmla="*/ 8590 w 21594"/>
                <a:gd name="connsiteY1-6878" fmla="*/ 6041 h 21487"/>
                <a:gd name="connsiteX2-6879" fmla="*/ 8592 w 21594"/>
                <a:gd name="connsiteY2-6880" fmla="*/ 9347 h 21487"/>
                <a:gd name="connsiteX3-6881" fmla="*/ 8592 w 21594"/>
                <a:gd name="connsiteY3-6882" fmla="*/ 9347 h 21487"/>
                <a:gd name="connsiteX4-6883" fmla="*/ 8592 w 21594"/>
                <a:gd name="connsiteY4-6884" fmla="*/ 9457 h 21487"/>
                <a:gd name="connsiteX5-6885" fmla="*/ 8700 w 21594"/>
                <a:gd name="connsiteY5-6886" fmla="*/ 9735 h 21487"/>
                <a:gd name="connsiteX6-6887" fmla="*/ 8781 w 21594"/>
                <a:gd name="connsiteY6-6888" fmla="*/ 9457 h 21487"/>
                <a:gd name="connsiteX7-6889" fmla="*/ 8782 w 21594"/>
                <a:gd name="connsiteY7-6890" fmla="*/ 6040 h 21487"/>
                <a:gd name="connsiteX8-6891" fmla="*/ 10823 w 21594"/>
                <a:gd name="connsiteY8-6892" fmla="*/ 536 h 21487"/>
                <a:gd name="connsiteX9-6893" fmla="*/ 12821 w 21594"/>
                <a:gd name="connsiteY9-6894" fmla="*/ 6042 h 21487"/>
                <a:gd name="connsiteX10-6895" fmla="*/ 13142 w 21594"/>
                <a:gd name="connsiteY10-6896" fmla="*/ 9551 h 21487"/>
                <a:gd name="connsiteX11-6897" fmla="*/ 13011 w 21594"/>
                <a:gd name="connsiteY11-6898" fmla="*/ 6046 h 21487"/>
                <a:gd name="connsiteX12-6899" fmla="*/ 10842 w 21594"/>
                <a:gd name="connsiteY12-6900" fmla="*/ 1 h 21487"/>
                <a:gd name="connsiteX13-6901" fmla="*/ 19287 w 21594"/>
                <a:gd name="connsiteY13-6902" fmla="*/ 1 h 21487"/>
                <a:gd name="connsiteX14-6903" fmla="*/ 17035 w 21594"/>
                <a:gd name="connsiteY14-6904" fmla="*/ 6041 h 21487"/>
                <a:gd name="connsiteX15-6905" fmla="*/ 17039 w 21594"/>
                <a:gd name="connsiteY15-6906" fmla="*/ 9457 h 21487"/>
                <a:gd name="connsiteX16-6907" fmla="*/ 17132 w 21594"/>
                <a:gd name="connsiteY16-6908" fmla="*/ 9748 h 21487"/>
                <a:gd name="connsiteX17-6909" fmla="*/ 17232 w 21594"/>
                <a:gd name="connsiteY17-6910" fmla="*/ 9457 h 21487"/>
                <a:gd name="connsiteX18-6911" fmla="*/ 17227 w 21594"/>
                <a:gd name="connsiteY18-6912" fmla="*/ 6040 h 21487"/>
                <a:gd name="connsiteX19-6913" fmla="*/ 19269 w 21594"/>
                <a:gd name="connsiteY19-6914" fmla="*/ 536 h 21487"/>
                <a:gd name="connsiteX20-6915" fmla="*/ 21267 w 21594"/>
                <a:gd name="connsiteY20-6916" fmla="*/ 6042 h 21487"/>
                <a:gd name="connsiteX21-6917" fmla="*/ 21271 w 21594"/>
                <a:gd name="connsiteY21-6918" fmla="*/ 13317 h 21487"/>
                <a:gd name="connsiteX22-6919" fmla="*/ 21176 w 21594"/>
                <a:gd name="connsiteY22-6920" fmla="*/ 13317 h 21487"/>
                <a:gd name="connsiteX23-6921" fmla="*/ 21139 w 21594"/>
                <a:gd name="connsiteY23-6922" fmla="*/ 13380 h 21487"/>
                <a:gd name="connsiteX24-6923" fmla="*/ 21135 w 21594"/>
                <a:gd name="connsiteY24-6924" fmla="*/ 13523 h 21487"/>
                <a:gd name="connsiteX25-6925" fmla="*/ 21323 w 21594"/>
                <a:gd name="connsiteY25-6926" fmla="*/ 14703 h 21487"/>
                <a:gd name="connsiteX26-6927" fmla="*/ 21363 w 21594"/>
                <a:gd name="connsiteY26-6928" fmla="*/ 14780 h 21487"/>
                <a:gd name="connsiteX27-6929" fmla="*/ 21403 w 21594"/>
                <a:gd name="connsiteY27-6930" fmla="*/ 14703 h 21487"/>
                <a:gd name="connsiteX28-6931" fmla="*/ 21592 w 21594"/>
                <a:gd name="connsiteY28-6932" fmla="*/ 13519 h 21487"/>
                <a:gd name="connsiteX29-6933" fmla="*/ 21585 w 21594"/>
                <a:gd name="connsiteY29-6934" fmla="*/ 13377 h 21487"/>
                <a:gd name="connsiteX30-6935" fmla="*/ 21546 w 21594"/>
                <a:gd name="connsiteY30-6936" fmla="*/ 13316 h 21487"/>
                <a:gd name="connsiteX31-6937" fmla="*/ 21454 w 21594"/>
                <a:gd name="connsiteY31-6938" fmla="*/ 13316 h 21487"/>
                <a:gd name="connsiteX32-6939" fmla="*/ 21456 w 21594"/>
                <a:gd name="connsiteY32-6940" fmla="*/ 6046 h 21487"/>
                <a:gd name="connsiteX33-6941" fmla="*/ 19287 w 21594"/>
                <a:gd name="connsiteY33-6942" fmla="*/ 1 h 21487"/>
                <a:gd name="connsiteX34-6943" fmla="*/ 2387 w 21594"/>
                <a:gd name="connsiteY34-6944" fmla="*/ 8 h 21487"/>
                <a:gd name="connsiteX35-6945" fmla="*/ 135 w 21594"/>
                <a:gd name="connsiteY35-6946" fmla="*/ 6048 h 21487"/>
                <a:gd name="connsiteX36-6947" fmla="*/ 139 w 21594"/>
                <a:gd name="connsiteY36-6948" fmla="*/ 12147 h 21487"/>
                <a:gd name="connsiteX37-6949" fmla="*/ 246 w 21594"/>
                <a:gd name="connsiteY37-6950" fmla="*/ 12419 h 21487"/>
                <a:gd name="connsiteX38-6951" fmla="*/ 326 w 21594"/>
                <a:gd name="connsiteY38-6952" fmla="*/ 12147 h 21487"/>
                <a:gd name="connsiteX39-6953" fmla="*/ 327 w 21594"/>
                <a:gd name="connsiteY39-6954" fmla="*/ 6047 h 21487"/>
                <a:gd name="connsiteX40-6955" fmla="*/ 2368 w 21594"/>
                <a:gd name="connsiteY40-6956" fmla="*/ 543 h 21487"/>
                <a:gd name="connsiteX41-6957" fmla="*/ 4366 w 21594"/>
                <a:gd name="connsiteY41-6958" fmla="*/ 6049 h 21487"/>
                <a:gd name="connsiteX42-6959" fmla="*/ 4365 w 21594"/>
                <a:gd name="connsiteY42-6960" fmla="*/ 9349 h 21487"/>
                <a:gd name="connsiteX43-6961" fmla="*/ 4277 w 21594"/>
                <a:gd name="connsiteY43-6962" fmla="*/ 9349 h 21487"/>
                <a:gd name="connsiteX44-6963" fmla="*/ 4240 w 21594"/>
                <a:gd name="connsiteY44-6964" fmla="*/ 9412 h 21487"/>
                <a:gd name="connsiteX45-6965" fmla="*/ 4236 w 21594"/>
                <a:gd name="connsiteY45-6966" fmla="*/ 9555 h 21487"/>
                <a:gd name="connsiteX46-6967" fmla="*/ 4424 w 21594"/>
                <a:gd name="connsiteY46-6968" fmla="*/ 10735 h 21487"/>
                <a:gd name="connsiteX47-6969" fmla="*/ 4463 w 21594"/>
                <a:gd name="connsiteY47-6970" fmla="*/ 10812 h 21487"/>
                <a:gd name="connsiteX48-6971" fmla="*/ 4504 w 21594"/>
                <a:gd name="connsiteY48-6972" fmla="*/ 10735 h 21487"/>
                <a:gd name="connsiteX49-6973" fmla="*/ 4692 w 21594"/>
                <a:gd name="connsiteY49-6974" fmla="*/ 9551 h 21487"/>
                <a:gd name="connsiteX50-6975" fmla="*/ 4686 w 21594"/>
                <a:gd name="connsiteY50-6976" fmla="*/ 9409 h 21487"/>
                <a:gd name="connsiteX51-6977" fmla="*/ 4647 w 21594"/>
                <a:gd name="connsiteY51-6978" fmla="*/ 9348 h 21487"/>
                <a:gd name="connsiteX52-6979" fmla="*/ 4554 w 21594"/>
                <a:gd name="connsiteY52-6980" fmla="*/ 9348 h 21487"/>
                <a:gd name="connsiteX53-6981" fmla="*/ 4555 w 21594"/>
                <a:gd name="connsiteY53-6982" fmla="*/ 6053 h 21487"/>
                <a:gd name="connsiteX54-6983" fmla="*/ 2387 w 21594"/>
                <a:gd name="connsiteY54-6984" fmla="*/ 8 h 21487"/>
                <a:gd name="connsiteX55-6985" fmla="*/ 8681 w 21594"/>
                <a:gd name="connsiteY55-6986" fmla="*/ 10845 h 21487"/>
                <a:gd name="connsiteX56-6987" fmla="*/ 8641 w 21594"/>
                <a:gd name="connsiteY56-6988" fmla="*/ 10922 h 21487"/>
                <a:gd name="connsiteX57-6989" fmla="*/ 8452 w 21594"/>
                <a:gd name="connsiteY57-6990" fmla="*/ 12106 h 21487"/>
                <a:gd name="connsiteX58-6991" fmla="*/ 8459 w 21594"/>
                <a:gd name="connsiteY58-6992" fmla="*/ 12249 h 21487"/>
                <a:gd name="connsiteX59-6993" fmla="*/ 8498 w 21594"/>
                <a:gd name="connsiteY59-6994" fmla="*/ 12310 h 21487"/>
                <a:gd name="connsiteX60-6995" fmla="*/ 8591 w 21594"/>
                <a:gd name="connsiteY60-6996" fmla="*/ 12310 h 21487"/>
                <a:gd name="connsiteX61-6997" fmla="*/ 8590 w 21594"/>
                <a:gd name="connsiteY61-6998" fmla="*/ 15448 h 21487"/>
                <a:gd name="connsiteX62-6999" fmla="*/ 6549 w 21594"/>
                <a:gd name="connsiteY62-7000" fmla="*/ 20951 h 21487"/>
                <a:gd name="connsiteX63-7001" fmla="*/ 4551 w 21594"/>
                <a:gd name="connsiteY63-7002" fmla="*/ 15446 h 21487"/>
                <a:gd name="connsiteX64-7003" fmla="*/ 4552 w 21594"/>
                <a:gd name="connsiteY64-7004" fmla="*/ 12020 h 21487"/>
                <a:gd name="connsiteX65-7005" fmla="*/ 4472 w 21594"/>
                <a:gd name="connsiteY65-7006" fmla="*/ 11738 h 21487"/>
                <a:gd name="connsiteX66-7007" fmla="*/ 4363 w 21594"/>
                <a:gd name="connsiteY66-7008" fmla="*/ 12020 h 21487"/>
                <a:gd name="connsiteX67-7009" fmla="*/ 4362 w 21594"/>
                <a:gd name="connsiteY67-7010" fmla="*/ 15442 h 21487"/>
                <a:gd name="connsiteX68-7011" fmla="*/ 6530 w 21594"/>
                <a:gd name="connsiteY68-7012" fmla="*/ 21487 h 21487"/>
                <a:gd name="connsiteX69-7013" fmla="*/ 8782 w 21594"/>
                <a:gd name="connsiteY69-7014" fmla="*/ 15446 h 21487"/>
                <a:gd name="connsiteX70-7015" fmla="*/ 8780 w 21594"/>
                <a:gd name="connsiteY70-7016" fmla="*/ 12309 h 21487"/>
                <a:gd name="connsiteX71-7017" fmla="*/ 8868 w 21594"/>
                <a:gd name="connsiteY71-7018" fmla="*/ 12309 h 21487"/>
                <a:gd name="connsiteX72-7019" fmla="*/ 8905 w 21594"/>
                <a:gd name="connsiteY72-7020" fmla="*/ 12245 h 21487"/>
                <a:gd name="connsiteX73-7021" fmla="*/ 8909 w 21594"/>
                <a:gd name="connsiteY73-7022" fmla="*/ 12103 h 21487"/>
                <a:gd name="connsiteX74-7023" fmla="*/ 8721 w 21594"/>
                <a:gd name="connsiteY74-7024" fmla="*/ 10922 h 21487"/>
                <a:gd name="connsiteX75-7025" fmla="*/ 8681 w 21594"/>
                <a:gd name="connsiteY75-7026" fmla="*/ 10845 h 21487"/>
                <a:gd name="connsiteX76-7027" fmla="*/ 231 w 21594"/>
                <a:gd name="connsiteY76-7028" fmla="*/ 13316 h 21487"/>
                <a:gd name="connsiteX77-7029" fmla="*/ 191 w 21594"/>
                <a:gd name="connsiteY77-7030" fmla="*/ 13393 h 21487"/>
                <a:gd name="connsiteX78-7031" fmla="*/ 2 w 21594"/>
                <a:gd name="connsiteY78-7032" fmla="*/ 14577 h 21487"/>
                <a:gd name="connsiteX79-7033" fmla="*/ 9 w 21594"/>
                <a:gd name="connsiteY79-7034" fmla="*/ 14720 h 21487"/>
                <a:gd name="connsiteX80-7035" fmla="*/ 48 w 21594"/>
                <a:gd name="connsiteY80-7036" fmla="*/ 14780 h 21487"/>
                <a:gd name="connsiteX81-7037" fmla="*/ 137 w 21594"/>
                <a:gd name="connsiteY81-7038" fmla="*/ 14780 h 21487"/>
                <a:gd name="connsiteX82-7039" fmla="*/ 137 w 21594"/>
                <a:gd name="connsiteY82-7040" fmla="*/ 17618 h 21487"/>
                <a:gd name="connsiteX83-7041" fmla="*/ 143 w 21594"/>
                <a:gd name="connsiteY83-7042" fmla="*/ 17844 h 21487"/>
                <a:gd name="connsiteX84-7043" fmla="*/ 200 w 21594"/>
                <a:gd name="connsiteY84-7044" fmla="*/ 18000 h 21487"/>
                <a:gd name="connsiteX85-7045" fmla="*/ 232 w 21594"/>
                <a:gd name="connsiteY85-7046" fmla="*/ 18015 h 21487"/>
                <a:gd name="connsiteX86-7047" fmla="*/ 264 w 21594"/>
                <a:gd name="connsiteY86-7048" fmla="*/ 18000 h 21487"/>
                <a:gd name="connsiteX87-7049" fmla="*/ 321 w 21594"/>
                <a:gd name="connsiteY87-7050" fmla="*/ 17844 h 21487"/>
                <a:gd name="connsiteX88-7051" fmla="*/ 327 w 21594"/>
                <a:gd name="connsiteY88-7052" fmla="*/ 17618 h 21487"/>
                <a:gd name="connsiteX89-7053" fmla="*/ 327 w 21594"/>
                <a:gd name="connsiteY89-7054" fmla="*/ 14779 h 21487"/>
                <a:gd name="connsiteX90-7055" fmla="*/ 418 w 21594"/>
                <a:gd name="connsiteY90-7056" fmla="*/ 14779 h 21487"/>
                <a:gd name="connsiteX91-7057" fmla="*/ 455 w 21594"/>
                <a:gd name="connsiteY91-7058" fmla="*/ 14716 h 21487"/>
                <a:gd name="connsiteX92-7059" fmla="*/ 460 w 21594"/>
                <a:gd name="connsiteY92-7060" fmla="*/ 14573 h 21487"/>
                <a:gd name="connsiteX93-7061" fmla="*/ 271 w 21594"/>
                <a:gd name="connsiteY93-7062" fmla="*/ 13393 h 21487"/>
                <a:gd name="connsiteX94-7063" fmla="*/ 231 w 21594"/>
                <a:gd name="connsiteY94-7064" fmla="*/ 13316 h 21487"/>
                <a:gd name="connsiteX95-7065" fmla="*/ 232 w 21594"/>
                <a:gd name="connsiteY95-7066" fmla="*/ 18625 h 21487"/>
                <a:gd name="connsiteX96-7067" fmla="*/ 164 w 21594"/>
                <a:gd name="connsiteY96-7068" fmla="*/ 18703 h 21487"/>
                <a:gd name="connsiteX97-7069" fmla="*/ 164 w 21594"/>
                <a:gd name="connsiteY97-7070" fmla="*/ 19073 h 21487"/>
                <a:gd name="connsiteX98-7071" fmla="*/ 299 w 21594"/>
                <a:gd name="connsiteY98-7072" fmla="*/ 19073 h 21487"/>
                <a:gd name="connsiteX99-7073" fmla="*/ 299 w 21594"/>
                <a:gd name="connsiteY99-7074" fmla="*/ 18703 h 21487"/>
                <a:gd name="connsiteX100-7075" fmla="*/ 232 w 21594"/>
                <a:gd name="connsiteY100-7076" fmla="*/ 18625 h 21487"/>
                <a:gd name="connsiteX101-7077" fmla="*/ 232 w 21594"/>
                <a:gd name="connsiteY101-7078" fmla="*/ 19748 h 21487"/>
                <a:gd name="connsiteX102-7079" fmla="*/ 164 w 21594"/>
                <a:gd name="connsiteY102-7080" fmla="*/ 19826 h 21487"/>
                <a:gd name="connsiteX103-7081" fmla="*/ 164 w 21594"/>
                <a:gd name="connsiteY103-7082" fmla="*/ 20196 h 21487"/>
                <a:gd name="connsiteX104-7083" fmla="*/ 300 w 21594"/>
                <a:gd name="connsiteY104-7084" fmla="*/ 20196 h 21487"/>
                <a:gd name="connsiteX105-7085" fmla="*/ 300 w 21594"/>
                <a:gd name="connsiteY105-7086" fmla="*/ 19826 h 21487"/>
                <a:gd name="connsiteX106-7087" fmla="*/ 232 w 21594"/>
                <a:gd name="connsiteY106-7088" fmla="*/ 19748 h 21487"/>
                <a:gd name="connsiteX0-7089" fmla="*/ 10842 w 21594"/>
                <a:gd name="connsiteY0-7090" fmla="*/ 1 h 21487"/>
                <a:gd name="connsiteX1-7091" fmla="*/ 8590 w 21594"/>
                <a:gd name="connsiteY1-7092" fmla="*/ 6041 h 21487"/>
                <a:gd name="connsiteX2-7093" fmla="*/ 8592 w 21594"/>
                <a:gd name="connsiteY2-7094" fmla="*/ 9347 h 21487"/>
                <a:gd name="connsiteX3-7095" fmla="*/ 8592 w 21594"/>
                <a:gd name="connsiteY3-7096" fmla="*/ 9347 h 21487"/>
                <a:gd name="connsiteX4-7097" fmla="*/ 8592 w 21594"/>
                <a:gd name="connsiteY4-7098" fmla="*/ 9457 h 21487"/>
                <a:gd name="connsiteX5-7099" fmla="*/ 8700 w 21594"/>
                <a:gd name="connsiteY5-7100" fmla="*/ 9735 h 21487"/>
                <a:gd name="connsiteX6-7101" fmla="*/ 8781 w 21594"/>
                <a:gd name="connsiteY6-7102" fmla="*/ 9457 h 21487"/>
                <a:gd name="connsiteX7-7103" fmla="*/ 8782 w 21594"/>
                <a:gd name="connsiteY7-7104" fmla="*/ 6040 h 21487"/>
                <a:gd name="connsiteX8-7105" fmla="*/ 10823 w 21594"/>
                <a:gd name="connsiteY8-7106" fmla="*/ 536 h 21487"/>
                <a:gd name="connsiteX9-7107" fmla="*/ 12821 w 21594"/>
                <a:gd name="connsiteY9-7108" fmla="*/ 6042 h 21487"/>
                <a:gd name="connsiteX10-7109" fmla="*/ 13011 w 21594"/>
                <a:gd name="connsiteY10-7110" fmla="*/ 6046 h 21487"/>
                <a:gd name="connsiteX11-7111" fmla="*/ 10842 w 21594"/>
                <a:gd name="connsiteY11-7112" fmla="*/ 1 h 21487"/>
                <a:gd name="connsiteX12-7113" fmla="*/ 19287 w 21594"/>
                <a:gd name="connsiteY12-7114" fmla="*/ 1 h 21487"/>
                <a:gd name="connsiteX13-7115" fmla="*/ 17035 w 21594"/>
                <a:gd name="connsiteY13-7116" fmla="*/ 6041 h 21487"/>
                <a:gd name="connsiteX14-7117" fmla="*/ 17039 w 21594"/>
                <a:gd name="connsiteY14-7118" fmla="*/ 9457 h 21487"/>
                <a:gd name="connsiteX15-7119" fmla="*/ 17132 w 21594"/>
                <a:gd name="connsiteY15-7120" fmla="*/ 9748 h 21487"/>
                <a:gd name="connsiteX16-7121" fmla="*/ 17232 w 21594"/>
                <a:gd name="connsiteY16-7122" fmla="*/ 9457 h 21487"/>
                <a:gd name="connsiteX17-7123" fmla="*/ 17227 w 21594"/>
                <a:gd name="connsiteY17-7124" fmla="*/ 6040 h 21487"/>
                <a:gd name="connsiteX18-7125" fmla="*/ 19269 w 21594"/>
                <a:gd name="connsiteY18-7126" fmla="*/ 536 h 21487"/>
                <a:gd name="connsiteX19-7127" fmla="*/ 21267 w 21594"/>
                <a:gd name="connsiteY19-7128" fmla="*/ 6042 h 21487"/>
                <a:gd name="connsiteX20-7129" fmla="*/ 21271 w 21594"/>
                <a:gd name="connsiteY20-7130" fmla="*/ 13317 h 21487"/>
                <a:gd name="connsiteX21-7131" fmla="*/ 21176 w 21594"/>
                <a:gd name="connsiteY21-7132" fmla="*/ 13317 h 21487"/>
                <a:gd name="connsiteX22-7133" fmla="*/ 21139 w 21594"/>
                <a:gd name="connsiteY22-7134" fmla="*/ 13380 h 21487"/>
                <a:gd name="connsiteX23-7135" fmla="*/ 21135 w 21594"/>
                <a:gd name="connsiteY23-7136" fmla="*/ 13523 h 21487"/>
                <a:gd name="connsiteX24-7137" fmla="*/ 21323 w 21594"/>
                <a:gd name="connsiteY24-7138" fmla="*/ 14703 h 21487"/>
                <a:gd name="connsiteX25-7139" fmla="*/ 21363 w 21594"/>
                <a:gd name="connsiteY25-7140" fmla="*/ 14780 h 21487"/>
                <a:gd name="connsiteX26-7141" fmla="*/ 21403 w 21594"/>
                <a:gd name="connsiteY26-7142" fmla="*/ 14703 h 21487"/>
                <a:gd name="connsiteX27-7143" fmla="*/ 21592 w 21594"/>
                <a:gd name="connsiteY27-7144" fmla="*/ 13519 h 21487"/>
                <a:gd name="connsiteX28-7145" fmla="*/ 21585 w 21594"/>
                <a:gd name="connsiteY28-7146" fmla="*/ 13377 h 21487"/>
                <a:gd name="connsiteX29-7147" fmla="*/ 21546 w 21594"/>
                <a:gd name="connsiteY29-7148" fmla="*/ 13316 h 21487"/>
                <a:gd name="connsiteX30-7149" fmla="*/ 21454 w 21594"/>
                <a:gd name="connsiteY30-7150" fmla="*/ 13316 h 21487"/>
                <a:gd name="connsiteX31-7151" fmla="*/ 21456 w 21594"/>
                <a:gd name="connsiteY31-7152" fmla="*/ 6046 h 21487"/>
                <a:gd name="connsiteX32-7153" fmla="*/ 19287 w 21594"/>
                <a:gd name="connsiteY32-7154" fmla="*/ 1 h 21487"/>
                <a:gd name="connsiteX33-7155" fmla="*/ 2387 w 21594"/>
                <a:gd name="connsiteY33-7156" fmla="*/ 8 h 21487"/>
                <a:gd name="connsiteX34-7157" fmla="*/ 135 w 21594"/>
                <a:gd name="connsiteY34-7158" fmla="*/ 6048 h 21487"/>
                <a:gd name="connsiteX35-7159" fmla="*/ 139 w 21594"/>
                <a:gd name="connsiteY35-7160" fmla="*/ 12147 h 21487"/>
                <a:gd name="connsiteX36-7161" fmla="*/ 246 w 21594"/>
                <a:gd name="connsiteY36-7162" fmla="*/ 12419 h 21487"/>
                <a:gd name="connsiteX37-7163" fmla="*/ 326 w 21594"/>
                <a:gd name="connsiteY37-7164" fmla="*/ 12147 h 21487"/>
                <a:gd name="connsiteX38-7165" fmla="*/ 327 w 21594"/>
                <a:gd name="connsiteY38-7166" fmla="*/ 6047 h 21487"/>
                <a:gd name="connsiteX39-7167" fmla="*/ 2368 w 21594"/>
                <a:gd name="connsiteY39-7168" fmla="*/ 543 h 21487"/>
                <a:gd name="connsiteX40-7169" fmla="*/ 4366 w 21594"/>
                <a:gd name="connsiteY40-7170" fmla="*/ 6049 h 21487"/>
                <a:gd name="connsiteX41-7171" fmla="*/ 4365 w 21594"/>
                <a:gd name="connsiteY41-7172" fmla="*/ 9349 h 21487"/>
                <a:gd name="connsiteX42-7173" fmla="*/ 4277 w 21594"/>
                <a:gd name="connsiteY42-7174" fmla="*/ 9349 h 21487"/>
                <a:gd name="connsiteX43-7175" fmla="*/ 4240 w 21594"/>
                <a:gd name="connsiteY43-7176" fmla="*/ 9412 h 21487"/>
                <a:gd name="connsiteX44-7177" fmla="*/ 4236 w 21594"/>
                <a:gd name="connsiteY44-7178" fmla="*/ 9555 h 21487"/>
                <a:gd name="connsiteX45-7179" fmla="*/ 4424 w 21594"/>
                <a:gd name="connsiteY45-7180" fmla="*/ 10735 h 21487"/>
                <a:gd name="connsiteX46-7181" fmla="*/ 4463 w 21594"/>
                <a:gd name="connsiteY46-7182" fmla="*/ 10812 h 21487"/>
                <a:gd name="connsiteX47-7183" fmla="*/ 4504 w 21594"/>
                <a:gd name="connsiteY47-7184" fmla="*/ 10735 h 21487"/>
                <a:gd name="connsiteX48-7185" fmla="*/ 4692 w 21594"/>
                <a:gd name="connsiteY48-7186" fmla="*/ 9551 h 21487"/>
                <a:gd name="connsiteX49-7187" fmla="*/ 4686 w 21594"/>
                <a:gd name="connsiteY49-7188" fmla="*/ 9409 h 21487"/>
                <a:gd name="connsiteX50-7189" fmla="*/ 4647 w 21594"/>
                <a:gd name="connsiteY50-7190" fmla="*/ 9348 h 21487"/>
                <a:gd name="connsiteX51-7191" fmla="*/ 4554 w 21594"/>
                <a:gd name="connsiteY51-7192" fmla="*/ 9348 h 21487"/>
                <a:gd name="connsiteX52-7193" fmla="*/ 4555 w 21594"/>
                <a:gd name="connsiteY52-7194" fmla="*/ 6053 h 21487"/>
                <a:gd name="connsiteX53-7195" fmla="*/ 2387 w 21594"/>
                <a:gd name="connsiteY53-7196" fmla="*/ 8 h 21487"/>
                <a:gd name="connsiteX54-7197" fmla="*/ 8681 w 21594"/>
                <a:gd name="connsiteY54-7198" fmla="*/ 10845 h 21487"/>
                <a:gd name="connsiteX55-7199" fmla="*/ 8641 w 21594"/>
                <a:gd name="connsiteY55-7200" fmla="*/ 10922 h 21487"/>
                <a:gd name="connsiteX56-7201" fmla="*/ 8452 w 21594"/>
                <a:gd name="connsiteY56-7202" fmla="*/ 12106 h 21487"/>
                <a:gd name="connsiteX57-7203" fmla="*/ 8459 w 21594"/>
                <a:gd name="connsiteY57-7204" fmla="*/ 12249 h 21487"/>
                <a:gd name="connsiteX58-7205" fmla="*/ 8498 w 21594"/>
                <a:gd name="connsiteY58-7206" fmla="*/ 12310 h 21487"/>
                <a:gd name="connsiteX59-7207" fmla="*/ 8591 w 21594"/>
                <a:gd name="connsiteY59-7208" fmla="*/ 12310 h 21487"/>
                <a:gd name="connsiteX60-7209" fmla="*/ 8590 w 21594"/>
                <a:gd name="connsiteY60-7210" fmla="*/ 15448 h 21487"/>
                <a:gd name="connsiteX61-7211" fmla="*/ 6549 w 21594"/>
                <a:gd name="connsiteY61-7212" fmla="*/ 20951 h 21487"/>
                <a:gd name="connsiteX62-7213" fmla="*/ 4551 w 21594"/>
                <a:gd name="connsiteY62-7214" fmla="*/ 15446 h 21487"/>
                <a:gd name="connsiteX63-7215" fmla="*/ 4552 w 21594"/>
                <a:gd name="connsiteY63-7216" fmla="*/ 12020 h 21487"/>
                <a:gd name="connsiteX64-7217" fmla="*/ 4472 w 21594"/>
                <a:gd name="connsiteY64-7218" fmla="*/ 11738 h 21487"/>
                <a:gd name="connsiteX65-7219" fmla="*/ 4363 w 21594"/>
                <a:gd name="connsiteY65-7220" fmla="*/ 12020 h 21487"/>
                <a:gd name="connsiteX66-7221" fmla="*/ 4362 w 21594"/>
                <a:gd name="connsiteY66-7222" fmla="*/ 15442 h 21487"/>
                <a:gd name="connsiteX67-7223" fmla="*/ 6530 w 21594"/>
                <a:gd name="connsiteY67-7224" fmla="*/ 21487 h 21487"/>
                <a:gd name="connsiteX68-7225" fmla="*/ 8782 w 21594"/>
                <a:gd name="connsiteY68-7226" fmla="*/ 15446 h 21487"/>
                <a:gd name="connsiteX69-7227" fmla="*/ 8780 w 21594"/>
                <a:gd name="connsiteY69-7228" fmla="*/ 12309 h 21487"/>
                <a:gd name="connsiteX70-7229" fmla="*/ 8868 w 21594"/>
                <a:gd name="connsiteY70-7230" fmla="*/ 12309 h 21487"/>
                <a:gd name="connsiteX71-7231" fmla="*/ 8905 w 21594"/>
                <a:gd name="connsiteY71-7232" fmla="*/ 12245 h 21487"/>
                <a:gd name="connsiteX72-7233" fmla="*/ 8909 w 21594"/>
                <a:gd name="connsiteY72-7234" fmla="*/ 12103 h 21487"/>
                <a:gd name="connsiteX73-7235" fmla="*/ 8721 w 21594"/>
                <a:gd name="connsiteY73-7236" fmla="*/ 10922 h 21487"/>
                <a:gd name="connsiteX74-7237" fmla="*/ 8681 w 21594"/>
                <a:gd name="connsiteY74-7238" fmla="*/ 10845 h 21487"/>
                <a:gd name="connsiteX75-7239" fmla="*/ 231 w 21594"/>
                <a:gd name="connsiteY75-7240" fmla="*/ 13316 h 21487"/>
                <a:gd name="connsiteX76-7241" fmla="*/ 191 w 21594"/>
                <a:gd name="connsiteY76-7242" fmla="*/ 13393 h 21487"/>
                <a:gd name="connsiteX77-7243" fmla="*/ 2 w 21594"/>
                <a:gd name="connsiteY77-7244" fmla="*/ 14577 h 21487"/>
                <a:gd name="connsiteX78-7245" fmla="*/ 9 w 21594"/>
                <a:gd name="connsiteY78-7246" fmla="*/ 14720 h 21487"/>
                <a:gd name="connsiteX79-7247" fmla="*/ 48 w 21594"/>
                <a:gd name="connsiteY79-7248" fmla="*/ 14780 h 21487"/>
                <a:gd name="connsiteX80-7249" fmla="*/ 137 w 21594"/>
                <a:gd name="connsiteY80-7250" fmla="*/ 14780 h 21487"/>
                <a:gd name="connsiteX81-7251" fmla="*/ 137 w 21594"/>
                <a:gd name="connsiteY81-7252" fmla="*/ 17618 h 21487"/>
                <a:gd name="connsiteX82-7253" fmla="*/ 143 w 21594"/>
                <a:gd name="connsiteY82-7254" fmla="*/ 17844 h 21487"/>
                <a:gd name="connsiteX83-7255" fmla="*/ 200 w 21594"/>
                <a:gd name="connsiteY83-7256" fmla="*/ 18000 h 21487"/>
                <a:gd name="connsiteX84-7257" fmla="*/ 232 w 21594"/>
                <a:gd name="connsiteY84-7258" fmla="*/ 18015 h 21487"/>
                <a:gd name="connsiteX85-7259" fmla="*/ 264 w 21594"/>
                <a:gd name="connsiteY85-7260" fmla="*/ 18000 h 21487"/>
                <a:gd name="connsiteX86-7261" fmla="*/ 321 w 21594"/>
                <a:gd name="connsiteY86-7262" fmla="*/ 17844 h 21487"/>
                <a:gd name="connsiteX87-7263" fmla="*/ 327 w 21594"/>
                <a:gd name="connsiteY87-7264" fmla="*/ 17618 h 21487"/>
                <a:gd name="connsiteX88-7265" fmla="*/ 327 w 21594"/>
                <a:gd name="connsiteY88-7266" fmla="*/ 14779 h 21487"/>
                <a:gd name="connsiteX89-7267" fmla="*/ 418 w 21594"/>
                <a:gd name="connsiteY89-7268" fmla="*/ 14779 h 21487"/>
                <a:gd name="connsiteX90-7269" fmla="*/ 455 w 21594"/>
                <a:gd name="connsiteY90-7270" fmla="*/ 14716 h 21487"/>
                <a:gd name="connsiteX91-7271" fmla="*/ 460 w 21594"/>
                <a:gd name="connsiteY91-7272" fmla="*/ 14573 h 21487"/>
                <a:gd name="connsiteX92-7273" fmla="*/ 271 w 21594"/>
                <a:gd name="connsiteY92-7274" fmla="*/ 13393 h 21487"/>
                <a:gd name="connsiteX93-7275" fmla="*/ 231 w 21594"/>
                <a:gd name="connsiteY93-7276" fmla="*/ 13316 h 21487"/>
                <a:gd name="connsiteX94-7277" fmla="*/ 232 w 21594"/>
                <a:gd name="connsiteY94-7278" fmla="*/ 18625 h 21487"/>
                <a:gd name="connsiteX95-7279" fmla="*/ 164 w 21594"/>
                <a:gd name="connsiteY95-7280" fmla="*/ 18703 h 21487"/>
                <a:gd name="connsiteX96-7281" fmla="*/ 164 w 21594"/>
                <a:gd name="connsiteY96-7282" fmla="*/ 19073 h 21487"/>
                <a:gd name="connsiteX97-7283" fmla="*/ 299 w 21594"/>
                <a:gd name="connsiteY97-7284" fmla="*/ 19073 h 21487"/>
                <a:gd name="connsiteX98-7285" fmla="*/ 299 w 21594"/>
                <a:gd name="connsiteY98-7286" fmla="*/ 18703 h 21487"/>
                <a:gd name="connsiteX99-7287" fmla="*/ 232 w 21594"/>
                <a:gd name="connsiteY99-7288" fmla="*/ 18625 h 21487"/>
                <a:gd name="connsiteX100-7289" fmla="*/ 232 w 21594"/>
                <a:gd name="connsiteY100-7290" fmla="*/ 19748 h 21487"/>
                <a:gd name="connsiteX101-7291" fmla="*/ 164 w 21594"/>
                <a:gd name="connsiteY101-7292" fmla="*/ 19826 h 21487"/>
                <a:gd name="connsiteX102-7293" fmla="*/ 164 w 21594"/>
                <a:gd name="connsiteY102-7294" fmla="*/ 20196 h 21487"/>
                <a:gd name="connsiteX103-7295" fmla="*/ 300 w 21594"/>
                <a:gd name="connsiteY103-7296" fmla="*/ 20196 h 21487"/>
                <a:gd name="connsiteX104-7297" fmla="*/ 300 w 21594"/>
                <a:gd name="connsiteY104-7298" fmla="*/ 19826 h 21487"/>
                <a:gd name="connsiteX105-7299" fmla="*/ 232 w 21594"/>
                <a:gd name="connsiteY105-7300" fmla="*/ 19748 h 21487"/>
                <a:gd name="connsiteX0-7301" fmla="*/ 10842 w 21594"/>
                <a:gd name="connsiteY0-7302" fmla="*/ 1 h 21487"/>
                <a:gd name="connsiteX1-7303" fmla="*/ 8590 w 21594"/>
                <a:gd name="connsiteY1-7304" fmla="*/ 6041 h 21487"/>
                <a:gd name="connsiteX2-7305" fmla="*/ 8592 w 21594"/>
                <a:gd name="connsiteY2-7306" fmla="*/ 9347 h 21487"/>
                <a:gd name="connsiteX3-7307" fmla="*/ 8592 w 21594"/>
                <a:gd name="connsiteY3-7308" fmla="*/ 9347 h 21487"/>
                <a:gd name="connsiteX4-7309" fmla="*/ 8592 w 21594"/>
                <a:gd name="connsiteY4-7310" fmla="*/ 9457 h 21487"/>
                <a:gd name="connsiteX5-7311" fmla="*/ 8700 w 21594"/>
                <a:gd name="connsiteY5-7312" fmla="*/ 9735 h 21487"/>
                <a:gd name="connsiteX6-7313" fmla="*/ 8781 w 21594"/>
                <a:gd name="connsiteY6-7314" fmla="*/ 9457 h 21487"/>
                <a:gd name="connsiteX7-7315" fmla="*/ 8782 w 21594"/>
                <a:gd name="connsiteY7-7316" fmla="*/ 6040 h 21487"/>
                <a:gd name="connsiteX8-7317" fmla="*/ 10823 w 21594"/>
                <a:gd name="connsiteY8-7318" fmla="*/ 536 h 21487"/>
                <a:gd name="connsiteX9-7319" fmla="*/ 12821 w 21594"/>
                <a:gd name="connsiteY9-7320" fmla="*/ 6042 h 21487"/>
                <a:gd name="connsiteX10-7321" fmla="*/ 10842 w 21594"/>
                <a:gd name="connsiteY10-7322" fmla="*/ 1 h 21487"/>
                <a:gd name="connsiteX11-7323" fmla="*/ 19287 w 21594"/>
                <a:gd name="connsiteY11-7324" fmla="*/ 1 h 21487"/>
                <a:gd name="connsiteX12-7325" fmla="*/ 17035 w 21594"/>
                <a:gd name="connsiteY12-7326" fmla="*/ 6041 h 21487"/>
                <a:gd name="connsiteX13-7327" fmla="*/ 17039 w 21594"/>
                <a:gd name="connsiteY13-7328" fmla="*/ 9457 h 21487"/>
                <a:gd name="connsiteX14-7329" fmla="*/ 17132 w 21594"/>
                <a:gd name="connsiteY14-7330" fmla="*/ 9748 h 21487"/>
                <a:gd name="connsiteX15-7331" fmla="*/ 17232 w 21594"/>
                <a:gd name="connsiteY15-7332" fmla="*/ 9457 h 21487"/>
                <a:gd name="connsiteX16-7333" fmla="*/ 17227 w 21594"/>
                <a:gd name="connsiteY16-7334" fmla="*/ 6040 h 21487"/>
                <a:gd name="connsiteX17-7335" fmla="*/ 19269 w 21594"/>
                <a:gd name="connsiteY17-7336" fmla="*/ 536 h 21487"/>
                <a:gd name="connsiteX18-7337" fmla="*/ 21267 w 21594"/>
                <a:gd name="connsiteY18-7338" fmla="*/ 6042 h 21487"/>
                <a:gd name="connsiteX19-7339" fmla="*/ 21271 w 21594"/>
                <a:gd name="connsiteY19-7340" fmla="*/ 13317 h 21487"/>
                <a:gd name="connsiteX20-7341" fmla="*/ 21176 w 21594"/>
                <a:gd name="connsiteY20-7342" fmla="*/ 13317 h 21487"/>
                <a:gd name="connsiteX21-7343" fmla="*/ 21139 w 21594"/>
                <a:gd name="connsiteY21-7344" fmla="*/ 13380 h 21487"/>
                <a:gd name="connsiteX22-7345" fmla="*/ 21135 w 21594"/>
                <a:gd name="connsiteY22-7346" fmla="*/ 13523 h 21487"/>
                <a:gd name="connsiteX23-7347" fmla="*/ 21323 w 21594"/>
                <a:gd name="connsiteY23-7348" fmla="*/ 14703 h 21487"/>
                <a:gd name="connsiteX24-7349" fmla="*/ 21363 w 21594"/>
                <a:gd name="connsiteY24-7350" fmla="*/ 14780 h 21487"/>
                <a:gd name="connsiteX25-7351" fmla="*/ 21403 w 21594"/>
                <a:gd name="connsiteY25-7352" fmla="*/ 14703 h 21487"/>
                <a:gd name="connsiteX26-7353" fmla="*/ 21592 w 21594"/>
                <a:gd name="connsiteY26-7354" fmla="*/ 13519 h 21487"/>
                <a:gd name="connsiteX27-7355" fmla="*/ 21585 w 21594"/>
                <a:gd name="connsiteY27-7356" fmla="*/ 13377 h 21487"/>
                <a:gd name="connsiteX28-7357" fmla="*/ 21546 w 21594"/>
                <a:gd name="connsiteY28-7358" fmla="*/ 13316 h 21487"/>
                <a:gd name="connsiteX29-7359" fmla="*/ 21454 w 21594"/>
                <a:gd name="connsiteY29-7360" fmla="*/ 13316 h 21487"/>
                <a:gd name="connsiteX30-7361" fmla="*/ 21456 w 21594"/>
                <a:gd name="connsiteY30-7362" fmla="*/ 6046 h 21487"/>
                <a:gd name="connsiteX31-7363" fmla="*/ 19287 w 21594"/>
                <a:gd name="connsiteY31-7364" fmla="*/ 1 h 21487"/>
                <a:gd name="connsiteX32-7365" fmla="*/ 2387 w 21594"/>
                <a:gd name="connsiteY32-7366" fmla="*/ 8 h 21487"/>
                <a:gd name="connsiteX33-7367" fmla="*/ 135 w 21594"/>
                <a:gd name="connsiteY33-7368" fmla="*/ 6048 h 21487"/>
                <a:gd name="connsiteX34-7369" fmla="*/ 139 w 21594"/>
                <a:gd name="connsiteY34-7370" fmla="*/ 12147 h 21487"/>
                <a:gd name="connsiteX35-7371" fmla="*/ 246 w 21594"/>
                <a:gd name="connsiteY35-7372" fmla="*/ 12419 h 21487"/>
                <a:gd name="connsiteX36-7373" fmla="*/ 326 w 21594"/>
                <a:gd name="connsiteY36-7374" fmla="*/ 12147 h 21487"/>
                <a:gd name="connsiteX37-7375" fmla="*/ 327 w 21594"/>
                <a:gd name="connsiteY37-7376" fmla="*/ 6047 h 21487"/>
                <a:gd name="connsiteX38-7377" fmla="*/ 2368 w 21594"/>
                <a:gd name="connsiteY38-7378" fmla="*/ 543 h 21487"/>
                <a:gd name="connsiteX39-7379" fmla="*/ 4366 w 21594"/>
                <a:gd name="connsiteY39-7380" fmla="*/ 6049 h 21487"/>
                <a:gd name="connsiteX40-7381" fmla="*/ 4365 w 21594"/>
                <a:gd name="connsiteY40-7382" fmla="*/ 9349 h 21487"/>
                <a:gd name="connsiteX41-7383" fmla="*/ 4277 w 21594"/>
                <a:gd name="connsiteY41-7384" fmla="*/ 9349 h 21487"/>
                <a:gd name="connsiteX42-7385" fmla="*/ 4240 w 21594"/>
                <a:gd name="connsiteY42-7386" fmla="*/ 9412 h 21487"/>
                <a:gd name="connsiteX43-7387" fmla="*/ 4236 w 21594"/>
                <a:gd name="connsiteY43-7388" fmla="*/ 9555 h 21487"/>
                <a:gd name="connsiteX44-7389" fmla="*/ 4424 w 21594"/>
                <a:gd name="connsiteY44-7390" fmla="*/ 10735 h 21487"/>
                <a:gd name="connsiteX45-7391" fmla="*/ 4463 w 21594"/>
                <a:gd name="connsiteY45-7392" fmla="*/ 10812 h 21487"/>
                <a:gd name="connsiteX46-7393" fmla="*/ 4504 w 21594"/>
                <a:gd name="connsiteY46-7394" fmla="*/ 10735 h 21487"/>
                <a:gd name="connsiteX47-7395" fmla="*/ 4692 w 21594"/>
                <a:gd name="connsiteY47-7396" fmla="*/ 9551 h 21487"/>
                <a:gd name="connsiteX48-7397" fmla="*/ 4686 w 21594"/>
                <a:gd name="connsiteY48-7398" fmla="*/ 9409 h 21487"/>
                <a:gd name="connsiteX49-7399" fmla="*/ 4647 w 21594"/>
                <a:gd name="connsiteY49-7400" fmla="*/ 9348 h 21487"/>
                <a:gd name="connsiteX50-7401" fmla="*/ 4554 w 21594"/>
                <a:gd name="connsiteY50-7402" fmla="*/ 9348 h 21487"/>
                <a:gd name="connsiteX51-7403" fmla="*/ 4555 w 21594"/>
                <a:gd name="connsiteY51-7404" fmla="*/ 6053 h 21487"/>
                <a:gd name="connsiteX52-7405" fmla="*/ 2387 w 21594"/>
                <a:gd name="connsiteY52-7406" fmla="*/ 8 h 21487"/>
                <a:gd name="connsiteX53-7407" fmla="*/ 8681 w 21594"/>
                <a:gd name="connsiteY53-7408" fmla="*/ 10845 h 21487"/>
                <a:gd name="connsiteX54-7409" fmla="*/ 8641 w 21594"/>
                <a:gd name="connsiteY54-7410" fmla="*/ 10922 h 21487"/>
                <a:gd name="connsiteX55-7411" fmla="*/ 8452 w 21594"/>
                <a:gd name="connsiteY55-7412" fmla="*/ 12106 h 21487"/>
                <a:gd name="connsiteX56-7413" fmla="*/ 8459 w 21594"/>
                <a:gd name="connsiteY56-7414" fmla="*/ 12249 h 21487"/>
                <a:gd name="connsiteX57-7415" fmla="*/ 8498 w 21594"/>
                <a:gd name="connsiteY57-7416" fmla="*/ 12310 h 21487"/>
                <a:gd name="connsiteX58-7417" fmla="*/ 8591 w 21594"/>
                <a:gd name="connsiteY58-7418" fmla="*/ 12310 h 21487"/>
                <a:gd name="connsiteX59-7419" fmla="*/ 8590 w 21594"/>
                <a:gd name="connsiteY59-7420" fmla="*/ 15448 h 21487"/>
                <a:gd name="connsiteX60-7421" fmla="*/ 6549 w 21594"/>
                <a:gd name="connsiteY60-7422" fmla="*/ 20951 h 21487"/>
                <a:gd name="connsiteX61-7423" fmla="*/ 4551 w 21594"/>
                <a:gd name="connsiteY61-7424" fmla="*/ 15446 h 21487"/>
                <a:gd name="connsiteX62-7425" fmla="*/ 4552 w 21594"/>
                <a:gd name="connsiteY62-7426" fmla="*/ 12020 h 21487"/>
                <a:gd name="connsiteX63-7427" fmla="*/ 4472 w 21594"/>
                <a:gd name="connsiteY63-7428" fmla="*/ 11738 h 21487"/>
                <a:gd name="connsiteX64-7429" fmla="*/ 4363 w 21594"/>
                <a:gd name="connsiteY64-7430" fmla="*/ 12020 h 21487"/>
                <a:gd name="connsiteX65-7431" fmla="*/ 4362 w 21594"/>
                <a:gd name="connsiteY65-7432" fmla="*/ 15442 h 21487"/>
                <a:gd name="connsiteX66-7433" fmla="*/ 6530 w 21594"/>
                <a:gd name="connsiteY66-7434" fmla="*/ 21487 h 21487"/>
                <a:gd name="connsiteX67-7435" fmla="*/ 8782 w 21594"/>
                <a:gd name="connsiteY67-7436" fmla="*/ 15446 h 21487"/>
                <a:gd name="connsiteX68-7437" fmla="*/ 8780 w 21594"/>
                <a:gd name="connsiteY68-7438" fmla="*/ 12309 h 21487"/>
                <a:gd name="connsiteX69-7439" fmla="*/ 8868 w 21594"/>
                <a:gd name="connsiteY69-7440" fmla="*/ 12309 h 21487"/>
                <a:gd name="connsiteX70-7441" fmla="*/ 8905 w 21594"/>
                <a:gd name="connsiteY70-7442" fmla="*/ 12245 h 21487"/>
                <a:gd name="connsiteX71-7443" fmla="*/ 8909 w 21594"/>
                <a:gd name="connsiteY71-7444" fmla="*/ 12103 h 21487"/>
                <a:gd name="connsiteX72-7445" fmla="*/ 8721 w 21594"/>
                <a:gd name="connsiteY72-7446" fmla="*/ 10922 h 21487"/>
                <a:gd name="connsiteX73-7447" fmla="*/ 8681 w 21594"/>
                <a:gd name="connsiteY73-7448" fmla="*/ 10845 h 21487"/>
                <a:gd name="connsiteX74-7449" fmla="*/ 231 w 21594"/>
                <a:gd name="connsiteY74-7450" fmla="*/ 13316 h 21487"/>
                <a:gd name="connsiteX75-7451" fmla="*/ 191 w 21594"/>
                <a:gd name="connsiteY75-7452" fmla="*/ 13393 h 21487"/>
                <a:gd name="connsiteX76-7453" fmla="*/ 2 w 21594"/>
                <a:gd name="connsiteY76-7454" fmla="*/ 14577 h 21487"/>
                <a:gd name="connsiteX77-7455" fmla="*/ 9 w 21594"/>
                <a:gd name="connsiteY77-7456" fmla="*/ 14720 h 21487"/>
                <a:gd name="connsiteX78-7457" fmla="*/ 48 w 21594"/>
                <a:gd name="connsiteY78-7458" fmla="*/ 14780 h 21487"/>
                <a:gd name="connsiteX79-7459" fmla="*/ 137 w 21594"/>
                <a:gd name="connsiteY79-7460" fmla="*/ 14780 h 21487"/>
                <a:gd name="connsiteX80-7461" fmla="*/ 137 w 21594"/>
                <a:gd name="connsiteY80-7462" fmla="*/ 17618 h 21487"/>
                <a:gd name="connsiteX81-7463" fmla="*/ 143 w 21594"/>
                <a:gd name="connsiteY81-7464" fmla="*/ 17844 h 21487"/>
                <a:gd name="connsiteX82-7465" fmla="*/ 200 w 21594"/>
                <a:gd name="connsiteY82-7466" fmla="*/ 18000 h 21487"/>
                <a:gd name="connsiteX83-7467" fmla="*/ 232 w 21594"/>
                <a:gd name="connsiteY83-7468" fmla="*/ 18015 h 21487"/>
                <a:gd name="connsiteX84-7469" fmla="*/ 264 w 21594"/>
                <a:gd name="connsiteY84-7470" fmla="*/ 18000 h 21487"/>
                <a:gd name="connsiteX85-7471" fmla="*/ 321 w 21594"/>
                <a:gd name="connsiteY85-7472" fmla="*/ 17844 h 21487"/>
                <a:gd name="connsiteX86-7473" fmla="*/ 327 w 21594"/>
                <a:gd name="connsiteY86-7474" fmla="*/ 17618 h 21487"/>
                <a:gd name="connsiteX87-7475" fmla="*/ 327 w 21594"/>
                <a:gd name="connsiteY87-7476" fmla="*/ 14779 h 21487"/>
                <a:gd name="connsiteX88-7477" fmla="*/ 418 w 21594"/>
                <a:gd name="connsiteY88-7478" fmla="*/ 14779 h 21487"/>
                <a:gd name="connsiteX89-7479" fmla="*/ 455 w 21594"/>
                <a:gd name="connsiteY89-7480" fmla="*/ 14716 h 21487"/>
                <a:gd name="connsiteX90-7481" fmla="*/ 460 w 21594"/>
                <a:gd name="connsiteY90-7482" fmla="*/ 14573 h 21487"/>
                <a:gd name="connsiteX91-7483" fmla="*/ 271 w 21594"/>
                <a:gd name="connsiteY91-7484" fmla="*/ 13393 h 21487"/>
                <a:gd name="connsiteX92-7485" fmla="*/ 231 w 21594"/>
                <a:gd name="connsiteY92-7486" fmla="*/ 13316 h 21487"/>
                <a:gd name="connsiteX93-7487" fmla="*/ 232 w 21594"/>
                <a:gd name="connsiteY93-7488" fmla="*/ 18625 h 21487"/>
                <a:gd name="connsiteX94-7489" fmla="*/ 164 w 21594"/>
                <a:gd name="connsiteY94-7490" fmla="*/ 18703 h 21487"/>
                <a:gd name="connsiteX95-7491" fmla="*/ 164 w 21594"/>
                <a:gd name="connsiteY95-7492" fmla="*/ 19073 h 21487"/>
                <a:gd name="connsiteX96-7493" fmla="*/ 299 w 21594"/>
                <a:gd name="connsiteY96-7494" fmla="*/ 19073 h 21487"/>
                <a:gd name="connsiteX97-7495" fmla="*/ 299 w 21594"/>
                <a:gd name="connsiteY97-7496" fmla="*/ 18703 h 21487"/>
                <a:gd name="connsiteX98-7497" fmla="*/ 232 w 21594"/>
                <a:gd name="connsiteY98-7498" fmla="*/ 18625 h 21487"/>
                <a:gd name="connsiteX99-7499" fmla="*/ 232 w 21594"/>
                <a:gd name="connsiteY99-7500" fmla="*/ 19748 h 21487"/>
                <a:gd name="connsiteX100-7501" fmla="*/ 164 w 21594"/>
                <a:gd name="connsiteY100-7502" fmla="*/ 19826 h 21487"/>
                <a:gd name="connsiteX101-7503" fmla="*/ 164 w 21594"/>
                <a:gd name="connsiteY101-7504" fmla="*/ 20196 h 21487"/>
                <a:gd name="connsiteX102-7505" fmla="*/ 300 w 21594"/>
                <a:gd name="connsiteY102-7506" fmla="*/ 20196 h 21487"/>
                <a:gd name="connsiteX103-7507" fmla="*/ 300 w 21594"/>
                <a:gd name="connsiteY103-7508" fmla="*/ 19826 h 21487"/>
                <a:gd name="connsiteX104-7509" fmla="*/ 232 w 21594"/>
                <a:gd name="connsiteY104-7510" fmla="*/ 19748 h 21487"/>
                <a:gd name="connsiteX0-7511" fmla="*/ 10842 w 21594"/>
                <a:gd name="connsiteY0-7512" fmla="*/ 498 h 21984"/>
                <a:gd name="connsiteX1-7513" fmla="*/ 8590 w 21594"/>
                <a:gd name="connsiteY1-7514" fmla="*/ 6538 h 21984"/>
                <a:gd name="connsiteX2-7515" fmla="*/ 8592 w 21594"/>
                <a:gd name="connsiteY2-7516" fmla="*/ 9844 h 21984"/>
                <a:gd name="connsiteX3-7517" fmla="*/ 8592 w 21594"/>
                <a:gd name="connsiteY3-7518" fmla="*/ 9844 h 21984"/>
                <a:gd name="connsiteX4-7519" fmla="*/ 8592 w 21594"/>
                <a:gd name="connsiteY4-7520" fmla="*/ 9954 h 21984"/>
                <a:gd name="connsiteX5-7521" fmla="*/ 8700 w 21594"/>
                <a:gd name="connsiteY5-7522" fmla="*/ 10232 h 21984"/>
                <a:gd name="connsiteX6-7523" fmla="*/ 8781 w 21594"/>
                <a:gd name="connsiteY6-7524" fmla="*/ 9954 h 21984"/>
                <a:gd name="connsiteX7-7525" fmla="*/ 8782 w 21594"/>
                <a:gd name="connsiteY7-7526" fmla="*/ 6537 h 21984"/>
                <a:gd name="connsiteX8-7527" fmla="*/ 10823 w 21594"/>
                <a:gd name="connsiteY8-7528" fmla="*/ 1033 h 21984"/>
                <a:gd name="connsiteX9-7529" fmla="*/ 10842 w 21594"/>
                <a:gd name="connsiteY9-7530" fmla="*/ 498 h 21984"/>
                <a:gd name="connsiteX10-7531" fmla="*/ 19287 w 21594"/>
                <a:gd name="connsiteY10-7532" fmla="*/ 498 h 21984"/>
                <a:gd name="connsiteX11-7533" fmla="*/ 17035 w 21594"/>
                <a:gd name="connsiteY11-7534" fmla="*/ 6538 h 21984"/>
                <a:gd name="connsiteX12-7535" fmla="*/ 17039 w 21594"/>
                <a:gd name="connsiteY12-7536" fmla="*/ 9954 h 21984"/>
                <a:gd name="connsiteX13-7537" fmla="*/ 17132 w 21594"/>
                <a:gd name="connsiteY13-7538" fmla="*/ 10245 h 21984"/>
                <a:gd name="connsiteX14-7539" fmla="*/ 17232 w 21594"/>
                <a:gd name="connsiteY14-7540" fmla="*/ 9954 h 21984"/>
                <a:gd name="connsiteX15-7541" fmla="*/ 17227 w 21594"/>
                <a:gd name="connsiteY15-7542" fmla="*/ 6537 h 21984"/>
                <a:gd name="connsiteX16-7543" fmla="*/ 19269 w 21594"/>
                <a:gd name="connsiteY16-7544" fmla="*/ 1033 h 21984"/>
                <a:gd name="connsiteX17-7545" fmla="*/ 21267 w 21594"/>
                <a:gd name="connsiteY17-7546" fmla="*/ 6539 h 21984"/>
                <a:gd name="connsiteX18-7547" fmla="*/ 21271 w 21594"/>
                <a:gd name="connsiteY18-7548" fmla="*/ 13814 h 21984"/>
                <a:gd name="connsiteX19-7549" fmla="*/ 21176 w 21594"/>
                <a:gd name="connsiteY19-7550" fmla="*/ 13814 h 21984"/>
                <a:gd name="connsiteX20-7551" fmla="*/ 21139 w 21594"/>
                <a:gd name="connsiteY20-7552" fmla="*/ 13877 h 21984"/>
                <a:gd name="connsiteX21-7553" fmla="*/ 21135 w 21594"/>
                <a:gd name="connsiteY21-7554" fmla="*/ 14020 h 21984"/>
                <a:gd name="connsiteX22-7555" fmla="*/ 21323 w 21594"/>
                <a:gd name="connsiteY22-7556" fmla="*/ 15200 h 21984"/>
                <a:gd name="connsiteX23-7557" fmla="*/ 21363 w 21594"/>
                <a:gd name="connsiteY23-7558" fmla="*/ 15277 h 21984"/>
                <a:gd name="connsiteX24-7559" fmla="*/ 21403 w 21594"/>
                <a:gd name="connsiteY24-7560" fmla="*/ 15200 h 21984"/>
                <a:gd name="connsiteX25-7561" fmla="*/ 21592 w 21594"/>
                <a:gd name="connsiteY25-7562" fmla="*/ 14016 h 21984"/>
                <a:gd name="connsiteX26-7563" fmla="*/ 21585 w 21594"/>
                <a:gd name="connsiteY26-7564" fmla="*/ 13874 h 21984"/>
                <a:gd name="connsiteX27-7565" fmla="*/ 21546 w 21594"/>
                <a:gd name="connsiteY27-7566" fmla="*/ 13813 h 21984"/>
                <a:gd name="connsiteX28-7567" fmla="*/ 21454 w 21594"/>
                <a:gd name="connsiteY28-7568" fmla="*/ 13813 h 21984"/>
                <a:gd name="connsiteX29-7569" fmla="*/ 21456 w 21594"/>
                <a:gd name="connsiteY29-7570" fmla="*/ 6543 h 21984"/>
                <a:gd name="connsiteX30-7571" fmla="*/ 19287 w 21594"/>
                <a:gd name="connsiteY30-7572" fmla="*/ 498 h 21984"/>
                <a:gd name="connsiteX31-7573" fmla="*/ 2387 w 21594"/>
                <a:gd name="connsiteY31-7574" fmla="*/ 505 h 21984"/>
                <a:gd name="connsiteX32-7575" fmla="*/ 135 w 21594"/>
                <a:gd name="connsiteY32-7576" fmla="*/ 6545 h 21984"/>
                <a:gd name="connsiteX33-7577" fmla="*/ 139 w 21594"/>
                <a:gd name="connsiteY33-7578" fmla="*/ 12644 h 21984"/>
                <a:gd name="connsiteX34-7579" fmla="*/ 246 w 21594"/>
                <a:gd name="connsiteY34-7580" fmla="*/ 12916 h 21984"/>
                <a:gd name="connsiteX35-7581" fmla="*/ 326 w 21594"/>
                <a:gd name="connsiteY35-7582" fmla="*/ 12644 h 21984"/>
                <a:gd name="connsiteX36-7583" fmla="*/ 327 w 21594"/>
                <a:gd name="connsiteY36-7584" fmla="*/ 6544 h 21984"/>
                <a:gd name="connsiteX37-7585" fmla="*/ 2368 w 21594"/>
                <a:gd name="connsiteY37-7586" fmla="*/ 1040 h 21984"/>
                <a:gd name="connsiteX38-7587" fmla="*/ 4366 w 21594"/>
                <a:gd name="connsiteY38-7588" fmla="*/ 6546 h 21984"/>
                <a:gd name="connsiteX39-7589" fmla="*/ 4365 w 21594"/>
                <a:gd name="connsiteY39-7590" fmla="*/ 9846 h 21984"/>
                <a:gd name="connsiteX40-7591" fmla="*/ 4277 w 21594"/>
                <a:gd name="connsiteY40-7592" fmla="*/ 9846 h 21984"/>
                <a:gd name="connsiteX41-7593" fmla="*/ 4240 w 21594"/>
                <a:gd name="connsiteY41-7594" fmla="*/ 9909 h 21984"/>
                <a:gd name="connsiteX42-7595" fmla="*/ 4236 w 21594"/>
                <a:gd name="connsiteY42-7596" fmla="*/ 10052 h 21984"/>
                <a:gd name="connsiteX43-7597" fmla="*/ 4424 w 21594"/>
                <a:gd name="connsiteY43-7598" fmla="*/ 11232 h 21984"/>
                <a:gd name="connsiteX44-7599" fmla="*/ 4463 w 21594"/>
                <a:gd name="connsiteY44-7600" fmla="*/ 11309 h 21984"/>
                <a:gd name="connsiteX45-7601" fmla="*/ 4504 w 21594"/>
                <a:gd name="connsiteY45-7602" fmla="*/ 11232 h 21984"/>
                <a:gd name="connsiteX46-7603" fmla="*/ 4692 w 21594"/>
                <a:gd name="connsiteY46-7604" fmla="*/ 10048 h 21984"/>
                <a:gd name="connsiteX47-7605" fmla="*/ 4686 w 21594"/>
                <a:gd name="connsiteY47-7606" fmla="*/ 9906 h 21984"/>
                <a:gd name="connsiteX48-7607" fmla="*/ 4647 w 21594"/>
                <a:gd name="connsiteY48-7608" fmla="*/ 9845 h 21984"/>
                <a:gd name="connsiteX49-7609" fmla="*/ 4554 w 21594"/>
                <a:gd name="connsiteY49-7610" fmla="*/ 9845 h 21984"/>
                <a:gd name="connsiteX50-7611" fmla="*/ 4555 w 21594"/>
                <a:gd name="connsiteY50-7612" fmla="*/ 6550 h 21984"/>
                <a:gd name="connsiteX51-7613" fmla="*/ 2387 w 21594"/>
                <a:gd name="connsiteY51-7614" fmla="*/ 505 h 21984"/>
                <a:gd name="connsiteX52-7615" fmla="*/ 8681 w 21594"/>
                <a:gd name="connsiteY52-7616" fmla="*/ 11342 h 21984"/>
                <a:gd name="connsiteX53-7617" fmla="*/ 8641 w 21594"/>
                <a:gd name="connsiteY53-7618" fmla="*/ 11419 h 21984"/>
                <a:gd name="connsiteX54-7619" fmla="*/ 8452 w 21594"/>
                <a:gd name="connsiteY54-7620" fmla="*/ 12603 h 21984"/>
                <a:gd name="connsiteX55-7621" fmla="*/ 8459 w 21594"/>
                <a:gd name="connsiteY55-7622" fmla="*/ 12746 h 21984"/>
                <a:gd name="connsiteX56-7623" fmla="*/ 8498 w 21594"/>
                <a:gd name="connsiteY56-7624" fmla="*/ 12807 h 21984"/>
                <a:gd name="connsiteX57-7625" fmla="*/ 8591 w 21594"/>
                <a:gd name="connsiteY57-7626" fmla="*/ 12807 h 21984"/>
                <a:gd name="connsiteX58-7627" fmla="*/ 8590 w 21594"/>
                <a:gd name="connsiteY58-7628" fmla="*/ 15945 h 21984"/>
                <a:gd name="connsiteX59-7629" fmla="*/ 6549 w 21594"/>
                <a:gd name="connsiteY59-7630" fmla="*/ 21448 h 21984"/>
                <a:gd name="connsiteX60-7631" fmla="*/ 4551 w 21594"/>
                <a:gd name="connsiteY60-7632" fmla="*/ 15943 h 21984"/>
                <a:gd name="connsiteX61-7633" fmla="*/ 4552 w 21594"/>
                <a:gd name="connsiteY61-7634" fmla="*/ 12517 h 21984"/>
                <a:gd name="connsiteX62-7635" fmla="*/ 4472 w 21594"/>
                <a:gd name="connsiteY62-7636" fmla="*/ 12235 h 21984"/>
                <a:gd name="connsiteX63-7637" fmla="*/ 4363 w 21594"/>
                <a:gd name="connsiteY63-7638" fmla="*/ 12517 h 21984"/>
                <a:gd name="connsiteX64-7639" fmla="*/ 4362 w 21594"/>
                <a:gd name="connsiteY64-7640" fmla="*/ 15939 h 21984"/>
                <a:gd name="connsiteX65-7641" fmla="*/ 6530 w 21594"/>
                <a:gd name="connsiteY65-7642" fmla="*/ 21984 h 21984"/>
                <a:gd name="connsiteX66-7643" fmla="*/ 8782 w 21594"/>
                <a:gd name="connsiteY66-7644" fmla="*/ 15943 h 21984"/>
                <a:gd name="connsiteX67-7645" fmla="*/ 8780 w 21594"/>
                <a:gd name="connsiteY67-7646" fmla="*/ 12806 h 21984"/>
                <a:gd name="connsiteX68-7647" fmla="*/ 8868 w 21594"/>
                <a:gd name="connsiteY68-7648" fmla="*/ 12806 h 21984"/>
                <a:gd name="connsiteX69-7649" fmla="*/ 8905 w 21594"/>
                <a:gd name="connsiteY69-7650" fmla="*/ 12742 h 21984"/>
                <a:gd name="connsiteX70-7651" fmla="*/ 8909 w 21594"/>
                <a:gd name="connsiteY70-7652" fmla="*/ 12600 h 21984"/>
                <a:gd name="connsiteX71-7653" fmla="*/ 8721 w 21594"/>
                <a:gd name="connsiteY71-7654" fmla="*/ 11419 h 21984"/>
                <a:gd name="connsiteX72-7655" fmla="*/ 8681 w 21594"/>
                <a:gd name="connsiteY72-7656" fmla="*/ 11342 h 21984"/>
                <a:gd name="connsiteX73-7657" fmla="*/ 231 w 21594"/>
                <a:gd name="connsiteY73-7658" fmla="*/ 13813 h 21984"/>
                <a:gd name="connsiteX74-7659" fmla="*/ 191 w 21594"/>
                <a:gd name="connsiteY74-7660" fmla="*/ 13890 h 21984"/>
                <a:gd name="connsiteX75-7661" fmla="*/ 2 w 21594"/>
                <a:gd name="connsiteY75-7662" fmla="*/ 15074 h 21984"/>
                <a:gd name="connsiteX76-7663" fmla="*/ 9 w 21594"/>
                <a:gd name="connsiteY76-7664" fmla="*/ 15217 h 21984"/>
                <a:gd name="connsiteX77-7665" fmla="*/ 48 w 21594"/>
                <a:gd name="connsiteY77-7666" fmla="*/ 15277 h 21984"/>
                <a:gd name="connsiteX78-7667" fmla="*/ 137 w 21594"/>
                <a:gd name="connsiteY78-7668" fmla="*/ 15277 h 21984"/>
                <a:gd name="connsiteX79-7669" fmla="*/ 137 w 21594"/>
                <a:gd name="connsiteY79-7670" fmla="*/ 18115 h 21984"/>
                <a:gd name="connsiteX80-7671" fmla="*/ 143 w 21594"/>
                <a:gd name="connsiteY80-7672" fmla="*/ 18341 h 21984"/>
                <a:gd name="connsiteX81-7673" fmla="*/ 200 w 21594"/>
                <a:gd name="connsiteY81-7674" fmla="*/ 18497 h 21984"/>
                <a:gd name="connsiteX82-7675" fmla="*/ 232 w 21594"/>
                <a:gd name="connsiteY82-7676" fmla="*/ 18512 h 21984"/>
                <a:gd name="connsiteX83-7677" fmla="*/ 264 w 21594"/>
                <a:gd name="connsiteY83-7678" fmla="*/ 18497 h 21984"/>
                <a:gd name="connsiteX84-7679" fmla="*/ 321 w 21594"/>
                <a:gd name="connsiteY84-7680" fmla="*/ 18341 h 21984"/>
                <a:gd name="connsiteX85-7681" fmla="*/ 327 w 21594"/>
                <a:gd name="connsiteY85-7682" fmla="*/ 18115 h 21984"/>
                <a:gd name="connsiteX86-7683" fmla="*/ 327 w 21594"/>
                <a:gd name="connsiteY86-7684" fmla="*/ 15276 h 21984"/>
                <a:gd name="connsiteX87-7685" fmla="*/ 418 w 21594"/>
                <a:gd name="connsiteY87-7686" fmla="*/ 15276 h 21984"/>
                <a:gd name="connsiteX88-7687" fmla="*/ 455 w 21594"/>
                <a:gd name="connsiteY88-7688" fmla="*/ 15213 h 21984"/>
                <a:gd name="connsiteX89-7689" fmla="*/ 460 w 21594"/>
                <a:gd name="connsiteY89-7690" fmla="*/ 15070 h 21984"/>
                <a:gd name="connsiteX90-7691" fmla="*/ 271 w 21594"/>
                <a:gd name="connsiteY90-7692" fmla="*/ 13890 h 21984"/>
                <a:gd name="connsiteX91-7693" fmla="*/ 231 w 21594"/>
                <a:gd name="connsiteY91-7694" fmla="*/ 13813 h 21984"/>
                <a:gd name="connsiteX92-7695" fmla="*/ 232 w 21594"/>
                <a:gd name="connsiteY92-7696" fmla="*/ 19122 h 21984"/>
                <a:gd name="connsiteX93-7697" fmla="*/ 164 w 21594"/>
                <a:gd name="connsiteY93-7698" fmla="*/ 19200 h 21984"/>
                <a:gd name="connsiteX94-7699" fmla="*/ 164 w 21594"/>
                <a:gd name="connsiteY94-7700" fmla="*/ 19570 h 21984"/>
                <a:gd name="connsiteX95-7701" fmla="*/ 299 w 21594"/>
                <a:gd name="connsiteY95-7702" fmla="*/ 19570 h 21984"/>
                <a:gd name="connsiteX96-7703" fmla="*/ 299 w 21594"/>
                <a:gd name="connsiteY96-7704" fmla="*/ 19200 h 21984"/>
                <a:gd name="connsiteX97-7705" fmla="*/ 232 w 21594"/>
                <a:gd name="connsiteY97-7706" fmla="*/ 19122 h 21984"/>
                <a:gd name="connsiteX98-7707" fmla="*/ 232 w 21594"/>
                <a:gd name="connsiteY98-7708" fmla="*/ 20245 h 21984"/>
                <a:gd name="connsiteX99-7709" fmla="*/ 164 w 21594"/>
                <a:gd name="connsiteY99-7710" fmla="*/ 20323 h 21984"/>
                <a:gd name="connsiteX100-7711" fmla="*/ 164 w 21594"/>
                <a:gd name="connsiteY100-7712" fmla="*/ 20693 h 21984"/>
                <a:gd name="connsiteX101-7713" fmla="*/ 300 w 21594"/>
                <a:gd name="connsiteY101-7714" fmla="*/ 20693 h 21984"/>
                <a:gd name="connsiteX102-7715" fmla="*/ 300 w 21594"/>
                <a:gd name="connsiteY102-7716" fmla="*/ 20323 h 21984"/>
                <a:gd name="connsiteX103-7717" fmla="*/ 232 w 21594"/>
                <a:gd name="connsiteY103-7718" fmla="*/ 20245 h 21984"/>
                <a:gd name="connsiteX0-7719" fmla="*/ 10842 w 21594"/>
                <a:gd name="connsiteY0-7720" fmla="*/ 1 h 21487"/>
                <a:gd name="connsiteX1-7721" fmla="*/ 8590 w 21594"/>
                <a:gd name="connsiteY1-7722" fmla="*/ 6041 h 21487"/>
                <a:gd name="connsiteX2-7723" fmla="*/ 8592 w 21594"/>
                <a:gd name="connsiteY2-7724" fmla="*/ 9347 h 21487"/>
                <a:gd name="connsiteX3-7725" fmla="*/ 8592 w 21594"/>
                <a:gd name="connsiteY3-7726" fmla="*/ 9347 h 21487"/>
                <a:gd name="connsiteX4-7727" fmla="*/ 8592 w 21594"/>
                <a:gd name="connsiteY4-7728" fmla="*/ 9457 h 21487"/>
                <a:gd name="connsiteX5-7729" fmla="*/ 8700 w 21594"/>
                <a:gd name="connsiteY5-7730" fmla="*/ 9735 h 21487"/>
                <a:gd name="connsiteX6-7731" fmla="*/ 8781 w 21594"/>
                <a:gd name="connsiteY6-7732" fmla="*/ 9457 h 21487"/>
                <a:gd name="connsiteX7-7733" fmla="*/ 8782 w 21594"/>
                <a:gd name="connsiteY7-7734" fmla="*/ 6040 h 21487"/>
                <a:gd name="connsiteX8-7735" fmla="*/ 10842 w 21594"/>
                <a:gd name="connsiteY8-7736" fmla="*/ 1 h 21487"/>
                <a:gd name="connsiteX9-7737" fmla="*/ 19287 w 21594"/>
                <a:gd name="connsiteY9-7738" fmla="*/ 1 h 21487"/>
                <a:gd name="connsiteX10-7739" fmla="*/ 17035 w 21594"/>
                <a:gd name="connsiteY10-7740" fmla="*/ 6041 h 21487"/>
                <a:gd name="connsiteX11-7741" fmla="*/ 17039 w 21594"/>
                <a:gd name="connsiteY11-7742" fmla="*/ 9457 h 21487"/>
                <a:gd name="connsiteX12-7743" fmla="*/ 17132 w 21594"/>
                <a:gd name="connsiteY12-7744" fmla="*/ 9748 h 21487"/>
                <a:gd name="connsiteX13-7745" fmla="*/ 17232 w 21594"/>
                <a:gd name="connsiteY13-7746" fmla="*/ 9457 h 21487"/>
                <a:gd name="connsiteX14-7747" fmla="*/ 17227 w 21594"/>
                <a:gd name="connsiteY14-7748" fmla="*/ 6040 h 21487"/>
                <a:gd name="connsiteX15-7749" fmla="*/ 19269 w 21594"/>
                <a:gd name="connsiteY15-7750" fmla="*/ 536 h 21487"/>
                <a:gd name="connsiteX16-7751" fmla="*/ 21267 w 21594"/>
                <a:gd name="connsiteY16-7752" fmla="*/ 6042 h 21487"/>
                <a:gd name="connsiteX17-7753" fmla="*/ 21271 w 21594"/>
                <a:gd name="connsiteY17-7754" fmla="*/ 13317 h 21487"/>
                <a:gd name="connsiteX18-7755" fmla="*/ 21176 w 21594"/>
                <a:gd name="connsiteY18-7756" fmla="*/ 13317 h 21487"/>
                <a:gd name="connsiteX19-7757" fmla="*/ 21139 w 21594"/>
                <a:gd name="connsiteY19-7758" fmla="*/ 13380 h 21487"/>
                <a:gd name="connsiteX20-7759" fmla="*/ 21135 w 21594"/>
                <a:gd name="connsiteY20-7760" fmla="*/ 13523 h 21487"/>
                <a:gd name="connsiteX21-7761" fmla="*/ 21323 w 21594"/>
                <a:gd name="connsiteY21-7762" fmla="*/ 14703 h 21487"/>
                <a:gd name="connsiteX22-7763" fmla="*/ 21363 w 21594"/>
                <a:gd name="connsiteY22-7764" fmla="*/ 14780 h 21487"/>
                <a:gd name="connsiteX23-7765" fmla="*/ 21403 w 21594"/>
                <a:gd name="connsiteY23-7766" fmla="*/ 14703 h 21487"/>
                <a:gd name="connsiteX24-7767" fmla="*/ 21592 w 21594"/>
                <a:gd name="connsiteY24-7768" fmla="*/ 13519 h 21487"/>
                <a:gd name="connsiteX25-7769" fmla="*/ 21585 w 21594"/>
                <a:gd name="connsiteY25-7770" fmla="*/ 13377 h 21487"/>
                <a:gd name="connsiteX26-7771" fmla="*/ 21546 w 21594"/>
                <a:gd name="connsiteY26-7772" fmla="*/ 13316 h 21487"/>
                <a:gd name="connsiteX27-7773" fmla="*/ 21454 w 21594"/>
                <a:gd name="connsiteY27-7774" fmla="*/ 13316 h 21487"/>
                <a:gd name="connsiteX28-7775" fmla="*/ 21456 w 21594"/>
                <a:gd name="connsiteY28-7776" fmla="*/ 6046 h 21487"/>
                <a:gd name="connsiteX29-7777" fmla="*/ 19287 w 21594"/>
                <a:gd name="connsiteY29-7778" fmla="*/ 1 h 21487"/>
                <a:gd name="connsiteX30-7779" fmla="*/ 2387 w 21594"/>
                <a:gd name="connsiteY30-7780" fmla="*/ 8 h 21487"/>
                <a:gd name="connsiteX31-7781" fmla="*/ 135 w 21594"/>
                <a:gd name="connsiteY31-7782" fmla="*/ 6048 h 21487"/>
                <a:gd name="connsiteX32-7783" fmla="*/ 139 w 21594"/>
                <a:gd name="connsiteY32-7784" fmla="*/ 12147 h 21487"/>
                <a:gd name="connsiteX33-7785" fmla="*/ 246 w 21594"/>
                <a:gd name="connsiteY33-7786" fmla="*/ 12419 h 21487"/>
                <a:gd name="connsiteX34-7787" fmla="*/ 326 w 21594"/>
                <a:gd name="connsiteY34-7788" fmla="*/ 12147 h 21487"/>
                <a:gd name="connsiteX35-7789" fmla="*/ 327 w 21594"/>
                <a:gd name="connsiteY35-7790" fmla="*/ 6047 h 21487"/>
                <a:gd name="connsiteX36-7791" fmla="*/ 2368 w 21594"/>
                <a:gd name="connsiteY36-7792" fmla="*/ 543 h 21487"/>
                <a:gd name="connsiteX37-7793" fmla="*/ 4366 w 21594"/>
                <a:gd name="connsiteY37-7794" fmla="*/ 6049 h 21487"/>
                <a:gd name="connsiteX38-7795" fmla="*/ 4365 w 21594"/>
                <a:gd name="connsiteY38-7796" fmla="*/ 9349 h 21487"/>
                <a:gd name="connsiteX39-7797" fmla="*/ 4277 w 21594"/>
                <a:gd name="connsiteY39-7798" fmla="*/ 9349 h 21487"/>
                <a:gd name="connsiteX40-7799" fmla="*/ 4240 w 21594"/>
                <a:gd name="connsiteY40-7800" fmla="*/ 9412 h 21487"/>
                <a:gd name="connsiteX41-7801" fmla="*/ 4236 w 21594"/>
                <a:gd name="connsiteY41-7802" fmla="*/ 9555 h 21487"/>
                <a:gd name="connsiteX42-7803" fmla="*/ 4424 w 21594"/>
                <a:gd name="connsiteY42-7804" fmla="*/ 10735 h 21487"/>
                <a:gd name="connsiteX43-7805" fmla="*/ 4463 w 21594"/>
                <a:gd name="connsiteY43-7806" fmla="*/ 10812 h 21487"/>
                <a:gd name="connsiteX44-7807" fmla="*/ 4504 w 21594"/>
                <a:gd name="connsiteY44-7808" fmla="*/ 10735 h 21487"/>
                <a:gd name="connsiteX45-7809" fmla="*/ 4692 w 21594"/>
                <a:gd name="connsiteY45-7810" fmla="*/ 9551 h 21487"/>
                <a:gd name="connsiteX46-7811" fmla="*/ 4686 w 21594"/>
                <a:gd name="connsiteY46-7812" fmla="*/ 9409 h 21487"/>
                <a:gd name="connsiteX47-7813" fmla="*/ 4647 w 21594"/>
                <a:gd name="connsiteY47-7814" fmla="*/ 9348 h 21487"/>
                <a:gd name="connsiteX48-7815" fmla="*/ 4554 w 21594"/>
                <a:gd name="connsiteY48-7816" fmla="*/ 9348 h 21487"/>
                <a:gd name="connsiteX49-7817" fmla="*/ 4555 w 21594"/>
                <a:gd name="connsiteY49-7818" fmla="*/ 6053 h 21487"/>
                <a:gd name="connsiteX50-7819" fmla="*/ 2387 w 21594"/>
                <a:gd name="connsiteY50-7820" fmla="*/ 8 h 21487"/>
                <a:gd name="connsiteX51-7821" fmla="*/ 8681 w 21594"/>
                <a:gd name="connsiteY51-7822" fmla="*/ 10845 h 21487"/>
                <a:gd name="connsiteX52-7823" fmla="*/ 8641 w 21594"/>
                <a:gd name="connsiteY52-7824" fmla="*/ 10922 h 21487"/>
                <a:gd name="connsiteX53-7825" fmla="*/ 8452 w 21594"/>
                <a:gd name="connsiteY53-7826" fmla="*/ 12106 h 21487"/>
                <a:gd name="connsiteX54-7827" fmla="*/ 8459 w 21594"/>
                <a:gd name="connsiteY54-7828" fmla="*/ 12249 h 21487"/>
                <a:gd name="connsiteX55-7829" fmla="*/ 8498 w 21594"/>
                <a:gd name="connsiteY55-7830" fmla="*/ 12310 h 21487"/>
                <a:gd name="connsiteX56-7831" fmla="*/ 8591 w 21594"/>
                <a:gd name="connsiteY56-7832" fmla="*/ 12310 h 21487"/>
                <a:gd name="connsiteX57-7833" fmla="*/ 8590 w 21594"/>
                <a:gd name="connsiteY57-7834" fmla="*/ 15448 h 21487"/>
                <a:gd name="connsiteX58-7835" fmla="*/ 6549 w 21594"/>
                <a:gd name="connsiteY58-7836" fmla="*/ 20951 h 21487"/>
                <a:gd name="connsiteX59-7837" fmla="*/ 4551 w 21594"/>
                <a:gd name="connsiteY59-7838" fmla="*/ 15446 h 21487"/>
                <a:gd name="connsiteX60-7839" fmla="*/ 4552 w 21594"/>
                <a:gd name="connsiteY60-7840" fmla="*/ 12020 h 21487"/>
                <a:gd name="connsiteX61-7841" fmla="*/ 4472 w 21594"/>
                <a:gd name="connsiteY61-7842" fmla="*/ 11738 h 21487"/>
                <a:gd name="connsiteX62-7843" fmla="*/ 4363 w 21594"/>
                <a:gd name="connsiteY62-7844" fmla="*/ 12020 h 21487"/>
                <a:gd name="connsiteX63-7845" fmla="*/ 4362 w 21594"/>
                <a:gd name="connsiteY63-7846" fmla="*/ 15442 h 21487"/>
                <a:gd name="connsiteX64-7847" fmla="*/ 6530 w 21594"/>
                <a:gd name="connsiteY64-7848" fmla="*/ 21487 h 21487"/>
                <a:gd name="connsiteX65-7849" fmla="*/ 8782 w 21594"/>
                <a:gd name="connsiteY65-7850" fmla="*/ 15446 h 21487"/>
                <a:gd name="connsiteX66-7851" fmla="*/ 8780 w 21594"/>
                <a:gd name="connsiteY66-7852" fmla="*/ 12309 h 21487"/>
                <a:gd name="connsiteX67-7853" fmla="*/ 8868 w 21594"/>
                <a:gd name="connsiteY67-7854" fmla="*/ 12309 h 21487"/>
                <a:gd name="connsiteX68-7855" fmla="*/ 8905 w 21594"/>
                <a:gd name="connsiteY68-7856" fmla="*/ 12245 h 21487"/>
                <a:gd name="connsiteX69-7857" fmla="*/ 8909 w 21594"/>
                <a:gd name="connsiteY69-7858" fmla="*/ 12103 h 21487"/>
                <a:gd name="connsiteX70-7859" fmla="*/ 8721 w 21594"/>
                <a:gd name="connsiteY70-7860" fmla="*/ 10922 h 21487"/>
                <a:gd name="connsiteX71-7861" fmla="*/ 8681 w 21594"/>
                <a:gd name="connsiteY71-7862" fmla="*/ 10845 h 21487"/>
                <a:gd name="connsiteX72-7863" fmla="*/ 231 w 21594"/>
                <a:gd name="connsiteY72-7864" fmla="*/ 13316 h 21487"/>
                <a:gd name="connsiteX73-7865" fmla="*/ 191 w 21594"/>
                <a:gd name="connsiteY73-7866" fmla="*/ 13393 h 21487"/>
                <a:gd name="connsiteX74-7867" fmla="*/ 2 w 21594"/>
                <a:gd name="connsiteY74-7868" fmla="*/ 14577 h 21487"/>
                <a:gd name="connsiteX75-7869" fmla="*/ 9 w 21594"/>
                <a:gd name="connsiteY75-7870" fmla="*/ 14720 h 21487"/>
                <a:gd name="connsiteX76-7871" fmla="*/ 48 w 21594"/>
                <a:gd name="connsiteY76-7872" fmla="*/ 14780 h 21487"/>
                <a:gd name="connsiteX77-7873" fmla="*/ 137 w 21594"/>
                <a:gd name="connsiteY77-7874" fmla="*/ 14780 h 21487"/>
                <a:gd name="connsiteX78-7875" fmla="*/ 137 w 21594"/>
                <a:gd name="connsiteY78-7876" fmla="*/ 17618 h 21487"/>
                <a:gd name="connsiteX79-7877" fmla="*/ 143 w 21594"/>
                <a:gd name="connsiteY79-7878" fmla="*/ 17844 h 21487"/>
                <a:gd name="connsiteX80-7879" fmla="*/ 200 w 21594"/>
                <a:gd name="connsiteY80-7880" fmla="*/ 18000 h 21487"/>
                <a:gd name="connsiteX81-7881" fmla="*/ 232 w 21594"/>
                <a:gd name="connsiteY81-7882" fmla="*/ 18015 h 21487"/>
                <a:gd name="connsiteX82-7883" fmla="*/ 264 w 21594"/>
                <a:gd name="connsiteY82-7884" fmla="*/ 18000 h 21487"/>
                <a:gd name="connsiteX83-7885" fmla="*/ 321 w 21594"/>
                <a:gd name="connsiteY83-7886" fmla="*/ 17844 h 21487"/>
                <a:gd name="connsiteX84-7887" fmla="*/ 327 w 21594"/>
                <a:gd name="connsiteY84-7888" fmla="*/ 17618 h 21487"/>
                <a:gd name="connsiteX85-7889" fmla="*/ 327 w 21594"/>
                <a:gd name="connsiteY85-7890" fmla="*/ 14779 h 21487"/>
                <a:gd name="connsiteX86-7891" fmla="*/ 418 w 21594"/>
                <a:gd name="connsiteY86-7892" fmla="*/ 14779 h 21487"/>
                <a:gd name="connsiteX87-7893" fmla="*/ 455 w 21594"/>
                <a:gd name="connsiteY87-7894" fmla="*/ 14716 h 21487"/>
                <a:gd name="connsiteX88-7895" fmla="*/ 460 w 21594"/>
                <a:gd name="connsiteY88-7896" fmla="*/ 14573 h 21487"/>
                <a:gd name="connsiteX89-7897" fmla="*/ 271 w 21594"/>
                <a:gd name="connsiteY89-7898" fmla="*/ 13393 h 21487"/>
                <a:gd name="connsiteX90-7899" fmla="*/ 231 w 21594"/>
                <a:gd name="connsiteY90-7900" fmla="*/ 13316 h 21487"/>
                <a:gd name="connsiteX91-7901" fmla="*/ 232 w 21594"/>
                <a:gd name="connsiteY91-7902" fmla="*/ 18625 h 21487"/>
                <a:gd name="connsiteX92-7903" fmla="*/ 164 w 21594"/>
                <a:gd name="connsiteY92-7904" fmla="*/ 18703 h 21487"/>
                <a:gd name="connsiteX93-7905" fmla="*/ 164 w 21594"/>
                <a:gd name="connsiteY93-7906" fmla="*/ 19073 h 21487"/>
                <a:gd name="connsiteX94-7907" fmla="*/ 299 w 21594"/>
                <a:gd name="connsiteY94-7908" fmla="*/ 19073 h 21487"/>
                <a:gd name="connsiteX95-7909" fmla="*/ 299 w 21594"/>
                <a:gd name="connsiteY95-7910" fmla="*/ 18703 h 21487"/>
                <a:gd name="connsiteX96-7911" fmla="*/ 232 w 21594"/>
                <a:gd name="connsiteY96-7912" fmla="*/ 18625 h 21487"/>
                <a:gd name="connsiteX97-7913" fmla="*/ 232 w 21594"/>
                <a:gd name="connsiteY97-7914" fmla="*/ 19748 h 21487"/>
                <a:gd name="connsiteX98-7915" fmla="*/ 164 w 21594"/>
                <a:gd name="connsiteY98-7916" fmla="*/ 19826 h 21487"/>
                <a:gd name="connsiteX99-7917" fmla="*/ 164 w 21594"/>
                <a:gd name="connsiteY99-7918" fmla="*/ 20196 h 21487"/>
                <a:gd name="connsiteX100-7919" fmla="*/ 300 w 21594"/>
                <a:gd name="connsiteY100-7920" fmla="*/ 20196 h 21487"/>
                <a:gd name="connsiteX101-7921" fmla="*/ 300 w 21594"/>
                <a:gd name="connsiteY101-7922" fmla="*/ 19826 h 21487"/>
                <a:gd name="connsiteX102-7923" fmla="*/ 232 w 21594"/>
                <a:gd name="connsiteY102-7924" fmla="*/ 19748 h 21487"/>
                <a:gd name="connsiteX0-7925" fmla="*/ 8782 w 21594"/>
                <a:gd name="connsiteY0-7926" fmla="*/ 6040 h 21487"/>
                <a:gd name="connsiteX1-7927" fmla="*/ 8590 w 21594"/>
                <a:gd name="connsiteY1-7928" fmla="*/ 6041 h 21487"/>
                <a:gd name="connsiteX2-7929" fmla="*/ 8592 w 21594"/>
                <a:gd name="connsiteY2-7930" fmla="*/ 9347 h 21487"/>
                <a:gd name="connsiteX3-7931" fmla="*/ 8592 w 21594"/>
                <a:gd name="connsiteY3-7932" fmla="*/ 9347 h 21487"/>
                <a:gd name="connsiteX4-7933" fmla="*/ 8592 w 21594"/>
                <a:gd name="connsiteY4-7934" fmla="*/ 9457 h 21487"/>
                <a:gd name="connsiteX5-7935" fmla="*/ 8700 w 21594"/>
                <a:gd name="connsiteY5-7936" fmla="*/ 9735 h 21487"/>
                <a:gd name="connsiteX6-7937" fmla="*/ 8781 w 21594"/>
                <a:gd name="connsiteY6-7938" fmla="*/ 9457 h 21487"/>
                <a:gd name="connsiteX7-7939" fmla="*/ 8782 w 21594"/>
                <a:gd name="connsiteY7-7940" fmla="*/ 6040 h 21487"/>
                <a:gd name="connsiteX8-7941" fmla="*/ 19287 w 21594"/>
                <a:gd name="connsiteY8-7942" fmla="*/ 1 h 21487"/>
                <a:gd name="connsiteX9-7943" fmla="*/ 17035 w 21594"/>
                <a:gd name="connsiteY9-7944" fmla="*/ 6041 h 21487"/>
                <a:gd name="connsiteX10-7945" fmla="*/ 17039 w 21594"/>
                <a:gd name="connsiteY10-7946" fmla="*/ 9457 h 21487"/>
                <a:gd name="connsiteX11-7947" fmla="*/ 17132 w 21594"/>
                <a:gd name="connsiteY11-7948" fmla="*/ 9748 h 21487"/>
                <a:gd name="connsiteX12-7949" fmla="*/ 17232 w 21594"/>
                <a:gd name="connsiteY12-7950" fmla="*/ 9457 h 21487"/>
                <a:gd name="connsiteX13-7951" fmla="*/ 17227 w 21594"/>
                <a:gd name="connsiteY13-7952" fmla="*/ 6040 h 21487"/>
                <a:gd name="connsiteX14-7953" fmla="*/ 19269 w 21594"/>
                <a:gd name="connsiteY14-7954" fmla="*/ 536 h 21487"/>
                <a:gd name="connsiteX15-7955" fmla="*/ 21267 w 21594"/>
                <a:gd name="connsiteY15-7956" fmla="*/ 6042 h 21487"/>
                <a:gd name="connsiteX16-7957" fmla="*/ 21271 w 21594"/>
                <a:gd name="connsiteY16-7958" fmla="*/ 13317 h 21487"/>
                <a:gd name="connsiteX17-7959" fmla="*/ 21176 w 21594"/>
                <a:gd name="connsiteY17-7960" fmla="*/ 13317 h 21487"/>
                <a:gd name="connsiteX18-7961" fmla="*/ 21139 w 21594"/>
                <a:gd name="connsiteY18-7962" fmla="*/ 13380 h 21487"/>
                <a:gd name="connsiteX19-7963" fmla="*/ 21135 w 21594"/>
                <a:gd name="connsiteY19-7964" fmla="*/ 13523 h 21487"/>
                <a:gd name="connsiteX20-7965" fmla="*/ 21323 w 21594"/>
                <a:gd name="connsiteY20-7966" fmla="*/ 14703 h 21487"/>
                <a:gd name="connsiteX21-7967" fmla="*/ 21363 w 21594"/>
                <a:gd name="connsiteY21-7968" fmla="*/ 14780 h 21487"/>
                <a:gd name="connsiteX22-7969" fmla="*/ 21403 w 21594"/>
                <a:gd name="connsiteY22-7970" fmla="*/ 14703 h 21487"/>
                <a:gd name="connsiteX23-7971" fmla="*/ 21592 w 21594"/>
                <a:gd name="connsiteY23-7972" fmla="*/ 13519 h 21487"/>
                <a:gd name="connsiteX24-7973" fmla="*/ 21585 w 21594"/>
                <a:gd name="connsiteY24-7974" fmla="*/ 13377 h 21487"/>
                <a:gd name="connsiteX25-7975" fmla="*/ 21546 w 21594"/>
                <a:gd name="connsiteY25-7976" fmla="*/ 13316 h 21487"/>
                <a:gd name="connsiteX26-7977" fmla="*/ 21454 w 21594"/>
                <a:gd name="connsiteY26-7978" fmla="*/ 13316 h 21487"/>
                <a:gd name="connsiteX27-7979" fmla="*/ 21456 w 21594"/>
                <a:gd name="connsiteY27-7980" fmla="*/ 6046 h 21487"/>
                <a:gd name="connsiteX28-7981" fmla="*/ 19287 w 21594"/>
                <a:gd name="connsiteY28-7982" fmla="*/ 1 h 21487"/>
                <a:gd name="connsiteX29-7983" fmla="*/ 2387 w 21594"/>
                <a:gd name="connsiteY29-7984" fmla="*/ 8 h 21487"/>
                <a:gd name="connsiteX30-7985" fmla="*/ 135 w 21594"/>
                <a:gd name="connsiteY30-7986" fmla="*/ 6048 h 21487"/>
                <a:gd name="connsiteX31-7987" fmla="*/ 139 w 21594"/>
                <a:gd name="connsiteY31-7988" fmla="*/ 12147 h 21487"/>
                <a:gd name="connsiteX32-7989" fmla="*/ 246 w 21594"/>
                <a:gd name="connsiteY32-7990" fmla="*/ 12419 h 21487"/>
                <a:gd name="connsiteX33-7991" fmla="*/ 326 w 21594"/>
                <a:gd name="connsiteY33-7992" fmla="*/ 12147 h 21487"/>
                <a:gd name="connsiteX34-7993" fmla="*/ 327 w 21594"/>
                <a:gd name="connsiteY34-7994" fmla="*/ 6047 h 21487"/>
                <a:gd name="connsiteX35-7995" fmla="*/ 2368 w 21594"/>
                <a:gd name="connsiteY35-7996" fmla="*/ 543 h 21487"/>
                <a:gd name="connsiteX36-7997" fmla="*/ 4366 w 21594"/>
                <a:gd name="connsiteY36-7998" fmla="*/ 6049 h 21487"/>
                <a:gd name="connsiteX37-7999" fmla="*/ 4365 w 21594"/>
                <a:gd name="connsiteY37-8000" fmla="*/ 9349 h 21487"/>
                <a:gd name="connsiteX38-8001" fmla="*/ 4277 w 21594"/>
                <a:gd name="connsiteY38-8002" fmla="*/ 9349 h 21487"/>
                <a:gd name="connsiteX39-8003" fmla="*/ 4240 w 21594"/>
                <a:gd name="connsiteY39-8004" fmla="*/ 9412 h 21487"/>
                <a:gd name="connsiteX40-8005" fmla="*/ 4236 w 21594"/>
                <a:gd name="connsiteY40-8006" fmla="*/ 9555 h 21487"/>
                <a:gd name="connsiteX41-8007" fmla="*/ 4424 w 21594"/>
                <a:gd name="connsiteY41-8008" fmla="*/ 10735 h 21487"/>
                <a:gd name="connsiteX42-8009" fmla="*/ 4463 w 21594"/>
                <a:gd name="connsiteY42-8010" fmla="*/ 10812 h 21487"/>
                <a:gd name="connsiteX43-8011" fmla="*/ 4504 w 21594"/>
                <a:gd name="connsiteY43-8012" fmla="*/ 10735 h 21487"/>
                <a:gd name="connsiteX44-8013" fmla="*/ 4692 w 21594"/>
                <a:gd name="connsiteY44-8014" fmla="*/ 9551 h 21487"/>
                <a:gd name="connsiteX45-8015" fmla="*/ 4686 w 21594"/>
                <a:gd name="connsiteY45-8016" fmla="*/ 9409 h 21487"/>
                <a:gd name="connsiteX46-8017" fmla="*/ 4647 w 21594"/>
                <a:gd name="connsiteY46-8018" fmla="*/ 9348 h 21487"/>
                <a:gd name="connsiteX47-8019" fmla="*/ 4554 w 21594"/>
                <a:gd name="connsiteY47-8020" fmla="*/ 9348 h 21487"/>
                <a:gd name="connsiteX48-8021" fmla="*/ 4555 w 21594"/>
                <a:gd name="connsiteY48-8022" fmla="*/ 6053 h 21487"/>
                <a:gd name="connsiteX49-8023" fmla="*/ 2387 w 21594"/>
                <a:gd name="connsiteY49-8024" fmla="*/ 8 h 21487"/>
                <a:gd name="connsiteX50-8025" fmla="*/ 8681 w 21594"/>
                <a:gd name="connsiteY50-8026" fmla="*/ 10845 h 21487"/>
                <a:gd name="connsiteX51-8027" fmla="*/ 8641 w 21594"/>
                <a:gd name="connsiteY51-8028" fmla="*/ 10922 h 21487"/>
                <a:gd name="connsiteX52-8029" fmla="*/ 8452 w 21594"/>
                <a:gd name="connsiteY52-8030" fmla="*/ 12106 h 21487"/>
                <a:gd name="connsiteX53-8031" fmla="*/ 8459 w 21594"/>
                <a:gd name="connsiteY53-8032" fmla="*/ 12249 h 21487"/>
                <a:gd name="connsiteX54-8033" fmla="*/ 8498 w 21594"/>
                <a:gd name="connsiteY54-8034" fmla="*/ 12310 h 21487"/>
                <a:gd name="connsiteX55-8035" fmla="*/ 8591 w 21594"/>
                <a:gd name="connsiteY55-8036" fmla="*/ 12310 h 21487"/>
                <a:gd name="connsiteX56-8037" fmla="*/ 8590 w 21594"/>
                <a:gd name="connsiteY56-8038" fmla="*/ 15448 h 21487"/>
                <a:gd name="connsiteX57-8039" fmla="*/ 6549 w 21594"/>
                <a:gd name="connsiteY57-8040" fmla="*/ 20951 h 21487"/>
                <a:gd name="connsiteX58-8041" fmla="*/ 4551 w 21594"/>
                <a:gd name="connsiteY58-8042" fmla="*/ 15446 h 21487"/>
                <a:gd name="connsiteX59-8043" fmla="*/ 4552 w 21594"/>
                <a:gd name="connsiteY59-8044" fmla="*/ 12020 h 21487"/>
                <a:gd name="connsiteX60-8045" fmla="*/ 4472 w 21594"/>
                <a:gd name="connsiteY60-8046" fmla="*/ 11738 h 21487"/>
                <a:gd name="connsiteX61-8047" fmla="*/ 4363 w 21594"/>
                <a:gd name="connsiteY61-8048" fmla="*/ 12020 h 21487"/>
                <a:gd name="connsiteX62-8049" fmla="*/ 4362 w 21594"/>
                <a:gd name="connsiteY62-8050" fmla="*/ 15442 h 21487"/>
                <a:gd name="connsiteX63-8051" fmla="*/ 6530 w 21594"/>
                <a:gd name="connsiteY63-8052" fmla="*/ 21487 h 21487"/>
                <a:gd name="connsiteX64-8053" fmla="*/ 8782 w 21594"/>
                <a:gd name="connsiteY64-8054" fmla="*/ 15446 h 21487"/>
                <a:gd name="connsiteX65-8055" fmla="*/ 8780 w 21594"/>
                <a:gd name="connsiteY65-8056" fmla="*/ 12309 h 21487"/>
                <a:gd name="connsiteX66-8057" fmla="*/ 8868 w 21594"/>
                <a:gd name="connsiteY66-8058" fmla="*/ 12309 h 21487"/>
                <a:gd name="connsiteX67-8059" fmla="*/ 8905 w 21594"/>
                <a:gd name="connsiteY67-8060" fmla="*/ 12245 h 21487"/>
                <a:gd name="connsiteX68-8061" fmla="*/ 8909 w 21594"/>
                <a:gd name="connsiteY68-8062" fmla="*/ 12103 h 21487"/>
                <a:gd name="connsiteX69-8063" fmla="*/ 8721 w 21594"/>
                <a:gd name="connsiteY69-8064" fmla="*/ 10922 h 21487"/>
                <a:gd name="connsiteX70-8065" fmla="*/ 8681 w 21594"/>
                <a:gd name="connsiteY70-8066" fmla="*/ 10845 h 21487"/>
                <a:gd name="connsiteX71-8067" fmla="*/ 231 w 21594"/>
                <a:gd name="connsiteY71-8068" fmla="*/ 13316 h 21487"/>
                <a:gd name="connsiteX72-8069" fmla="*/ 191 w 21594"/>
                <a:gd name="connsiteY72-8070" fmla="*/ 13393 h 21487"/>
                <a:gd name="connsiteX73-8071" fmla="*/ 2 w 21594"/>
                <a:gd name="connsiteY73-8072" fmla="*/ 14577 h 21487"/>
                <a:gd name="connsiteX74-8073" fmla="*/ 9 w 21594"/>
                <a:gd name="connsiteY74-8074" fmla="*/ 14720 h 21487"/>
                <a:gd name="connsiteX75-8075" fmla="*/ 48 w 21594"/>
                <a:gd name="connsiteY75-8076" fmla="*/ 14780 h 21487"/>
                <a:gd name="connsiteX76-8077" fmla="*/ 137 w 21594"/>
                <a:gd name="connsiteY76-8078" fmla="*/ 14780 h 21487"/>
                <a:gd name="connsiteX77-8079" fmla="*/ 137 w 21594"/>
                <a:gd name="connsiteY77-8080" fmla="*/ 17618 h 21487"/>
                <a:gd name="connsiteX78-8081" fmla="*/ 143 w 21594"/>
                <a:gd name="connsiteY78-8082" fmla="*/ 17844 h 21487"/>
                <a:gd name="connsiteX79-8083" fmla="*/ 200 w 21594"/>
                <a:gd name="connsiteY79-8084" fmla="*/ 18000 h 21487"/>
                <a:gd name="connsiteX80-8085" fmla="*/ 232 w 21594"/>
                <a:gd name="connsiteY80-8086" fmla="*/ 18015 h 21487"/>
                <a:gd name="connsiteX81-8087" fmla="*/ 264 w 21594"/>
                <a:gd name="connsiteY81-8088" fmla="*/ 18000 h 21487"/>
                <a:gd name="connsiteX82-8089" fmla="*/ 321 w 21594"/>
                <a:gd name="connsiteY82-8090" fmla="*/ 17844 h 21487"/>
                <a:gd name="connsiteX83-8091" fmla="*/ 327 w 21594"/>
                <a:gd name="connsiteY83-8092" fmla="*/ 17618 h 21487"/>
                <a:gd name="connsiteX84-8093" fmla="*/ 327 w 21594"/>
                <a:gd name="connsiteY84-8094" fmla="*/ 14779 h 21487"/>
                <a:gd name="connsiteX85-8095" fmla="*/ 418 w 21594"/>
                <a:gd name="connsiteY85-8096" fmla="*/ 14779 h 21487"/>
                <a:gd name="connsiteX86-8097" fmla="*/ 455 w 21594"/>
                <a:gd name="connsiteY86-8098" fmla="*/ 14716 h 21487"/>
                <a:gd name="connsiteX87-8099" fmla="*/ 460 w 21594"/>
                <a:gd name="connsiteY87-8100" fmla="*/ 14573 h 21487"/>
                <a:gd name="connsiteX88-8101" fmla="*/ 271 w 21594"/>
                <a:gd name="connsiteY88-8102" fmla="*/ 13393 h 21487"/>
                <a:gd name="connsiteX89-8103" fmla="*/ 231 w 21594"/>
                <a:gd name="connsiteY89-8104" fmla="*/ 13316 h 21487"/>
                <a:gd name="connsiteX90-8105" fmla="*/ 232 w 21594"/>
                <a:gd name="connsiteY90-8106" fmla="*/ 18625 h 21487"/>
                <a:gd name="connsiteX91-8107" fmla="*/ 164 w 21594"/>
                <a:gd name="connsiteY91-8108" fmla="*/ 18703 h 21487"/>
                <a:gd name="connsiteX92-8109" fmla="*/ 164 w 21594"/>
                <a:gd name="connsiteY92-8110" fmla="*/ 19073 h 21487"/>
                <a:gd name="connsiteX93-8111" fmla="*/ 299 w 21594"/>
                <a:gd name="connsiteY93-8112" fmla="*/ 19073 h 21487"/>
                <a:gd name="connsiteX94-8113" fmla="*/ 299 w 21594"/>
                <a:gd name="connsiteY94-8114" fmla="*/ 18703 h 21487"/>
                <a:gd name="connsiteX95-8115" fmla="*/ 232 w 21594"/>
                <a:gd name="connsiteY95-8116" fmla="*/ 18625 h 21487"/>
                <a:gd name="connsiteX96-8117" fmla="*/ 232 w 21594"/>
                <a:gd name="connsiteY96-8118" fmla="*/ 19748 h 21487"/>
                <a:gd name="connsiteX97-8119" fmla="*/ 164 w 21594"/>
                <a:gd name="connsiteY97-8120" fmla="*/ 19826 h 21487"/>
                <a:gd name="connsiteX98-8121" fmla="*/ 164 w 21594"/>
                <a:gd name="connsiteY98-8122" fmla="*/ 20196 h 21487"/>
                <a:gd name="connsiteX99-8123" fmla="*/ 300 w 21594"/>
                <a:gd name="connsiteY99-8124" fmla="*/ 20196 h 21487"/>
                <a:gd name="connsiteX100-8125" fmla="*/ 300 w 21594"/>
                <a:gd name="connsiteY100-8126" fmla="*/ 19826 h 21487"/>
                <a:gd name="connsiteX101-8127" fmla="*/ 232 w 21594"/>
                <a:gd name="connsiteY101-8128" fmla="*/ 19748 h 21487"/>
                <a:gd name="connsiteX0-8129" fmla="*/ 8781 w 21594"/>
                <a:gd name="connsiteY0-8130" fmla="*/ 9457 h 21487"/>
                <a:gd name="connsiteX1-8131" fmla="*/ 8590 w 21594"/>
                <a:gd name="connsiteY1-8132" fmla="*/ 6041 h 21487"/>
                <a:gd name="connsiteX2-8133" fmla="*/ 8592 w 21594"/>
                <a:gd name="connsiteY2-8134" fmla="*/ 9347 h 21487"/>
                <a:gd name="connsiteX3-8135" fmla="*/ 8592 w 21594"/>
                <a:gd name="connsiteY3-8136" fmla="*/ 9347 h 21487"/>
                <a:gd name="connsiteX4-8137" fmla="*/ 8592 w 21594"/>
                <a:gd name="connsiteY4-8138" fmla="*/ 9457 h 21487"/>
                <a:gd name="connsiteX5-8139" fmla="*/ 8700 w 21594"/>
                <a:gd name="connsiteY5-8140" fmla="*/ 9735 h 21487"/>
                <a:gd name="connsiteX6-8141" fmla="*/ 8781 w 21594"/>
                <a:gd name="connsiteY6-8142" fmla="*/ 9457 h 21487"/>
                <a:gd name="connsiteX7-8143" fmla="*/ 19287 w 21594"/>
                <a:gd name="connsiteY7-8144" fmla="*/ 1 h 21487"/>
                <a:gd name="connsiteX8-8145" fmla="*/ 17035 w 21594"/>
                <a:gd name="connsiteY8-8146" fmla="*/ 6041 h 21487"/>
                <a:gd name="connsiteX9-8147" fmla="*/ 17039 w 21594"/>
                <a:gd name="connsiteY9-8148" fmla="*/ 9457 h 21487"/>
                <a:gd name="connsiteX10-8149" fmla="*/ 17132 w 21594"/>
                <a:gd name="connsiteY10-8150" fmla="*/ 9748 h 21487"/>
                <a:gd name="connsiteX11-8151" fmla="*/ 17232 w 21594"/>
                <a:gd name="connsiteY11-8152" fmla="*/ 9457 h 21487"/>
                <a:gd name="connsiteX12-8153" fmla="*/ 17227 w 21594"/>
                <a:gd name="connsiteY12-8154" fmla="*/ 6040 h 21487"/>
                <a:gd name="connsiteX13-8155" fmla="*/ 19269 w 21594"/>
                <a:gd name="connsiteY13-8156" fmla="*/ 536 h 21487"/>
                <a:gd name="connsiteX14-8157" fmla="*/ 21267 w 21594"/>
                <a:gd name="connsiteY14-8158" fmla="*/ 6042 h 21487"/>
                <a:gd name="connsiteX15-8159" fmla="*/ 21271 w 21594"/>
                <a:gd name="connsiteY15-8160" fmla="*/ 13317 h 21487"/>
                <a:gd name="connsiteX16-8161" fmla="*/ 21176 w 21594"/>
                <a:gd name="connsiteY16-8162" fmla="*/ 13317 h 21487"/>
                <a:gd name="connsiteX17-8163" fmla="*/ 21139 w 21594"/>
                <a:gd name="connsiteY17-8164" fmla="*/ 13380 h 21487"/>
                <a:gd name="connsiteX18-8165" fmla="*/ 21135 w 21594"/>
                <a:gd name="connsiteY18-8166" fmla="*/ 13523 h 21487"/>
                <a:gd name="connsiteX19-8167" fmla="*/ 21323 w 21594"/>
                <a:gd name="connsiteY19-8168" fmla="*/ 14703 h 21487"/>
                <a:gd name="connsiteX20-8169" fmla="*/ 21363 w 21594"/>
                <a:gd name="connsiteY20-8170" fmla="*/ 14780 h 21487"/>
                <a:gd name="connsiteX21-8171" fmla="*/ 21403 w 21594"/>
                <a:gd name="connsiteY21-8172" fmla="*/ 14703 h 21487"/>
                <a:gd name="connsiteX22-8173" fmla="*/ 21592 w 21594"/>
                <a:gd name="connsiteY22-8174" fmla="*/ 13519 h 21487"/>
                <a:gd name="connsiteX23-8175" fmla="*/ 21585 w 21594"/>
                <a:gd name="connsiteY23-8176" fmla="*/ 13377 h 21487"/>
                <a:gd name="connsiteX24-8177" fmla="*/ 21546 w 21594"/>
                <a:gd name="connsiteY24-8178" fmla="*/ 13316 h 21487"/>
                <a:gd name="connsiteX25-8179" fmla="*/ 21454 w 21594"/>
                <a:gd name="connsiteY25-8180" fmla="*/ 13316 h 21487"/>
                <a:gd name="connsiteX26-8181" fmla="*/ 21456 w 21594"/>
                <a:gd name="connsiteY26-8182" fmla="*/ 6046 h 21487"/>
                <a:gd name="connsiteX27-8183" fmla="*/ 19287 w 21594"/>
                <a:gd name="connsiteY27-8184" fmla="*/ 1 h 21487"/>
                <a:gd name="connsiteX28-8185" fmla="*/ 2387 w 21594"/>
                <a:gd name="connsiteY28-8186" fmla="*/ 8 h 21487"/>
                <a:gd name="connsiteX29-8187" fmla="*/ 135 w 21594"/>
                <a:gd name="connsiteY29-8188" fmla="*/ 6048 h 21487"/>
                <a:gd name="connsiteX30-8189" fmla="*/ 139 w 21594"/>
                <a:gd name="connsiteY30-8190" fmla="*/ 12147 h 21487"/>
                <a:gd name="connsiteX31-8191" fmla="*/ 246 w 21594"/>
                <a:gd name="connsiteY31-8192" fmla="*/ 12419 h 21487"/>
                <a:gd name="connsiteX32-8193" fmla="*/ 326 w 21594"/>
                <a:gd name="connsiteY32-8194" fmla="*/ 12147 h 21487"/>
                <a:gd name="connsiteX33-8195" fmla="*/ 327 w 21594"/>
                <a:gd name="connsiteY33-8196" fmla="*/ 6047 h 21487"/>
                <a:gd name="connsiteX34-8197" fmla="*/ 2368 w 21594"/>
                <a:gd name="connsiteY34-8198" fmla="*/ 543 h 21487"/>
                <a:gd name="connsiteX35-8199" fmla="*/ 4366 w 21594"/>
                <a:gd name="connsiteY35-8200" fmla="*/ 6049 h 21487"/>
                <a:gd name="connsiteX36-8201" fmla="*/ 4365 w 21594"/>
                <a:gd name="connsiteY36-8202" fmla="*/ 9349 h 21487"/>
                <a:gd name="connsiteX37-8203" fmla="*/ 4277 w 21594"/>
                <a:gd name="connsiteY37-8204" fmla="*/ 9349 h 21487"/>
                <a:gd name="connsiteX38-8205" fmla="*/ 4240 w 21594"/>
                <a:gd name="connsiteY38-8206" fmla="*/ 9412 h 21487"/>
                <a:gd name="connsiteX39-8207" fmla="*/ 4236 w 21594"/>
                <a:gd name="connsiteY39-8208" fmla="*/ 9555 h 21487"/>
                <a:gd name="connsiteX40-8209" fmla="*/ 4424 w 21594"/>
                <a:gd name="connsiteY40-8210" fmla="*/ 10735 h 21487"/>
                <a:gd name="connsiteX41-8211" fmla="*/ 4463 w 21594"/>
                <a:gd name="connsiteY41-8212" fmla="*/ 10812 h 21487"/>
                <a:gd name="connsiteX42-8213" fmla="*/ 4504 w 21594"/>
                <a:gd name="connsiteY42-8214" fmla="*/ 10735 h 21487"/>
                <a:gd name="connsiteX43-8215" fmla="*/ 4692 w 21594"/>
                <a:gd name="connsiteY43-8216" fmla="*/ 9551 h 21487"/>
                <a:gd name="connsiteX44-8217" fmla="*/ 4686 w 21594"/>
                <a:gd name="connsiteY44-8218" fmla="*/ 9409 h 21487"/>
                <a:gd name="connsiteX45-8219" fmla="*/ 4647 w 21594"/>
                <a:gd name="connsiteY45-8220" fmla="*/ 9348 h 21487"/>
                <a:gd name="connsiteX46-8221" fmla="*/ 4554 w 21594"/>
                <a:gd name="connsiteY46-8222" fmla="*/ 9348 h 21487"/>
                <a:gd name="connsiteX47-8223" fmla="*/ 4555 w 21594"/>
                <a:gd name="connsiteY47-8224" fmla="*/ 6053 h 21487"/>
                <a:gd name="connsiteX48-8225" fmla="*/ 2387 w 21594"/>
                <a:gd name="connsiteY48-8226" fmla="*/ 8 h 21487"/>
                <a:gd name="connsiteX49-8227" fmla="*/ 8681 w 21594"/>
                <a:gd name="connsiteY49-8228" fmla="*/ 10845 h 21487"/>
                <a:gd name="connsiteX50-8229" fmla="*/ 8641 w 21594"/>
                <a:gd name="connsiteY50-8230" fmla="*/ 10922 h 21487"/>
                <a:gd name="connsiteX51-8231" fmla="*/ 8452 w 21594"/>
                <a:gd name="connsiteY51-8232" fmla="*/ 12106 h 21487"/>
                <a:gd name="connsiteX52-8233" fmla="*/ 8459 w 21594"/>
                <a:gd name="connsiteY52-8234" fmla="*/ 12249 h 21487"/>
                <a:gd name="connsiteX53-8235" fmla="*/ 8498 w 21594"/>
                <a:gd name="connsiteY53-8236" fmla="*/ 12310 h 21487"/>
                <a:gd name="connsiteX54-8237" fmla="*/ 8591 w 21594"/>
                <a:gd name="connsiteY54-8238" fmla="*/ 12310 h 21487"/>
                <a:gd name="connsiteX55-8239" fmla="*/ 8590 w 21594"/>
                <a:gd name="connsiteY55-8240" fmla="*/ 15448 h 21487"/>
                <a:gd name="connsiteX56-8241" fmla="*/ 6549 w 21594"/>
                <a:gd name="connsiteY56-8242" fmla="*/ 20951 h 21487"/>
                <a:gd name="connsiteX57-8243" fmla="*/ 4551 w 21594"/>
                <a:gd name="connsiteY57-8244" fmla="*/ 15446 h 21487"/>
                <a:gd name="connsiteX58-8245" fmla="*/ 4552 w 21594"/>
                <a:gd name="connsiteY58-8246" fmla="*/ 12020 h 21487"/>
                <a:gd name="connsiteX59-8247" fmla="*/ 4472 w 21594"/>
                <a:gd name="connsiteY59-8248" fmla="*/ 11738 h 21487"/>
                <a:gd name="connsiteX60-8249" fmla="*/ 4363 w 21594"/>
                <a:gd name="connsiteY60-8250" fmla="*/ 12020 h 21487"/>
                <a:gd name="connsiteX61-8251" fmla="*/ 4362 w 21594"/>
                <a:gd name="connsiteY61-8252" fmla="*/ 15442 h 21487"/>
                <a:gd name="connsiteX62-8253" fmla="*/ 6530 w 21594"/>
                <a:gd name="connsiteY62-8254" fmla="*/ 21487 h 21487"/>
                <a:gd name="connsiteX63-8255" fmla="*/ 8782 w 21594"/>
                <a:gd name="connsiteY63-8256" fmla="*/ 15446 h 21487"/>
                <a:gd name="connsiteX64-8257" fmla="*/ 8780 w 21594"/>
                <a:gd name="connsiteY64-8258" fmla="*/ 12309 h 21487"/>
                <a:gd name="connsiteX65-8259" fmla="*/ 8868 w 21594"/>
                <a:gd name="connsiteY65-8260" fmla="*/ 12309 h 21487"/>
                <a:gd name="connsiteX66-8261" fmla="*/ 8905 w 21594"/>
                <a:gd name="connsiteY66-8262" fmla="*/ 12245 h 21487"/>
                <a:gd name="connsiteX67-8263" fmla="*/ 8909 w 21594"/>
                <a:gd name="connsiteY67-8264" fmla="*/ 12103 h 21487"/>
                <a:gd name="connsiteX68-8265" fmla="*/ 8721 w 21594"/>
                <a:gd name="connsiteY68-8266" fmla="*/ 10922 h 21487"/>
                <a:gd name="connsiteX69-8267" fmla="*/ 8681 w 21594"/>
                <a:gd name="connsiteY69-8268" fmla="*/ 10845 h 21487"/>
                <a:gd name="connsiteX70-8269" fmla="*/ 231 w 21594"/>
                <a:gd name="connsiteY70-8270" fmla="*/ 13316 h 21487"/>
                <a:gd name="connsiteX71-8271" fmla="*/ 191 w 21594"/>
                <a:gd name="connsiteY71-8272" fmla="*/ 13393 h 21487"/>
                <a:gd name="connsiteX72-8273" fmla="*/ 2 w 21594"/>
                <a:gd name="connsiteY72-8274" fmla="*/ 14577 h 21487"/>
                <a:gd name="connsiteX73-8275" fmla="*/ 9 w 21594"/>
                <a:gd name="connsiteY73-8276" fmla="*/ 14720 h 21487"/>
                <a:gd name="connsiteX74-8277" fmla="*/ 48 w 21594"/>
                <a:gd name="connsiteY74-8278" fmla="*/ 14780 h 21487"/>
                <a:gd name="connsiteX75-8279" fmla="*/ 137 w 21594"/>
                <a:gd name="connsiteY75-8280" fmla="*/ 14780 h 21487"/>
                <a:gd name="connsiteX76-8281" fmla="*/ 137 w 21594"/>
                <a:gd name="connsiteY76-8282" fmla="*/ 17618 h 21487"/>
                <a:gd name="connsiteX77-8283" fmla="*/ 143 w 21594"/>
                <a:gd name="connsiteY77-8284" fmla="*/ 17844 h 21487"/>
                <a:gd name="connsiteX78-8285" fmla="*/ 200 w 21594"/>
                <a:gd name="connsiteY78-8286" fmla="*/ 18000 h 21487"/>
                <a:gd name="connsiteX79-8287" fmla="*/ 232 w 21594"/>
                <a:gd name="connsiteY79-8288" fmla="*/ 18015 h 21487"/>
                <a:gd name="connsiteX80-8289" fmla="*/ 264 w 21594"/>
                <a:gd name="connsiteY80-8290" fmla="*/ 18000 h 21487"/>
                <a:gd name="connsiteX81-8291" fmla="*/ 321 w 21594"/>
                <a:gd name="connsiteY81-8292" fmla="*/ 17844 h 21487"/>
                <a:gd name="connsiteX82-8293" fmla="*/ 327 w 21594"/>
                <a:gd name="connsiteY82-8294" fmla="*/ 17618 h 21487"/>
                <a:gd name="connsiteX83-8295" fmla="*/ 327 w 21594"/>
                <a:gd name="connsiteY83-8296" fmla="*/ 14779 h 21487"/>
                <a:gd name="connsiteX84-8297" fmla="*/ 418 w 21594"/>
                <a:gd name="connsiteY84-8298" fmla="*/ 14779 h 21487"/>
                <a:gd name="connsiteX85-8299" fmla="*/ 455 w 21594"/>
                <a:gd name="connsiteY85-8300" fmla="*/ 14716 h 21487"/>
                <a:gd name="connsiteX86-8301" fmla="*/ 460 w 21594"/>
                <a:gd name="connsiteY86-8302" fmla="*/ 14573 h 21487"/>
                <a:gd name="connsiteX87-8303" fmla="*/ 271 w 21594"/>
                <a:gd name="connsiteY87-8304" fmla="*/ 13393 h 21487"/>
                <a:gd name="connsiteX88-8305" fmla="*/ 231 w 21594"/>
                <a:gd name="connsiteY88-8306" fmla="*/ 13316 h 21487"/>
                <a:gd name="connsiteX89-8307" fmla="*/ 232 w 21594"/>
                <a:gd name="connsiteY89-8308" fmla="*/ 18625 h 21487"/>
                <a:gd name="connsiteX90-8309" fmla="*/ 164 w 21594"/>
                <a:gd name="connsiteY90-8310" fmla="*/ 18703 h 21487"/>
                <a:gd name="connsiteX91-8311" fmla="*/ 164 w 21594"/>
                <a:gd name="connsiteY91-8312" fmla="*/ 19073 h 21487"/>
                <a:gd name="connsiteX92-8313" fmla="*/ 299 w 21594"/>
                <a:gd name="connsiteY92-8314" fmla="*/ 19073 h 21487"/>
                <a:gd name="connsiteX93-8315" fmla="*/ 299 w 21594"/>
                <a:gd name="connsiteY93-8316" fmla="*/ 18703 h 21487"/>
                <a:gd name="connsiteX94-8317" fmla="*/ 232 w 21594"/>
                <a:gd name="connsiteY94-8318" fmla="*/ 18625 h 21487"/>
                <a:gd name="connsiteX95-8319" fmla="*/ 232 w 21594"/>
                <a:gd name="connsiteY95-8320" fmla="*/ 19748 h 21487"/>
                <a:gd name="connsiteX96-8321" fmla="*/ 164 w 21594"/>
                <a:gd name="connsiteY96-8322" fmla="*/ 19826 h 21487"/>
                <a:gd name="connsiteX97-8323" fmla="*/ 164 w 21594"/>
                <a:gd name="connsiteY97-8324" fmla="*/ 20196 h 21487"/>
                <a:gd name="connsiteX98-8325" fmla="*/ 300 w 21594"/>
                <a:gd name="connsiteY98-8326" fmla="*/ 20196 h 21487"/>
                <a:gd name="connsiteX99-8327" fmla="*/ 300 w 21594"/>
                <a:gd name="connsiteY99-8328" fmla="*/ 19826 h 21487"/>
                <a:gd name="connsiteX100-8329" fmla="*/ 232 w 21594"/>
                <a:gd name="connsiteY100-8330" fmla="*/ 19748 h 21487"/>
                <a:gd name="connsiteX0-8331" fmla="*/ 8781 w 21594"/>
                <a:gd name="connsiteY0-8332" fmla="*/ 9457 h 21487"/>
                <a:gd name="connsiteX1-8333" fmla="*/ 8592 w 21594"/>
                <a:gd name="connsiteY1-8334" fmla="*/ 9347 h 21487"/>
                <a:gd name="connsiteX2-8335" fmla="*/ 8592 w 21594"/>
                <a:gd name="connsiteY2-8336" fmla="*/ 9347 h 21487"/>
                <a:gd name="connsiteX3-8337" fmla="*/ 8592 w 21594"/>
                <a:gd name="connsiteY3-8338" fmla="*/ 9457 h 21487"/>
                <a:gd name="connsiteX4-8339" fmla="*/ 8700 w 21594"/>
                <a:gd name="connsiteY4-8340" fmla="*/ 9735 h 21487"/>
                <a:gd name="connsiteX5-8341" fmla="*/ 8781 w 21594"/>
                <a:gd name="connsiteY5-8342" fmla="*/ 9457 h 21487"/>
                <a:gd name="connsiteX6-8343" fmla="*/ 19287 w 21594"/>
                <a:gd name="connsiteY6-8344" fmla="*/ 1 h 21487"/>
                <a:gd name="connsiteX7-8345" fmla="*/ 17035 w 21594"/>
                <a:gd name="connsiteY7-8346" fmla="*/ 6041 h 21487"/>
                <a:gd name="connsiteX8-8347" fmla="*/ 17039 w 21594"/>
                <a:gd name="connsiteY8-8348" fmla="*/ 9457 h 21487"/>
                <a:gd name="connsiteX9-8349" fmla="*/ 17132 w 21594"/>
                <a:gd name="connsiteY9-8350" fmla="*/ 9748 h 21487"/>
                <a:gd name="connsiteX10-8351" fmla="*/ 17232 w 21594"/>
                <a:gd name="connsiteY10-8352" fmla="*/ 9457 h 21487"/>
                <a:gd name="connsiteX11-8353" fmla="*/ 17227 w 21594"/>
                <a:gd name="connsiteY11-8354" fmla="*/ 6040 h 21487"/>
                <a:gd name="connsiteX12-8355" fmla="*/ 19269 w 21594"/>
                <a:gd name="connsiteY12-8356" fmla="*/ 536 h 21487"/>
                <a:gd name="connsiteX13-8357" fmla="*/ 21267 w 21594"/>
                <a:gd name="connsiteY13-8358" fmla="*/ 6042 h 21487"/>
                <a:gd name="connsiteX14-8359" fmla="*/ 21271 w 21594"/>
                <a:gd name="connsiteY14-8360" fmla="*/ 13317 h 21487"/>
                <a:gd name="connsiteX15-8361" fmla="*/ 21176 w 21594"/>
                <a:gd name="connsiteY15-8362" fmla="*/ 13317 h 21487"/>
                <a:gd name="connsiteX16-8363" fmla="*/ 21139 w 21594"/>
                <a:gd name="connsiteY16-8364" fmla="*/ 13380 h 21487"/>
                <a:gd name="connsiteX17-8365" fmla="*/ 21135 w 21594"/>
                <a:gd name="connsiteY17-8366" fmla="*/ 13523 h 21487"/>
                <a:gd name="connsiteX18-8367" fmla="*/ 21323 w 21594"/>
                <a:gd name="connsiteY18-8368" fmla="*/ 14703 h 21487"/>
                <a:gd name="connsiteX19-8369" fmla="*/ 21363 w 21594"/>
                <a:gd name="connsiteY19-8370" fmla="*/ 14780 h 21487"/>
                <a:gd name="connsiteX20-8371" fmla="*/ 21403 w 21594"/>
                <a:gd name="connsiteY20-8372" fmla="*/ 14703 h 21487"/>
                <a:gd name="connsiteX21-8373" fmla="*/ 21592 w 21594"/>
                <a:gd name="connsiteY21-8374" fmla="*/ 13519 h 21487"/>
                <a:gd name="connsiteX22-8375" fmla="*/ 21585 w 21594"/>
                <a:gd name="connsiteY22-8376" fmla="*/ 13377 h 21487"/>
                <a:gd name="connsiteX23-8377" fmla="*/ 21546 w 21594"/>
                <a:gd name="connsiteY23-8378" fmla="*/ 13316 h 21487"/>
                <a:gd name="connsiteX24-8379" fmla="*/ 21454 w 21594"/>
                <a:gd name="connsiteY24-8380" fmla="*/ 13316 h 21487"/>
                <a:gd name="connsiteX25-8381" fmla="*/ 21456 w 21594"/>
                <a:gd name="connsiteY25-8382" fmla="*/ 6046 h 21487"/>
                <a:gd name="connsiteX26-8383" fmla="*/ 19287 w 21594"/>
                <a:gd name="connsiteY26-8384" fmla="*/ 1 h 21487"/>
                <a:gd name="connsiteX27-8385" fmla="*/ 2387 w 21594"/>
                <a:gd name="connsiteY27-8386" fmla="*/ 8 h 21487"/>
                <a:gd name="connsiteX28-8387" fmla="*/ 135 w 21594"/>
                <a:gd name="connsiteY28-8388" fmla="*/ 6048 h 21487"/>
                <a:gd name="connsiteX29-8389" fmla="*/ 139 w 21594"/>
                <a:gd name="connsiteY29-8390" fmla="*/ 12147 h 21487"/>
                <a:gd name="connsiteX30-8391" fmla="*/ 246 w 21594"/>
                <a:gd name="connsiteY30-8392" fmla="*/ 12419 h 21487"/>
                <a:gd name="connsiteX31-8393" fmla="*/ 326 w 21594"/>
                <a:gd name="connsiteY31-8394" fmla="*/ 12147 h 21487"/>
                <a:gd name="connsiteX32-8395" fmla="*/ 327 w 21594"/>
                <a:gd name="connsiteY32-8396" fmla="*/ 6047 h 21487"/>
                <a:gd name="connsiteX33-8397" fmla="*/ 2368 w 21594"/>
                <a:gd name="connsiteY33-8398" fmla="*/ 543 h 21487"/>
                <a:gd name="connsiteX34-8399" fmla="*/ 4366 w 21594"/>
                <a:gd name="connsiteY34-8400" fmla="*/ 6049 h 21487"/>
                <a:gd name="connsiteX35-8401" fmla="*/ 4365 w 21594"/>
                <a:gd name="connsiteY35-8402" fmla="*/ 9349 h 21487"/>
                <a:gd name="connsiteX36-8403" fmla="*/ 4277 w 21594"/>
                <a:gd name="connsiteY36-8404" fmla="*/ 9349 h 21487"/>
                <a:gd name="connsiteX37-8405" fmla="*/ 4240 w 21594"/>
                <a:gd name="connsiteY37-8406" fmla="*/ 9412 h 21487"/>
                <a:gd name="connsiteX38-8407" fmla="*/ 4236 w 21594"/>
                <a:gd name="connsiteY38-8408" fmla="*/ 9555 h 21487"/>
                <a:gd name="connsiteX39-8409" fmla="*/ 4424 w 21594"/>
                <a:gd name="connsiteY39-8410" fmla="*/ 10735 h 21487"/>
                <a:gd name="connsiteX40-8411" fmla="*/ 4463 w 21594"/>
                <a:gd name="connsiteY40-8412" fmla="*/ 10812 h 21487"/>
                <a:gd name="connsiteX41-8413" fmla="*/ 4504 w 21594"/>
                <a:gd name="connsiteY41-8414" fmla="*/ 10735 h 21487"/>
                <a:gd name="connsiteX42-8415" fmla="*/ 4692 w 21594"/>
                <a:gd name="connsiteY42-8416" fmla="*/ 9551 h 21487"/>
                <a:gd name="connsiteX43-8417" fmla="*/ 4686 w 21594"/>
                <a:gd name="connsiteY43-8418" fmla="*/ 9409 h 21487"/>
                <a:gd name="connsiteX44-8419" fmla="*/ 4647 w 21594"/>
                <a:gd name="connsiteY44-8420" fmla="*/ 9348 h 21487"/>
                <a:gd name="connsiteX45-8421" fmla="*/ 4554 w 21594"/>
                <a:gd name="connsiteY45-8422" fmla="*/ 9348 h 21487"/>
                <a:gd name="connsiteX46-8423" fmla="*/ 4555 w 21594"/>
                <a:gd name="connsiteY46-8424" fmla="*/ 6053 h 21487"/>
                <a:gd name="connsiteX47-8425" fmla="*/ 2387 w 21594"/>
                <a:gd name="connsiteY47-8426" fmla="*/ 8 h 21487"/>
                <a:gd name="connsiteX48-8427" fmla="*/ 8681 w 21594"/>
                <a:gd name="connsiteY48-8428" fmla="*/ 10845 h 21487"/>
                <a:gd name="connsiteX49-8429" fmla="*/ 8641 w 21594"/>
                <a:gd name="connsiteY49-8430" fmla="*/ 10922 h 21487"/>
                <a:gd name="connsiteX50-8431" fmla="*/ 8452 w 21594"/>
                <a:gd name="connsiteY50-8432" fmla="*/ 12106 h 21487"/>
                <a:gd name="connsiteX51-8433" fmla="*/ 8459 w 21594"/>
                <a:gd name="connsiteY51-8434" fmla="*/ 12249 h 21487"/>
                <a:gd name="connsiteX52-8435" fmla="*/ 8498 w 21594"/>
                <a:gd name="connsiteY52-8436" fmla="*/ 12310 h 21487"/>
                <a:gd name="connsiteX53-8437" fmla="*/ 8591 w 21594"/>
                <a:gd name="connsiteY53-8438" fmla="*/ 12310 h 21487"/>
                <a:gd name="connsiteX54-8439" fmla="*/ 8590 w 21594"/>
                <a:gd name="connsiteY54-8440" fmla="*/ 15448 h 21487"/>
                <a:gd name="connsiteX55-8441" fmla="*/ 6549 w 21594"/>
                <a:gd name="connsiteY55-8442" fmla="*/ 20951 h 21487"/>
                <a:gd name="connsiteX56-8443" fmla="*/ 4551 w 21594"/>
                <a:gd name="connsiteY56-8444" fmla="*/ 15446 h 21487"/>
                <a:gd name="connsiteX57-8445" fmla="*/ 4552 w 21594"/>
                <a:gd name="connsiteY57-8446" fmla="*/ 12020 h 21487"/>
                <a:gd name="connsiteX58-8447" fmla="*/ 4472 w 21594"/>
                <a:gd name="connsiteY58-8448" fmla="*/ 11738 h 21487"/>
                <a:gd name="connsiteX59-8449" fmla="*/ 4363 w 21594"/>
                <a:gd name="connsiteY59-8450" fmla="*/ 12020 h 21487"/>
                <a:gd name="connsiteX60-8451" fmla="*/ 4362 w 21594"/>
                <a:gd name="connsiteY60-8452" fmla="*/ 15442 h 21487"/>
                <a:gd name="connsiteX61-8453" fmla="*/ 6530 w 21594"/>
                <a:gd name="connsiteY61-8454" fmla="*/ 21487 h 21487"/>
                <a:gd name="connsiteX62-8455" fmla="*/ 8782 w 21594"/>
                <a:gd name="connsiteY62-8456" fmla="*/ 15446 h 21487"/>
                <a:gd name="connsiteX63-8457" fmla="*/ 8780 w 21594"/>
                <a:gd name="connsiteY63-8458" fmla="*/ 12309 h 21487"/>
                <a:gd name="connsiteX64-8459" fmla="*/ 8868 w 21594"/>
                <a:gd name="connsiteY64-8460" fmla="*/ 12309 h 21487"/>
                <a:gd name="connsiteX65-8461" fmla="*/ 8905 w 21594"/>
                <a:gd name="connsiteY65-8462" fmla="*/ 12245 h 21487"/>
                <a:gd name="connsiteX66-8463" fmla="*/ 8909 w 21594"/>
                <a:gd name="connsiteY66-8464" fmla="*/ 12103 h 21487"/>
                <a:gd name="connsiteX67-8465" fmla="*/ 8721 w 21594"/>
                <a:gd name="connsiteY67-8466" fmla="*/ 10922 h 21487"/>
                <a:gd name="connsiteX68-8467" fmla="*/ 8681 w 21594"/>
                <a:gd name="connsiteY68-8468" fmla="*/ 10845 h 21487"/>
                <a:gd name="connsiteX69-8469" fmla="*/ 231 w 21594"/>
                <a:gd name="connsiteY69-8470" fmla="*/ 13316 h 21487"/>
                <a:gd name="connsiteX70-8471" fmla="*/ 191 w 21594"/>
                <a:gd name="connsiteY70-8472" fmla="*/ 13393 h 21487"/>
                <a:gd name="connsiteX71-8473" fmla="*/ 2 w 21594"/>
                <a:gd name="connsiteY71-8474" fmla="*/ 14577 h 21487"/>
                <a:gd name="connsiteX72-8475" fmla="*/ 9 w 21594"/>
                <a:gd name="connsiteY72-8476" fmla="*/ 14720 h 21487"/>
                <a:gd name="connsiteX73-8477" fmla="*/ 48 w 21594"/>
                <a:gd name="connsiteY73-8478" fmla="*/ 14780 h 21487"/>
                <a:gd name="connsiteX74-8479" fmla="*/ 137 w 21594"/>
                <a:gd name="connsiteY74-8480" fmla="*/ 14780 h 21487"/>
                <a:gd name="connsiteX75-8481" fmla="*/ 137 w 21594"/>
                <a:gd name="connsiteY75-8482" fmla="*/ 17618 h 21487"/>
                <a:gd name="connsiteX76-8483" fmla="*/ 143 w 21594"/>
                <a:gd name="connsiteY76-8484" fmla="*/ 17844 h 21487"/>
                <a:gd name="connsiteX77-8485" fmla="*/ 200 w 21594"/>
                <a:gd name="connsiteY77-8486" fmla="*/ 18000 h 21487"/>
                <a:gd name="connsiteX78-8487" fmla="*/ 232 w 21594"/>
                <a:gd name="connsiteY78-8488" fmla="*/ 18015 h 21487"/>
                <a:gd name="connsiteX79-8489" fmla="*/ 264 w 21594"/>
                <a:gd name="connsiteY79-8490" fmla="*/ 18000 h 21487"/>
                <a:gd name="connsiteX80-8491" fmla="*/ 321 w 21594"/>
                <a:gd name="connsiteY80-8492" fmla="*/ 17844 h 21487"/>
                <a:gd name="connsiteX81-8493" fmla="*/ 327 w 21594"/>
                <a:gd name="connsiteY81-8494" fmla="*/ 17618 h 21487"/>
                <a:gd name="connsiteX82-8495" fmla="*/ 327 w 21594"/>
                <a:gd name="connsiteY82-8496" fmla="*/ 14779 h 21487"/>
                <a:gd name="connsiteX83-8497" fmla="*/ 418 w 21594"/>
                <a:gd name="connsiteY83-8498" fmla="*/ 14779 h 21487"/>
                <a:gd name="connsiteX84-8499" fmla="*/ 455 w 21594"/>
                <a:gd name="connsiteY84-8500" fmla="*/ 14716 h 21487"/>
                <a:gd name="connsiteX85-8501" fmla="*/ 460 w 21594"/>
                <a:gd name="connsiteY85-8502" fmla="*/ 14573 h 21487"/>
                <a:gd name="connsiteX86-8503" fmla="*/ 271 w 21594"/>
                <a:gd name="connsiteY86-8504" fmla="*/ 13393 h 21487"/>
                <a:gd name="connsiteX87-8505" fmla="*/ 231 w 21594"/>
                <a:gd name="connsiteY87-8506" fmla="*/ 13316 h 21487"/>
                <a:gd name="connsiteX88-8507" fmla="*/ 232 w 21594"/>
                <a:gd name="connsiteY88-8508" fmla="*/ 18625 h 21487"/>
                <a:gd name="connsiteX89-8509" fmla="*/ 164 w 21594"/>
                <a:gd name="connsiteY89-8510" fmla="*/ 18703 h 21487"/>
                <a:gd name="connsiteX90-8511" fmla="*/ 164 w 21594"/>
                <a:gd name="connsiteY90-8512" fmla="*/ 19073 h 21487"/>
                <a:gd name="connsiteX91-8513" fmla="*/ 299 w 21594"/>
                <a:gd name="connsiteY91-8514" fmla="*/ 19073 h 21487"/>
                <a:gd name="connsiteX92-8515" fmla="*/ 299 w 21594"/>
                <a:gd name="connsiteY92-8516" fmla="*/ 18703 h 21487"/>
                <a:gd name="connsiteX93-8517" fmla="*/ 232 w 21594"/>
                <a:gd name="connsiteY93-8518" fmla="*/ 18625 h 21487"/>
                <a:gd name="connsiteX94-8519" fmla="*/ 232 w 21594"/>
                <a:gd name="connsiteY94-8520" fmla="*/ 19748 h 21487"/>
                <a:gd name="connsiteX95-8521" fmla="*/ 164 w 21594"/>
                <a:gd name="connsiteY95-8522" fmla="*/ 19826 h 21487"/>
                <a:gd name="connsiteX96-8523" fmla="*/ 164 w 21594"/>
                <a:gd name="connsiteY96-8524" fmla="*/ 20196 h 21487"/>
                <a:gd name="connsiteX97-8525" fmla="*/ 300 w 21594"/>
                <a:gd name="connsiteY97-8526" fmla="*/ 20196 h 21487"/>
                <a:gd name="connsiteX98-8527" fmla="*/ 300 w 21594"/>
                <a:gd name="connsiteY98-8528" fmla="*/ 19826 h 21487"/>
                <a:gd name="connsiteX99-8529" fmla="*/ 232 w 21594"/>
                <a:gd name="connsiteY99-8530" fmla="*/ 19748 h 21487"/>
                <a:gd name="connsiteX0-8531" fmla="*/ 8700 w 21594"/>
                <a:gd name="connsiteY0-8532" fmla="*/ 9735 h 21487"/>
                <a:gd name="connsiteX1-8533" fmla="*/ 8592 w 21594"/>
                <a:gd name="connsiteY1-8534" fmla="*/ 9347 h 21487"/>
                <a:gd name="connsiteX2-8535" fmla="*/ 8592 w 21594"/>
                <a:gd name="connsiteY2-8536" fmla="*/ 9347 h 21487"/>
                <a:gd name="connsiteX3-8537" fmla="*/ 8592 w 21594"/>
                <a:gd name="connsiteY3-8538" fmla="*/ 9457 h 21487"/>
                <a:gd name="connsiteX4-8539" fmla="*/ 8700 w 21594"/>
                <a:gd name="connsiteY4-8540" fmla="*/ 9735 h 21487"/>
                <a:gd name="connsiteX5-8541" fmla="*/ 19287 w 21594"/>
                <a:gd name="connsiteY5-8542" fmla="*/ 1 h 21487"/>
                <a:gd name="connsiteX6-8543" fmla="*/ 17035 w 21594"/>
                <a:gd name="connsiteY6-8544" fmla="*/ 6041 h 21487"/>
                <a:gd name="connsiteX7-8545" fmla="*/ 17039 w 21594"/>
                <a:gd name="connsiteY7-8546" fmla="*/ 9457 h 21487"/>
                <a:gd name="connsiteX8-8547" fmla="*/ 17132 w 21594"/>
                <a:gd name="connsiteY8-8548" fmla="*/ 9748 h 21487"/>
                <a:gd name="connsiteX9-8549" fmla="*/ 17232 w 21594"/>
                <a:gd name="connsiteY9-8550" fmla="*/ 9457 h 21487"/>
                <a:gd name="connsiteX10-8551" fmla="*/ 17227 w 21594"/>
                <a:gd name="connsiteY10-8552" fmla="*/ 6040 h 21487"/>
                <a:gd name="connsiteX11-8553" fmla="*/ 19269 w 21594"/>
                <a:gd name="connsiteY11-8554" fmla="*/ 536 h 21487"/>
                <a:gd name="connsiteX12-8555" fmla="*/ 21267 w 21594"/>
                <a:gd name="connsiteY12-8556" fmla="*/ 6042 h 21487"/>
                <a:gd name="connsiteX13-8557" fmla="*/ 21271 w 21594"/>
                <a:gd name="connsiteY13-8558" fmla="*/ 13317 h 21487"/>
                <a:gd name="connsiteX14-8559" fmla="*/ 21176 w 21594"/>
                <a:gd name="connsiteY14-8560" fmla="*/ 13317 h 21487"/>
                <a:gd name="connsiteX15-8561" fmla="*/ 21139 w 21594"/>
                <a:gd name="connsiteY15-8562" fmla="*/ 13380 h 21487"/>
                <a:gd name="connsiteX16-8563" fmla="*/ 21135 w 21594"/>
                <a:gd name="connsiteY16-8564" fmla="*/ 13523 h 21487"/>
                <a:gd name="connsiteX17-8565" fmla="*/ 21323 w 21594"/>
                <a:gd name="connsiteY17-8566" fmla="*/ 14703 h 21487"/>
                <a:gd name="connsiteX18-8567" fmla="*/ 21363 w 21594"/>
                <a:gd name="connsiteY18-8568" fmla="*/ 14780 h 21487"/>
                <a:gd name="connsiteX19-8569" fmla="*/ 21403 w 21594"/>
                <a:gd name="connsiteY19-8570" fmla="*/ 14703 h 21487"/>
                <a:gd name="connsiteX20-8571" fmla="*/ 21592 w 21594"/>
                <a:gd name="connsiteY20-8572" fmla="*/ 13519 h 21487"/>
                <a:gd name="connsiteX21-8573" fmla="*/ 21585 w 21594"/>
                <a:gd name="connsiteY21-8574" fmla="*/ 13377 h 21487"/>
                <a:gd name="connsiteX22-8575" fmla="*/ 21546 w 21594"/>
                <a:gd name="connsiteY22-8576" fmla="*/ 13316 h 21487"/>
                <a:gd name="connsiteX23-8577" fmla="*/ 21454 w 21594"/>
                <a:gd name="connsiteY23-8578" fmla="*/ 13316 h 21487"/>
                <a:gd name="connsiteX24-8579" fmla="*/ 21456 w 21594"/>
                <a:gd name="connsiteY24-8580" fmla="*/ 6046 h 21487"/>
                <a:gd name="connsiteX25-8581" fmla="*/ 19287 w 21594"/>
                <a:gd name="connsiteY25-8582" fmla="*/ 1 h 21487"/>
                <a:gd name="connsiteX26-8583" fmla="*/ 2387 w 21594"/>
                <a:gd name="connsiteY26-8584" fmla="*/ 8 h 21487"/>
                <a:gd name="connsiteX27-8585" fmla="*/ 135 w 21594"/>
                <a:gd name="connsiteY27-8586" fmla="*/ 6048 h 21487"/>
                <a:gd name="connsiteX28-8587" fmla="*/ 139 w 21594"/>
                <a:gd name="connsiteY28-8588" fmla="*/ 12147 h 21487"/>
                <a:gd name="connsiteX29-8589" fmla="*/ 246 w 21594"/>
                <a:gd name="connsiteY29-8590" fmla="*/ 12419 h 21487"/>
                <a:gd name="connsiteX30-8591" fmla="*/ 326 w 21594"/>
                <a:gd name="connsiteY30-8592" fmla="*/ 12147 h 21487"/>
                <a:gd name="connsiteX31-8593" fmla="*/ 327 w 21594"/>
                <a:gd name="connsiteY31-8594" fmla="*/ 6047 h 21487"/>
                <a:gd name="connsiteX32-8595" fmla="*/ 2368 w 21594"/>
                <a:gd name="connsiteY32-8596" fmla="*/ 543 h 21487"/>
                <a:gd name="connsiteX33-8597" fmla="*/ 4366 w 21594"/>
                <a:gd name="connsiteY33-8598" fmla="*/ 6049 h 21487"/>
                <a:gd name="connsiteX34-8599" fmla="*/ 4365 w 21594"/>
                <a:gd name="connsiteY34-8600" fmla="*/ 9349 h 21487"/>
                <a:gd name="connsiteX35-8601" fmla="*/ 4277 w 21594"/>
                <a:gd name="connsiteY35-8602" fmla="*/ 9349 h 21487"/>
                <a:gd name="connsiteX36-8603" fmla="*/ 4240 w 21594"/>
                <a:gd name="connsiteY36-8604" fmla="*/ 9412 h 21487"/>
                <a:gd name="connsiteX37-8605" fmla="*/ 4236 w 21594"/>
                <a:gd name="connsiteY37-8606" fmla="*/ 9555 h 21487"/>
                <a:gd name="connsiteX38-8607" fmla="*/ 4424 w 21594"/>
                <a:gd name="connsiteY38-8608" fmla="*/ 10735 h 21487"/>
                <a:gd name="connsiteX39-8609" fmla="*/ 4463 w 21594"/>
                <a:gd name="connsiteY39-8610" fmla="*/ 10812 h 21487"/>
                <a:gd name="connsiteX40-8611" fmla="*/ 4504 w 21594"/>
                <a:gd name="connsiteY40-8612" fmla="*/ 10735 h 21487"/>
                <a:gd name="connsiteX41-8613" fmla="*/ 4692 w 21594"/>
                <a:gd name="connsiteY41-8614" fmla="*/ 9551 h 21487"/>
                <a:gd name="connsiteX42-8615" fmla="*/ 4686 w 21594"/>
                <a:gd name="connsiteY42-8616" fmla="*/ 9409 h 21487"/>
                <a:gd name="connsiteX43-8617" fmla="*/ 4647 w 21594"/>
                <a:gd name="connsiteY43-8618" fmla="*/ 9348 h 21487"/>
                <a:gd name="connsiteX44-8619" fmla="*/ 4554 w 21594"/>
                <a:gd name="connsiteY44-8620" fmla="*/ 9348 h 21487"/>
                <a:gd name="connsiteX45-8621" fmla="*/ 4555 w 21594"/>
                <a:gd name="connsiteY45-8622" fmla="*/ 6053 h 21487"/>
                <a:gd name="connsiteX46-8623" fmla="*/ 2387 w 21594"/>
                <a:gd name="connsiteY46-8624" fmla="*/ 8 h 21487"/>
                <a:gd name="connsiteX47-8625" fmla="*/ 8681 w 21594"/>
                <a:gd name="connsiteY47-8626" fmla="*/ 10845 h 21487"/>
                <a:gd name="connsiteX48-8627" fmla="*/ 8641 w 21594"/>
                <a:gd name="connsiteY48-8628" fmla="*/ 10922 h 21487"/>
                <a:gd name="connsiteX49-8629" fmla="*/ 8452 w 21594"/>
                <a:gd name="connsiteY49-8630" fmla="*/ 12106 h 21487"/>
                <a:gd name="connsiteX50-8631" fmla="*/ 8459 w 21594"/>
                <a:gd name="connsiteY50-8632" fmla="*/ 12249 h 21487"/>
                <a:gd name="connsiteX51-8633" fmla="*/ 8498 w 21594"/>
                <a:gd name="connsiteY51-8634" fmla="*/ 12310 h 21487"/>
                <a:gd name="connsiteX52-8635" fmla="*/ 8591 w 21594"/>
                <a:gd name="connsiteY52-8636" fmla="*/ 12310 h 21487"/>
                <a:gd name="connsiteX53-8637" fmla="*/ 8590 w 21594"/>
                <a:gd name="connsiteY53-8638" fmla="*/ 15448 h 21487"/>
                <a:gd name="connsiteX54-8639" fmla="*/ 6549 w 21594"/>
                <a:gd name="connsiteY54-8640" fmla="*/ 20951 h 21487"/>
                <a:gd name="connsiteX55-8641" fmla="*/ 4551 w 21594"/>
                <a:gd name="connsiteY55-8642" fmla="*/ 15446 h 21487"/>
                <a:gd name="connsiteX56-8643" fmla="*/ 4552 w 21594"/>
                <a:gd name="connsiteY56-8644" fmla="*/ 12020 h 21487"/>
                <a:gd name="connsiteX57-8645" fmla="*/ 4472 w 21594"/>
                <a:gd name="connsiteY57-8646" fmla="*/ 11738 h 21487"/>
                <a:gd name="connsiteX58-8647" fmla="*/ 4363 w 21594"/>
                <a:gd name="connsiteY58-8648" fmla="*/ 12020 h 21487"/>
                <a:gd name="connsiteX59-8649" fmla="*/ 4362 w 21594"/>
                <a:gd name="connsiteY59-8650" fmla="*/ 15442 h 21487"/>
                <a:gd name="connsiteX60-8651" fmla="*/ 6530 w 21594"/>
                <a:gd name="connsiteY60-8652" fmla="*/ 21487 h 21487"/>
                <a:gd name="connsiteX61-8653" fmla="*/ 8782 w 21594"/>
                <a:gd name="connsiteY61-8654" fmla="*/ 15446 h 21487"/>
                <a:gd name="connsiteX62-8655" fmla="*/ 8780 w 21594"/>
                <a:gd name="connsiteY62-8656" fmla="*/ 12309 h 21487"/>
                <a:gd name="connsiteX63-8657" fmla="*/ 8868 w 21594"/>
                <a:gd name="connsiteY63-8658" fmla="*/ 12309 h 21487"/>
                <a:gd name="connsiteX64-8659" fmla="*/ 8905 w 21594"/>
                <a:gd name="connsiteY64-8660" fmla="*/ 12245 h 21487"/>
                <a:gd name="connsiteX65-8661" fmla="*/ 8909 w 21594"/>
                <a:gd name="connsiteY65-8662" fmla="*/ 12103 h 21487"/>
                <a:gd name="connsiteX66-8663" fmla="*/ 8721 w 21594"/>
                <a:gd name="connsiteY66-8664" fmla="*/ 10922 h 21487"/>
                <a:gd name="connsiteX67-8665" fmla="*/ 8681 w 21594"/>
                <a:gd name="connsiteY67-8666" fmla="*/ 10845 h 21487"/>
                <a:gd name="connsiteX68-8667" fmla="*/ 231 w 21594"/>
                <a:gd name="connsiteY68-8668" fmla="*/ 13316 h 21487"/>
                <a:gd name="connsiteX69-8669" fmla="*/ 191 w 21594"/>
                <a:gd name="connsiteY69-8670" fmla="*/ 13393 h 21487"/>
                <a:gd name="connsiteX70-8671" fmla="*/ 2 w 21594"/>
                <a:gd name="connsiteY70-8672" fmla="*/ 14577 h 21487"/>
                <a:gd name="connsiteX71-8673" fmla="*/ 9 w 21594"/>
                <a:gd name="connsiteY71-8674" fmla="*/ 14720 h 21487"/>
                <a:gd name="connsiteX72-8675" fmla="*/ 48 w 21594"/>
                <a:gd name="connsiteY72-8676" fmla="*/ 14780 h 21487"/>
                <a:gd name="connsiteX73-8677" fmla="*/ 137 w 21594"/>
                <a:gd name="connsiteY73-8678" fmla="*/ 14780 h 21487"/>
                <a:gd name="connsiteX74-8679" fmla="*/ 137 w 21594"/>
                <a:gd name="connsiteY74-8680" fmla="*/ 17618 h 21487"/>
                <a:gd name="connsiteX75-8681" fmla="*/ 143 w 21594"/>
                <a:gd name="connsiteY75-8682" fmla="*/ 17844 h 21487"/>
                <a:gd name="connsiteX76-8683" fmla="*/ 200 w 21594"/>
                <a:gd name="connsiteY76-8684" fmla="*/ 18000 h 21487"/>
                <a:gd name="connsiteX77-8685" fmla="*/ 232 w 21594"/>
                <a:gd name="connsiteY77-8686" fmla="*/ 18015 h 21487"/>
                <a:gd name="connsiteX78-8687" fmla="*/ 264 w 21594"/>
                <a:gd name="connsiteY78-8688" fmla="*/ 18000 h 21487"/>
                <a:gd name="connsiteX79-8689" fmla="*/ 321 w 21594"/>
                <a:gd name="connsiteY79-8690" fmla="*/ 17844 h 21487"/>
                <a:gd name="connsiteX80-8691" fmla="*/ 327 w 21594"/>
                <a:gd name="connsiteY80-8692" fmla="*/ 17618 h 21487"/>
                <a:gd name="connsiteX81-8693" fmla="*/ 327 w 21594"/>
                <a:gd name="connsiteY81-8694" fmla="*/ 14779 h 21487"/>
                <a:gd name="connsiteX82-8695" fmla="*/ 418 w 21594"/>
                <a:gd name="connsiteY82-8696" fmla="*/ 14779 h 21487"/>
                <a:gd name="connsiteX83-8697" fmla="*/ 455 w 21594"/>
                <a:gd name="connsiteY83-8698" fmla="*/ 14716 h 21487"/>
                <a:gd name="connsiteX84-8699" fmla="*/ 460 w 21594"/>
                <a:gd name="connsiteY84-8700" fmla="*/ 14573 h 21487"/>
                <a:gd name="connsiteX85-8701" fmla="*/ 271 w 21594"/>
                <a:gd name="connsiteY85-8702" fmla="*/ 13393 h 21487"/>
                <a:gd name="connsiteX86-8703" fmla="*/ 231 w 21594"/>
                <a:gd name="connsiteY86-8704" fmla="*/ 13316 h 21487"/>
                <a:gd name="connsiteX87-8705" fmla="*/ 232 w 21594"/>
                <a:gd name="connsiteY87-8706" fmla="*/ 18625 h 21487"/>
                <a:gd name="connsiteX88-8707" fmla="*/ 164 w 21594"/>
                <a:gd name="connsiteY88-8708" fmla="*/ 18703 h 21487"/>
                <a:gd name="connsiteX89-8709" fmla="*/ 164 w 21594"/>
                <a:gd name="connsiteY89-8710" fmla="*/ 19073 h 21487"/>
                <a:gd name="connsiteX90-8711" fmla="*/ 299 w 21594"/>
                <a:gd name="connsiteY90-8712" fmla="*/ 19073 h 21487"/>
                <a:gd name="connsiteX91-8713" fmla="*/ 299 w 21594"/>
                <a:gd name="connsiteY91-8714" fmla="*/ 18703 h 21487"/>
                <a:gd name="connsiteX92-8715" fmla="*/ 232 w 21594"/>
                <a:gd name="connsiteY92-8716" fmla="*/ 18625 h 21487"/>
                <a:gd name="connsiteX93-8717" fmla="*/ 232 w 21594"/>
                <a:gd name="connsiteY93-8718" fmla="*/ 19748 h 21487"/>
                <a:gd name="connsiteX94-8719" fmla="*/ 164 w 21594"/>
                <a:gd name="connsiteY94-8720" fmla="*/ 19826 h 21487"/>
                <a:gd name="connsiteX95-8721" fmla="*/ 164 w 21594"/>
                <a:gd name="connsiteY95-8722" fmla="*/ 20196 h 21487"/>
                <a:gd name="connsiteX96-8723" fmla="*/ 300 w 21594"/>
                <a:gd name="connsiteY96-8724" fmla="*/ 20196 h 21487"/>
                <a:gd name="connsiteX97-8725" fmla="*/ 300 w 21594"/>
                <a:gd name="connsiteY97-8726" fmla="*/ 19826 h 21487"/>
                <a:gd name="connsiteX98-8727" fmla="*/ 232 w 21594"/>
                <a:gd name="connsiteY98-8728" fmla="*/ 19748 h 21487"/>
                <a:gd name="connsiteX0-8729" fmla="*/ 8592 w 21594"/>
                <a:gd name="connsiteY0-8730" fmla="*/ 9457 h 21487"/>
                <a:gd name="connsiteX1-8731" fmla="*/ 8592 w 21594"/>
                <a:gd name="connsiteY1-8732" fmla="*/ 9347 h 21487"/>
                <a:gd name="connsiteX2-8733" fmla="*/ 8592 w 21594"/>
                <a:gd name="connsiteY2-8734" fmla="*/ 9347 h 21487"/>
                <a:gd name="connsiteX3-8735" fmla="*/ 8592 w 21594"/>
                <a:gd name="connsiteY3-8736" fmla="*/ 9457 h 21487"/>
                <a:gd name="connsiteX4-8737" fmla="*/ 19287 w 21594"/>
                <a:gd name="connsiteY4-8738" fmla="*/ 1 h 21487"/>
                <a:gd name="connsiteX5-8739" fmla="*/ 17035 w 21594"/>
                <a:gd name="connsiteY5-8740" fmla="*/ 6041 h 21487"/>
                <a:gd name="connsiteX6-8741" fmla="*/ 17039 w 21594"/>
                <a:gd name="connsiteY6-8742" fmla="*/ 9457 h 21487"/>
                <a:gd name="connsiteX7-8743" fmla="*/ 17132 w 21594"/>
                <a:gd name="connsiteY7-8744" fmla="*/ 9748 h 21487"/>
                <a:gd name="connsiteX8-8745" fmla="*/ 17232 w 21594"/>
                <a:gd name="connsiteY8-8746" fmla="*/ 9457 h 21487"/>
                <a:gd name="connsiteX9-8747" fmla="*/ 17227 w 21594"/>
                <a:gd name="connsiteY9-8748" fmla="*/ 6040 h 21487"/>
                <a:gd name="connsiteX10-8749" fmla="*/ 19269 w 21594"/>
                <a:gd name="connsiteY10-8750" fmla="*/ 536 h 21487"/>
                <a:gd name="connsiteX11-8751" fmla="*/ 21267 w 21594"/>
                <a:gd name="connsiteY11-8752" fmla="*/ 6042 h 21487"/>
                <a:gd name="connsiteX12-8753" fmla="*/ 21271 w 21594"/>
                <a:gd name="connsiteY12-8754" fmla="*/ 13317 h 21487"/>
                <a:gd name="connsiteX13-8755" fmla="*/ 21176 w 21594"/>
                <a:gd name="connsiteY13-8756" fmla="*/ 13317 h 21487"/>
                <a:gd name="connsiteX14-8757" fmla="*/ 21139 w 21594"/>
                <a:gd name="connsiteY14-8758" fmla="*/ 13380 h 21487"/>
                <a:gd name="connsiteX15-8759" fmla="*/ 21135 w 21594"/>
                <a:gd name="connsiteY15-8760" fmla="*/ 13523 h 21487"/>
                <a:gd name="connsiteX16-8761" fmla="*/ 21323 w 21594"/>
                <a:gd name="connsiteY16-8762" fmla="*/ 14703 h 21487"/>
                <a:gd name="connsiteX17-8763" fmla="*/ 21363 w 21594"/>
                <a:gd name="connsiteY17-8764" fmla="*/ 14780 h 21487"/>
                <a:gd name="connsiteX18-8765" fmla="*/ 21403 w 21594"/>
                <a:gd name="connsiteY18-8766" fmla="*/ 14703 h 21487"/>
                <a:gd name="connsiteX19-8767" fmla="*/ 21592 w 21594"/>
                <a:gd name="connsiteY19-8768" fmla="*/ 13519 h 21487"/>
                <a:gd name="connsiteX20-8769" fmla="*/ 21585 w 21594"/>
                <a:gd name="connsiteY20-8770" fmla="*/ 13377 h 21487"/>
                <a:gd name="connsiteX21-8771" fmla="*/ 21546 w 21594"/>
                <a:gd name="connsiteY21-8772" fmla="*/ 13316 h 21487"/>
                <a:gd name="connsiteX22-8773" fmla="*/ 21454 w 21594"/>
                <a:gd name="connsiteY22-8774" fmla="*/ 13316 h 21487"/>
                <a:gd name="connsiteX23-8775" fmla="*/ 21456 w 21594"/>
                <a:gd name="connsiteY23-8776" fmla="*/ 6046 h 21487"/>
                <a:gd name="connsiteX24-8777" fmla="*/ 19287 w 21594"/>
                <a:gd name="connsiteY24-8778" fmla="*/ 1 h 21487"/>
                <a:gd name="connsiteX25-8779" fmla="*/ 2387 w 21594"/>
                <a:gd name="connsiteY25-8780" fmla="*/ 8 h 21487"/>
                <a:gd name="connsiteX26-8781" fmla="*/ 135 w 21594"/>
                <a:gd name="connsiteY26-8782" fmla="*/ 6048 h 21487"/>
                <a:gd name="connsiteX27-8783" fmla="*/ 139 w 21594"/>
                <a:gd name="connsiteY27-8784" fmla="*/ 12147 h 21487"/>
                <a:gd name="connsiteX28-8785" fmla="*/ 246 w 21594"/>
                <a:gd name="connsiteY28-8786" fmla="*/ 12419 h 21487"/>
                <a:gd name="connsiteX29-8787" fmla="*/ 326 w 21594"/>
                <a:gd name="connsiteY29-8788" fmla="*/ 12147 h 21487"/>
                <a:gd name="connsiteX30-8789" fmla="*/ 327 w 21594"/>
                <a:gd name="connsiteY30-8790" fmla="*/ 6047 h 21487"/>
                <a:gd name="connsiteX31-8791" fmla="*/ 2368 w 21594"/>
                <a:gd name="connsiteY31-8792" fmla="*/ 543 h 21487"/>
                <a:gd name="connsiteX32-8793" fmla="*/ 4366 w 21594"/>
                <a:gd name="connsiteY32-8794" fmla="*/ 6049 h 21487"/>
                <a:gd name="connsiteX33-8795" fmla="*/ 4365 w 21594"/>
                <a:gd name="connsiteY33-8796" fmla="*/ 9349 h 21487"/>
                <a:gd name="connsiteX34-8797" fmla="*/ 4277 w 21594"/>
                <a:gd name="connsiteY34-8798" fmla="*/ 9349 h 21487"/>
                <a:gd name="connsiteX35-8799" fmla="*/ 4240 w 21594"/>
                <a:gd name="connsiteY35-8800" fmla="*/ 9412 h 21487"/>
                <a:gd name="connsiteX36-8801" fmla="*/ 4236 w 21594"/>
                <a:gd name="connsiteY36-8802" fmla="*/ 9555 h 21487"/>
                <a:gd name="connsiteX37-8803" fmla="*/ 4424 w 21594"/>
                <a:gd name="connsiteY37-8804" fmla="*/ 10735 h 21487"/>
                <a:gd name="connsiteX38-8805" fmla="*/ 4463 w 21594"/>
                <a:gd name="connsiteY38-8806" fmla="*/ 10812 h 21487"/>
                <a:gd name="connsiteX39-8807" fmla="*/ 4504 w 21594"/>
                <a:gd name="connsiteY39-8808" fmla="*/ 10735 h 21487"/>
                <a:gd name="connsiteX40-8809" fmla="*/ 4692 w 21594"/>
                <a:gd name="connsiteY40-8810" fmla="*/ 9551 h 21487"/>
                <a:gd name="connsiteX41-8811" fmla="*/ 4686 w 21594"/>
                <a:gd name="connsiteY41-8812" fmla="*/ 9409 h 21487"/>
                <a:gd name="connsiteX42-8813" fmla="*/ 4647 w 21594"/>
                <a:gd name="connsiteY42-8814" fmla="*/ 9348 h 21487"/>
                <a:gd name="connsiteX43-8815" fmla="*/ 4554 w 21594"/>
                <a:gd name="connsiteY43-8816" fmla="*/ 9348 h 21487"/>
                <a:gd name="connsiteX44-8817" fmla="*/ 4555 w 21594"/>
                <a:gd name="connsiteY44-8818" fmla="*/ 6053 h 21487"/>
                <a:gd name="connsiteX45-8819" fmla="*/ 2387 w 21594"/>
                <a:gd name="connsiteY45-8820" fmla="*/ 8 h 21487"/>
                <a:gd name="connsiteX46-8821" fmla="*/ 8681 w 21594"/>
                <a:gd name="connsiteY46-8822" fmla="*/ 10845 h 21487"/>
                <a:gd name="connsiteX47-8823" fmla="*/ 8641 w 21594"/>
                <a:gd name="connsiteY47-8824" fmla="*/ 10922 h 21487"/>
                <a:gd name="connsiteX48-8825" fmla="*/ 8452 w 21594"/>
                <a:gd name="connsiteY48-8826" fmla="*/ 12106 h 21487"/>
                <a:gd name="connsiteX49-8827" fmla="*/ 8459 w 21594"/>
                <a:gd name="connsiteY49-8828" fmla="*/ 12249 h 21487"/>
                <a:gd name="connsiteX50-8829" fmla="*/ 8498 w 21594"/>
                <a:gd name="connsiteY50-8830" fmla="*/ 12310 h 21487"/>
                <a:gd name="connsiteX51-8831" fmla="*/ 8591 w 21594"/>
                <a:gd name="connsiteY51-8832" fmla="*/ 12310 h 21487"/>
                <a:gd name="connsiteX52-8833" fmla="*/ 8590 w 21594"/>
                <a:gd name="connsiteY52-8834" fmla="*/ 15448 h 21487"/>
                <a:gd name="connsiteX53-8835" fmla="*/ 6549 w 21594"/>
                <a:gd name="connsiteY53-8836" fmla="*/ 20951 h 21487"/>
                <a:gd name="connsiteX54-8837" fmla="*/ 4551 w 21594"/>
                <a:gd name="connsiteY54-8838" fmla="*/ 15446 h 21487"/>
                <a:gd name="connsiteX55-8839" fmla="*/ 4552 w 21594"/>
                <a:gd name="connsiteY55-8840" fmla="*/ 12020 h 21487"/>
                <a:gd name="connsiteX56-8841" fmla="*/ 4472 w 21594"/>
                <a:gd name="connsiteY56-8842" fmla="*/ 11738 h 21487"/>
                <a:gd name="connsiteX57-8843" fmla="*/ 4363 w 21594"/>
                <a:gd name="connsiteY57-8844" fmla="*/ 12020 h 21487"/>
                <a:gd name="connsiteX58-8845" fmla="*/ 4362 w 21594"/>
                <a:gd name="connsiteY58-8846" fmla="*/ 15442 h 21487"/>
                <a:gd name="connsiteX59-8847" fmla="*/ 6530 w 21594"/>
                <a:gd name="connsiteY59-8848" fmla="*/ 21487 h 21487"/>
                <a:gd name="connsiteX60-8849" fmla="*/ 8782 w 21594"/>
                <a:gd name="connsiteY60-8850" fmla="*/ 15446 h 21487"/>
                <a:gd name="connsiteX61-8851" fmla="*/ 8780 w 21594"/>
                <a:gd name="connsiteY61-8852" fmla="*/ 12309 h 21487"/>
                <a:gd name="connsiteX62-8853" fmla="*/ 8868 w 21594"/>
                <a:gd name="connsiteY62-8854" fmla="*/ 12309 h 21487"/>
                <a:gd name="connsiteX63-8855" fmla="*/ 8905 w 21594"/>
                <a:gd name="connsiteY63-8856" fmla="*/ 12245 h 21487"/>
                <a:gd name="connsiteX64-8857" fmla="*/ 8909 w 21594"/>
                <a:gd name="connsiteY64-8858" fmla="*/ 12103 h 21487"/>
                <a:gd name="connsiteX65-8859" fmla="*/ 8721 w 21594"/>
                <a:gd name="connsiteY65-8860" fmla="*/ 10922 h 21487"/>
                <a:gd name="connsiteX66-8861" fmla="*/ 8681 w 21594"/>
                <a:gd name="connsiteY66-8862" fmla="*/ 10845 h 21487"/>
                <a:gd name="connsiteX67-8863" fmla="*/ 231 w 21594"/>
                <a:gd name="connsiteY67-8864" fmla="*/ 13316 h 21487"/>
                <a:gd name="connsiteX68-8865" fmla="*/ 191 w 21594"/>
                <a:gd name="connsiteY68-8866" fmla="*/ 13393 h 21487"/>
                <a:gd name="connsiteX69-8867" fmla="*/ 2 w 21594"/>
                <a:gd name="connsiteY69-8868" fmla="*/ 14577 h 21487"/>
                <a:gd name="connsiteX70-8869" fmla="*/ 9 w 21594"/>
                <a:gd name="connsiteY70-8870" fmla="*/ 14720 h 21487"/>
                <a:gd name="connsiteX71-8871" fmla="*/ 48 w 21594"/>
                <a:gd name="connsiteY71-8872" fmla="*/ 14780 h 21487"/>
                <a:gd name="connsiteX72-8873" fmla="*/ 137 w 21594"/>
                <a:gd name="connsiteY72-8874" fmla="*/ 14780 h 21487"/>
                <a:gd name="connsiteX73-8875" fmla="*/ 137 w 21594"/>
                <a:gd name="connsiteY73-8876" fmla="*/ 17618 h 21487"/>
                <a:gd name="connsiteX74-8877" fmla="*/ 143 w 21594"/>
                <a:gd name="connsiteY74-8878" fmla="*/ 17844 h 21487"/>
                <a:gd name="connsiteX75-8879" fmla="*/ 200 w 21594"/>
                <a:gd name="connsiteY75-8880" fmla="*/ 18000 h 21487"/>
                <a:gd name="connsiteX76-8881" fmla="*/ 232 w 21594"/>
                <a:gd name="connsiteY76-8882" fmla="*/ 18015 h 21487"/>
                <a:gd name="connsiteX77-8883" fmla="*/ 264 w 21594"/>
                <a:gd name="connsiteY77-8884" fmla="*/ 18000 h 21487"/>
                <a:gd name="connsiteX78-8885" fmla="*/ 321 w 21594"/>
                <a:gd name="connsiteY78-8886" fmla="*/ 17844 h 21487"/>
                <a:gd name="connsiteX79-8887" fmla="*/ 327 w 21594"/>
                <a:gd name="connsiteY79-8888" fmla="*/ 17618 h 21487"/>
                <a:gd name="connsiteX80-8889" fmla="*/ 327 w 21594"/>
                <a:gd name="connsiteY80-8890" fmla="*/ 14779 h 21487"/>
                <a:gd name="connsiteX81-8891" fmla="*/ 418 w 21594"/>
                <a:gd name="connsiteY81-8892" fmla="*/ 14779 h 21487"/>
                <a:gd name="connsiteX82-8893" fmla="*/ 455 w 21594"/>
                <a:gd name="connsiteY82-8894" fmla="*/ 14716 h 21487"/>
                <a:gd name="connsiteX83-8895" fmla="*/ 460 w 21594"/>
                <a:gd name="connsiteY83-8896" fmla="*/ 14573 h 21487"/>
                <a:gd name="connsiteX84-8897" fmla="*/ 271 w 21594"/>
                <a:gd name="connsiteY84-8898" fmla="*/ 13393 h 21487"/>
                <a:gd name="connsiteX85-8899" fmla="*/ 231 w 21594"/>
                <a:gd name="connsiteY85-8900" fmla="*/ 13316 h 21487"/>
                <a:gd name="connsiteX86-8901" fmla="*/ 232 w 21594"/>
                <a:gd name="connsiteY86-8902" fmla="*/ 18625 h 21487"/>
                <a:gd name="connsiteX87-8903" fmla="*/ 164 w 21594"/>
                <a:gd name="connsiteY87-8904" fmla="*/ 18703 h 21487"/>
                <a:gd name="connsiteX88-8905" fmla="*/ 164 w 21594"/>
                <a:gd name="connsiteY88-8906" fmla="*/ 19073 h 21487"/>
                <a:gd name="connsiteX89-8907" fmla="*/ 299 w 21594"/>
                <a:gd name="connsiteY89-8908" fmla="*/ 19073 h 21487"/>
                <a:gd name="connsiteX90-8909" fmla="*/ 299 w 21594"/>
                <a:gd name="connsiteY90-8910" fmla="*/ 18703 h 21487"/>
                <a:gd name="connsiteX91-8911" fmla="*/ 232 w 21594"/>
                <a:gd name="connsiteY91-8912" fmla="*/ 18625 h 21487"/>
                <a:gd name="connsiteX92-8913" fmla="*/ 232 w 21594"/>
                <a:gd name="connsiteY92-8914" fmla="*/ 19748 h 21487"/>
                <a:gd name="connsiteX93-8915" fmla="*/ 164 w 21594"/>
                <a:gd name="connsiteY93-8916" fmla="*/ 19826 h 21487"/>
                <a:gd name="connsiteX94-8917" fmla="*/ 164 w 21594"/>
                <a:gd name="connsiteY94-8918" fmla="*/ 20196 h 21487"/>
                <a:gd name="connsiteX95-8919" fmla="*/ 300 w 21594"/>
                <a:gd name="connsiteY95-8920" fmla="*/ 20196 h 21487"/>
                <a:gd name="connsiteX96-8921" fmla="*/ 300 w 21594"/>
                <a:gd name="connsiteY96-8922" fmla="*/ 19826 h 21487"/>
                <a:gd name="connsiteX97-8923" fmla="*/ 232 w 21594"/>
                <a:gd name="connsiteY97-8924" fmla="*/ 19748 h 21487"/>
                <a:gd name="connsiteX0-8925" fmla="*/ 8592 w 21594"/>
                <a:gd name="connsiteY0-8926" fmla="*/ 9347 h 21487"/>
                <a:gd name="connsiteX1-8927" fmla="*/ 8592 w 21594"/>
                <a:gd name="connsiteY1-8928" fmla="*/ 9347 h 21487"/>
                <a:gd name="connsiteX2-8929" fmla="*/ 8592 w 21594"/>
                <a:gd name="connsiteY2-8930" fmla="*/ 9347 h 21487"/>
                <a:gd name="connsiteX3-8931" fmla="*/ 19287 w 21594"/>
                <a:gd name="connsiteY3-8932" fmla="*/ 1 h 21487"/>
                <a:gd name="connsiteX4-8933" fmla="*/ 17035 w 21594"/>
                <a:gd name="connsiteY4-8934" fmla="*/ 6041 h 21487"/>
                <a:gd name="connsiteX5-8935" fmla="*/ 17039 w 21594"/>
                <a:gd name="connsiteY5-8936" fmla="*/ 9457 h 21487"/>
                <a:gd name="connsiteX6-8937" fmla="*/ 17132 w 21594"/>
                <a:gd name="connsiteY6-8938" fmla="*/ 9748 h 21487"/>
                <a:gd name="connsiteX7-8939" fmla="*/ 17232 w 21594"/>
                <a:gd name="connsiteY7-8940" fmla="*/ 9457 h 21487"/>
                <a:gd name="connsiteX8-8941" fmla="*/ 17227 w 21594"/>
                <a:gd name="connsiteY8-8942" fmla="*/ 6040 h 21487"/>
                <a:gd name="connsiteX9-8943" fmla="*/ 19269 w 21594"/>
                <a:gd name="connsiteY9-8944" fmla="*/ 536 h 21487"/>
                <a:gd name="connsiteX10-8945" fmla="*/ 21267 w 21594"/>
                <a:gd name="connsiteY10-8946" fmla="*/ 6042 h 21487"/>
                <a:gd name="connsiteX11-8947" fmla="*/ 21271 w 21594"/>
                <a:gd name="connsiteY11-8948" fmla="*/ 13317 h 21487"/>
                <a:gd name="connsiteX12-8949" fmla="*/ 21176 w 21594"/>
                <a:gd name="connsiteY12-8950" fmla="*/ 13317 h 21487"/>
                <a:gd name="connsiteX13-8951" fmla="*/ 21139 w 21594"/>
                <a:gd name="connsiteY13-8952" fmla="*/ 13380 h 21487"/>
                <a:gd name="connsiteX14-8953" fmla="*/ 21135 w 21594"/>
                <a:gd name="connsiteY14-8954" fmla="*/ 13523 h 21487"/>
                <a:gd name="connsiteX15-8955" fmla="*/ 21323 w 21594"/>
                <a:gd name="connsiteY15-8956" fmla="*/ 14703 h 21487"/>
                <a:gd name="connsiteX16-8957" fmla="*/ 21363 w 21594"/>
                <a:gd name="connsiteY16-8958" fmla="*/ 14780 h 21487"/>
                <a:gd name="connsiteX17-8959" fmla="*/ 21403 w 21594"/>
                <a:gd name="connsiteY17-8960" fmla="*/ 14703 h 21487"/>
                <a:gd name="connsiteX18-8961" fmla="*/ 21592 w 21594"/>
                <a:gd name="connsiteY18-8962" fmla="*/ 13519 h 21487"/>
                <a:gd name="connsiteX19-8963" fmla="*/ 21585 w 21594"/>
                <a:gd name="connsiteY19-8964" fmla="*/ 13377 h 21487"/>
                <a:gd name="connsiteX20-8965" fmla="*/ 21546 w 21594"/>
                <a:gd name="connsiteY20-8966" fmla="*/ 13316 h 21487"/>
                <a:gd name="connsiteX21-8967" fmla="*/ 21454 w 21594"/>
                <a:gd name="connsiteY21-8968" fmla="*/ 13316 h 21487"/>
                <a:gd name="connsiteX22-8969" fmla="*/ 21456 w 21594"/>
                <a:gd name="connsiteY22-8970" fmla="*/ 6046 h 21487"/>
                <a:gd name="connsiteX23-8971" fmla="*/ 19287 w 21594"/>
                <a:gd name="connsiteY23-8972" fmla="*/ 1 h 21487"/>
                <a:gd name="connsiteX24-8973" fmla="*/ 2387 w 21594"/>
                <a:gd name="connsiteY24-8974" fmla="*/ 8 h 21487"/>
                <a:gd name="connsiteX25-8975" fmla="*/ 135 w 21594"/>
                <a:gd name="connsiteY25-8976" fmla="*/ 6048 h 21487"/>
                <a:gd name="connsiteX26-8977" fmla="*/ 139 w 21594"/>
                <a:gd name="connsiteY26-8978" fmla="*/ 12147 h 21487"/>
                <a:gd name="connsiteX27-8979" fmla="*/ 246 w 21594"/>
                <a:gd name="connsiteY27-8980" fmla="*/ 12419 h 21487"/>
                <a:gd name="connsiteX28-8981" fmla="*/ 326 w 21594"/>
                <a:gd name="connsiteY28-8982" fmla="*/ 12147 h 21487"/>
                <a:gd name="connsiteX29-8983" fmla="*/ 327 w 21594"/>
                <a:gd name="connsiteY29-8984" fmla="*/ 6047 h 21487"/>
                <a:gd name="connsiteX30-8985" fmla="*/ 2368 w 21594"/>
                <a:gd name="connsiteY30-8986" fmla="*/ 543 h 21487"/>
                <a:gd name="connsiteX31-8987" fmla="*/ 4366 w 21594"/>
                <a:gd name="connsiteY31-8988" fmla="*/ 6049 h 21487"/>
                <a:gd name="connsiteX32-8989" fmla="*/ 4365 w 21594"/>
                <a:gd name="connsiteY32-8990" fmla="*/ 9349 h 21487"/>
                <a:gd name="connsiteX33-8991" fmla="*/ 4277 w 21594"/>
                <a:gd name="connsiteY33-8992" fmla="*/ 9349 h 21487"/>
                <a:gd name="connsiteX34-8993" fmla="*/ 4240 w 21594"/>
                <a:gd name="connsiteY34-8994" fmla="*/ 9412 h 21487"/>
                <a:gd name="connsiteX35-8995" fmla="*/ 4236 w 21594"/>
                <a:gd name="connsiteY35-8996" fmla="*/ 9555 h 21487"/>
                <a:gd name="connsiteX36-8997" fmla="*/ 4424 w 21594"/>
                <a:gd name="connsiteY36-8998" fmla="*/ 10735 h 21487"/>
                <a:gd name="connsiteX37-8999" fmla="*/ 4463 w 21594"/>
                <a:gd name="connsiteY37-9000" fmla="*/ 10812 h 21487"/>
                <a:gd name="connsiteX38-9001" fmla="*/ 4504 w 21594"/>
                <a:gd name="connsiteY38-9002" fmla="*/ 10735 h 21487"/>
                <a:gd name="connsiteX39-9003" fmla="*/ 4692 w 21594"/>
                <a:gd name="connsiteY39-9004" fmla="*/ 9551 h 21487"/>
                <a:gd name="connsiteX40-9005" fmla="*/ 4686 w 21594"/>
                <a:gd name="connsiteY40-9006" fmla="*/ 9409 h 21487"/>
                <a:gd name="connsiteX41-9007" fmla="*/ 4647 w 21594"/>
                <a:gd name="connsiteY41-9008" fmla="*/ 9348 h 21487"/>
                <a:gd name="connsiteX42-9009" fmla="*/ 4554 w 21594"/>
                <a:gd name="connsiteY42-9010" fmla="*/ 9348 h 21487"/>
                <a:gd name="connsiteX43-9011" fmla="*/ 4555 w 21594"/>
                <a:gd name="connsiteY43-9012" fmla="*/ 6053 h 21487"/>
                <a:gd name="connsiteX44-9013" fmla="*/ 2387 w 21594"/>
                <a:gd name="connsiteY44-9014" fmla="*/ 8 h 21487"/>
                <a:gd name="connsiteX45-9015" fmla="*/ 8681 w 21594"/>
                <a:gd name="connsiteY45-9016" fmla="*/ 10845 h 21487"/>
                <a:gd name="connsiteX46-9017" fmla="*/ 8641 w 21594"/>
                <a:gd name="connsiteY46-9018" fmla="*/ 10922 h 21487"/>
                <a:gd name="connsiteX47-9019" fmla="*/ 8452 w 21594"/>
                <a:gd name="connsiteY47-9020" fmla="*/ 12106 h 21487"/>
                <a:gd name="connsiteX48-9021" fmla="*/ 8459 w 21594"/>
                <a:gd name="connsiteY48-9022" fmla="*/ 12249 h 21487"/>
                <a:gd name="connsiteX49-9023" fmla="*/ 8498 w 21594"/>
                <a:gd name="connsiteY49-9024" fmla="*/ 12310 h 21487"/>
                <a:gd name="connsiteX50-9025" fmla="*/ 8591 w 21594"/>
                <a:gd name="connsiteY50-9026" fmla="*/ 12310 h 21487"/>
                <a:gd name="connsiteX51-9027" fmla="*/ 8590 w 21594"/>
                <a:gd name="connsiteY51-9028" fmla="*/ 15448 h 21487"/>
                <a:gd name="connsiteX52-9029" fmla="*/ 6549 w 21594"/>
                <a:gd name="connsiteY52-9030" fmla="*/ 20951 h 21487"/>
                <a:gd name="connsiteX53-9031" fmla="*/ 4551 w 21594"/>
                <a:gd name="connsiteY53-9032" fmla="*/ 15446 h 21487"/>
                <a:gd name="connsiteX54-9033" fmla="*/ 4552 w 21594"/>
                <a:gd name="connsiteY54-9034" fmla="*/ 12020 h 21487"/>
                <a:gd name="connsiteX55-9035" fmla="*/ 4472 w 21594"/>
                <a:gd name="connsiteY55-9036" fmla="*/ 11738 h 21487"/>
                <a:gd name="connsiteX56-9037" fmla="*/ 4363 w 21594"/>
                <a:gd name="connsiteY56-9038" fmla="*/ 12020 h 21487"/>
                <a:gd name="connsiteX57-9039" fmla="*/ 4362 w 21594"/>
                <a:gd name="connsiteY57-9040" fmla="*/ 15442 h 21487"/>
                <a:gd name="connsiteX58-9041" fmla="*/ 6530 w 21594"/>
                <a:gd name="connsiteY58-9042" fmla="*/ 21487 h 21487"/>
                <a:gd name="connsiteX59-9043" fmla="*/ 8782 w 21594"/>
                <a:gd name="connsiteY59-9044" fmla="*/ 15446 h 21487"/>
                <a:gd name="connsiteX60-9045" fmla="*/ 8780 w 21594"/>
                <a:gd name="connsiteY60-9046" fmla="*/ 12309 h 21487"/>
                <a:gd name="connsiteX61-9047" fmla="*/ 8868 w 21594"/>
                <a:gd name="connsiteY61-9048" fmla="*/ 12309 h 21487"/>
                <a:gd name="connsiteX62-9049" fmla="*/ 8905 w 21594"/>
                <a:gd name="connsiteY62-9050" fmla="*/ 12245 h 21487"/>
                <a:gd name="connsiteX63-9051" fmla="*/ 8909 w 21594"/>
                <a:gd name="connsiteY63-9052" fmla="*/ 12103 h 21487"/>
                <a:gd name="connsiteX64-9053" fmla="*/ 8721 w 21594"/>
                <a:gd name="connsiteY64-9054" fmla="*/ 10922 h 21487"/>
                <a:gd name="connsiteX65-9055" fmla="*/ 8681 w 21594"/>
                <a:gd name="connsiteY65-9056" fmla="*/ 10845 h 21487"/>
                <a:gd name="connsiteX66-9057" fmla="*/ 231 w 21594"/>
                <a:gd name="connsiteY66-9058" fmla="*/ 13316 h 21487"/>
                <a:gd name="connsiteX67-9059" fmla="*/ 191 w 21594"/>
                <a:gd name="connsiteY67-9060" fmla="*/ 13393 h 21487"/>
                <a:gd name="connsiteX68-9061" fmla="*/ 2 w 21594"/>
                <a:gd name="connsiteY68-9062" fmla="*/ 14577 h 21487"/>
                <a:gd name="connsiteX69-9063" fmla="*/ 9 w 21594"/>
                <a:gd name="connsiteY69-9064" fmla="*/ 14720 h 21487"/>
                <a:gd name="connsiteX70-9065" fmla="*/ 48 w 21594"/>
                <a:gd name="connsiteY70-9066" fmla="*/ 14780 h 21487"/>
                <a:gd name="connsiteX71-9067" fmla="*/ 137 w 21594"/>
                <a:gd name="connsiteY71-9068" fmla="*/ 14780 h 21487"/>
                <a:gd name="connsiteX72-9069" fmla="*/ 137 w 21594"/>
                <a:gd name="connsiteY72-9070" fmla="*/ 17618 h 21487"/>
                <a:gd name="connsiteX73-9071" fmla="*/ 143 w 21594"/>
                <a:gd name="connsiteY73-9072" fmla="*/ 17844 h 21487"/>
                <a:gd name="connsiteX74-9073" fmla="*/ 200 w 21594"/>
                <a:gd name="connsiteY74-9074" fmla="*/ 18000 h 21487"/>
                <a:gd name="connsiteX75-9075" fmla="*/ 232 w 21594"/>
                <a:gd name="connsiteY75-9076" fmla="*/ 18015 h 21487"/>
                <a:gd name="connsiteX76-9077" fmla="*/ 264 w 21594"/>
                <a:gd name="connsiteY76-9078" fmla="*/ 18000 h 21487"/>
                <a:gd name="connsiteX77-9079" fmla="*/ 321 w 21594"/>
                <a:gd name="connsiteY77-9080" fmla="*/ 17844 h 21487"/>
                <a:gd name="connsiteX78-9081" fmla="*/ 327 w 21594"/>
                <a:gd name="connsiteY78-9082" fmla="*/ 17618 h 21487"/>
                <a:gd name="connsiteX79-9083" fmla="*/ 327 w 21594"/>
                <a:gd name="connsiteY79-9084" fmla="*/ 14779 h 21487"/>
                <a:gd name="connsiteX80-9085" fmla="*/ 418 w 21594"/>
                <a:gd name="connsiteY80-9086" fmla="*/ 14779 h 21487"/>
                <a:gd name="connsiteX81-9087" fmla="*/ 455 w 21594"/>
                <a:gd name="connsiteY81-9088" fmla="*/ 14716 h 21487"/>
                <a:gd name="connsiteX82-9089" fmla="*/ 460 w 21594"/>
                <a:gd name="connsiteY82-9090" fmla="*/ 14573 h 21487"/>
                <a:gd name="connsiteX83-9091" fmla="*/ 271 w 21594"/>
                <a:gd name="connsiteY83-9092" fmla="*/ 13393 h 21487"/>
                <a:gd name="connsiteX84-9093" fmla="*/ 231 w 21594"/>
                <a:gd name="connsiteY84-9094" fmla="*/ 13316 h 21487"/>
                <a:gd name="connsiteX85-9095" fmla="*/ 232 w 21594"/>
                <a:gd name="connsiteY85-9096" fmla="*/ 18625 h 21487"/>
                <a:gd name="connsiteX86-9097" fmla="*/ 164 w 21594"/>
                <a:gd name="connsiteY86-9098" fmla="*/ 18703 h 21487"/>
                <a:gd name="connsiteX87-9099" fmla="*/ 164 w 21594"/>
                <a:gd name="connsiteY87-9100" fmla="*/ 19073 h 21487"/>
                <a:gd name="connsiteX88-9101" fmla="*/ 299 w 21594"/>
                <a:gd name="connsiteY88-9102" fmla="*/ 19073 h 21487"/>
                <a:gd name="connsiteX89-9103" fmla="*/ 299 w 21594"/>
                <a:gd name="connsiteY89-9104" fmla="*/ 18703 h 21487"/>
                <a:gd name="connsiteX90-9105" fmla="*/ 232 w 21594"/>
                <a:gd name="connsiteY90-9106" fmla="*/ 18625 h 21487"/>
                <a:gd name="connsiteX91-9107" fmla="*/ 232 w 21594"/>
                <a:gd name="connsiteY91-9108" fmla="*/ 19748 h 21487"/>
                <a:gd name="connsiteX92-9109" fmla="*/ 164 w 21594"/>
                <a:gd name="connsiteY92-9110" fmla="*/ 19826 h 21487"/>
                <a:gd name="connsiteX93-9111" fmla="*/ 164 w 21594"/>
                <a:gd name="connsiteY93-9112" fmla="*/ 20196 h 21487"/>
                <a:gd name="connsiteX94-9113" fmla="*/ 300 w 21594"/>
                <a:gd name="connsiteY94-9114" fmla="*/ 20196 h 21487"/>
                <a:gd name="connsiteX95-9115" fmla="*/ 300 w 21594"/>
                <a:gd name="connsiteY95-9116" fmla="*/ 19826 h 21487"/>
                <a:gd name="connsiteX96-9117" fmla="*/ 232 w 21594"/>
                <a:gd name="connsiteY96-9118" fmla="*/ 19748 h 21487"/>
                <a:gd name="connsiteX0-9119" fmla="*/ 19287 w 21594"/>
                <a:gd name="connsiteY0-9120" fmla="*/ 1 h 21487"/>
                <a:gd name="connsiteX1-9121" fmla="*/ 17035 w 21594"/>
                <a:gd name="connsiteY1-9122" fmla="*/ 6041 h 21487"/>
                <a:gd name="connsiteX2-9123" fmla="*/ 17039 w 21594"/>
                <a:gd name="connsiteY2-9124" fmla="*/ 9457 h 21487"/>
                <a:gd name="connsiteX3-9125" fmla="*/ 17132 w 21594"/>
                <a:gd name="connsiteY3-9126" fmla="*/ 9748 h 21487"/>
                <a:gd name="connsiteX4-9127" fmla="*/ 17232 w 21594"/>
                <a:gd name="connsiteY4-9128" fmla="*/ 9457 h 21487"/>
                <a:gd name="connsiteX5-9129" fmla="*/ 17227 w 21594"/>
                <a:gd name="connsiteY5-9130" fmla="*/ 6040 h 21487"/>
                <a:gd name="connsiteX6-9131" fmla="*/ 19269 w 21594"/>
                <a:gd name="connsiteY6-9132" fmla="*/ 536 h 21487"/>
                <a:gd name="connsiteX7-9133" fmla="*/ 21267 w 21594"/>
                <a:gd name="connsiteY7-9134" fmla="*/ 6042 h 21487"/>
                <a:gd name="connsiteX8-9135" fmla="*/ 21271 w 21594"/>
                <a:gd name="connsiteY8-9136" fmla="*/ 13317 h 21487"/>
                <a:gd name="connsiteX9-9137" fmla="*/ 21176 w 21594"/>
                <a:gd name="connsiteY9-9138" fmla="*/ 13317 h 21487"/>
                <a:gd name="connsiteX10-9139" fmla="*/ 21139 w 21594"/>
                <a:gd name="connsiteY10-9140" fmla="*/ 13380 h 21487"/>
                <a:gd name="connsiteX11-9141" fmla="*/ 21135 w 21594"/>
                <a:gd name="connsiteY11-9142" fmla="*/ 13523 h 21487"/>
                <a:gd name="connsiteX12-9143" fmla="*/ 21323 w 21594"/>
                <a:gd name="connsiteY12-9144" fmla="*/ 14703 h 21487"/>
                <a:gd name="connsiteX13-9145" fmla="*/ 21363 w 21594"/>
                <a:gd name="connsiteY13-9146" fmla="*/ 14780 h 21487"/>
                <a:gd name="connsiteX14-9147" fmla="*/ 21403 w 21594"/>
                <a:gd name="connsiteY14-9148" fmla="*/ 14703 h 21487"/>
                <a:gd name="connsiteX15-9149" fmla="*/ 21592 w 21594"/>
                <a:gd name="connsiteY15-9150" fmla="*/ 13519 h 21487"/>
                <a:gd name="connsiteX16-9151" fmla="*/ 21585 w 21594"/>
                <a:gd name="connsiteY16-9152" fmla="*/ 13377 h 21487"/>
                <a:gd name="connsiteX17-9153" fmla="*/ 21546 w 21594"/>
                <a:gd name="connsiteY17-9154" fmla="*/ 13316 h 21487"/>
                <a:gd name="connsiteX18-9155" fmla="*/ 21454 w 21594"/>
                <a:gd name="connsiteY18-9156" fmla="*/ 13316 h 21487"/>
                <a:gd name="connsiteX19-9157" fmla="*/ 21456 w 21594"/>
                <a:gd name="connsiteY19-9158" fmla="*/ 6046 h 21487"/>
                <a:gd name="connsiteX20-9159" fmla="*/ 19287 w 21594"/>
                <a:gd name="connsiteY20-9160" fmla="*/ 1 h 21487"/>
                <a:gd name="connsiteX21-9161" fmla="*/ 2387 w 21594"/>
                <a:gd name="connsiteY21-9162" fmla="*/ 8 h 21487"/>
                <a:gd name="connsiteX22-9163" fmla="*/ 135 w 21594"/>
                <a:gd name="connsiteY22-9164" fmla="*/ 6048 h 21487"/>
                <a:gd name="connsiteX23-9165" fmla="*/ 139 w 21594"/>
                <a:gd name="connsiteY23-9166" fmla="*/ 12147 h 21487"/>
                <a:gd name="connsiteX24-9167" fmla="*/ 246 w 21594"/>
                <a:gd name="connsiteY24-9168" fmla="*/ 12419 h 21487"/>
                <a:gd name="connsiteX25-9169" fmla="*/ 326 w 21594"/>
                <a:gd name="connsiteY25-9170" fmla="*/ 12147 h 21487"/>
                <a:gd name="connsiteX26-9171" fmla="*/ 327 w 21594"/>
                <a:gd name="connsiteY26-9172" fmla="*/ 6047 h 21487"/>
                <a:gd name="connsiteX27-9173" fmla="*/ 2368 w 21594"/>
                <a:gd name="connsiteY27-9174" fmla="*/ 543 h 21487"/>
                <a:gd name="connsiteX28-9175" fmla="*/ 4366 w 21594"/>
                <a:gd name="connsiteY28-9176" fmla="*/ 6049 h 21487"/>
                <a:gd name="connsiteX29-9177" fmla="*/ 4365 w 21594"/>
                <a:gd name="connsiteY29-9178" fmla="*/ 9349 h 21487"/>
                <a:gd name="connsiteX30-9179" fmla="*/ 4277 w 21594"/>
                <a:gd name="connsiteY30-9180" fmla="*/ 9349 h 21487"/>
                <a:gd name="connsiteX31-9181" fmla="*/ 4240 w 21594"/>
                <a:gd name="connsiteY31-9182" fmla="*/ 9412 h 21487"/>
                <a:gd name="connsiteX32-9183" fmla="*/ 4236 w 21594"/>
                <a:gd name="connsiteY32-9184" fmla="*/ 9555 h 21487"/>
                <a:gd name="connsiteX33-9185" fmla="*/ 4424 w 21594"/>
                <a:gd name="connsiteY33-9186" fmla="*/ 10735 h 21487"/>
                <a:gd name="connsiteX34-9187" fmla="*/ 4463 w 21594"/>
                <a:gd name="connsiteY34-9188" fmla="*/ 10812 h 21487"/>
                <a:gd name="connsiteX35-9189" fmla="*/ 4504 w 21594"/>
                <a:gd name="connsiteY35-9190" fmla="*/ 10735 h 21487"/>
                <a:gd name="connsiteX36-9191" fmla="*/ 4692 w 21594"/>
                <a:gd name="connsiteY36-9192" fmla="*/ 9551 h 21487"/>
                <a:gd name="connsiteX37-9193" fmla="*/ 4686 w 21594"/>
                <a:gd name="connsiteY37-9194" fmla="*/ 9409 h 21487"/>
                <a:gd name="connsiteX38-9195" fmla="*/ 4647 w 21594"/>
                <a:gd name="connsiteY38-9196" fmla="*/ 9348 h 21487"/>
                <a:gd name="connsiteX39-9197" fmla="*/ 4554 w 21594"/>
                <a:gd name="connsiteY39-9198" fmla="*/ 9348 h 21487"/>
                <a:gd name="connsiteX40-9199" fmla="*/ 4555 w 21594"/>
                <a:gd name="connsiteY40-9200" fmla="*/ 6053 h 21487"/>
                <a:gd name="connsiteX41-9201" fmla="*/ 2387 w 21594"/>
                <a:gd name="connsiteY41-9202" fmla="*/ 8 h 21487"/>
                <a:gd name="connsiteX42-9203" fmla="*/ 8681 w 21594"/>
                <a:gd name="connsiteY42-9204" fmla="*/ 10845 h 21487"/>
                <a:gd name="connsiteX43-9205" fmla="*/ 8641 w 21594"/>
                <a:gd name="connsiteY43-9206" fmla="*/ 10922 h 21487"/>
                <a:gd name="connsiteX44-9207" fmla="*/ 8452 w 21594"/>
                <a:gd name="connsiteY44-9208" fmla="*/ 12106 h 21487"/>
                <a:gd name="connsiteX45-9209" fmla="*/ 8459 w 21594"/>
                <a:gd name="connsiteY45-9210" fmla="*/ 12249 h 21487"/>
                <a:gd name="connsiteX46-9211" fmla="*/ 8498 w 21594"/>
                <a:gd name="connsiteY46-9212" fmla="*/ 12310 h 21487"/>
                <a:gd name="connsiteX47-9213" fmla="*/ 8591 w 21594"/>
                <a:gd name="connsiteY47-9214" fmla="*/ 12310 h 21487"/>
                <a:gd name="connsiteX48-9215" fmla="*/ 8590 w 21594"/>
                <a:gd name="connsiteY48-9216" fmla="*/ 15448 h 21487"/>
                <a:gd name="connsiteX49-9217" fmla="*/ 6549 w 21594"/>
                <a:gd name="connsiteY49-9218" fmla="*/ 20951 h 21487"/>
                <a:gd name="connsiteX50-9219" fmla="*/ 4551 w 21594"/>
                <a:gd name="connsiteY50-9220" fmla="*/ 15446 h 21487"/>
                <a:gd name="connsiteX51-9221" fmla="*/ 4552 w 21594"/>
                <a:gd name="connsiteY51-9222" fmla="*/ 12020 h 21487"/>
                <a:gd name="connsiteX52-9223" fmla="*/ 4472 w 21594"/>
                <a:gd name="connsiteY52-9224" fmla="*/ 11738 h 21487"/>
                <a:gd name="connsiteX53-9225" fmla="*/ 4363 w 21594"/>
                <a:gd name="connsiteY53-9226" fmla="*/ 12020 h 21487"/>
                <a:gd name="connsiteX54-9227" fmla="*/ 4362 w 21594"/>
                <a:gd name="connsiteY54-9228" fmla="*/ 15442 h 21487"/>
                <a:gd name="connsiteX55-9229" fmla="*/ 6530 w 21594"/>
                <a:gd name="connsiteY55-9230" fmla="*/ 21487 h 21487"/>
                <a:gd name="connsiteX56-9231" fmla="*/ 8782 w 21594"/>
                <a:gd name="connsiteY56-9232" fmla="*/ 15446 h 21487"/>
                <a:gd name="connsiteX57-9233" fmla="*/ 8780 w 21594"/>
                <a:gd name="connsiteY57-9234" fmla="*/ 12309 h 21487"/>
                <a:gd name="connsiteX58-9235" fmla="*/ 8868 w 21594"/>
                <a:gd name="connsiteY58-9236" fmla="*/ 12309 h 21487"/>
                <a:gd name="connsiteX59-9237" fmla="*/ 8905 w 21594"/>
                <a:gd name="connsiteY59-9238" fmla="*/ 12245 h 21487"/>
                <a:gd name="connsiteX60-9239" fmla="*/ 8909 w 21594"/>
                <a:gd name="connsiteY60-9240" fmla="*/ 12103 h 21487"/>
                <a:gd name="connsiteX61-9241" fmla="*/ 8721 w 21594"/>
                <a:gd name="connsiteY61-9242" fmla="*/ 10922 h 21487"/>
                <a:gd name="connsiteX62-9243" fmla="*/ 8681 w 21594"/>
                <a:gd name="connsiteY62-9244" fmla="*/ 10845 h 21487"/>
                <a:gd name="connsiteX63-9245" fmla="*/ 231 w 21594"/>
                <a:gd name="connsiteY63-9246" fmla="*/ 13316 h 21487"/>
                <a:gd name="connsiteX64-9247" fmla="*/ 191 w 21594"/>
                <a:gd name="connsiteY64-9248" fmla="*/ 13393 h 21487"/>
                <a:gd name="connsiteX65-9249" fmla="*/ 2 w 21594"/>
                <a:gd name="connsiteY65-9250" fmla="*/ 14577 h 21487"/>
                <a:gd name="connsiteX66-9251" fmla="*/ 9 w 21594"/>
                <a:gd name="connsiteY66-9252" fmla="*/ 14720 h 21487"/>
                <a:gd name="connsiteX67-9253" fmla="*/ 48 w 21594"/>
                <a:gd name="connsiteY67-9254" fmla="*/ 14780 h 21487"/>
                <a:gd name="connsiteX68-9255" fmla="*/ 137 w 21594"/>
                <a:gd name="connsiteY68-9256" fmla="*/ 14780 h 21487"/>
                <a:gd name="connsiteX69-9257" fmla="*/ 137 w 21594"/>
                <a:gd name="connsiteY69-9258" fmla="*/ 17618 h 21487"/>
                <a:gd name="connsiteX70-9259" fmla="*/ 143 w 21594"/>
                <a:gd name="connsiteY70-9260" fmla="*/ 17844 h 21487"/>
                <a:gd name="connsiteX71-9261" fmla="*/ 200 w 21594"/>
                <a:gd name="connsiteY71-9262" fmla="*/ 18000 h 21487"/>
                <a:gd name="connsiteX72-9263" fmla="*/ 232 w 21594"/>
                <a:gd name="connsiteY72-9264" fmla="*/ 18015 h 21487"/>
                <a:gd name="connsiteX73-9265" fmla="*/ 264 w 21594"/>
                <a:gd name="connsiteY73-9266" fmla="*/ 18000 h 21487"/>
                <a:gd name="connsiteX74-9267" fmla="*/ 321 w 21594"/>
                <a:gd name="connsiteY74-9268" fmla="*/ 17844 h 21487"/>
                <a:gd name="connsiteX75-9269" fmla="*/ 327 w 21594"/>
                <a:gd name="connsiteY75-9270" fmla="*/ 17618 h 21487"/>
                <a:gd name="connsiteX76-9271" fmla="*/ 327 w 21594"/>
                <a:gd name="connsiteY76-9272" fmla="*/ 14779 h 21487"/>
                <a:gd name="connsiteX77-9273" fmla="*/ 418 w 21594"/>
                <a:gd name="connsiteY77-9274" fmla="*/ 14779 h 21487"/>
                <a:gd name="connsiteX78-9275" fmla="*/ 455 w 21594"/>
                <a:gd name="connsiteY78-9276" fmla="*/ 14716 h 21487"/>
                <a:gd name="connsiteX79-9277" fmla="*/ 460 w 21594"/>
                <a:gd name="connsiteY79-9278" fmla="*/ 14573 h 21487"/>
                <a:gd name="connsiteX80-9279" fmla="*/ 271 w 21594"/>
                <a:gd name="connsiteY80-9280" fmla="*/ 13393 h 21487"/>
                <a:gd name="connsiteX81-9281" fmla="*/ 231 w 21594"/>
                <a:gd name="connsiteY81-9282" fmla="*/ 13316 h 21487"/>
                <a:gd name="connsiteX82-9283" fmla="*/ 232 w 21594"/>
                <a:gd name="connsiteY82-9284" fmla="*/ 18625 h 21487"/>
                <a:gd name="connsiteX83-9285" fmla="*/ 164 w 21594"/>
                <a:gd name="connsiteY83-9286" fmla="*/ 18703 h 21487"/>
                <a:gd name="connsiteX84-9287" fmla="*/ 164 w 21594"/>
                <a:gd name="connsiteY84-9288" fmla="*/ 19073 h 21487"/>
                <a:gd name="connsiteX85-9289" fmla="*/ 299 w 21594"/>
                <a:gd name="connsiteY85-9290" fmla="*/ 19073 h 21487"/>
                <a:gd name="connsiteX86-9291" fmla="*/ 299 w 21594"/>
                <a:gd name="connsiteY86-9292" fmla="*/ 18703 h 21487"/>
                <a:gd name="connsiteX87-9293" fmla="*/ 232 w 21594"/>
                <a:gd name="connsiteY87-9294" fmla="*/ 18625 h 21487"/>
                <a:gd name="connsiteX88-9295" fmla="*/ 232 w 21594"/>
                <a:gd name="connsiteY88-9296" fmla="*/ 19748 h 21487"/>
                <a:gd name="connsiteX89-9297" fmla="*/ 164 w 21594"/>
                <a:gd name="connsiteY89-9298" fmla="*/ 19826 h 21487"/>
                <a:gd name="connsiteX90-9299" fmla="*/ 164 w 21594"/>
                <a:gd name="connsiteY90-9300" fmla="*/ 20196 h 21487"/>
                <a:gd name="connsiteX91-9301" fmla="*/ 300 w 21594"/>
                <a:gd name="connsiteY91-9302" fmla="*/ 20196 h 21487"/>
                <a:gd name="connsiteX92-9303" fmla="*/ 300 w 21594"/>
                <a:gd name="connsiteY92-9304" fmla="*/ 19826 h 21487"/>
                <a:gd name="connsiteX93-9305" fmla="*/ 232 w 21594"/>
                <a:gd name="connsiteY93-9306" fmla="*/ 19748 h 21487"/>
                <a:gd name="connsiteX0-9307" fmla="*/ 19287 w 21594"/>
                <a:gd name="connsiteY0-9308" fmla="*/ 1 h 21487"/>
                <a:gd name="connsiteX1-9309" fmla="*/ 17035 w 21594"/>
                <a:gd name="connsiteY1-9310" fmla="*/ 6041 h 21487"/>
                <a:gd name="connsiteX2-9311" fmla="*/ 17039 w 21594"/>
                <a:gd name="connsiteY2-9312" fmla="*/ 9457 h 21487"/>
                <a:gd name="connsiteX3-9313" fmla="*/ 17132 w 21594"/>
                <a:gd name="connsiteY3-9314" fmla="*/ 9748 h 21487"/>
                <a:gd name="connsiteX4-9315" fmla="*/ 17232 w 21594"/>
                <a:gd name="connsiteY4-9316" fmla="*/ 9457 h 21487"/>
                <a:gd name="connsiteX5-9317" fmla="*/ 17227 w 21594"/>
                <a:gd name="connsiteY5-9318" fmla="*/ 6040 h 21487"/>
                <a:gd name="connsiteX6-9319" fmla="*/ 19269 w 21594"/>
                <a:gd name="connsiteY6-9320" fmla="*/ 536 h 21487"/>
                <a:gd name="connsiteX7-9321" fmla="*/ 21267 w 21594"/>
                <a:gd name="connsiteY7-9322" fmla="*/ 6042 h 21487"/>
                <a:gd name="connsiteX8-9323" fmla="*/ 21271 w 21594"/>
                <a:gd name="connsiteY8-9324" fmla="*/ 13317 h 21487"/>
                <a:gd name="connsiteX9-9325" fmla="*/ 21176 w 21594"/>
                <a:gd name="connsiteY9-9326" fmla="*/ 13317 h 21487"/>
                <a:gd name="connsiteX10-9327" fmla="*/ 21139 w 21594"/>
                <a:gd name="connsiteY10-9328" fmla="*/ 13380 h 21487"/>
                <a:gd name="connsiteX11-9329" fmla="*/ 21135 w 21594"/>
                <a:gd name="connsiteY11-9330" fmla="*/ 13523 h 21487"/>
                <a:gd name="connsiteX12-9331" fmla="*/ 21323 w 21594"/>
                <a:gd name="connsiteY12-9332" fmla="*/ 14703 h 21487"/>
                <a:gd name="connsiteX13-9333" fmla="*/ 21363 w 21594"/>
                <a:gd name="connsiteY13-9334" fmla="*/ 14780 h 21487"/>
                <a:gd name="connsiteX14-9335" fmla="*/ 21403 w 21594"/>
                <a:gd name="connsiteY14-9336" fmla="*/ 14703 h 21487"/>
                <a:gd name="connsiteX15-9337" fmla="*/ 21592 w 21594"/>
                <a:gd name="connsiteY15-9338" fmla="*/ 13519 h 21487"/>
                <a:gd name="connsiteX16-9339" fmla="*/ 21585 w 21594"/>
                <a:gd name="connsiteY16-9340" fmla="*/ 13377 h 21487"/>
                <a:gd name="connsiteX17-9341" fmla="*/ 21546 w 21594"/>
                <a:gd name="connsiteY17-9342" fmla="*/ 13316 h 21487"/>
                <a:gd name="connsiteX18-9343" fmla="*/ 21454 w 21594"/>
                <a:gd name="connsiteY18-9344" fmla="*/ 13316 h 21487"/>
                <a:gd name="connsiteX19-9345" fmla="*/ 21456 w 21594"/>
                <a:gd name="connsiteY19-9346" fmla="*/ 6046 h 21487"/>
                <a:gd name="connsiteX20-9347" fmla="*/ 19287 w 21594"/>
                <a:gd name="connsiteY20-9348" fmla="*/ 1 h 21487"/>
                <a:gd name="connsiteX21-9349" fmla="*/ 2387 w 21594"/>
                <a:gd name="connsiteY21-9350" fmla="*/ 8 h 21487"/>
                <a:gd name="connsiteX22-9351" fmla="*/ 135 w 21594"/>
                <a:gd name="connsiteY22-9352" fmla="*/ 6048 h 21487"/>
                <a:gd name="connsiteX23-9353" fmla="*/ 139 w 21594"/>
                <a:gd name="connsiteY23-9354" fmla="*/ 12147 h 21487"/>
                <a:gd name="connsiteX24-9355" fmla="*/ 246 w 21594"/>
                <a:gd name="connsiteY24-9356" fmla="*/ 12419 h 21487"/>
                <a:gd name="connsiteX25-9357" fmla="*/ 326 w 21594"/>
                <a:gd name="connsiteY25-9358" fmla="*/ 12147 h 21487"/>
                <a:gd name="connsiteX26-9359" fmla="*/ 327 w 21594"/>
                <a:gd name="connsiteY26-9360" fmla="*/ 6047 h 21487"/>
                <a:gd name="connsiteX27-9361" fmla="*/ 2368 w 21594"/>
                <a:gd name="connsiteY27-9362" fmla="*/ 543 h 21487"/>
                <a:gd name="connsiteX28-9363" fmla="*/ 4366 w 21594"/>
                <a:gd name="connsiteY28-9364" fmla="*/ 6049 h 21487"/>
                <a:gd name="connsiteX29-9365" fmla="*/ 4365 w 21594"/>
                <a:gd name="connsiteY29-9366" fmla="*/ 9349 h 21487"/>
                <a:gd name="connsiteX30-9367" fmla="*/ 4277 w 21594"/>
                <a:gd name="connsiteY30-9368" fmla="*/ 9349 h 21487"/>
                <a:gd name="connsiteX31-9369" fmla="*/ 4240 w 21594"/>
                <a:gd name="connsiteY31-9370" fmla="*/ 9412 h 21487"/>
                <a:gd name="connsiteX32-9371" fmla="*/ 4236 w 21594"/>
                <a:gd name="connsiteY32-9372" fmla="*/ 9555 h 21487"/>
                <a:gd name="connsiteX33-9373" fmla="*/ 4424 w 21594"/>
                <a:gd name="connsiteY33-9374" fmla="*/ 10735 h 21487"/>
                <a:gd name="connsiteX34-9375" fmla="*/ 4463 w 21594"/>
                <a:gd name="connsiteY34-9376" fmla="*/ 10812 h 21487"/>
                <a:gd name="connsiteX35-9377" fmla="*/ 4504 w 21594"/>
                <a:gd name="connsiteY35-9378" fmla="*/ 10735 h 21487"/>
                <a:gd name="connsiteX36-9379" fmla="*/ 4692 w 21594"/>
                <a:gd name="connsiteY36-9380" fmla="*/ 9551 h 21487"/>
                <a:gd name="connsiteX37-9381" fmla="*/ 4686 w 21594"/>
                <a:gd name="connsiteY37-9382" fmla="*/ 9409 h 21487"/>
                <a:gd name="connsiteX38-9383" fmla="*/ 4647 w 21594"/>
                <a:gd name="connsiteY38-9384" fmla="*/ 9348 h 21487"/>
                <a:gd name="connsiteX39-9385" fmla="*/ 4554 w 21594"/>
                <a:gd name="connsiteY39-9386" fmla="*/ 9348 h 21487"/>
                <a:gd name="connsiteX40-9387" fmla="*/ 4555 w 21594"/>
                <a:gd name="connsiteY40-9388" fmla="*/ 6053 h 21487"/>
                <a:gd name="connsiteX41-9389" fmla="*/ 2387 w 21594"/>
                <a:gd name="connsiteY41-9390" fmla="*/ 8 h 21487"/>
                <a:gd name="connsiteX42-9391" fmla="*/ 8721 w 21594"/>
                <a:gd name="connsiteY42-9392" fmla="*/ 10922 h 21487"/>
                <a:gd name="connsiteX43-9393" fmla="*/ 8641 w 21594"/>
                <a:gd name="connsiteY43-9394" fmla="*/ 10922 h 21487"/>
                <a:gd name="connsiteX44-9395" fmla="*/ 8452 w 21594"/>
                <a:gd name="connsiteY44-9396" fmla="*/ 12106 h 21487"/>
                <a:gd name="connsiteX45-9397" fmla="*/ 8459 w 21594"/>
                <a:gd name="connsiteY45-9398" fmla="*/ 12249 h 21487"/>
                <a:gd name="connsiteX46-9399" fmla="*/ 8498 w 21594"/>
                <a:gd name="connsiteY46-9400" fmla="*/ 12310 h 21487"/>
                <a:gd name="connsiteX47-9401" fmla="*/ 8591 w 21594"/>
                <a:gd name="connsiteY47-9402" fmla="*/ 12310 h 21487"/>
                <a:gd name="connsiteX48-9403" fmla="*/ 8590 w 21594"/>
                <a:gd name="connsiteY48-9404" fmla="*/ 15448 h 21487"/>
                <a:gd name="connsiteX49-9405" fmla="*/ 6549 w 21594"/>
                <a:gd name="connsiteY49-9406" fmla="*/ 20951 h 21487"/>
                <a:gd name="connsiteX50-9407" fmla="*/ 4551 w 21594"/>
                <a:gd name="connsiteY50-9408" fmla="*/ 15446 h 21487"/>
                <a:gd name="connsiteX51-9409" fmla="*/ 4552 w 21594"/>
                <a:gd name="connsiteY51-9410" fmla="*/ 12020 h 21487"/>
                <a:gd name="connsiteX52-9411" fmla="*/ 4472 w 21594"/>
                <a:gd name="connsiteY52-9412" fmla="*/ 11738 h 21487"/>
                <a:gd name="connsiteX53-9413" fmla="*/ 4363 w 21594"/>
                <a:gd name="connsiteY53-9414" fmla="*/ 12020 h 21487"/>
                <a:gd name="connsiteX54-9415" fmla="*/ 4362 w 21594"/>
                <a:gd name="connsiteY54-9416" fmla="*/ 15442 h 21487"/>
                <a:gd name="connsiteX55-9417" fmla="*/ 6530 w 21594"/>
                <a:gd name="connsiteY55-9418" fmla="*/ 21487 h 21487"/>
                <a:gd name="connsiteX56-9419" fmla="*/ 8782 w 21594"/>
                <a:gd name="connsiteY56-9420" fmla="*/ 15446 h 21487"/>
                <a:gd name="connsiteX57-9421" fmla="*/ 8780 w 21594"/>
                <a:gd name="connsiteY57-9422" fmla="*/ 12309 h 21487"/>
                <a:gd name="connsiteX58-9423" fmla="*/ 8868 w 21594"/>
                <a:gd name="connsiteY58-9424" fmla="*/ 12309 h 21487"/>
                <a:gd name="connsiteX59-9425" fmla="*/ 8905 w 21594"/>
                <a:gd name="connsiteY59-9426" fmla="*/ 12245 h 21487"/>
                <a:gd name="connsiteX60-9427" fmla="*/ 8909 w 21594"/>
                <a:gd name="connsiteY60-9428" fmla="*/ 12103 h 21487"/>
                <a:gd name="connsiteX61-9429" fmla="*/ 8721 w 21594"/>
                <a:gd name="connsiteY61-9430" fmla="*/ 10922 h 21487"/>
                <a:gd name="connsiteX62-9431" fmla="*/ 231 w 21594"/>
                <a:gd name="connsiteY62-9432" fmla="*/ 13316 h 21487"/>
                <a:gd name="connsiteX63-9433" fmla="*/ 191 w 21594"/>
                <a:gd name="connsiteY63-9434" fmla="*/ 13393 h 21487"/>
                <a:gd name="connsiteX64-9435" fmla="*/ 2 w 21594"/>
                <a:gd name="connsiteY64-9436" fmla="*/ 14577 h 21487"/>
                <a:gd name="connsiteX65-9437" fmla="*/ 9 w 21594"/>
                <a:gd name="connsiteY65-9438" fmla="*/ 14720 h 21487"/>
                <a:gd name="connsiteX66-9439" fmla="*/ 48 w 21594"/>
                <a:gd name="connsiteY66-9440" fmla="*/ 14780 h 21487"/>
                <a:gd name="connsiteX67-9441" fmla="*/ 137 w 21594"/>
                <a:gd name="connsiteY67-9442" fmla="*/ 14780 h 21487"/>
                <a:gd name="connsiteX68-9443" fmla="*/ 137 w 21594"/>
                <a:gd name="connsiteY68-9444" fmla="*/ 17618 h 21487"/>
                <a:gd name="connsiteX69-9445" fmla="*/ 143 w 21594"/>
                <a:gd name="connsiteY69-9446" fmla="*/ 17844 h 21487"/>
                <a:gd name="connsiteX70-9447" fmla="*/ 200 w 21594"/>
                <a:gd name="connsiteY70-9448" fmla="*/ 18000 h 21487"/>
                <a:gd name="connsiteX71-9449" fmla="*/ 232 w 21594"/>
                <a:gd name="connsiteY71-9450" fmla="*/ 18015 h 21487"/>
                <a:gd name="connsiteX72-9451" fmla="*/ 264 w 21594"/>
                <a:gd name="connsiteY72-9452" fmla="*/ 18000 h 21487"/>
                <a:gd name="connsiteX73-9453" fmla="*/ 321 w 21594"/>
                <a:gd name="connsiteY73-9454" fmla="*/ 17844 h 21487"/>
                <a:gd name="connsiteX74-9455" fmla="*/ 327 w 21594"/>
                <a:gd name="connsiteY74-9456" fmla="*/ 17618 h 21487"/>
                <a:gd name="connsiteX75-9457" fmla="*/ 327 w 21594"/>
                <a:gd name="connsiteY75-9458" fmla="*/ 14779 h 21487"/>
                <a:gd name="connsiteX76-9459" fmla="*/ 418 w 21594"/>
                <a:gd name="connsiteY76-9460" fmla="*/ 14779 h 21487"/>
                <a:gd name="connsiteX77-9461" fmla="*/ 455 w 21594"/>
                <a:gd name="connsiteY77-9462" fmla="*/ 14716 h 21487"/>
                <a:gd name="connsiteX78-9463" fmla="*/ 460 w 21594"/>
                <a:gd name="connsiteY78-9464" fmla="*/ 14573 h 21487"/>
                <a:gd name="connsiteX79-9465" fmla="*/ 271 w 21594"/>
                <a:gd name="connsiteY79-9466" fmla="*/ 13393 h 21487"/>
                <a:gd name="connsiteX80-9467" fmla="*/ 231 w 21594"/>
                <a:gd name="connsiteY80-9468" fmla="*/ 13316 h 21487"/>
                <a:gd name="connsiteX81-9469" fmla="*/ 232 w 21594"/>
                <a:gd name="connsiteY81-9470" fmla="*/ 18625 h 21487"/>
                <a:gd name="connsiteX82-9471" fmla="*/ 164 w 21594"/>
                <a:gd name="connsiteY82-9472" fmla="*/ 18703 h 21487"/>
                <a:gd name="connsiteX83-9473" fmla="*/ 164 w 21594"/>
                <a:gd name="connsiteY83-9474" fmla="*/ 19073 h 21487"/>
                <a:gd name="connsiteX84-9475" fmla="*/ 299 w 21594"/>
                <a:gd name="connsiteY84-9476" fmla="*/ 19073 h 21487"/>
                <a:gd name="connsiteX85-9477" fmla="*/ 299 w 21594"/>
                <a:gd name="connsiteY85-9478" fmla="*/ 18703 h 21487"/>
                <a:gd name="connsiteX86-9479" fmla="*/ 232 w 21594"/>
                <a:gd name="connsiteY86-9480" fmla="*/ 18625 h 21487"/>
                <a:gd name="connsiteX87-9481" fmla="*/ 232 w 21594"/>
                <a:gd name="connsiteY87-9482" fmla="*/ 19748 h 21487"/>
                <a:gd name="connsiteX88-9483" fmla="*/ 164 w 21594"/>
                <a:gd name="connsiteY88-9484" fmla="*/ 19826 h 21487"/>
                <a:gd name="connsiteX89-9485" fmla="*/ 164 w 21594"/>
                <a:gd name="connsiteY89-9486" fmla="*/ 20196 h 21487"/>
                <a:gd name="connsiteX90-9487" fmla="*/ 300 w 21594"/>
                <a:gd name="connsiteY90-9488" fmla="*/ 20196 h 21487"/>
                <a:gd name="connsiteX91-9489" fmla="*/ 300 w 21594"/>
                <a:gd name="connsiteY91-9490" fmla="*/ 19826 h 21487"/>
                <a:gd name="connsiteX92-9491" fmla="*/ 232 w 21594"/>
                <a:gd name="connsiteY92-9492" fmla="*/ 19748 h 21487"/>
                <a:gd name="connsiteX0-9493" fmla="*/ 19287 w 21594"/>
                <a:gd name="connsiteY0-9494" fmla="*/ 1 h 21487"/>
                <a:gd name="connsiteX1-9495" fmla="*/ 17035 w 21594"/>
                <a:gd name="connsiteY1-9496" fmla="*/ 6041 h 21487"/>
                <a:gd name="connsiteX2-9497" fmla="*/ 17039 w 21594"/>
                <a:gd name="connsiteY2-9498" fmla="*/ 9457 h 21487"/>
                <a:gd name="connsiteX3-9499" fmla="*/ 17132 w 21594"/>
                <a:gd name="connsiteY3-9500" fmla="*/ 9748 h 21487"/>
                <a:gd name="connsiteX4-9501" fmla="*/ 17232 w 21594"/>
                <a:gd name="connsiteY4-9502" fmla="*/ 9457 h 21487"/>
                <a:gd name="connsiteX5-9503" fmla="*/ 17227 w 21594"/>
                <a:gd name="connsiteY5-9504" fmla="*/ 6040 h 21487"/>
                <a:gd name="connsiteX6-9505" fmla="*/ 19269 w 21594"/>
                <a:gd name="connsiteY6-9506" fmla="*/ 536 h 21487"/>
                <a:gd name="connsiteX7-9507" fmla="*/ 21267 w 21594"/>
                <a:gd name="connsiteY7-9508" fmla="*/ 6042 h 21487"/>
                <a:gd name="connsiteX8-9509" fmla="*/ 21271 w 21594"/>
                <a:gd name="connsiteY8-9510" fmla="*/ 13317 h 21487"/>
                <a:gd name="connsiteX9-9511" fmla="*/ 21176 w 21594"/>
                <a:gd name="connsiteY9-9512" fmla="*/ 13317 h 21487"/>
                <a:gd name="connsiteX10-9513" fmla="*/ 21139 w 21594"/>
                <a:gd name="connsiteY10-9514" fmla="*/ 13380 h 21487"/>
                <a:gd name="connsiteX11-9515" fmla="*/ 21135 w 21594"/>
                <a:gd name="connsiteY11-9516" fmla="*/ 13523 h 21487"/>
                <a:gd name="connsiteX12-9517" fmla="*/ 21323 w 21594"/>
                <a:gd name="connsiteY12-9518" fmla="*/ 14703 h 21487"/>
                <a:gd name="connsiteX13-9519" fmla="*/ 21363 w 21594"/>
                <a:gd name="connsiteY13-9520" fmla="*/ 14780 h 21487"/>
                <a:gd name="connsiteX14-9521" fmla="*/ 21403 w 21594"/>
                <a:gd name="connsiteY14-9522" fmla="*/ 14703 h 21487"/>
                <a:gd name="connsiteX15-9523" fmla="*/ 21592 w 21594"/>
                <a:gd name="connsiteY15-9524" fmla="*/ 13519 h 21487"/>
                <a:gd name="connsiteX16-9525" fmla="*/ 21585 w 21594"/>
                <a:gd name="connsiteY16-9526" fmla="*/ 13377 h 21487"/>
                <a:gd name="connsiteX17-9527" fmla="*/ 21546 w 21594"/>
                <a:gd name="connsiteY17-9528" fmla="*/ 13316 h 21487"/>
                <a:gd name="connsiteX18-9529" fmla="*/ 21454 w 21594"/>
                <a:gd name="connsiteY18-9530" fmla="*/ 13316 h 21487"/>
                <a:gd name="connsiteX19-9531" fmla="*/ 21456 w 21594"/>
                <a:gd name="connsiteY19-9532" fmla="*/ 6046 h 21487"/>
                <a:gd name="connsiteX20-9533" fmla="*/ 19287 w 21594"/>
                <a:gd name="connsiteY20-9534" fmla="*/ 1 h 21487"/>
                <a:gd name="connsiteX21-9535" fmla="*/ 2387 w 21594"/>
                <a:gd name="connsiteY21-9536" fmla="*/ 8 h 21487"/>
                <a:gd name="connsiteX22-9537" fmla="*/ 135 w 21594"/>
                <a:gd name="connsiteY22-9538" fmla="*/ 6048 h 21487"/>
                <a:gd name="connsiteX23-9539" fmla="*/ 139 w 21594"/>
                <a:gd name="connsiteY23-9540" fmla="*/ 12147 h 21487"/>
                <a:gd name="connsiteX24-9541" fmla="*/ 246 w 21594"/>
                <a:gd name="connsiteY24-9542" fmla="*/ 12419 h 21487"/>
                <a:gd name="connsiteX25-9543" fmla="*/ 326 w 21594"/>
                <a:gd name="connsiteY25-9544" fmla="*/ 12147 h 21487"/>
                <a:gd name="connsiteX26-9545" fmla="*/ 327 w 21594"/>
                <a:gd name="connsiteY26-9546" fmla="*/ 6047 h 21487"/>
                <a:gd name="connsiteX27-9547" fmla="*/ 2368 w 21594"/>
                <a:gd name="connsiteY27-9548" fmla="*/ 543 h 21487"/>
                <a:gd name="connsiteX28-9549" fmla="*/ 4366 w 21594"/>
                <a:gd name="connsiteY28-9550" fmla="*/ 6049 h 21487"/>
                <a:gd name="connsiteX29-9551" fmla="*/ 4365 w 21594"/>
                <a:gd name="connsiteY29-9552" fmla="*/ 9349 h 21487"/>
                <a:gd name="connsiteX30-9553" fmla="*/ 4277 w 21594"/>
                <a:gd name="connsiteY30-9554" fmla="*/ 9349 h 21487"/>
                <a:gd name="connsiteX31-9555" fmla="*/ 4240 w 21594"/>
                <a:gd name="connsiteY31-9556" fmla="*/ 9412 h 21487"/>
                <a:gd name="connsiteX32-9557" fmla="*/ 4236 w 21594"/>
                <a:gd name="connsiteY32-9558" fmla="*/ 9555 h 21487"/>
                <a:gd name="connsiteX33-9559" fmla="*/ 4424 w 21594"/>
                <a:gd name="connsiteY33-9560" fmla="*/ 10735 h 21487"/>
                <a:gd name="connsiteX34-9561" fmla="*/ 4463 w 21594"/>
                <a:gd name="connsiteY34-9562" fmla="*/ 10812 h 21487"/>
                <a:gd name="connsiteX35-9563" fmla="*/ 4504 w 21594"/>
                <a:gd name="connsiteY35-9564" fmla="*/ 10735 h 21487"/>
                <a:gd name="connsiteX36-9565" fmla="*/ 4692 w 21594"/>
                <a:gd name="connsiteY36-9566" fmla="*/ 9551 h 21487"/>
                <a:gd name="connsiteX37-9567" fmla="*/ 4686 w 21594"/>
                <a:gd name="connsiteY37-9568" fmla="*/ 9409 h 21487"/>
                <a:gd name="connsiteX38-9569" fmla="*/ 4647 w 21594"/>
                <a:gd name="connsiteY38-9570" fmla="*/ 9348 h 21487"/>
                <a:gd name="connsiteX39-9571" fmla="*/ 4554 w 21594"/>
                <a:gd name="connsiteY39-9572" fmla="*/ 9348 h 21487"/>
                <a:gd name="connsiteX40-9573" fmla="*/ 4555 w 21594"/>
                <a:gd name="connsiteY40-9574" fmla="*/ 6053 h 21487"/>
                <a:gd name="connsiteX41-9575" fmla="*/ 2387 w 21594"/>
                <a:gd name="connsiteY41-9576" fmla="*/ 8 h 21487"/>
                <a:gd name="connsiteX42-9577" fmla="*/ 8909 w 21594"/>
                <a:gd name="connsiteY42-9578" fmla="*/ 12103 h 21487"/>
                <a:gd name="connsiteX43-9579" fmla="*/ 8641 w 21594"/>
                <a:gd name="connsiteY43-9580" fmla="*/ 10922 h 21487"/>
                <a:gd name="connsiteX44-9581" fmla="*/ 8452 w 21594"/>
                <a:gd name="connsiteY44-9582" fmla="*/ 12106 h 21487"/>
                <a:gd name="connsiteX45-9583" fmla="*/ 8459 w 21594"/>
                <a:gd name="connsiteY45-9584" fmla="*/ 12249 h 21487"/>
                <a:gd name="connsiteX46-9585" fmla="*/ 8498 w 21594"/>
                <a:gd name="connsiteY46-9586" fmla="*/ 12310 h 21487"/>
                <a:gd name="connsiteX47-9587" fmla="*/ 8591 w 21594"/>
                <a:gd name="connsiteY47-9588" fmla="*/ 12310 h 21487"/>
                <a:gd name="connsiteX48-9589" fmla="*/ 8590 w 21594"/>
                <a:gd name="connsiteY48-9590" fmla="*/ 15448 h 21487"/>
                <a:gd name="connsiteX49-9591" fmla="*/ 6549 w 21594"/>
                <a:gd name="connsiteY49-9592" fmla="*/ 20951 h 21487"/>
                <a:gd name="connsiteX50-9593" fmla="*/ 4551 w 21594"/>
                <a:gd name="connsiteY50-9594" fmla="*/ 15446 h 21487"/>
                <a:gd name="connsiteX51-9595" fmla="*/ 4552 w 21594"/>
                <a:gd name="connsiteY51-9596" fmla="*/ 12020 h 21487"/>
                <a:gd name="connsiteX52-9597" fmla="*/ 4472 w 21594"/>
                <a:gd name="connsiteY52-9598" fmla="*/ 11738 h 21487"/>
                <a:gd name="connsiteX53-9599" fmla="*/ 4363 w 21594"/>
                <a:gd name="connsiteY53-9600" fmla="*/ 12020 h 21487"/>
                <a:gd name="connsiteX54-9601" fmla="*/ 4362 w 21594"/>
                <a:gd name="connsiteY54-9602" fmla="*/ 15442 h 21487"/>
                <a:gd name="connsiteX55-9603" fmla="*/ 6530 w 21594"/>
                <a:gd name="connsiteY55-9604" fmla="*/ 21487 h 21487"/>
                <a:gd name="connsiteX56-9605" fmla="*/ 8782 w 21594"/>
                <a:gd name="connsiteY56-9606" fmla="*/ 15446 h 21487"/>
                <a:gd name="connsiteX57-9607" fmla="*/ 8780 w 21594"/>
                <a:gd name="connsiteY57-9608" fmla="*/ 12309 h 21487"/>
                <a:gd name="connsiteX58-9609" fmla="*/ 8868 w 21594"/>
                <a:gd name="connsiteY58-9610" fmla="*/ 12309 h 21487"/>
                <a:gd name="connsiteX59-9611" fmla="*/ 8905 w 21594"/>
                <a:gd name="connsiteY59-9612" fmla="*/ 12245 h 21487"/>
                <a:gd name="connsiteX60-9613" fmla="*/ 8909 w 21594"/>
                <a:gd name="connsiteY60-9614" fmla="*/ 12103 h 21487"/>
                <a:gd name="connsiteX61-9615" fmla="*/ 231 w 21594"/>
                <a:gd name="connsiteY61-9616" fmla="*/ 13316 h 21487"/>
                <a:gd name="connsiteX62-9617" fmla="*/ 191 w 21594"/>
                <a:gd name="connsiteY62-9618" fmla="*/ 13393 h 21487"/>
                <a:gd name="connsiteX63-9619" fmla="*/ 2 w 21594"/>
                <a:gd name="connsiteY63-9620" fmla="*/ 14577 h 21487"/>
                <a:gd name="connsiteX64-9621" fmla="*/ 9 w 21594"/>
                <a:gd name="connsiteY64-9622" fmla="*/ 14720 h 21487"/>
                <a:gd name="connsiteX65-9623" fmla="*/ 48 w 21594"/>
                <a:gd name="connsiteY65-9624" fmla="*/ 14780 h 21487"/>
                <a:gd name="connsiteX66-9625" fmla="*/ 137 w 21594"/>
                <a:gd name="connsiteY66-9626" fmla="*/ 14780 h 21487"/>
                <a:gd name="connsiteX67-9627" fmla="*/ 137 w 21594"/>
                <a:gd name="connsiteY67-9628" fmla="*/ 17618 h 21487"/>
                <a:gd name="connsiteX68-9629" fmla="*/ 143 w 21594"/>
                <a:gd name="connsiteY68-9630" fmla="*/ 17844 h 21487"/>
                <a:gd name="connsiteX69-9631" fmla="*/ 200 w 21594"/>
                <a:gd name="connsiteY69-9632" fmla="*/ 18000 h 21487"/>
                <a:gd name="connsiteX70-9633" fmla="*/ 232 w 21594"/>
                <a:gd name="connsiteY70-9634" fmla="*/ 18015 h 21487"/>
                <a:gd name="connsiteX71-9635" fmla="*/ 264 w 21594"/>
                <a:gd name="connsiteY71-9636" fmla="*/ 18000 h 21487"/>
                <a:gd name="connsiteX72-9637" fmla="*/ 321 w 21594"/>
                <a:gd name="connsiteY72-9638" fmla="*/ 17844 h 21487"/>
                <a:gd name="connsiteX73-9639" fmla="*/ 327 w 21594"/>
                <a:gd name="connsiteY73-9640" fmla="*/ 17618 h 21487"/>
                <a:gd name="connsiteX74-9641" fmla="*/ 327 w 21594"/>
                <a:gd name="connsiteY74-9642" fmla="*/ 14779 h 21487"/>
                <a:gd name="connsiteX75-9643" fmla="*/ 418 w 21594"/>
                <a:gd name="connsiteY75-9644" fmla="*/ 14779 h 21487"/>
                <a:gd name="connsiteX76-9645" fmla="*/ 455 w 21594"/>
                <a:gd name="connsiteY76-9646" fmla="*/ 14716 h 21487"/>
                <a:gd name="connsiteX77-9647" fmla="*/ 460 w 21594"/>
                <a:gd name="connsiteY77-9648" fmla="*/ 14573 h 21487"/>
                <a:gd name="connsiteX78-9649" fmla="*/ 271 w 21594"/>
                <a:gd name="connsiteY78-9650" fmla="*/ 13393 h 21487"/>
                <a:gd name="connsiteX79-9651" fmla="*/ 231 w 21594"/>
                <a:gd name="connsiteY79-9652" fmla="*/ 13316 h 21487"/>
                <a:gd name="connsiteX80-9653" fmla="*/ 232 w 21594"/>
                <a:gd name="connsiteY80-9654" fmla="*/ 18625 h 21487"/>
                <a:gd name="connsiteX81-9655" fmla="*/ 164 w 21594"/>
                <a:gd name="connsiteY81-9656" fmla="*/ 18703 h 21487"/>
                <a:gd name="connsiteX82-9657" fmla="*/ 164 w 21594"/>
                <a:gd name="connsiteY82-9658" fmla="*/ 19073 h 21487"/>
                <a:gd name="connsiteX83-9659" fmla="*/ 299 w 21594"/>
                <a:gd name="connsiteY83-9660" fmla="*/ 19073 h 21487"/>
                <a:gd name="connsiteX84-9661" fmla="*/ 299 w 21594"/>
                <a:gd name="connsiteY84-9662" fmla="*/ 18703 h 21487"/>
                <a:gd name="connsiteX85-9663" fmla="*/ 232 w 21594"/>
                <a:gd name="connsiteY85-9664" fmla="*/ 18625 h 21487"/>
                <a:gd name="connsiteX86-9665" fmla="*/ 232 w 21594"/>
                <a:gd name="connsiteY86-9666" fmla="*/ 19748 h 21487"/>
                <a:gd name="connsiteX87-9667" fmla="*/ 164 w 21594"/>
                <a:gd name="connsiteY87-9668" fmla="*/ 19826 h 21487"/>
                <a:gd name="connsiteX88-9669" fmla="*/ 164 w 21594"/>
                <a:gd name="connsiteY88-9670" fmla="*/ 20196 h 21487"/>
                <a:gd name="connsiteX89-9671" fmla="*/ 300 w 21594"/>
                <a:gd name="connsiteY89-9672" fmla="*/ 20196 h 21487"/>
                <a:gd name="connsiteX90-9673" fmla="*/ 300 w 21594"/>
                <a:gd name="connsiteY90-9674" fmla="*/ 19826 h 21487"/>
                <a:gd name="connsiteX91-9675" fmla="*/ 232 w 21594"/>
                <a:gd name="connsiteY91-9676" fmla="*/ 19748 h 21487"/>
                <a:gd name="connsiteX0-9677" fmla="*/ 19287 w 21594"/>
                <a:gd name="connsiteY0-9678" fmla="*/ 1 h 21487"/>
                <a:gd name="connsiteX1-9679" fmla="*/ 17035 w 21594"/>
                <a:gd name="connsiteY1-9680" fmla="*/ 6041 h 21487"/>
                <a:gd name="connsiteX2-9681" fmla="*/ 17039 w 21594"/>
                <a:gd name="connsiteY2-9682" fmla="*/ 9457 h 21487"/>
                <a:gd name="connsiteX3-9683" fmla="*/ 17132 w 21594"/>
                <a:gd name="connsiteY3-9684" fmla="*/ 9748 h 21487"/>
                <a:gd name="connsiteX4-9685" fmla="*/ 17232 w 21594"/>
                <a:gd name="connsiteY4-9686" fmla="*/ 9457 h 21487"/>
                <a:gd name="connsiteX5-9687" fmla="*/ 17227 w 21594"/>
                <a:gd name="connsiteY5-9688" fmla="*/ 6040 h 21487"/>
                <a:gd name="connsiteX6-9689" fmla="*/ 19269 w 21594"/>
                <a:gd name="connsiteY6-9690" fmla="*/ 536 h 21487"/>
                <a:gd name="connsiteX7-9691" fmla="*/ 21267 w 21594"/>
                <a:gd name="connsiteY7-9692" fmla="*/ 6042 h 21487"/>
                <a:gd name="connsiteX8-9693" fmla="*/ 21271 w 21594"/>
                <a:gd name="connsiteY8-9694" fmla="*/ 13317 h 21487"/>
                <a:gd name="connsiteX9-9695" fmla="*/ 21176 w 21594"/>
                <a:gd name="connsiteY9-9696" fmla="*/ 13317 h 21487"/>
                <a:gd name="connsiteX10-9697" fmla="*/ 21139 w 21594"/>
                <a:gd name="connsiteY10-9698" fmla="*/ 13380 h 21487"/>
                <a:gd name="connsiteX11-9699" fmla="*/ 21135 w 21594"/>
                <a:gd name="connsiteY11-9700" fmla="*/ 13523 h 21487"/>
                <a:gd name="connsiteX12-9701" fmla="*/ 21323 w 21594"/>
                <a:gd name="connsiteY12-9702" fmla="*/ 14703 h 21487"/>
                <a:gd name="connsiteX13-9703" fmla="*/ 21363 w 21594"/>
                <a:gd name="connsiteY13-9704" fmla="*/ 14780 h 21487"/>
                <a:gd name="connsiteX14-9705" fmla="*/ 21403 w 21594"/>
                <a:gd name="connsiteY14-9706" fmla="*/ 14703 h 21487"/>
                <a:gd name="connsiteX15-9707" fmla="*/ 21592 w 21594"/>
                <a:gd name="connsiteY15-9708" fmla="*/ 13519 h 21487"/>
                <a:gd name="connsiteX16-9709" fmla="*/ 21585 w 21594"/>
                <a:gd name="connsiteY16-9710" fmla="*/ 13377 h 21487"/>
                <a:gd name="connsiteX17-9711" fmla="*/ 21546 w 21594"/>
                <a:gd name="connsiteY17-9712" fmla="*/ 13316 h 21487"/>
                <a:gd name="connsiteX18-9713" fmla="*/ 21454 w 21594"/>
                <a:gd name="connsiteY18-9714" fmla="*/ 13316 h 21487"/>
                <a:gd name="connsiteX19-9715" fmla="*/ 21456 w 21594"/>
                <a:gd name="connsiteY19-9716" fmla="*/ 6046 h 21487"/>
                <a:gd name="connsiteX20-9717" fmla="*/ 19287 w 21594"/>
                <a:gd name="connsiteY20-9718" fmla="*/ 1 h 21487"/>
                <a:gd name="connsiteX21-9719" fmla="*/ 2387 w 21594"/>
                <a:gd name="connsiteY21-9720" fmla="*/ 8 h 21487"/>
                <a:gd name="connsiteX22-9721" fmla="*/ 135 w 21594"/>
                <a:gd name="connsiteY22-9722" fmla="*/ 6048 h 21487"/>
                <a:gd name="connsiteX23-9723" fmla="*/ 139 w 21594"/>
                <a:gd name="connsiteY23-9724" fmla="*/ 12147 h 21487"/>
                <a:gd name="connsiteX24-9725" fmla="*/ 246 w 21594"/>
                <a:gd name="connsiteY24-9726" fmla="*/ 12419 h 21487"/>
                <a:gd name="connsiteX25-9727" fmla="*/ 326 w 21594"/>
                <a:gd name="connsiteY25-9728" fmla="*/ 12147 h 21487"/>
                <a:gd name="connsiteX26-9729" fmla="*/ 327 w 21594"/>
                <a:gd name="connsiteY26-9730" fmla="*/ 6047 h 21487"/>
                <a:gd name="connsiteX27-9731" fmla="*/ 2368 w 21594"/>
                <a:gd name="connsiteY27-9732" fmla="*/ 543 h 21487"/>
                <a:gd name="connsiteX28-9733" fmla="*/ 4366 w 21594"/>
                <a:gd name="connsiteY28-9734" fmla="*/ 6049 h 21487"/>
                <a:gd name="connsiteX29-9735" fmla="*/ 4365 w 21594"/>
                <a:gd name="connsiteY29-9736" fmla="*/ 9349 h 21487"/>
                <a:gd name="connsiteX30-9737" fmla="*/ 4277 w 21594"/>
                <a:gd name="connsiteY30-9738" fmla="*/ 9349 h 21487"/>
                <a:gd name="connsiteX31-9739" fmla="*/ 4240 w 21594"/>
                <a:gd name="connsiteY31-9740" fmla="*/ 9412 h 21487"/>
                <a:gd name="connsiteX32-9741" fmla="*/ 4236 w 21594"/>
                <a:gd name="connsiteY32-9742" fmla="*/ 9555 h 21487"/>
                <a:gd name="connsiteX33-9743" fmla="*/ 4424 w 21594"/>
                <a:gd name="connsiteY33-9744" fmla="*/ 10735 h 21487"/>
                <a:gd name="connsiteX34-9745" fmla="*/ 4463 w 21594"/>
                <a:gd name="connsiteY34-9746" fmla="*/ 10812 h 21487"/>
                <a:gd name="connsiteX35-9747" fmla="*/ 4504 w 21594"/>
                <a:gd name="connsiteY35-9748" fmla="*/ 10735 h 21487"/>
                <a:gd name="connsiteX36-9749" fmla="*/ 4692 w 21594"/>
                <a:gd name="connsiteY36-9750" fmla="*/ 9551 h 21487"/>
                <a:gd name="connsiteX37-9751" fmla="*/ 4686 w 21594"/>
                <a:gd name="connsiteY37-9752" fmla="*/ 9409 h 21487"/>
                <a:gd name="connsiteX38-9753" fmla="*/ 4647 w 21594"/>
                <a:gd name="connsiteY38-9754" fmla="*/ 9348 h 21487"/>
                <a:gd name="connsiteX39-9755" fmla="*/ 4554 w 21594"/>
                <a:gd name="connsiteY39-9756" fmla="*/ 9348 h 21487"/>
                <a:gd name="connsiteX40-9757" fmla="*/ 4555 w 21594"/>
                <a:gd name="connsiteY40-9758" fmla="*/ 6053 h 21487"/>
                <a:gd name="connsiteX41-9759" fmla="*/ 2387 w 21594"/>
                <a:gd name="connsiteY41-9760" fmla="*/ 8 h 21487"/>
                <a:gd name="connsiteX42-9761" fmla="*/ 8905 w 21594"/>
                <a:gd name="connsiteY42-9762" fmla="*/ 12245 h 21487"/>
                <a:gd name="connsiteX43-9763" fmla="*/ 8641 w 21594"/>
                <a:gd name="connsiteY43-9764" fmla="*/ 10922 h 21487"/>
                <a:gd name="connsiteX44-9765" fmla="*/ 8452 w 21594"/>
                <a:gd name="connsiteY44-9766" fmla="*/ 12106 h 21487"/>
                <a:gd name="connsiteX45-9767" fmla="*/ 8459 w 21594"/>
                <a:gd name="connsiteY45-9768" fmla="*/ 12249 h 21487"/>
                <a:gd name="connsiteX46-9769" fmla="*/ 8498 w 21594"/>
                <a:gd name="connsiteY46-9770" fmla="*/ 12310 h 21487"/>
                <a:gd name="connsiteX47-9771" fmla="*/ 8591 w 21594"/>
                <a:gd name="connsiteY47-9772" fmla="*/ 12310 h 21487"/>
                <a:gd name="connsiteX48-9773" fmla="*/ 8590 w 21594"/>
                <a:gd name="connsiteY48-9774" fmla="*/ 15448 h 21487"/>
                <a:gd name="connsiteX49-9775" fmla="*/ 6549 w 21594"/>
                <a:gd name="connsiteY49-9776" fmla="*/ 20951 h 21487"/>
                <a:gd name="connsiteX50-9777" fmla="*/ 4551 w 21594"/>
                <a:gd name="connsiteY50-9778" fmla="*/ 15446 h 21487"/>
                <a:gd name="connsiteX51-9779" fmla="*/ 4552 w 21594"/>
                <a:gd name="connsiteY51-9780" fmla="*/ 12020 h 21487"/>
                <a:gd name="connsiteX52-9781" fmla="*/ 4472 w 21594"/>
                <a:gd name="connsiteY52-9782" fmla="*/ 11738 h 21487"/>
                <a:gd name="connsiteX53-9783" fmla="*/ 4363 w 21594"/>
                <a:gd name="connsiteY53-9784" fmla="*/ 12020 h 21487"/>
                <a:gd name="connsiteX54-9785" fmla="*/ 4362 w 21594"/>
                <a:gd name="connsiteY54-9786" fmla="*/ 15442 h 21487"/>
                <a:gd name="connsiteX55-9787" fmla="*/ 6530 w 21594"/>
                <a:gd name="connsiteY55-9788" fmla="*/ 21487 h 21487"/>
                <a:gd name="connsiteX56-9789" fmla="*/ 8782 w 21594"/>
                <a:gd name="connsiteY56-9790" fmla="*/ 15446 h 21487"/>
                <a:gd name="connsiteX57-9791" fmla="*/ 8780 w 21594"/>
                <a:gd name="connsiteY57-9792" fmla="*/ 12309 h 21487"/>
                <a:gd name="connsiteX58-9793" fmla="*/ 8868 w 21594"/>
                <a:gd name="connsiteY58-9794" fmla="*/ 12309 h 21487"/>
                <a:gd name="connsiteX59-9795" fmla="*/ 8905 w 21594"/>
                <a:gd name="connsiteY59-9796" fmla="*/ 12245 h 21487"/>
                <a:gd name="connsiteX60-9797" fmla="*/ 231 w 21594"/>
                <a:gd name="connsiteY60-9798" fmla="*/ 13316 h 21487"/>
                <a:gd name="connsiteX61-9799" fmla="*/ 191 w 21594"/>
                <a:gd name="connsiteY61-9800" fmla="*/ 13393 h 21487"/>
                <a:gd name="connsiteX62-9801" fmla="*/ 2 w 21594"/>
                <a:gd name="connsiteY62-9802" fmla="*/ 14577 h 21487"/>
                <a:gd name="connsiteX63-9803" fmla="*/ 9 w 21594"/>
                <a:gd name="connsiteY63-9804" fmla="*/ 14720 h 21487"/>
                <a:gd name="connsiteX64-9805" fmla="*/ 48 w 21594"/>
                <a:gd name="connsiteY64-9806" fmla="*/ 14780 h 21487"/>
                <a:gd name="connsiteX65-9807" fmla="*/ 137 w 21594"/>
                <a:gd name="connsiteY65-9808" fmla="*/ 14780 h 21487"/>
                <a:gd name="connsiteX66-9809" fmla="*/ 137 w 21594"/>
                <a:gd name="connsiteY66-9810" fmla="*/ 17618 h 21487"/>
                <a:gd name="connsiteX67-9811" fmla="*/ 143 w 21594"/>
                <a:gd name="connsiteY67-9812" fmla="*/ 17844 h 21487"/>
                <a:gd name="connsiteX68-9813" fmla="*/ 200 w 21594"/>
                <a:gd name="connsiteY68-9814" fmla="*/ 18000 h 21487"/>
                <a:gd name="connsiteX69-9815" fmla="*/ 232 w 21594"/>
                <a:gd name="connsiteY69-9816" fmla="*/ 18015 h 21487"/>
                <a:gd name="connsiteX70-9817" fmla="*/ 264 w 21594"/>
                <a:gd name="connsiteY70-9818" fmla="*/ 18000 h 21487"/>
                <a:gd name="connsiteX71-9819" fmla="*/ 321 w 21594"/>
                <a:gd name="connsiteY71-9820" fmla="*/ 17844 h 21487"/>
                <a:gd name="connsiteX72-9821" fmla="*/ 327 w 21594"/>
                <a:gd name="connsiteY72-9822" fmla="*/ 17618 h 21487"/>
                <a:gd name="connsiteX73-9823" fmla="*/ 327 w 21594"/>
                <a:gd name="connsiteY73-9824" fmla="*/ 14779 h 21487"/>
                <a:gd name="connsiteX74-9825" fmla="*/ 418 w 21594"/>
                <a:gd name="connsiteY74-9826" fmla="*/ 14779 h 21487"/>
                <a:gd name="connsiteX75-9827" fmla="*/ 455 w 21594"/>
                <a:gd name="connsiteY75-9828" fmla="*/ 14716 h 21487"/>
                <a:gd name="connsiteX76-9829" fmla="*/ 460 w 21594"/>
                <a:gd name="connsiteY76-9830" fmla="*/ 14573 h 21487"/>
                <a:gd name="connsiteX77-9831" fmla="*/ 271 w 21594"/>
                <a:gd name="connsiteY77-9832" fmla="*/ 13393 h 21487"/>
                <a:gd name="connsiteX78-9833" fmla="*/ 231 w 21594"/>
                <a:gd name="connsiteY78-9834" fmla="*/ 13316 h 21487"/>
                <a:gd name="connsiteX79-9835" fmla="*/ 232 w 21594"/>
                <a:gd name="connsiteY79-9836" fmla="*/ 18625 h 21487"/>
                <a:gd name="connsiteX80-9837" fmla="*/ 164 w 21594"/>
                <a:gd name="connsiteY80-9838" fmla="*/ 18703 h 21487"/>
                <a:gd name="connsiteX81-9839" fmla="*/ 164 w 21594"/>
                <a:gd name="connsiteY81-9840" fmla="*/ 19073 h 21487"/>
                <a:gd name="connsiteX82-9841" fmla="*/ 299 w 21594"/>
                <a:gd name="connsiteY82-9842" fmla="*/ 19073 h 21487"/>
                <a:gd name="connsiteX83-9843" fmla="*/ 299 w 21594"/>
                <a:gd name="connsiteY83-9844" fmla="*/ 18703 h 21487"/>
                <a:gd name="connsiteX84-9845" fmla="*/ 232 w 21594"/>
                <a:gd name="connsiteY84-9846" fmla="*/ 18625 h 21487"/>
                <a:gd name="connsiteX85-9847" fmla="*/ 232 w 21594"/>
                <a:gd name="connsiteY85-9848" fmla="*/ 19748 h 21487"/>
                <a:gd name="connsiteX86-9849" fmla="*/ 164 w 21594"/>
                <a:gd name="connsiteY86-9850" fmla="*/ 19826 h 21487"/>
                <a:gd name="connsiteX87-9851" fmla="*/ 164 w 21594"/>
                <a:gd name="connsiteY87-9852" fmla="*/ 20196 h 21487"/>
                <a:gd name="connsiteX88-9853" fmla="*/ 300 w 21594"/>
                <a:gd name="connsiteY88-9854" fmla="*/ 20196 h 21487"/>
                <a:gd name="connsiteX89-9855" fmla="*/ 300 w 21594"/>
                <a:gd name="connsiteY89-9856" fmla="*/ 19826 h 21487"/>
                <a:gd name="connsiteX90-9857" fmla="*/ 232 w 21594"/>
                <a:gd name="connsiteY90-9858" fmla="*/ 19748 h 21487"/>
                <a:gd name="connsiteX0-9859" fmla="*/ 19287 w 21594"/>
                <a:gd name="connsiteY0-9860" fmla="*/ 1 h 21487"/>
                <a:gd name="connsiteX1-9861" fmla="*/ 17035 w 21594"/>
                <a:gd name="connsiteY1-9862" fmla="*/ 6041 h 21487"/>
                <a:gd name="connsiteX2-9863" fmla="*/ 17039 w 21594"/>
                <a:gd name="connsiteY2-9864" fmla="*/ 9457 h 21487"/>
                <a:gd name="connsiteX3-9865" fmla="*/ 17132 w 21594"/>
                <a:gd name="connsiteY3-9866" fmla="*/ 9748 h 21487"/>
                <a:gd name="connsiteX4-9867" fmla="*/ 17232 w 21594"/>
                <a:gd name="connsiteY4-9868" fmla="*/ 9457 h 21487"/>
                <a:gd name="connsiteX5-9869" fmla="*/ 17227 w 21594"/>
                <a:gd name="connsiteY5-9870" fmla="*/ 6040 h 21487"/>
                <a:gd name="connsiteX6-9871" fmla="*/ 19269 w 21594"/>
                <a:gd name="connsiteY6-9872" fmla="*/ 536 h 21487"/>
                <a:gd name="connsiteX7-9873" fmla="*/ 21267 w 21594"/>
                <a:gd name="connsiteY7-9874" fmla="*/ 6042 h 21487"/>
                <a:gd name="connsiteX8-9875" fmla="*/ 21271 w 21594"/>
                <a:gd name="connsiteY8-9876" fmla="*/ 13317 h 21487"/>
                <a:gd name="connsiteX9-9877" fmla="*/ 21176 w 21594"/>
                <a:gd name="connsiteY9-9878" fmla="*/ 13317 h 21487"/>
                <a:gd name="connsiteX10-9879" fmla="*/ 21139 w 21594"/>
                <a:gd name="connsiteY10-9880" fmla="*/ 13380 h 21487"/>
                <a:gd name="connsiteX11-9881" fmla="*/ 21135 w 21594"/>
                <a:gd name="connsiteY11-9882" fmla="*/ 13523 h 21487"/>
                <a:gd name="connsiteX12-9883" fmla="*/ 21323 w 21594"/>
                <a:gd name="connsiteY12-9884" fmla="*/ 14703 h 21487"/>
                <a:gd name="connsiteX13-9885" fmla="*/ 21363 w 21594"/>
                <a:gd name="connsiteY13-9886" fmla="*/ 14780 h 21487"/>
                <a:gd name="connsiteX14-9887" fmla="*/ 21403 w 21594"/>
                <a:gd name="connsiteY14-9888" fmla="*/ 14703 h 21487"/>
                <a:gd name="connsiteX15-9889" fmla="*/ 21592 w 21594"/>
                <a:gd name="connsiteY15-9890" fmla="*/ 13519 h 21487"/>
                <a:gd name="connsiteX16-9891" fmla="*/ 21585 w 21594"/>
                <a:gd name="connsiteY16-9892" fmla="*/ 13377 h 21487"/>
                <a:gd name="connsiteX17-9893" fmla="*/ 21546 w 21594"/>
                <a:gd name="connsiteY17-9894" fmla="*/ 13316 h 21487"/>
                <a:gd name="connsiteX18-9895" fmla="*/ 21454 w 21594"/>
                <a:gd name="connsiteY18-9896" fmla="*/ 13316 h 21487"/>
                <a:gd name="connsiteX19-9897" fmla="*/ 21456 w 21594"/>
                <a:gd name="connsiteY19-9898" fmla="*/ 6046 h 21487"/>
                <a:gd name="connsiteX20-9899" fmla="*/ 19287 w 21594"/>
                <a:gd name="connsiteY20-9900" fmla="*/ 1 h 21487"/>
                <a:gd name="connsiteX21-9901" fmla="*/ 2387 w 21594"/>
                <a:gd name="connsiteY21-9902" fmla="*/ 8 h 21487"/>
                <a:gd name="connsiteX22-9903" fmla="*/ 135 w 21594"/>
                <a:gd name="connsiteY22-9904" fmla="*/ 6048 h 21487"/>
                <a:gd name="connsiteX23-9905" fmla="*/ 139 w 21594"/>
                <a:gd name="connsiteY23-9906" fmla="*/ 12147 h 21487"/>
                <a:gd name="connsiteX24-9907" fmla="*/ 246 w 21594"/>
                <a:gd name="connsiteY24-9908" fmla="*/ 12419 h 21487"/>
                <a:gd name="connsiteX25-9909" fmla="*/ 326 w 21594"/>
                <a:gd name="connsiteY25-9910" fmla="*/ 12147 h 21487"/>
                <a:gd name="connsiteX26-9911" fmla="*/ 327 w 21594"/>
                <a:gd name="connsiteY26-9912" fmla="*/ 6047 h 21487"/>
                <a:gd name="connsiteX27-9913" fmla="*/ 2368 w 21594"/>
                <a:gd name="connsiteY27-9914" fmla="*/ 543 h 21487"/>
                <a:gd name="connsiteX28-9915" fmla="*/ 4366 w 21594"/>
                <a:gd name="connsiteY28-9916" fmla="*/ 6049 h 21487"/>
                <a:gd name="connsiteX29-9917" fmla="*/ 4365 w 21594"/>
                <a:gd name="connsiteY29-9918" fmla="*/ 9349 h 21487"/>
                <a:gd name="connsiteX30-9919" fmla="*/ 4277 w 21594"/>
                <a:gd name="connsiteY30-9920" fmla="*/ 9349 h 21487"/>
                <a:gd name="connsiteX31-9921" fmla="*/ 4240 w 21594"/>
                <a:gd name="connsiteY31-9922" fmla="*/ 9412 h 21487"/>
                <a:gd name="connsiteX32-9923" fmla="*/ 4236 w 21594"/>
                <a:gd name="connsiteY32-9924" fmla="*/ 9555 h 21487"/>
                <a:gd name="connsiteX33-9925" fmla="*/ 4424 w 21594"/>
                <a:gd name="connsiteY33-9926" fmla="*/ 10735 h 21487"/>
                <a:gd name="connsiteX34-9927" fmla="*/ 4463 w 21594"/>
                <a:gd name="connsiteY34-9928" fmla="*/ 10812 h 21487"/>
                <a:gd name="connsiteX35-9929" fmla="*/ 4504 w 21594"/>
                <a:gd name="connsiteY35-9930" fmla="*/ 10735 h 21487"/>
                <a:gd name="connsiteX36-9931" fmla="*/ 4692 w 21594"/>
                <a:gd name="connsiteY36-9932" fmla="*/ 9551 h 21487"/>
                <a:gd name="connsiteX37-9933" fmla="*/ 4686 w 21594"/>
                <a:gd name="connsiteY37-9934" fmla="*/ 9409 h 21487"/>
                <a:gd name="connsiteX38-9935" fmla="*/ 4647 w 21594"/>
                <a:gd name="connsiteY38-9936" fmla="*/ 9348 h 21487"/>
                <a:gd name="connsiteX39-9937" fmla="*/ 4554 w 21594"/>
                <a:gd name="connsiteY39-9938" fmla="*/ 9348 h 21487"/>
                <a:gd name="connsiteX40-9939" fmla="*/ 4555 w 21594"/>
                <a:gd name="connsiteY40-9940" fmla="*/ 6053 h 21487"/>
                <a:gd name="connsiteX41-9941" fmla="*/ 2387 w 21594"/>
                <a:gd name="connsiteY41-9942" fmla="*/ 8 h 21487"/>
                <a:gd name="connsiteX42-9943" fmla="*/ 8868 w 21594"/>
                <a:gd name="connsiteY42-9944" fmla="*/ 12309 h 21487"/>
                <a:gd name="connsiteX43-9945" fmla="*/ 8641 w 21594"/>
                <a:gd name="connsiteY43-9946" fmla="*/ 10922 h 21487"/>
                <a:gd name="connsiteX44-9947" fmla="*/ 8452 w 21594"/>
                <a:gd name="connsiteY44-9948" fmla="*/ 12106 h 21487"/>
                <a:gd name="connsiteX45-9949" fmla="*/ 8459 w 21594"/>
                <a:gd name="connsiteY45-9950" fmla="*/ 12249 h 21487"/>
                <a:gd name="connsiteX46-9951" fmla="*/ 8498 w 21594"/>
                <a:gd name="connsiteY46-9952" fmla="*/ 12310 h 21487"/>
                <a:gd name="connsiteX47-9953" fmla="*/ 8591 w 21594"/>
                <a:gd name="connsiteY47-9954" fmla="*/ 12310 h 21487"/>
                <a:gd name="connsiteX48-9955" fmla="*/ 8590 w 21594"/>
                <a:gd name="connsiteY48-9956" fmla="*/ 15448 h 21487"/>
                <a:gd name="connsiteX49-9957" fmla="*/ 6549 w 21594"/>
                <a:gd name="connsiteY49-9958" fmla="*/ 20951 h 21487"/>
                <a:gd name="connsiteX50-9959" fmla="*/ 4551 w 21594"/>
                <a:gd name="connsiteY50-9960" fmla="*/ 15446 h 21487"/>
                <a:gd name="connsiteX51-9961" fmla="*/ 4552 w 21594"/>
                <a:gd name="connsiteY51-9962" fmla="*/ 12020 h 21487"/>
                <a:gd name="connsiteX52-9963" fmla="*/ 4472 w 21594"/>
                <a:gd name="connsiteY52-9964" fmla="*/ 11738 h 21487"/>
                <a:gd name="connsiteX53-9965" fmla="*/ 4363 w 21594"/>
                <a:gd name="connsiteY53-9966" fmla="*/ 12020 h 21487"/>
                <a:gd name="connsiteX54-9967" fmla="*/ 4362 w 21594"/>
                <a:gd name="connsiteY54-9968" fmla="*/ 15442 h 21487"/>
                <a:gd name="connsiteX55-9969" fmla="*/ 6530 w 21594"/>
                <a:gd name="connsiteY55-9970" fmla="*/ 21487 h 21487"/>
                <a:gd name="connsiteX56-9971" fmla="*/ 8782 w 21594"/>
                <a:gd name="connsiteY56-9972" fmla="*/ 15446 h 21487"/>
                <a:gd name="connsiteX57-9973" fmla="*/ 8780 w 21594"/>
                <a:gd name="connsiteY57-9974" fmla="*/ 12309 h 21487"/>
                <a:gd name="connsiteX58-9975" fmla="*/ 8868 w 21594"/>
                <a:gd name="connsiteY58-9976" fmla="*/ 12309 h 21487"/>
                <a:gd name="connsiteX59-9977" fmla="*/ 231 w 21594"/>
                <a:gd name="connsiteY59-9978" fmla="*/ 13316 h 21487"/>
                <a:gd name="connsiteX60-9979" fmla="*/ 191 w 21594"/>
                <a:gd name="connsiteY60-9980" fmla="*/ 13393 h 21487"/>
                <a:gd name="connsiteX61-9981" fmla="*/ 2 w 21594"/>
                <a:gd name="connsiteY61-9982" fmla="*/ 14577 h 21487"/>
                <a:gd name="connsiteX62-9983" fmla="*/ 9 w 21594"/>
                <a:gd name="connsiteY62-9984" fmla="*/ 14720 h 21487"/>
                <a:gd name="connsiteX63-9985" fmla="*/ 48 w 21594"/>
                <a:gd name="connsiteY63-9986" fmla="*/ 14780 h 21487"/>
                <a:gd name="connsiteX64-9987" fmla="*/ 137 w 21594"/>
                <a:gd name="connsiteY64-9988" fmla="*/ 14780 h 21487"/>
                <a:gd name="connsiteX65-9989" fmla="*/ 137 w 21594"/>
                <a:gd name="connsiteY65-9990" fmla="*/ 17618 h 21487"/>
                <a:gd name="connsiteX66-9991" fmla="*/ 143 w 21594"/>
                <a:gd name="connsiteY66-9992" fmla="*/ 17844 h 21487"/>
                <a:gd name="connsiteX67-9993" fmla="*/ 200 w 21594"/>
                <a:gd name="connsiteY67-9994" fmla="*/ 18000 h 21487"/>
                <a:gd name="connsiteX68-9995" fmla="*/ 232 w 21594"/>
                <a:gd name="connsiteY68-9996" fmla="*/ 18015 h 21487"/>
                <a:gd name="connsiteX69-9997" fmla="*/ 264 w 21594"/>
                <a:gd name="connsiteY69-9998" fmla="*/ 18000 h 21487"/>
                <a:gd name="connsiteX70-9999" fmla="*/ 321 w 21594"/>
                <a:gd name="connsiteY70-10000" fmla="*/ 17844 h 21487"/>
                <a:gd name="connsiteX71-10001" fmla="*/ 327 w 21594"/>
                <a:gd name="connsiteY71-10002" fmla="*/ 17618 h 21487"/>
                <a:gd name="connsiteX72-10003" fmla="*/ 327 w 21594"/>
                <a:gd name="connsiteY72-10004" fmla="*/ 14779 h 21487"/>
                <a:gd name="connsiteX73-10005" fmla="*/ 418 w 21594"/>
                <a:gd name="connsiteY73-10006" fmla="*/ 14779 h 21487"/>
                <a:gd name="connsiteX74-10007" fmla="*/ 455 w 21594"/>
                <a:gd name="connsiteY74-10008" fmla="*/ 14716 h 21487"/>
                <a:gd name="connsiteX75-10009" fmla="*/ 460 w 21594"/>
                <a:gd name="connsiteY75-10010" fmla="*/ 14573 h 21487"/>
                <a:gd name="connsiteX76-10011" fmla="*/ 271 w 21594"/>
                <a:gd name="connsiteY76-10012" fmla="*/ 13393 h 21487"/>
                <a:gd name="connsiteX77-10013" fmla="*/ 231 w 21594"/>
                <a:gd name="connsiteY77-10014" fmla="*/ 13316 h 21487"/>
                <a:gd name="connsiteX78-10015" fmla="*/ 232 w 21594"/>
                <a:gd name="connsiteY78-10016" fmla="*/ 18625 h 21487"/>
                <a:gd name="connsiteX79-10017" fmla="*/ 164 w 21594"/>
                <a:gd name="connsiteY79-10018" fmla="*/ 18703 h 21487"/>
                <a:gd name="connsiteX80-10019" fmla="*/ 164 w 21594"/>
                <a:gd name="connsiteY80-10020" fmla="*/ 19073 h 21487"/>
                <a:gd name="connsiteX81-10021" fmla="*/ 299 w 21594"/>
                <a:gd name="connsiteY81-10022" fmla="*/ 19073 h 21487"/>
                <a:gd name="connsiteX82-10023" fmla="*/ 299 w 21594"/>
                <a:gd name="connsiteY82-10024" fmla="*/ 18703 h 21487"/>
                <a:gd name="connsiteX83-10025" fmla="*/ 232 w 21594"/>
                <a:gd name="connsiteY83-10026" fmla="*/ 18625 h 21487"/>
                <a:gd name="connsiteX84-10027" fmla="*/ 232 w 21594"/>
                <a:gd name="connsiteY84-10028" fmla="*/ 19748 h 21487"/>
                <a:gd name="connsiteX85-10029" fmla="*/ 164 w 21594"/>
                <a:gd name="connsiteY85-10030" fmla="*/ 19826 h 21487"/>
                <a:gd name="connsiteX86-10031" fmla="*/ 164 w 21594"/>
                <a:gd name="connsiteY86-10032" fmla="*/ 20196 h 21487"/>
                <a:gd name="connsiteX87-10033" fmla="*/ 300 w 21594"/>
                <a:gd name="connsiteY87-10034" fmla="*/ 20196 h 21487"/>
                <a:gd name="connsiteX88-10035" fmla="*/ 300 w 21594"/>
                <a:gd name="connsiteY88-10036" fmla="*/ 19826 h 21487"/>
                <a:gd name="connsiteX89-10037" fmla="*/ 232 w 21594"/>
                <a:gd name="connsiteY89-10038" fmla="*/ 19748 h 21487"/>
                <a:gd name="connsiteX0-10039" fmla="*/ 19287 w 21594"/>
                <a:gd name="connsiteY0-10040" fmla="*/ 1 h 21487"/>
                <a:gd name="connsiteX1-10041" fmla="*/ 17035 w 21594"/>
                <a:gd name="connsiteY1-10042" fmla="*/ 6041 h 21487"/>
                <a:gd name="connsiteX2-10043" fmla="*/ 17039 w 21594"/>
                <a:gd name="connsiteY2-10044" fmla="*/ 9457 h 21487"/>
                <a:gd name="connsiteX3-10045" fmla="*/ 17132 w 21594"/>
                <a:gd name="connsiteY3-10046" fmla="*/ 9748 h 21487"/>
                <a:gd name="connsiteX4-10047" fmla="*/ 17232 w 21594"/>
                <a:gd name="connsiteY4-10048" fmla="*/ 9457 h 21487"/>
                <a:gd name="connsiteX5-10049" fmla="*/ 17227 w 21594"/>
                <a:gd name="connsiteY5-10050" fmla="*/ 6040 h 21487"/>
                <a:gd name="connsiteX6-10051" fmla="*/ 19269 w 21594"/>
                <a:gd name="connsiteY6-10052" fmla="*/ 536 h 21487"/>
                <a:gd name="connsiteX7-10053" fmla="*/ 21267 w 21594"/>
                <a:gd name="connsiteY7-10054" fmla="*/ 6042 h 21487"/>
                <a:gd name="connsiteX8-10055" fmla="*/ 21271 w 21594"/>
                <a:gd name="connsiteY8-10056" fmla="*/ 13317 h 21487"/>
                <a:gd name="connsiteX9-10057" fmla="*/ 21176 w 21594"/>
                <a:gd name="connsiteY9-10058" fmla="*/ 13317 h 21487"/>
                <a:gd name="connsiteX10-10059" fmla="*/ 21139 w 21594"/>
                <a:gd name="connsiteY10-10060" fmla="*/ 13380 h 21487"/>
                <a:gd name="connsiteX11-10061" fmla="*/ 21135 w 21594"/>
                <a:gd name="connsiteY11-10062" fmla="*/ 13523 h 21487"/>
                <a:gd name="connsiteX12-10063" fmla="*/ 21323 w 21594"/>
                <a:gd name="connsiteY12-10064" fmla="*/ 14703 h 21487"/>
                <a:gd name="connsiteX13-10065" fmla="*/ 21363 w 21594"/>
                <a:gd name="connsiteY13-10066" fmla="*/ 14780 h 21487"/>
                <a:gd name="connsiteX14-10067" fmla="*/ 21403 w 21594"/>
                <a:gd name="connsiteY14-10068" fmla="*/ 14703 h 21487"/>
                <a:gd name="connsiteX15-10069" fmla="*/ 21592 w 21594"/>
                <a:gd name="connsiteY15-10070" fmla="*/ 13519 h 21487"/>
                <a:gd name="connsiteX16-10071" fmla="*/ 21585 w 21594"/>
                <a:gd name="connsiteY16-10072" fmla="*/ 13377 h 21487"/>
                <a:gd name="connsiteX17-10073" fmla="*/ 21546 w 21594"/>
                <a:gd name="connsiteY17-10074" fmla="*/ 13316 h 21487"/>
                <a:gd name="connsiteX18-10075" fmla="*/ 21454 w 21594"/>
                <a:gd name="connsiteY18-10076" fmla="*/ 13316 h 21487"/>
                <a:gd name="connsiteX19-10077" fmla="*/ 21456 w 21594"/>
                <a:gd name="connsiteY19-10078" fmla="*/ 6046 h 21487"/>
                <a:gd name="connsiteX20-10079" fmla="*/ 19287 w 21594"/>
                <a:gd name="connsiteY20-10080" fmla="*/ 1 h 21487"/>
                <a:gd name="connsiteX21-10081" fmla="*/ 2387 w 21594"/>
                <a:gd name="connsiteY21-10082" fmla="*/ 8 h 21487"/>
                <a:gd name="connsiteX22-10083" fmla="*/ 135 w 21594"/>
                <a:gd name="connsiteY22-10084" fmla="*/ 6048 h 21487"/>
                <a:gd name="connsiteX23-10085" fmla="*/ 139 w 21594"/>
                <a:gd name="connsiteY23-10086" fmla="*/ 12147 h 21487"/>
                <a:gd name="connsiteX24-10087" fmla="*/ 246 w 21594"/>
                <a:gd name="connsiteY24-10088" fmla="*/ 12419 h 21487"/>
                <a:gd name="connsiteX25-10089" fmla="*/ 326 w 21594"/>
                <a:gd name="connsiteY25-10090" fmla="*/ 12147 h 21487"/>
                <a:gd name="connsiteX26-10091" fmla="*/ 327 w 21594"/>
                <a:gd name="connsiteY26-10092" fmla="*/ 6047 h 21487"/>
                <a:gd name="connsiteX27-10093" fmla="*/ 2368 w 21594"/>
                <a:gd name="connsiteY27-10094" fmla="*/ 543 h 21487"/>
                <a:gd name="connsiteX28-10095" fmla="*/ 4366 w 21594"/>
                <a:gd name="connsiteY28-10096" fmla="*/ 6049 h 21487"/>
                <a:gd name="connsiteX29-10097" fmla="*/ 4365 w 21594"/>
                <a:gd name="connsiteY29-10098" fmla="*/ 9349 h 21487"/>
                <a:gd name="connsiteX30-10099" fmla="*/ 4277 w 21594"/>
                <a:gd name="connsiteY30-10100" fmla="*/ 9349 h 21487"/>
                <a:gd name="connsiteX31-10101" fmla="*/ 4240 w 21594"/>
                <a:gd name="connsiteY31-10102" fmla="*/ 9412 h 21487"/>
                <a:gd name="connsiteX32-10103" fmla="*/ 4236 w 21594"/>
                <a:gd name="connsiteY32-10104" fmla="*/ 9555 h 21487"/>
                <a:gd name="connsiteX33-10105" fmla="*/ 4424 w 21594"/>
                <a:gd name="connsiteY33-10106" fmla="*/ 10735 h 21487"/>
                <a:gd name="connsiteX34-10107" fmla="*/ 4463 w 21594"/>
                <a:gd name="connsiteY34-10108" fmla="*/ 10812 h 21487"/>
                <a:gd name="connsiteX35-10109" fmla="*/ 4504 w 21594"/>
                <a:gd name="connsiteY35-10110" fmla="*/ 10735 h 21487"/>
                <a:gd name="connsiteX36-10111" fmla="*/ 4692 w 21594"/>
                <a:gd name="connsiteY36-10112" fmla="*/ 9551 h 21487"/>
                <a:gd name="connsiteX37-10113" fmla="*/ 4686 w 21594"/>
                <a:gd name="connsiteY37-10114" fmla="*/ 9409 h 21487"/>
                <a:gd name="connsiteX38-10115" fmla="*/ 4647 w 21594"/>
                <a:gd name="connsiteY38-10116" fmla="*/ 9348 h 21487"/>
                <a:gd name="connsiteX39-10117" fmla="*/ 4554 w 21594"/>
                <a:gd name="connsiteY39-10118" fmla="*/ 9348 h 21487"/>
                <a:gd name="connsiteX40-10119" fmla="*/ 4555 w 21594"/>
                <a:gd name="connsiteY40-10120" fmla="*/ 6053 h 21487"/>
                <a:gd name="connsiteX41-10121" fmla="*/ 2387 w 21594"/>
                <a:gd name="connsiteY41-10122" fmla="*/ 8 h 21487"/>
                <a:gd name="connsiteX42-10123" fmla="*/ 8780 w 21594"/>
                <a:gd name="connsiteY42-10124" fmla="*/ 12309 h 21487"/>
                <a:gd name="connsiteX43-10125" fmla="*/ 8641 w 21594"/>
                <a:gd name="connsiteY43-10126" fmla="*/ 10922 h 21487"/>
                <a:gd name="connsiteX44-10127" fmla="*/ 8452 w 21594"/>
                <a:gd name="connsiteY44-10128" fmla="*/ 12106 h 21487"/>
                <a:gd name="connsiteX45-10129" fmla="*/ 8459 w 21594"/>
                <a:gd name="connsiteY45-10130" fmla="*/ 12249 h 21487"/>
                <a:gd name="connsiteX46-10131" fmla="*/ 8498 w 21594"/>
                <a:gd name="connsiteY46-10132" fmla="*/ 12310 h 21487"/>
                <a:gd name="connsiteX47-10133" fmla="*/ 8591 w 21594"/>
                <a:gd name="connsiteY47-10134" fmla="*/ 12310 h 21487"/>
                <a:gd name="connsiteX48-10135" fmla="*/ 8590 w 21594"/>
                <a:gd name="connsiteY48-10136" fmla="*/ 15448 h 21487"/>
                <a:gd name="connsiteX49-10137" fmla="*/ 6549 w 21594"/>
                <a:gd name="connsiteY49-10138" fmla="*/ 20951 h 21487"/>
                <a:gd name="connsiteX50-10139" fmla="*/ 4551 w 21594"/>
                <a:gd name="connsiteY50-10140" fmla="*/ 15446 h 21487"/>
                <a:gd name="connsiteX51-10141" fmla="*/ 4552 w 21594"/>
                <a:gd name="connsiteY51-10142" fmla="*/ 12020 h 21487"/>
                <a:gd name="connsiteX52-10143" fmla="*/ 4472 w 21594"/>
                <a:gd name="connsiteY52-10144" fmla="*/ 11738 h 21487"/>
                <a:gd name="connsiteX53-10145" fmla="*/ 4363 w 21594"/>
                <a:gd name="connsiteY53-10146" fmla="*/ 12020 h 21487"/>
                <a:gd name="connsiteX54-10147" fmla="*/ 4362 w 21594"/>
                <a:gd name="connsiteY54-10148" fmla="*/ 15442 h 21487"/>
                <a:gd name="connsiteX55-10149" fmla="*/ 6530 w 21594"/>
                <a:gd name="connsiteY55-10150" fmla="*/ 21487 h 21487"/>
                <a:gd name="connsiteX56-10151" fmla="*/ 8782 w 21594"/>
                <a:gd name="connsiteY56-10152" fmla="*/ 15446 h 21487"/>
                <a:gd name="connsiteX57-10153" fmla="*/ 8780 w 21594"/>
                <a:gd name="connsiteY57-10154" fmla="*/ 12309 h 21487"/>
                <a:gd name="connsiteX58-10155" fmla="*/ 231 w 21594"/>
                <a:gd name="connsiteY58-10156" fmla="*/ 13316 h 21487"/>
                <a:gd name="connsiteX59-10157" fmla="*/ 191 w 21594"/>
                <a:gd name="connsiteY59-10158" fmla="*/ 13393 h 21487"/>
                <a:gd name="connsiteX60-10159" fmla="*/ 2 w 21594"/>
                <a:gd name="connsiteY60-10160" fmla="*/ 14577 h 21487"/>
                <a:gd name="connsiteX61-10161" fmla="*/ 9 w 21594"/>
                <a:gd name="connsiteY61-10162" fmla="*/ 14720 h 21487"/>
                <a:gd name="connsiteX62-10163" fmla="*/ 48 w 21594"/>
                <a:gd name="connsiteY62-10164" fmla="*/ 14780 h 21487"/>
                <a:gd name="connsiteX63-10165" fmla="*/ 137 w 21594"/>
                <a:gd name="connsiteY63-10166" fmla="*/ 14780 h 21487"/>
                <a:gd name="connsiteX64-10167" fmla="*/ 137 w 21594"/>
                <a:gd name="connsiteY64-10168" fmla="*/ 17618 h 21487"/>
                <a:gd name="connsiteX65-10169" fmla="*/ 143 w 21594"/>
                <a:gd name="connsiteY65-10170" fmla="*/ 17844 h 21487"/>
                <a:gd name="connsiteX66-10171" fmla="*/ 200 w 21594"/>
                <a:gd name="connsiteY66-10172" fmla="*/ 18000 h 21487"/>
                <a:gd name="connsiteX67-10173" fmla="*/ 232 w 21594"/>
                <a:gd name="connsiteY67-10174" fmla="*/ 18015 h 21487"/>
                <a:gd name="connsiteX68-10175" fmla="*/ 264 w 21594"/>
                <a:gd name="connsiteY68-10176" fmla="*/ 18000 h 21487"/>
                <a:gd name="connsiteX69-10177" fmla="*/ 321 w 21594"/>
                <a:gd name="connsiteY69-10178" fmla="*/ 17844 h 21487"/>
                <a:gd name="connsiteX70-10179" fmla="*/ 327 w 21594"/>
                <a:gd name="connsiteY70-10180" fmla="*/ 17618 h 21487"/>
                <a:gd name="connsiteX71-10181" fmla="*/ 327 w 21594"/>
                <a:gd name="connsiteY71-10182" fmla="*/ 14779 h 21487"/>
                <a:gd name="connsiteX72-10183" fmla="*/ 418 w 21594"/>
                <a:gd name="connsiteY72-10184" fmla="*/ 14779 h 21487"/>
                <a:gd name="connsiteX73-10185" fmla="*/ 455 w 21594"/>
                <a:gd name="connsiteY73-10186" fmla="*/ 14716 h 21487"/>
                <a:gd name="connsiteX74-10187" fmla="*/ 460 w 21594"/>
                <a:gd name="connsiteY74-10188" fmla="*/ 14573 h 21487"/>
                <a:gd name="connsiteX75-10189" fmla="*/ 271 w 21594"/>
                <a:gd name="connsiteY75-10190" fmla="*/ 13393 h 21487"/>
                <a:gd name="connsiteX76-10191" fmla="*/ 231 w 21594"/>
                <a:gd name="connsiteY76-10192" fmla="*/ 13316 h 21487"/>
                <a:gd name="connsiteX77-10193" fmla="*/ 232 w 21594"/>
                <a:gd name="connsiteY77-10194" fmla="*/ 18625 h 21487"/>
                <a:gd name="connsiteX78-10195" fmla="*/ 164 w 21594"/>
                <a:gd name="connsiteY78-10196" fmla="*/ 18703 h 21487"/>
                <a:gd name="connsiteX79-10197" fmla="*/ 164 w 21594"/>
                <a:gd name="connsiteY79-10198" fmla="*/ 19073 h 21487"/>
                <a:gd name="connsiteX80-10199" fmla="*/ 299 w 21594"/>
                <a:gd name="connsiteY80-10200" fmla="*/ 19073 h 21487"/>
                <a:gd name="connsiteX81-10201" fmla="*/ 299 w 21594"/>
                <a:gd name="connsiteY81-10202" fmla="*/ 18703 h 21487"/>
                <a:gd name="connsiteX82-10203" fmla="*/ 232 w 21594"/>
                <a:gd name="connsiteY82-10204" fmla="*/ 18625 h 21487"/>
                <a:gd name="connsiteX83-10205" fmla="*/ 232 w 21594"/>
                <a:gd name="connsiteY83-10206" fmla="*/ 19748 h 21487"/>
                <a:gd name="connsiteX84-10207" fmla="*/ 164 w 21594"/>
                <a:gd name="connsiteY84-10208" fmla="*/ 19826 h 21487"/>
                <a:gd name="connsiteX85-10209" fmla="*/ 164 w 21594"/>
                <a:gd name="connsiteY85-10210" fmla="*/ 20196 h 21487"/>
                <a:gd name="connsiteX86-10211" fmla="*/ 300 w 21594"/>
                <a:gd name="connsiteY86-10212" fmla="*/ 20196 h 21487"/>
                <a:gd name="connsiteX87-10213" fmla="*/ 300 w 21594"/>
                <a:gd name="connsiteY87-10214" fmla="*/ 19826 h 21487"/>
                <a:gd name="connsiteX88-10215" fmla="*/ 232 w 21594"/>
                <a:gd name="connsiteY88-10216" fmla="*/ 19748 h 21487"/>
                <a:gd name="connsiteX0-10217" fmla="*/ 19287 w 21594"/>
                <a:gd name="connsiteY0-10218" fmla="*/ 1 h 21487"/>
                <a:gd name="connsiteX1-10219" fmla="*/ 17035 w 21594"/>
                <a:gd name="connsiteY1-10220" fmla="*/ 6041 h 21487"/>
                <a:gd name="connsiteX2-10221" fmla="*/ 17039 w 21594"/>
                <a:gd name="connsiteY2-10222" fmla="*/ 9457 h 21487"/>
                <a:gd name="connsiteX3-10223" fmla="*/ 17132 w 21594"/>
                <a:gd name="connsiteY3-10224" fmla="*/ 9748 h 21487"/>
                <a:gd name="connsiteX4-10225" fmla="*/ 17232 w 21594"/>
                <a:gd name="connsiteY4-10226" fmla="*/ 9457 h 21487"/>
                <a:gd name="connsiteX5-10227" fmla="*/ 17227 w 21594"/>
                <a:gd name="connsiteY5-10228" fmla="*/ 6040 h 21487"/>
                <a:gd name="connsiteX6-10229" fmla="*/ 19269 w 21594"/>
                <a:gd name="connsiteY6-10230" fmla="*/ 536 h 21487"/>
                <a:gd name="connsiteX7-10231" fmla="*/ 21267 w 21594"/>
                <a:gd name="connsiteY7-10232" fmla="*/ 6042 h 21487"/>
                <a:gd name="connsiteX8-10233" fmla="*/ 21271 w 21594"/>
                <a:gd name="connsiteY8-10234" fmla="*/ 13317 h 21487"/>
                <a:gd name="connsiteX9-10235" fmla="*/ 21176 w 21594"/>
                <a:gd name="connsiteY9-10236" fmla="*/ 13317 h 21487"/>
                <a:gd name="connsiteX10-10237" fmla="*/ 21139 w 21594"/>
                <a:gd name="connsiteY10-10238" fmla="*/ 13380 h 21487"/>
                <a:gd name="connsiteX11-10239" fmla="*/ 21135 w 21594"/>
                <a:gd name="connsiteY11-10240" fmla="*/ 13523 h 21487"/>
                <a:gd name="connsiteX12-10241" fmla="*/ 21323 w 21594"/>
                <a:gd name="connsiteY12-10242" fmla="*/ 14703 h 21487"/>
                <a:gd name="connsiteX13-10243" fmla="*/ 21363 w 21594"/>
                <a:gd name="connsiteY13-10244" fmla="*/ 14780 h 21487"/>
                <a:gd name="connsiteX14-10245" fmla="*/ 21403 w 21594"/>
                <a:gd name="connsiteY14-10246" fmla="*/ 14703 h 21487"/>
                <a:gd name="connsiteX15-10247" fmla="*/ 21592 w 21594"/>
                <a:gd name="connsiteY15-10248" fmla="*/ 13519 h 21487"/>
                <a:gd name="connsiteX16-10249" fmla="*/ 21585 w 21594"/>
                <a:gd name="connsiteY16-10250" fmla="*/ 13377 h 21487"/>
                <a:gd name="connsiteX17-10251" fmla="*/ 21546 w 21594"/>
                <a:gd name="connsiteY17-10252" fmla="*/ 13316 h 21487"/>
                <a:gd name="connsiteX18-10253" fmla="*/ 21454 w 21594"/>
                <a:gd name="connsiteY18-10254" fmla="*/ 13316 h 21487"/>
                <a:gd name="connsiteX19-10255" fmla="*/ 21456 w 21594"/>
                <a:gd name="connsiteY19-10256" fmla="*/ 6046 h 21487"/>
                <a:gd name="connsiteX20-10257" fmla="*/ 19287 w 21594"/>
                <a:gd name="connsiteY20-10258" fmla="*/ 1 h 21487"/>
                <a:gd name="connsiteX21-10259" fmla="*/ 2387 w 21594"/>
                <a:gd name="connsiteY21-10260" fmla="*/ 8 h 21487"/>
                <a:gd name="connsiteX22-10261" fmla="*/ 135 w 21594"/>
                <a:gd name="connsiteY22-10262" fmla="*/ 6048 h 21487"/>
                <a:gd name="connsiteX23-10263" fmla="*/ 139 w 21594"/>
                <a:gd name="connsiteY23-10264" fmla="*/ 12147 h 21487"/>
                <a:gd name="connsiteX24-10265" fmla="*/ 246 w 21594"/>
                <a:gd name="connsiteY24-10266" fmla="*/ 12419 h 21487"/>
                <a:gd name="connsiteX25-10267" fmla="*/ 326 w 21594"/>
                <a:gd name="connsiteY25-10268" fmla="*/ 12147 h 21487"/>
                <a:gd name="connsiteX26-10269" fmla="*/ 327 w 21594"/>
                <a:gd name="connsiteY26-10270" fmla="*/ 6047 h 21487"/>
                <a:gd name="connsiteX27-10271" fmla="*/ 2368 w 21594"/>
                <a:gd name="connsiteY27-10272" fmla="*/ 543 h 21487"/>
                <a:gd name="connsiteX28-10273" fmla="*/ 4366 w 21594"/>
                <a:gd name="connsiteY28-10274" fmla="*/ 6049 h 21487"/>
                <a:gd name="connsiteX29-10275" fmla="*/ 4365 w 21594"/>
                <a:gd name="connsiteY29-10276" fmla="*/ 9349 h 21487"/>
                <a:gd name="connsiteX30-10277" fmla="*/ 4277 w 21594"/>
                <a:gd name="connsiteY30-10278" fmla="*/ 9349 h 21487"/>
                <a:gd name="connsiteX31-10279" fmla="*/ 4240 w 21594"/>
                <a:gd name="connsiteY31-10280" fmla="*/ 9412 h 21487"/>
                <a:gd name="connsiteX32-10281" fmla="*/ 4236 w 21594"/>
                <a:gd name="connsiteY32-10282" fmla="*/ 9555 h 21487"/>
                <a:gd name="connsiteX33-10283" fmla="*/ 4424 w 21594"/>
                <a:gd name="connsiteY33-10284" fmla="*/ 10735 h 21487"/>
                <a:gd name="connsiteX34-10285" fmla="*/ 4463 w 21594"/>
                <a:gd name="connsiteY34-10286" fmla="*/ 10812 h 21487"/>
                <a:gd name="connsiteX35-10287" fmla="*/ 4504 w 21594"/>
                <a:gd name="connsiteY35-10288" fmla="*/ 10735 h 21487"/>
                <a:gd name="connsiteX36-10289" fmla="*/ 4692 w 21594"/>
                <a:gd name="connsiteY36-10290" fmla="*/ 9551 h 21487"/>
                <a:gd name="connsiteX37-10291" fmla="*/ 4686 w 21594"/>
                <a:gd name="connsiteY37-10292" fmla="*/ 9409 h 21487"/>
                <a:gd name="connsiteX38-10293" fmla="*/ 4647 w 21594"/>
                <a:gd name="connsiteY38-10294" fmla="*/ 9348 h 21487"/>
                <a:gd name="connsiteX39-10295" fmla="*/ 4554 w 21594"/>
                <a:gd name="connsiteY39-10296" fmla="*/ 9348 h 21487"/>
                <a:gd name="connsiteX40-10297" fmla="*/ 4555 w 21594"/>
                <a:gd name="connsiteY40-10298" fmla="*/ 6053 h 21487"/>
                <a:gd name="connsiteX41-10299" fmla="*/ 2387 w 21594"/>
                <a:gd name="connsiteY41-10300" fmla="*/ 8 h 21487"/>
                <a:gd name="connsiteX42-10301" fmla="*/ 8782 w 21594"/>
                <a:gd name="connsiteY42-10302" fmla="*/ 15446 h 21487"/>
                <a:gd name="connsiteX43-10303" fmla="*/ 8641 w 21594"/>
                <a:gd name="connsiteY43-10304" fmla="*/ 10922 h 21487"/>
                <a:gd name="connsiteX44-10305" fmla="*/ 8452 w 21594"/>
                <a:gd name="connsiteY44-10306" fmla="*/ 12106 h 21487"/>
                <a:gd name="connsiteX45-10307" fmla="*/ 8459 w 21594"/>
                <a:gd name="connsiteY45-10308" fmla="*/ 12249 h 21487"/>
                <a:gd name="connsiteX46-10309" fmla="*/ 8498 w 21594"/>
                <a:gd name="connsiteY46-10310" fmla="*/ 12310 h 21487"/>
                <a:gd name="connsiteX47-10311" fmla="*/ 8591 w 21594"/>
                <a:gd name="connsiteY47-10312" fmla="*/ 12310 h 21487"/>
                <a:gd name="connsiteX48-10313" fmla="*/ 8590 w 21594"/>
                <a:gd name="connsiteY48-10314" fmla="*/ 15448 h 21487"/>
                <a:gd name="connsiteX49-10315" fmla="*/ 6549 w 21594"/>
                <a:gd name="connsiteY49-10316" fmla="*/ 20951 h 21487"/>
                <a:gd name="connsiteX50-10317" fmla="*/ 4551 w 21594"/>
                <a:gd name="connsiteY50-10318" fmla="*/ 15446 h 21487"/>
                <a:gd name="connsiteX51-10319" fmla="*/ 4552 w 21594"/>
                <a:gd name="connsiteY51-10320" fmla="*/ 12020 h 21487"/>
                <a:gd name="connsiteX52-10321" fmla="*/ 4472 w 21594"/>
                <a:gd name="connsiteY52-10322" fmla="*/ 11738 h 21487"/>
                <a:gd name="connsiteX53-10323" fmla="*/ 4363 w 21594"/>
                <a:gd name="connsiteY53-10324" fmla="*/ 12020 h 21487"/>
                <a:gd name="connsiteX54-10325" fmla="*/ 4362 w 21594"/>
                <a:gd name="connsiteY54-10326" fmla="*/ 15442 h 21487"/>
                <a:gd name="connsiteX55-10327" fmla="*/ 6530 w 21594"/>
                <a:gd name="connsiteY55-10328" fmla="*/ 21487 h 21487"/>
                <a:gd name="connsiteX56-10329" fmla="*/ 8782 w 21594"/>
                <a:gd name="connsiteY56-10330" fmla="*/ 15446 h 21487"/>
                <a:gd name="connsiteX57-10331" fmla="*/ 231 w 21594"/>
                <a:gd name="connsiteY57-10332" fmla="*/ 13316 h 21487"/>
                <a:gd name="connsiteX58-10333" fmla="*/ 191 w 21594"/>
                <a:gd name="connsiteY58-10334" fmla="*/ 13393 h 21487"/>
                <a:gd name="connsiteX59-10335" fmla="*/ 2 w 21594"/>
                <a:gd name="connsiteY59-10336" fmla="*/ 14577 h 21487"/>
                <a:gd name="connsiteX60-10337" fmla="*/ 9 w 21594"/>
                <a:gd name="connsiteY60-10338" fmla="*/ 14720 h 21487"/>
                <a:gd name="connsiteX61-10339" fmla="*/ 48 w 21594"/>
                <a:gd name="connsiteY61-10340" fmla="*/ 14780 h 21487"/>
                <a:gd name="connsiteX62-10341" fmla="*/ 137 w 21594"/>
                <a:gd name="connsiteY62-10342" fmla="*/ 14780 h 21487"/>
                <a:gd name="connsiteX63-10343" fmla="*/ 137 w 21594"/>
                <a:gd name="connsiteY63-10344" fmla="*/ 17618 h 21487"/>
                <a:gd name="connsiteX64-10345" fmla="*/ 143 w 21594"/>
                <a:gd name="connsiteY64-10346" fmla="*/ 17844 h 21487"/>
                <a:gd name="connsiteX65-10347" fmla="*/ 200 w 21594"/>
                <a:gd name="connsiteY65-10348" fmla="*/ 18000 h 21487"/>
                <a:gd name="connsiteX66-10349" fmla="*/ 232 w 21594"/>
                <a:gd name="connsiteY66-10350" fmla="*/ 18015 h 21487"/>
                <a:gd name="connsiteX67-10351" fmla="*/ 264 w 21594"/>
                <a:gd name="connsiteY67-10352" fmla="*/ 18000 h 21487"/>
                <a:gd name="connsiteX68-10353" fmla="*/ 321 w 21594"/>
                <a:gd name="connsiteY68-10354" fmla="*/ 17844 h 21487"/>
                <a:gd name="connsiteX69-10355" fmla="*/ 327 w 21594"/>
                <a:gd name="connsiteY69-10356" fmla="*/ 17618 h 21487"/>
                <a:gd name="connsiteX70-10357" fmla="*/ 327 w 21594"/>
                <a:gd name="connsiteY70-10358" fmla="*/ 14779 h 21487"/>
                <a:gd name="connsiteX71-10359" fmla="*/ 418 w 21594"/>
                <a:gd name="connsiteY71-10360" fmla="*/ 14779 h 21487"/>
                <a:gd name="connsiteX72-10361" fmla="*/ 455 w 21594"/>
                <a:gd name="connsiteY72-10362" fmla="*/ 14716 h 21487"/>
                <a:gd name="connsiteX73-10363" fmla="*/ 460 w 21594"/>
                <a:gd name="connsiteY73-10364" fmla="*/ 14573 h 21487"/>
                <a:gd name="connsiteX74-10365" fmla="*/ 271 w 21594"/>
                <a:gd name="connsiteY74-10366" fmla="*/ 13393 h 21487"/>
                <a:gd name="connsiteX75-10367" fmla="*/ 231 w 21594"/>
                <a:gd name="connsiteY75-10368" fmla="*/ 13316 h 21487"/>
                <a:gd name="connsiteX76-10369" fmla="*/ 232 w 21594"/>
                <a:gd name="connsiteY76-10370" fmla="*/ 18625 h 21487"/>
                <a:gd name="connsiteX77-10371" fmla="*/ 164 w 21594"/>
                <a:gd name="connsiteY77-10372" fmla="*/ 18703 h 21487"/>
                <a:gd name="connsiteX78-10373" fmla="*/ 164 w 21594"/>
                <a:gd name="connsiteY78-10374" fmla="*/ 19073 h 21487"/>
                <a:gd name="connsiteX79-10375" fmla="*/ 299 w 21594"/>
                <a:gd name="connsiteY79-10376" fmla="*/ 19073 h 21487"/>
                <a:gd name="connsiteX80-10377" fmla="*/ 299 w 21594"/>
                <a:gd name="connsiteY80-10378" fmla="*/ 18703 h 21487"/>
                <a:gd name="connsiteX81-10379" fmla="*/ 232 w 21594"/>
                <a:gd name="connsiteY81-10380" fmla="*/ 18625 h 21487"/>
                <a:gd name="connsiteX82-10381" fmla="*/ 232 w 21594"/>
                <a:gd name="connsiteY82-10382" fmla="*/ 19748 h 21487"/>
                <a:gd name="connsiteX83-10383" fmla="*/ 164 w 21594"/>
                <a:gd name="connsiteY83-10384" fmla="*/ 19826 h 21487"/>
                <a:gd name="connsiteX84-10385" fmla="*/ 164 w 21594"/>
                <a:gd name="connsiteY84-10386" fmla="*/ 20196 h 21487"/>
                <a:gd name="connsiteX85-10387" fmla="*/ 300 w 21594"/>
                <a:gd name="connsiteY85-10388" fmla="*/ 20196 h 21487"/>
                <a:gd name="connsiteX86-10389" fmla="*/ 300 w 21594"/>
                <a:gd name="connsiteY86-10390" fmla="*/ 19826 h 21487"/>
                <a:gd name="connsiteX87-10391" fmla="*/ 232 w 21594"/>
                <a:gd name="connsiteY87-10392" fmla="*/ 19748 h 21487"/>
                <a:gd name="connsiteX0-10393" fmla="*/ 19287 w 21594"/>
                <a:gd name="connsiteY0-10394" fmla="*/ 1 h 21487"/>
                <a:gd name="connsiteX1-10395" fmla="*/ 17035 w 21594"/>
                <a:gd name="connsiteY1-10396" fmla="*/ 6041 h 21487"/>
                <a:gd name="connsiteX2-10397" fmla="*/ 17039 w 21594"/>
                <a:gd name="connsiteY2-10398" fmla="*/ 9457 h 21487"/>
                <a:gd name="connsiteX3-10399" fmla="*/ 17132 w 21594"/>
                <a:gd name="connsiteY3-10400" fmla="*/ 9748 h 21487"/>
                <a:gd name="connsiteX4-10401" fmla="*/ 17232 w 21594"/>
                <a:gd name="connsiteY4-10402" fmla="*/ 9457 h 21487"/>
                <a:gd name="connsiteX5-10403" fmla="*/ 17227 w 21594"/>
                <a:gd name="connsiteY5-10404" fmla="*/ 6040 h 21487"/>
                <a:gd name="connsiteX6-10405" fmla="*/ 19269 w 21594"/>
                <a:gd name="connsiteY6-10406" fmla="*/ 536 h 21487"/>
                <a:gd name="connsiteX7-10407" fmla="*/ 21267 w 21594"/>
                <a:gd name="connsiteY7-10408" fmla="*/ 6042 h 21487"/>
                <a:gd name="connsiteX8-10409" fmla="*/ 21271 w 21594"/>
                <a:gd name="connsiteY8-10410" fmla="*/ 13317 h 21487"/>
                <a:gd name="connsiteX9-10411" fmla="*/ 21176 w 21594"/>
                <a:gd name="connsiteY9-10412" fmla="*/ 13317 h 21487"/>
                <a:gd name="connsiteX10-10413" fmla="*/ 21139 w 21594"/>
                <a:gd name="connsiteY10-10414" fmla="*/ 13380 h 21487"/>
                <a:gd name="connsiteX11-10415" fmla="*/ 21135 w 21594"/>
                <a:gd name="connsiteY11-10416" fmla="*/ 13523 h 21487"/>
                <a:gd name="connsiteX12-10417" fmla="*/ 21323 w 21594"/>
                <a:gd name="connsiteY12-10418" fmla="*/ 14703 h 21487"/>
                <a:gd name="connsiteX13-10419" fmla="*/ 21363 w 21594"/>
                <a:gd name="connsiteY13-10420" fmla="*/ 14780 h 21487"/>
                <a:gd name="connsiteX14-10421" fmla="*/ 21403 w 21594"/>
                <a:gd name="connsiteY14-10422" fmla="*/ 14703 h 21487"/>
                <a:gd name="connsiteX15-10423" fmla="*/ 21592 w 21594"/>
                <a:gd name="connsiteY15-10424" fmla="*/ 13519 h 21487"/>
                <a:gd name="connsiteX16-10425" fmla="*/ 21585 w 21594"/>
                <a:gd name="connsiteY16-10426" fmla="*/ 13377 h 21487"/>
                <a:gd name="connsiteX17-10427" fmla="*/ 21546 w 21594"/>
                <a:gd name="connsiteY17-10428" fmla="*/ 13316 h 21487"/>
                <a:gd name="connsiteX18-10429" fmla="*/ 21454 w 21594"/>
                <a:gd name="connsiteY18-10430" fmla="*/ 13316 h 21487"/>
                <a:gd name="connsiteX19-10431" fmla="*/ 21456 w 21594"/>
                <a:gd name="connsiteY19-10432" fmla="*/ 6046 h 21487"/>
                <a:gd name="connsiteX20-10433" fmla="*/ 19287 w 21594"/>
                <a:gd name="connsiteY20-10434" fmla="*/ 1 h 21487"/>
                <a:gd name="connsiteX21-10435" fmla="*/ 2387 w 21594"/>
                <a:gd name="connsiteY21-10436" fmla="*/ 8 h 21487"/>
                <a:gd name="connsiteX22-10437" fmla="*/ 135 w 21594"/>
                <a:gd name="connsiteY22-10438" fmla="*/ 6048 h 21487"/>
                <a:gd name="connsiteX23-10439" fmla="*/ 139 w 21594"/>
                <a:gd name="connsiteY23-10440" fmla="*/ 12147 h 21487"/>
                <a:gd name="connsiteX24-10441" fmla="*/ 246 w 21594"/>
                <a:gd name="connsiteY24-10442" fmla="*/ 12419 h 21487"/>
                <a:gd name="connsiteX25-10443" fmla="*/ 326 w 21594"/>
                <a:gd name="connsiteY25-10444" fmla="*/ 12147 h 21487"/>
                <a:gd name="connsiteX26-10445" fmla="*/ 327 w 21594"/>
                <a:gd name="connsiteY26-10446" fmla="*/ 6047 h 21487"/>
                <a:gd name="connsiteX27-10447" fmla="*/ 2368 w 21594"/>
                <a:gd name="connsiteY27-10448" fmla="*/ 543 h 21487"/>
                <a:gd name="connsiteX28-10449" fmla="*/ 4366 w 21594"/>
                <a:gd name="connsiteY28-10450" fmla="*/ 6049 h 21487"/>
                <a:gd name="connsiteX29-10451" fmla="*/ 4365 w 21594"/>
                <a:gd name="connsiteY29-10452" fmla="*/ 9349 h 21487"/>
                <a:gd name="connsiteX30-10453" fmla="*/ 4277 w 21594"/>
                <a:gd name="connsiteY30-10454" fmla="*/ 9349 h 21487"/>
                <a:gd name="connsiteX31-10455" fmla="*/ 4240 w 21594"/>
                <a:gd name="connsiteY31-10456" fmla="*/ 9412 h 21487"/>
                <a:gd name="connsiteX32-10457" fmla="*/ 4236 w 21594"/>
                <a:gd name="connsiteY32-10458" fmla="*/ 9555 h 21487"/>
                <a:gd name="connsiteX33-10459" fmla="*/ 4424 w 21594"/>
                <a:gd name="connsiteY33-10460" fmla="*/ 10735 h 21487"/>
                <a:gd name="connsiteX34-10461" fmla="*/ 4463 w 21594"/>
                <a:gd name="connsiteY34-10462" fmla="*/ 10812 h 21487"/>
                <a:gd name="connsiteX35-10463" fmla="*/ 4504 w 21594"/>
                <a:gd name="connsiteY35-10464" fmla="*/ 10735 h 21487"/>
                <a:gd name="connsiteX36-10465" fmla="*/ 4692 w 21594"/>
                <a:gd name="connsiteY36-10466" fmla="*/ 9551 h 21487"/>
                <a:gd name="connsiteX37-10467" fmla="*/ 4686 w 21594"/>
                <a:gd name="connsiteY37-10468" fmla="*/ 9409 h 21487"/>
                <a:gd name="connsiteX38-10469" fmla="*/ 4647 w 21594"/>
                <a:gd name="connsiteY38-10470" fmla="*/ 9348 h 21487"/>
                <a:gd name="connsiteX39-10471" fmla="*/ 4554 w 21594"/>
                <a:gd name="connsiteY39-10472" fmla="*/ 9348 h 21487"/>
                <a:gd name="connsiteX40-10473" fmla="*/ 4555 w 21594"/>
                <a:gd name="connsiteY40-10474" fmla="*/ 6053 h 21487"/>
                <a:gd name="connsiteX41-10475" fmla="*/ 2387 w 21594"/>
                <a:gd name="connsiteY41-10476" fmla="*/ 8 h 21487"/>
                <a:gd name="connsiteX42-10477" fmla="*/ 8782 w 21594"/>
                <a:gd name="connsiteY42-10478" fmla="*/ 15446 h 21487"/>
                <a:gd name="connsiteX43-10479" fmla="*/ 8641 w 21594"/>
                <a:gd name="connsiteY43-10480" fmla="*/ 10922 h 21487"/>
                <a:gd name="connsiteX44-10481" fmla="*/ 8452 w 21594"/>
                <a:gd name="connsiteY44-10482" fmla="*/ 12106 h 21487"/>
                <a:gd name="connsiteX45-10483" fmla="*/ 8459 w 21594"/>
                <a:gd name="connsiteY45-10484" fmla="*/ 12249 h 21487"/>
                <a:gd name="connsiteX46-10485" fmla="*/ 8498 w 21594"/>
                <a:gd name="connsiteY46-10486" fmla="*/ 12310 h 21487"/>
                <a:gd name="connsiteX47-10487" fmla="*/ 8590 w 21594"/>
                <a:gd name="connsiteY47-10488" fmla="*/ 15448 h 21487"/>
                <a:gd name="connsiteX48-10489" fmla="*/ 6549 w 21594"/>
                <a:gd name="connsiteY48-10490" fmla="*/ 20951 h 21487"/>
                <a:gd name="connsiteX49-10491" fmla="*/ 4551 w 21594"/>
                <a:gd name="connsiteY49-10492" fmla="*/ 15446 h 21487"/>
                <a:gd name="connsiteX50-10493" fmla="*/ 4552 w 21594"/>
                <a:gd name="connsiteY50-10494" fmla="*/ 12020 h 21487"/>
                <a:gd name="connsiteX51-10495" fmla="*/ 4472 w 21594"/>
                <a:gd name="connsiteY51-10496" fmla="*/ 11738 h 21487"/>
                <a:gd name="connsiteX52-10497" fmla="*/ 4363 w 21594"/>
                <a:gd name="connsiteY52-10498" fmla="*/ 12020 h 21487"/>
                <a:gd name="connsiteX53-10499" fmla="*/ 4362 w 21594"/>
                <a:gd name="connsiteY53-10500" fmla="*/ 15442 h 21487"/>
                <a:gd name="connsiteX54-10501" fmla="*/ 6530 w 21594"/>
                <a:gd name="connsiteY54-10502" fmla="*/ 21487 h 21487"/>
                <a:gd name="connsiteX55-10503" fmla="*/ 8782 w 21594"/>
                <a:gd name="connsiteY55-10504" fmla="*/ 15446 h 21487"/>
                <a:gd name="connsiteX56-10505" fmla="*/ 231 w 21594"/>
                <a:gd name="connsiteY56-10506" fmla="*/ 13316 h 21487"/>
                <a:gd name="connsiteX57-10507" fmla="*/ 191 w 21594"/>
                <a:gd name="connsiteY57-10508" fmla="*/ 13393 h 21487"/>
                <a:gd name="connsiteX58-10509" fmla="*/ 2 w 21594"/>
                <a:gd name="connsiteY58-10510" fmla="*/ 14577 h 21487"/>
                <a:gd name="connsiteX59-10511" fmla="*/ 9 w 21594"/>
                <a:gd name="connsiteY59-10512" fmla="*/ 14720 h 21487"/>
                <a:gd name="connsiteX60-10513" fmla="*/ 48 w 21594"/>
                <a:gd name="connsiteY60-10514" fmla="*/ 14780 h 21487"/>
                <a:gd name="connsiteX61-10515" fmla="*/ 137 w 21594"/>
                <a:gd name="connsiteY61-10516" fmla="*/ 14780 h 21487"/>
                <a:gd name="connsiteX62-10517" fmla="*/ 137 w 21594"/>
                <a:gd name="connsiteY62-10518" fmla="*/ 17618 h 21487"/>
                <a:gd name="connsiteX63-10519" fmla="*/ 143 w 21594"/>
                <a:gd name="connsiteY63-10520" fmla="*/ 17844 h 21487"/>
                <a:gd name="connsiteX64-10521" fmla="*/ 200 w 21594"/>
                <a:gd name="connsiteY64-10522" fmla="*/ 18000 h 21487"/>
                <a:gd name="connsiteX65-10523" fmla="*/ 232 w 21594"/>
                <a:gd name="connsiteY65-10524" fmla="*/ 18015 h 21487"/>
                <a:gd name="connsiteX66-10525" fmla="*/ 264 w 21594"/>
                <a:gd name="connsiteY66-10526" fmla="*/ 18000 h 21487"/>
                <a:gd name="connsiteX67-10527" fmla="*/ 321 w 21594"/>
                <a:gd name="connsiteY67-10528" fmla="*/ 17844 h 21487"/>
                <a:gd name="connsiteX68-10529" fmla="*/ 327 w 21594"/>
                <a:gd name="connsiteY68-10530" fmla="*/ 17618 h 21487"/>
                <a:gd name="connsiteX69-10531" fmla="*/ 327 w 21594"/>
                <a:gd name="connsiteY69-10532" fmla="*/ 14779 h 21487"/>
                <a:gd name="connsiteX70-10533" fmla="*/ 418 w 21594"/>
                <a:gd name="connsiteY70-10534" fmla="*/ 14779 h 21487"/>
                <a:gd name="connsiteX71-10535" fmla="*/ 455 w 21594"/>
                <a:gd name="connsiteY71-10536" fmla="*/ 14716 h 21487"/>
                <a:gd name="connsiteX72-10537" fmla="*/ 460 w 21594"/>
                <a:gd name="connsiteY72-10538" fmla="*/ 14573 h 21487"/>
                <a:gd name="connsiteX73-10539" fmla="*/ 271 w 21594"/>
                <a:gd name="connsiteY73-10540" fmla="*/ 13393 h 21487"/>
                <a:gd name="connsiteX74-10541" fmla="*/ 231 w 21594"/>
                <a:gd name="connsiteY74-10542" fmla="*/ 13316 h 21487"/>
                <a:gd name="connsiteX75-10543" fmla="*/ 232 w 21594"/>
                <a:gd name="connsiteY75-10544" fmla="*/ 18625 h 21487"/>
                <a:gd name="connsiteX76-10545" fmla="*/ 164 w 21594"/>
                <a:gd name="connsiteY76-10546" fmla="*/ 18703 h 21487"/>
                <a:gd name="connsiteX77-10547" fmla="*/ 164 w 21594"/>
                <a:gd name="connsiteY77-10548" fmla="*/ 19073 h 21487"/>
                <a:gd name="connsiteX78-10549" fmla="*/ 299 w 21594"/>
                <a:gd name="connsiteY78-10550" fmla="*/ 19073 h 21487"/>
                <a:gd name="connsiteX79-10551" fmla="*/ 299 w 21594"/>
                <a:gd name="connsiteY79-10552" fmla="*/ 18703 h 21487"/>
                <a:gd name="connsiteX80-10553" fmla="*/ 232 w 21594"/>
                <a:gd name="connsiteY80-10554" fmla="*/ 18625 h 21487"/>
                <a:gd name="connsiteX81-10555" fmla="*/ 232 w 21594"/>
                <a:gd name="connsiteY81-10556" fmla="*/ 19748 h 21487"/>
                <a:gd name="connsiteX82-10557" fmla="*/ 164 w 21594"/>
                <a:gd name="connsiteY82-10558" fmla="*/ 19826 h 21487"/>
                <a:gd name="connsiteX83-10559" fmla="*/ 164 w 21594"/>
                <a:gd name="connsiteY83-10560" fmla="*/ 20196 h 21487"/>
                <a:gd name="connsiteX84-10561" fmla="*/ 300 w 21594"/>
                <a:gd name="connsiteY84-10562" fmla="*/ 20196 h 21487"/>
                <a:gd name="connsiteX85-10563" fmla="*/ 300 w 21594"/>
                <a:gd name="connsiteY85-10564" fmla="*/ 19826 h 21487"/>
                <a:gd name="connsiteX86-10565" fmla="*/ 232 w 21594"/>
                <a:gd name="connsiteY86-10566" fmla="*/ 19748 h 21487"/>
                <a:gd name="connsiteX0-10567" fmla="*/ 19287 w 21594"/>
                <a:gd name="connsiteY0-10568" fmla="*/ 1 h 21487"/>
                <a:gd name="connsiteX1-10569" fmla="*/ 17035 w 21594"/>
                <a:gd name="connsiteY1-10570" fmla="*/ 6041 h 21487"/>
                <a:gd name="connsiteX2-10571" fmla="*/ 17039 w 21594"/>
                <a:gd name="connsiteY2-10572" fmla="*/ 9457 h 21487"/>
                <a:gd name="connsiteX3-10573" fmla="*/ 17132 w 21594"/>
                <a:gd name="connsiteY3-10574" fmla="*/ 9748 h 21487"/>
                <a:gd name="connsiteX4-10575" fmla="*/ 17232 w 21594"/>
                <a:gd name="connsiteY4-10576" fmla="*/ 9457 h 21487"/>
                <a:gd name="connsiteX5-10577" fmla="*/ 17227 w 21594"/>
                <a:gd name="connsiteY5-10578" fmla="*/ 6040 h 21487"/>
                <a:gd name="connsiteX6-10579" fmla="*/ 19269 w 21594"/>
                <a:gd name="connsiteY6-10580" fmla="*/ 536 h 21487"/>
                <a:gd name="connsiteX7-10581" fmla="*/ 21267 w 21594"/>
                <a:gd name="connsiteY7-10582" fmla="*/ 6042 h 21487"/>
                <a:gd name="connsiteX8-10583" fmla="*/ 21271 w 21594"/>
                <a:gd name="connsiteY8-10584" fmla="*/ 13317 h 21487"/>
                <a:gd name="connsiteX9-10585" fmla="*/ 21176 w 21594"/>
                <a:gd name="connsiteY9-10586" fmla="*/ 13317 h 21487"/>
                <a:gd name="connsiteX10-10587" fmla="*/ 21139 w 21594"/>
                <a:gd name="connsiteY10-10588" fmla="*/ 13380 h 21487"/>
                <a:gd name="connsiteX11-10589" fmla="*/ 21135 w 21594"/>
                <a:gd name="connsiteY11-10590" fmla="*/ 13523 h 21487"/>
                <a:gd name="connsiteX12-10591" fmla="*/ 21323 w 21594"/>
                <a:gd name="connsiteY12-10592" fmla="*/ 14703 h 21487"/>
                <a:gd name="connsiteX13-10593" fmla="*/ 21363 w 21594"/>
                <a:gd name="connsiteY13-10594" fmla="*/ 14780 h 21487"/>
                <a:gd name="connsiteX14-10595" fmla="*/ 21403 w 21594"/>
                <a:gd name="connsiteY14-10596" fmla="*/ 14703 h 21487"/>
                <a:gd name="connsiteX15-10597" fmla="*/ 21592 w 21594"/>
                <a:gd name="connsiteY15-10598" fmla="*/ 13519 h 21487"/>
                <a:gd name="connsiteX16-10599" fmla="*/ 21585 w 21594"/>
                <a:gd name="connsiteY16-10600" fmla="*/ 13377 h 21487"/>
                <a:gd name="connsiteX17-10601" fmla="*/ 21546 w 21594"/>
                <a:gd name="connsiteY17-10602" fmla="*/ 13316 h 21487"/>
                <a:gd name="connsiteX18-10603" fmla="*/ 21454 w 21594"/>
                <a:gd name="connsiteY18-10604" fmla="*/ 13316 h 21487"/>
                <a:gd name="connsiteX19-10605" fmla="*/ 21456 w 21594"/>
                <a:gd name="connsiteY19-10606" fmla="*/ 6046 h 21487"/>
                <a:gd name="connsiteX20-10607" fmla="*/ 19287 w 21594"/>
                <a:gd name="connsiteY20-10608" fmla="*/ 1 h 21487"/>
                <a:gd name="connsiteX21-10609" fmla="*/ 2387 w 21594"/>
                <a:gd name="connsiteY21-10610" fmla="*/ 8 h 21487"/>
                <a:gd name="connsiteX22-10611" fmla="*/ 135 w 21594"/>
                <a:gd name="connsiteY22-10612" fmla="*/ 6048 h 21487"/>
                <a:gd name="connsiteX23-10613" fmla="*/ 139 w 21594"/>
                <a:gd name="connsiteY23-10614" fmla="*/ 12147 h 21487"/>
                <a:gd name="connsiteX24-10615" fmla="*/ 246 w 21594"/>
                <a:gd name="connsiteY24-10616" fmla="*/ 12419 h 21487"/>
                <a:gd name="connsiteX25-10617" fmla="*/ 326 w 21594"/>
                <a:gd name="connsiteY25-10618" fmla="*/ 12147 h 21487"/>
                <a:gd name="connsiteX26-10619" fmla="*/ 327 w 21594"/>
                <a:gd name="connsiteY26-10620" fmla="*/ 6047 h 21487"/>
                <a:gd name="connsiteX27-10621" fmla="*/ 2368 w 21594"/>
                <a:gd name="connsiteY27-10622" fmla="*/ 543 h 21487"/>
                <a:gd name="connsiteX28-10623" fmla="*/ 4366 w 21594"/>
                <a:gd name="connsiteY28-10624" fmla="*/ 6049 h 21487"/>
                <a:gd name="connsiteX29-10625" fmla="*/ 4365 w 21594"/>
                <a:gd name="connsiteY29-10626" fmla="*/ 9349 h 21487"/>
                <a:gd name="connsiteX30-10627" fmla="*/ 4277 w 21594"/>
                <a:gd name="connsiteY30-10628" fmla="*/ 9349 h 21487"/>
                <a:gd name="connsiteX31-10629" fmla="*/ 4240 w 21594"/>
                <a:gd name="connsiteY31-10630" fmla="*/ 9412 h 21487"/>
                <a:gd name="connsiteX32-10631" fmla="*/ 4236 w 21594"/>
                <a:gd name="connsiteY32-10632" fmla="*/ 9555 h 21487"/>
                <a:gd name="connsiteX33-10633" fmla="*/ 4424 w 21594"/>
                <a:gd name="connsiteY33-10634" fmla="*/ 10735 h 21487"/>
                <a:gd name="connsiteX34-10635" fmla="*/ 4463 w 21594"/>
                <a:gd name="connsiteY34-10636" fmla="*/ 10812 h 21487"/>
                <a:gd name="connsiteX35-10637" fmla="*/ 4504 w 21594"/>
                <a:gd name="connsiteY35-10638" fmla="*/ 10735 h 21487"/>
                <a:gd name="connsiteX36-10639" fmla="*/ 4692 w 21594"/>
                <a:gd name="connsiteY36-10640" fmla="*/ 9551 h 21487"/>
                <a:gd name="connsiteX37-10641" fmla="*/ 4686 w 21594"/>
                <a:gd name="connsiteY37-10642" fmla="*/ 9409 h 21487"/>
                <a:gd name="connsiteX38-10643" fmla="*/ 4647 w 21594"/>
                <a:gd name="connsiteY38-10644" fmla="*/ 9348 h 21487"/>
                <a:gd name="connsiteX39-10645" fmla="*/ 4554 w 21594"/>
                <a:gd name="connsiteY39-10646" fmla="*/ 9348 h 21487"/>
                <a:gd name="connsiteX40-10647" fmla="*/ 4555 w 21594"/>
                <a:gd name="connsiteY40-10648" fmla="*/ 6053 h 21487"/>
                <a:gd name="connsiteX41-10649" fmla="*/ 2387 w 21594"/>
                <a:gd name="connsiteY41-10650" fmla="*/ 8 h 21487"/>
                <a:gd name="connsiteX42-10651" fmla="*/ 8782 w 21594"/>
                <a:gd name="connsiteY42-10652" fmla="*/ 15446 h 21487"/>
                <a:gd name="connsiteX43-10653" fmla="*/ 8641 w 21594"/>
                <a:gd name="connsiteY43-10654" fmla="*/ 10922 h 21487"/>
                <a:gd name="connsiteX44-10655" fmla="*/ 8452 w 21594"/>
                <a:gd name="connsiteY44-10656" fmla="*/ 12106 h 21487"/>
                <a:gd name="connsiteX45-10657" fmla="*/ 8459 w 21594"/>
                <a:gd name="connsiteY45-10658" fmla="*/ 12249 h 21487"/>
                <a:gd name="connsiteX46-10659" fmla="*/ 8590 w 21594"/>
                <a:gd name="connsiteY46-10660" fmla="*/ 15448 h 21487"/>
                <a:gd name="connsiteX47-10661" fmla="*/ 6549 w 21594"/>
                <a:gd name="connsiteY47-10662" fmla="*/ 20951 h 21487"/>
                <a:gd name="connsiteX48-10663" fmla="*/ 4551 w 21594"/>
                <a:gd name="connsiteY48-10664" fmla="*/ 15446 h 21487"/>
                <a:gd name="connsiteX49-10665" fmla="*/ 4552 w 21594"/>
                <a:gd name="connsiteY49-10666" fmla="*/ 12020 h 21487"/>
                <a:gd name="connsiteX50-10667" fmla="*/ 4472 w 21594"/>
                <a:gd name="connsiteY50-10668" fmla="*/ 11738 h 21487"/>
                <a:gd name="connsiteX51-10669" fmla="*/ 4363 w 21594"/>
                <a:gd name="connsiteY51-10670" fmla="*/ 12020 h 21487"/>
                <a:gd name="connsiteX52-10671" fmla="*/ 4362 w 21594"/>
                <a:gd name="connsiteY52-10672" fmla="*/ 15442 h 21487"/>
                <a:gd name="connsiteX53-10673" fmla="*/ 6530 w 21594"/>
                <a:gd name="connsiteY53-10674" fmla="*/ 21487 h 21487"/>
                <a:gd name="connsiteX54-10675" fmla="*/ 8782 w 21594"/>
                <a:gd name="connsiteY54-10676" fmla="*/ 15446 h 21487"/>
                <a:gd name="connsiteX55-10677" fmla="*/ 231 w 21594"/>
                <a:gd name="connsiteY55-10678" fmla="*/ 13316 h 21487"/>
                <a:gd name="connsiteX56-10679" fmla="*/ 191 w 21594"/>
                <a:gd name="connsiteY56-10680" fmla="*/ 13393 h 21487"/>
                <a:gd name="connsiteX57-10681" fmla="*/ 2 w 21594"/>
                <a:gd name="connsiteY57-10682" fmla="*/ 14577 h 21487"/>
                <a:gd name="connsiteX58-10683" fmla="*/ 9 w 21594"/>
                <a:gd name="connsiteY58-10684" fmla="*/ 14720 h 21487"/>
                <a:gd name="connsiteX59-10685" fmla="*/ 48 w 21594"/>
                <a:gd name="connsiteY59-10686" fmla="*/ 14780 h 21487"/>
                <a:gd name="connsiteX60-10687" fmla="*/ 137 w 21594"/>
                <a:gd name="connsiteY60-10688" fmla="*/ 14780 h 21487"/>
                <a:gd name="connsiteX61-10689" fmla="*/ 137 w 21594"/>
                <a:gd name="connsiteY61-10690" fmla="*/ 17618 h 21487"/>
                <a:gd name="connsiteX62-10691" fmla="*/ 143 w 21594"/>
                <a:gd name="connsiteY62-10692" fmla="*/ 17844 h 21487"/>
                <a:gd name="connsiteX63-10693" fmla="*/ 200 w 21594"/>
                <a:gd name="connsiteY63-10694" fmla="*/ 18000 h 21487"/>
                <a:gd name="connsiteX64-10695" fmla="*/ 232 w 21594"/>
                <a:gd name="connsiteY64-10696" fmla="*/ 18015 h 21487"/>
                <a:gd name="connsiteX65-10697" fmla="*/ 264 w 21594"/>
                <a:gd name="connsiteY65-10698" fmla="*/ 18000 h 21487"/>
                <a:gd name="connsiteX66-10699" fmla="*/ 321 w 21594"/>
                <a:gd name="connsiteY66-10700" fmla="*/ 17844 h 21487"/>
                <a:gd name="connsiteX67-10701" fmla="*/ 327 w 21594"/>
                <a:gd name="connsiteY67-10702" fmla="*/ 17618 h 21487"/>
                <a:gd name="connsiteX68-10703" fmla="*/ 327 w 21594"/>
                <a:gd name="connsiteY68-10704" fmla="*/ 14779 h 21487"/>
                <a:gd name="connsiteX69-10705" fmla="*/ 418 w 21594"/>
                <a:gd name="connsiteY69-10706" fmla="*/ 14779 h 21487"/>
                <a:gd name="connsiteX70-10707" fmla="*/ 455 w 21594"/>
                <a:gd name="connsiteY70-10708" fmla="*/ 14716 h 21487"/>
                <a:gd name="connsiteX71-10709" fmla="*/ 460 w 21594"/>
                <a:gd name="connsiteY71-10710" fmla="*/ 14573 h 21487"/>
                <a:gd name="connsiteX72-10711" fmla="*/ 271 w 21594"/>
                <a:gd name="connsiteY72-10712" fmla="*/ 13393 h 21487"/>
                <a:gd name="connsiteX73-10713" fmla="*/ 231 w 21594"/>
                <a:gd name="connsiteY73-10714" fmla="*/ 13316 h 21487"/>
                <a:gd name="connsiteX74-10715" fmla="*/ 232 w 21594"/>
                <a:gd name="connsiteY74-10716" fmla="*/ 18625 h 21487"/>
                <a:gd name="connsiteX75-10717" fmla="*/ 164 w 21594"/>
                <a:gd name="connsiteY75-10718" fmla="*/ 18703 h 21487"/>
                <a:gd name="connsiteX76-10719" fmla="*/ 164 w 21594"/>
                <a:gd name="connsiteY76-10720" fmla="*/ 19073 h 21487"/>
                <a:gd name="connsiteX77-10721" fmla="*/ 299 w 21594"/>
                <a:gd name="connsiteY77-10722" fmla="*/ 19073 h 21487"/>
                <a:gd name="connsiteX78-10723" fmla="*/ 299 w 21594"/>
                <a:gd name="connsiteY78-10724" fmla="*/ 18703 h 21487"/>
                <a:gd name="connsiteX79-10725" fmla="*/ 232 w 21594"/>
                <a:gd name="connsiteY79-10726" fmla="*/ 18625 h 21487"/>
                <a:gd name="connsiteX80-10727" fmla="*/ 232 w 21594"/>
                <a:gd name="connsiteY80-10728" fmla="*/ 19748 h 21487"/>
                <a:gd name="connsiteX81-10729" fmla="*/ 164 w 21594"/>
                <a:gd name="connsiteY81-10730" fmla="*/ 19826 h 21487"/>
                <a:gd name="connsiteX82-10731" fmla="*/ 164 w 21594"/>
                <a:gd name="connsiteY82-10732" fmla="*/ 20196 h 21487"/>
                <a:gd name="connsiteX83-10733" fmla="*/ 300 w 21594"/>
                <a:gd name="connsiteY83-10734" fmla="*/ 20196 h 21487"/>
                <a:gd name="connsiteX84-10735" fmla="*/ 300 w 21594"/>
                <a:gd name="connsiteY84-10736" fmla="*/ 19826 h 21487"/>
                <a:gd name="connsiteX85-10737" fmla="*/ 232 w 21594"/>
                <a:gd name="connsiteY85-10738" fmla="*/ 19748 h 21487"/>
                <a:gd name="connsiteX0-10739" fmla="*/ 19287 w 21594"/>
                <a:gd name="connsiteY0-10740" fmla="*/ 1 h 21487"/>
                <a:gd name="connsiteX1-10741" fmla="*/ 17035 w 21594"/>
                <a:gd name="connsiteY1-10742" fmla="*/ 6041 h 21487"/>
                <a:gd name="connsiteX2-10743" fmla="*/ 17039 w 21594"/>
                <a:gd name="connsiteY2-10744" fmla="*/ 9457 h 21487"/>
                <a:gd name="connsiteX3-10745" fmla="*/ 17132 w 21594"/>
                <a:gd name="connsiteY3-10746" fmla="*/ 9748 h 21487"/>
                <a:gd name="connsiteX4-10747" fmla="*/ 17232 w 21594"/>
                <a:gd name="connsiteY4-10748" fmla="*/ 9457 h 21487"/>
                <a:gd name="connsiteX5-10749" fmla="*/ 17227 w 21594"/>
                <a:gd name="connsiteY5-10750" fmla="*/ 6040 h 21487"/>
                <a:gd name="connsiteX6-10751" fmla="*/ 19269 w 21594"/>
                <a:gd name="connsiteY6-10752" fmla="*/ 536 h 21487"/>
                <a:gd name="connsiteX7-10753" fmla="*/ 21267 w 21594"/>
                <a:gd name="connsiteY7-10754" fmla="*/ 6042 h 21487"/>
                <a:gd name="connsiteX8-10755" fmla="*/ 21271 w 21594"/>
                <a:gd name="connsiteY8-10756" fmla="*/ 13317 h 21487"/>
                <a:gd name="connsiteX9-10757" fmla="*/ 21176 w 21594"/>
                <a:gd name="connsiteY9-10758" fmla="*/ 13317 h 21487"/>
                <a:gd name="connsiteX10-10759" fmla="*/ 21139 w 21594"/>
                <a:gd name="connsiteY10-10760" fmla="*/ 13380 h 21487"/>
                <a:gd name="connsiteX11-10761" fmla="*/ 21135 w 21594"/>
                <a:gd name="connsiteY11-10762" fmla="*/ 13523 h 21487"/>
                <a:gd name="connsiteX12-10763" fmla="*/ 21323 w 21594"/>
                <a:gd name="connsiteY12-10764" fmla="*/ 14703 h 21487"/>
                <a:gd name="connsiteX13-10765" fmla="*/ 21363 w 21594"/>
                <a:gd name="connsiteY13-10766" fmla="*/ 14780 h 21487"/>
                <a:gd name="connsiteX14-10767" fmla="*/ 21403 w 21594"/>
                <a:gd name="connsiteY14-10768" fmla="*/ 14703 h 21487"/>
                <a:gd name="connsiteX15-10769" fmla="*/ 21592 w 21594"/>
                <a:gd name="connsiteY15-10770" fmla="*/ 13519 h 21487"/>
                <a:gd name="connsiteX16-10771" fmla="*/ 21585 w 21594"/>
                <a:gd name="connsiteY16-10772" fmla="*/ 13377 h 21487"/>
                <a:gd name="connsiteX17-10773" fmla="*/ 21546 w 21594"/>
                <a:gd name="connsiteY17-10774" fmla="*/ 13316 h 21487"/>
                <a:gd name="connsiteX18-10775" fmla="*/ 21454 w 21594"/>
                <a:gd name="connsiteY18-10776" fmla="*/ 13316 h 21487"/>
                <a:gd name="connsiteX19-10777" fmla="*/ 21456 w 21594"/>
                <a:gd name="connsiteY19-10778" fmla="*/ 6046 h 21487"/>
                <a:gd name="connsiteX20-10779" fmla="*/ 19287 w 21594"/>
                <a:gd name="connsiteY20-10780" fmla="*/ 1 h 21487"/>
                <a:gd name="connsiteX21-10781" fmla="*/ 2387 w 21594"/>
                <a:gd name="connsiteY21-10782" fmla="*/ 8 h 21487"/>
                <a:gd name="connsiteX22-10783" fmla="*/ 135 w 21594"/>
                <a:gd name="connsiteY22-10784" fmla="*/ 6048 h 21487"/>
                <a:gd name="connsiteX23-10785" fmla="*/ 139 w 21594"/>
                <a:gd name="connsiteY23-10786" fmla="*/ 12147 h 21487"/>
                <a:gd name="connsiteX24-10787" fmla="*/ 246 w 21594"/>
                <a:gd name="connsiteY24-10788" fmla="*/ 12419 h 21487"/>
                <a:gd name="connsiteX25-10789" fmla="*/ 326 w 21594"/>
                <a:gd name="connsiteY25-10790" fmla="*/ 12147 h 21487"/>
                <a:gd name="connsiteX26-10791" fmla="*/ 327 w 21594"/>
                <a:gd name="connsiteY26-10792" fmla="*/ 6047 h 21487"/>
                <a:gd name="connsiteX27-10793" fmla="*/ 2368 w 21594"/>
                <a:gd name="connsiteY27-10794" fmla="*/ 543 h 21487"/>
                <a:gd name="connsiteX28-10795" fmla="*/ 4366 w 21594"/>
                <a:gd name="connsiteY28-10796" fmla="*/ 6049 h 21487"/>
                <a:gd name="connsiteX29-10797" fmla="*/ 4365 w 21594"/>
                <a:gd name="connsiteY29-10798" fmla="*/ 9349 h 21487"/>
                <a:gd name="connsiteX30-10799" fmla="*/ 4277 w 21594"/>
                <a:gd name="connsiteY30-10800" fmla="*/ 9349 h 21487"/>
                <a:gd name="connsiteX31-10801" fmla="*/ 4240 w 21594"/>
                <a:gd name="connsiteY31-10802" fmla="*/ 9412 h 21487"/>
                <a:gd name="connsiteX32-10803" fmla="*/ 4236 w 21594"/>
                <a:gd name="connsiteY32-10804" fmla="*/ 9555 h 21487"/>
                <a:gd name="connsiteX33-10805" fmla="*/ 4424 w 21594"/>
                <a:gd name="connsiteY33-10806" fmla="*/ 10735 h 21487"/>
                <a:gd name="connsiteX34-10807" fmla="*/ 4463 w 21594"/>
                <a:gd name="connsiteY34-10808" fmla="*/ 10812 h 21487"/>
                <a:gd name="connsiteX35-10809" fmla="*/ 4504 w 21594"/>
                <a:gd name="connsiteY35-10810" fmla="*/ 10735 h 21487"/>
                <a:gd name="connsiteX36-10811" fmla="*/ 4692 w 21594"/>
                <a:gd name="connsiteY36-10812" fmla="*/ 9551 h 21487"/>
                <a:gd name="connsiteX37-10813" fmla="*/ 4686 w 21594"/>
                <a:gd name="connsiteY37-10814" fmla="*/ 9409 h 21487"/>
                <a:gd name="connsiteX38-10815" fmla="*/ 4647 w 21594"/>
                <a:gd name="connsiteY38-10816" fmla="*/ 9348 h 21487"/>
                <a:gd name="connsiteX39-10817" fmla="*/ 4554 w 21594"/>
                <a:gd name="connsiteY39-10818" fmla="*/ 9348 h 21487"/>
                <a:gd name="connsiteX40-10819" fmla="*/ 4555 w 21594"/>
                <a:gd name="connsiteY40-10820" fmla="*/ 6053 h 21487"/>
                <a:gd name="connsiteX41-10821" fmla="*/ 2387 w 21594"/>
                <a:gd name="connsiteY41-10822" fmla="*/ 8 h 21487"/>
                <a:gd name="connsiteX42-10823" fmla="*/ 8782 w 21594"/>
                <a:gd name="connsiteY42-10824" fmla="*/ 15446 h 21487"/>
                <a:gd name="connsiteX43-10825" fmla="*/ 8641 w 21594"/>
                <a:gd name="connsiteY43-10826" fmla="*/ 10922 h 21487"/>
                <a:gd name="connsiteX44-10827" fmla="*/ 8452 w 21594"/>
                <a:gd name="connsiteY44-10828" fmla="*/ 12106 h 21487"/>
                <a:gd name="connsiteX45-10829" fmla="*/ 8590 w 21594"/>
                <a:gd name="connsiteY45-10830" fmla="*/ 15448 h 21487"/>
                <a:gd name="connsiteX46-10831" fmla="*/ 6549 w 21594"/>
                <a:gd name="connsiteY46-10832" fmla="*/ 20951 h 21487"/>
                <a:gd name="connsiteX47-10833" fmla="*/ 4551 w 21594"/>
                <a:gd name="connsiteY47-10834" fmla="*/ 15446 h 21487"/>
                <a:gd name="connsiteX48-10835" fmla="*/ 4552 w 21594"/>
                <a:gd name="connsiteY48-10836" fmla="*/ 12020 h 21487"/>
                <a:gd name="connsiteX49-10837" fmla="*/ 4472 w 21594"/>
                <a:gd name="connsiteY49-10838" fmla="*/ 11738 h 21487"/>
                <a:gd name="connsiteX50-10839" fmla="*/ 4363 w 21594"/>
                <a:gd name="connsiteY50-10840" fmla="*/ 12020 h 21487"/>
                <a:gd name="connsiteX51-10841" fmla="*/ 4362 w 21594"/>
                <a:gd name="connsiteY51-10842" fmla="*/ 15442 h 21487"/>
                <a:gd name="connsiteX52-10843" fmla="*/ 6530 w 21594"/>
                <a:gd name="connsiteY52-10844" fmla="*/ 21487 h 21487"/>
                <a:gd name="connsiteX53-10845" fmla="*/ 8782 w 21594"/>
                <a:gd name="connsiteY53-10846" fmla="*/ 15446 h 21487"/>
                <a:gd name="connsiteX54-10847" fmla="*/ 231 w 21594"/>
                <a:gd name="connsiteY54-10848" fmla="*/ 13316 h 21487"/>
                <a:gd name="connsiteX55-10849" fmla="*/ 191 w 21594"/>
                <a:gd name="connsiteY55-10850" fmla="*/ 13393 h 21487"/>
                <a:gd name="connsiteX56-10851" fmla="*/ 2 w 21594"/>
                <a:gd name="connsiteY56-10852" fmla="*/ 14577 h 21487"/>
                <a:gd name="connsiteX57-10853" fmla="*/ 9 w 21594"/>
                <a:gd name="connsiteY57-10854" fmla="*/ 14720 h 21487"/>
                <a:gd name="connsiteX58-10855" fmla="*/ 48 w 21594"/>
                <a:gd name="connsiteY58-10856" fmla="*/ 14780 h 21487"/>
                <a:gd name="connsiteX59-10857" fmla="*/ 137 w 21594"/>
                <a:gd name="connsiteY59-10858" fmla="*/ 14780 h 21487"/>
                <a:gd name="connsiteX60-10859" fmla="*/ 137 w 21594"/>
                <a:gd name="connsiteY60-10860" fmla="*/ 17618 h 21487"/>
                <a:gd name="connsiteX61-10861" fmla="*/ 143 w 21594"/>
                <a:gd name="connsiteY61-10862" fmla="*/ 17844 h 21487"/>
                <a:gd name="connsiteX62-10863" fmla="*/ 200 w 21594"/>
                <a:gd name="connsiteY62-10864" fmla="*/ 18000 h 21487"/>
                <a:gd name="connsiteX63-10865" fmla="*/ 232 w 21594"/>
                <a:gd name="connsiteY63-10866" fmla="*/ 18015 h 21487"/>
                <a:gd name="connsiteX64-10867" fmla="*/ 264 w 21594"/>
                <a:gd name="connsiteY64-10868" fmla="*/ 18000 h 21487"/>
                <a:gd name="connsiteX65-10869" fmla="*/ 321 w 21594"/>
                <a:gd name="connsiteY65-10870" fmla="*/ 17844 h 21487"/>
                <a:gd name="connsiteX66-10871" fmla="*/ 327 w 21594"/>
                <a:gd name="connsiteY66-10872" fmla="*/ 17618 h 21487"/>
                <a:gd name="connsiteX67-10873" fmla="*/ 327 w 21594"/>
                <a:gd name="connsiteY67-10874" fmla="*/ 14779 h 21487"/>
                <a:gd name="connsiteX68-10875" fmla="*/ 418 w 21594"/>
                <a:gd name="connsiteY68-10876" fmla="*/ 14779 h 21487"/>
                <a:gd name="connsiteX69-10877" fmla="*/ 455 w 21594"/>
                <a:gd name="connsiteY69-10878" fmla="*/ 14716 h 21487"/>
                <a:gd name="connsiteX70-10879" fmla="*/ 460 w 21594"/>
                <a:gd name="connsiteY70-10880" fmla="*/ 14573 h 21487"/>
                <a:gd name="connsiteX71-10881" fmla="*/ 271 w 21594"/>
                <a:gd name="connsiteY71-10882" fmla="*/ 13393 h 21487"/>
                <a:gd name="connsiteX72-10883" fmla="*/ 231 w 21594"/>
                <a:gd name="connsiteY72-10884" fmla="*/ 13316 h 21487"/>
                <a:gd name="connsiteX73-10885" fmla="*/ 232 w 21594"/>
                <a:gd name="connsiteY73-10886" fmla="*/ 18625 h 21487"/>
                <a:gd name="connsiteX74-10887" fmla="*/ 164 w 21594"/>
                <a:gd name="connsiteY74-10888" fmla="*/ 18703 h 21487"/>
                <a:gd name="connsiteX75-10889" fmla="*/ 164 w 21594"/>
                <a:gd name="connsiteY75-10890" fmla="*/ 19073 h 21487"/>
                <a:gd name="connsiteX76-10891" fmla="*/ 299 w 21594"/>
                <a:gd name="connsiteY76-10892" fmla="*/ 19073 h 21487"/>
                <a:gd name="connsiteX77-10893" fmla="*/ 299 w 21594"/>
                <a:gd name="connsiteY77-10894" fmla="*/ 18703 h 21487"/>
                <a:gd name="connsiteX78-10895" fmla="*/ 232 w 21594"/>
                <a:gd name="connsiteY78-10896" fmla="*/ 18625 h 21487"/>
                <a:gd name="connsiteX79-10897" fmla="*/ 232 w 21594"/>
                <a:gd name="connsiteY79-10898" fmla="*/ 19748 h 21487"/>
                <a:gd name="connsiteX80-10899" fmla="*/ 164 w 21594"/>
                <a:gd name="connsiteY80-10900" fmla="*/ 19826 h 21487"/>
                <a:gd name="connsiteX81-10901" fmla="*/ 164 w 21594"/>
                <a:gd name="connsiteY81-10902" fmla="*/ 20196 h 21487"/>
                <a:gd name="connsiteX82-10903" fmla="*/ 300 w 21594"/>
                <a:gd name="connsiteY82-10904" fmla="*/ 20196 h 21487"/>
                <a:gd name="connsiteX83-10905" fmla="*/ 300 w 21594"/>
                <a:gd name="connsiteY83-10906" fmla="*/ 19826 h 21487"/>
                <a:gd name="connsiteX84-10907" fmla="*/ 232 w 21594"/>
                <a:gd name="connsiteY84-10908" fmla="*/ 19748 h 21487"/>
                <a:gd name="connsiteX0-10909" fmla="*/ 19287 w 21594"/>
                <a:gd name="connsiteY0-10910" fmla="*/ 1 h 21487"/>
                <a:gd name="connsiteX1-10911" fmla="*/ 17035 w 21594"/>
                <a:gd name="connsiteY1-10912" fmla="*/ 6041 h 21487"/>
                <a:gd name="connsiteX2-10913" fmla="*/ 17039 w 21594"/>
                <a:gd name="connsiteY2-10914" fmla="*/ 9457 h 21487"/>
                <a:gd name="connsiteX3-10915" fmla="*/ 17132 w 21594"/>
                <a:gd name="connsiteY3-10916" fmla="*/ 9748 h 21487"/>
                <a:gd name="connsiteX4-10917" fmla="*/ 17232 w 21594"/>
                <a:gd name="connsiteY4-10918" fmla="*/ 9457 h 21487"/>
                <a:gd name="connsiteX5-10919" fmla="*/ 17227 w 21594"/>
                <a:gd name="connsiteY5-10920" fmla="*/ 6040 h 21487"/>
                <a:gd name="connsiteX6-10921" fmla="*/ 19269 w 21594"/>
                <a:gd name="connsiteY6-10922" fmla="*/ 536 h 21487"/>
                <a:gd name="connsiteX7-10923" fmla="*/ 21267 w 21594"/>
                <a:gd name="connsiteY7-10924" fmla="*/ 6042 h 21487"/>
                <a:gd name="connsiteX8-10925" fmla="*/ 21271 w 21594"/>
                <a:gd name="connsiteY8-10926" fmla="*/ 13317 h 21487"/>
                <a:gd name="connsiteX9-10927" fmla="*/ 21176 w 21594"/>
                <a:gd name="connsiteY9-10928" fmla="*/ 13317 h 21487"/>
                <a:gd name="connsiteX10-10929" fmla="*/ 21139 w 21594"/>
                <a:gd name="connsiteY10-10930" fmla="*/ 13380 h 21487"/>
                <a:gd name="connsiteX11-10931" fmla="*/ 21135 w 21594"/>
                <a:gd name="connsiteY11-10932" fmla="*/ 13523 h 21487"/>
                <a:gd name="connsiteX12-10933" fmla="*/ 21323 w 21594"/>
                <a:gd name="connsiteY12-10934" fmla="*/ 14703 h 21487"/>
                <a:gd name="connsiteX13-10935" fmla="*/ 21363 w 21594"/>
                <a:gd name="connsiteY13-10936" fmla="*/ 14780 h 21487"/>
                <a:gd name="connsiteX14-10937" fmla="*/ 21403 w 21594"/>
                <a:gd name="connsiteY14-10938" fmla="*/ 14703 h 21487"/>
                <a:gd name="connsiteX15-10939" fmla="*/ 21592 w 21594"/>
                <a:gd name="connsiteY15-10940" fmla="*/ 13519 h 21487"/>
                <a:gd name="connsiteX16-10941" fmla="*/ 21585 w 21594"/>
                <a:gd name="connsiteY16-10942" fmla="*/ 13377 h 21487"/>
                <a:gd name="connsiteX17-10943" fmla="*/ 21546 w 21594"/>
                <a:gd name="connsiteY17-10944" fmla="*/ 13316 h 21487"/>
                <a:gd name="connsiteX18-10945" fmla="*/ 21454 w 21594"/>
                <a:gd name="connsiteY18-10946" fmla="*/ 13316 h 21487"/>
                <a:gd name="connsiteX19-10947" fmla="*/ 21456 w 21594"/>
                <a:gd name="connsiteY19-10948" fmla="*/ 6046 h 21487"/>
                <a:gd name="connsiteX20-10949" fmla="*/ 19287 w 21594"/>
                <a:gd name="connsiteY20-10950" fmla="*/ 1 h 21487"/>
                <a:gd name="connsiteX21-10951" fmla="*/ 2387 w 21594"/>
                <a:gd name="connsiteY21-10952" fmla="*/ 8 h 21487"/>
                <a:gd name="connsiteX22-10953" fmla="*/ 135 w 21594"/>
                <a:gd name="connsiteY22-10954" fmla="*/ 6048 h 21487"/>
                <a:gd name="connsiteX23-10955" fmla="*/ 139 w 21594"/>
                <a:gd name="connsiteY23-10956" fmla="*/ 12147 h 21487"/>
                <a:gd name="connsiteX24-10957" fmla="*/ 246 w 21594"/>
                <a:gd name="connsiteY24-10958" fmla="*/ 12419 h 21487"/>
                <a:gd name="connsiteX25-10959" fmla="*/ 326 w 21594"/>
                <a:gd name="connsiteY25-10960" fmla="*/ 12147 h 21487"/>
                <a:gd name="connsiteX26-10961" fmla="*/ 327 w 21594"/>
                <a:gd name="connsiteY26-10962" fmla="*/ 6047 h 21487"/>
                <a:gd name="connsiteX27-10963" fmla="*/ 2368 w 21594"/>
                <a:gd name="connsiteY27-10964" fmla="*/ 543 h 21487"/>
                <a:gd name="connsiteX28-10965" fmla="*/ 4366 w 21594"/>
                <a:gd name="connsiteY28-10966" fmla="*/ 6049 h 21487"/>
                <a:gd name="connsiteX29-10967" fmla="*/ 4365 w 21594"/>
                <a:gd name="connsiteY29-10968" fmla="*/ 9349 h 21487"/>
                <a:gd name="connsiteX30-10969" fmla="*/ 4277 w 21594"/>
                <a:gd name="connsiteY30-10970" fmla="*/ 9349 h 21487"/>
                <a:gd name="connsiteX31-10971" fmla="*/ 4240 w 21594"/>
                <a:gd name="connsiteY31-10972" fmla="*/ 9412 h 21487"/>
                <a:gd name="connsiteX32-10973" fmla="*/ 4236 w 21594"/>
                <a:gd name="connsiteY32-10974" fmla="*/ 9555 h 21487"/>
                <a:gd name="connsiteX33-10975" fmla="*/ 4424 w 21594"/>
                <a:gd name="connsiteY33-10976" fmla="*/ 10735 h 21487"/>
                <a:gd name="connsiteX34-10977" fmla="*/ 4463 w 21594"/>
                <a:gd name="connsiteY34-10978" fmla="*/ 10812 h 21487"/>
                <a:gd name="connsiteX35-10979" fmla="*/ 4504 w 21594"/>
                <a:gd name="connsiteY35-10980" fmla="*/ 10735 h 21487"/>
                <a:gd name="connsiteX36-10981" fmla="*/ 4692 w 21594"/>
                <a:gd name="connsiteY36-10982" fmla="*/ 9551 h 21487"/>
                <a:gd name="connsiteX37-10983" fmla="*/ 4686 w 21594"/>
                <a:gd name="connsiteY37-10984" fmla="*/ 9409 h 21487"/>
                <a:gd name="connsiteX38-10985" fmla="*/ 4647 w 21594"/>
                <a:gd name="connsiteY38-10986" fmla="*/ 9348 h 21487"/>
                <a:gd name="connsiteX39-10987" fmla="*/ 4554 w 21594"/>
                <a:gd name="connsiteY39-10988" fmla="*/ 9348 h 21487"/>
                <a:gd name="connsiteX40-10989" fmla="*/ 4555 w 21594"/>
                <a:gd name="connsiteY40-10990" fmla="*/ 6053 h 21487"/>
                <a:gd name="connsiteX41-10991" fmla="*/ 2387 w 21594"/>
                <a:gd name="connsiteY41-10992" fmla="*/ 8 h 21487"/>
                <a:gd name="connsiteX42-10993" fmla="*/ 8782 w 21594"/>
                <a:gd name="connsiteY42-10994" fmla="*/ 15446 h 21487"/>
                <a:gd name="connsiteX43-10995" fmla="*/ 8452 w 21594"/>
                <a:gd name="connsiteY43-10996" fmla="*/ 12106 h 21487"/>
                <a:gd name="connsiteX44-10997" fmla="*/ 8590 w 21594"/>
                <a:gd name="connsiteY44-10998" fmla="*/ 15448 h 21487"/>
                <a:gd name="connsiteX45-10999" fmla="*/ 6549 w 21594"/>
                <a:gd name="connsiteY45-11000" fmla="*/ 20951 h 21487"/>
                <a:gd name="connsiteX46-11001" fmla="*/ 4551 w 21594"/>
                <a:gd name="connsiteY46-11002" fmla="*/ 15446 h 21487"/>
                <a:gd name="connsiteX47-11003" fmla="*/ 4552 w 21594"/>
                <a:gd name="connsiteY47-11004" fmla="*/ 12020 h 21487"/>
                <a:gd name="connsiteX48-11005" fmla="*/ 4472 w 21594"/>
                <a:gd name="connsiteY48-11006" fmla="*/ 11738 h 21487"/>
                <a:gd name="connsiteX49-11007" fmla="*/ 4363 w 21594"/>
                <a:gd name="connsiteY49-11008" fmla="*/ 12020 h 21487"/>
                <a:gd name="connsiteX50-11009" fmla="*/ 4362 w 21594"/>
                <a:gd name="connsiteY50-11010" fmla="*/ 15442 h 21487"/>
                <a:gd name="connsiteX51-11011" fmla="*/ 6530 w 21594"/>
                <a:gd name="connsiteY51-11012" fmla="*/ 21487 h 21487"/>
                <a:gd name="connsiteX52-11013" fmla="*/ 8782 w 21594"/>
                <a:gd name="connsiteY52-11014" fmla="*/ 15446 h 21487"/>
                <a:gd name="connsiteX53-11015" fmla="*/ 231 w 21594"/>
                <a:gd name="connsiteY53-11016" fmla="*/ 13316 h 21487"/>
                <a:gd name="connsiteX54-11017" fmla="*/ 191 w 21594"/>
                <a:gd name="connsiteY54-11018" fmla="*/ 13393 h 21487"/>
                <a:gd name="connsiteX55-11019" fmla="*/ 2 w 21594"/>
                <a:gd name="connsiteY55-11020" fmla="*/ 14577 h 21487"/>
                <a:gd name="connsiteX56-11021" fmla="*/ 9 w 21594"/>
                <a:gd name="connsiteY56-11022" fmla="*/ 14720 h 21487"/>
                <a:gd name="connsiteX57-11023" fmla="*/ 48 w 21594"/>
                <a:gd name="connsiteY57-11024" fmla="*/ 14780 h 21487"/>
                <a:gd name="connsiteX58-11025" fmla="*/ 137 w 21594"/>
                <a:gd name="connsiteY58-11026" fmla="*/ 14780 h 21487"/>
                <a:gd name="connsiteX59-11027" fmla="*/ 137 w 21594"/>
                <a:gd name="connsiteY59-11028" fmla="*/ 17618 h 21487"/>
                <a:gd name="connsiteX60-11029" fmla="*/ 143 w 21594"/>
                <a:gd name="connsiteY60-11030" fmla="*/ 17844 h 21487"/>
                <a:gd name="connsiteX61-11031" fmla="*/ 200 w 21594"/>
                <a:gd name="connsiteY61-11032" fmla="*/ 18000 h 21487"/>
                <a:gd name="connsiteX62-11033" fmla="*/ 232 w 21594"/>
                <a:gd name="connsiteY62-11034" fmla="*/ 18015 h 21487"/>
                <a:gd name="connsiteX63-11035" fmla="*/ 264 w 21594"/>
                <a:gd name="connsiteY63-11036" fmla="*/ 18000 h 21487"/>
                <a:gd name="connsiteX64-11037" fmla="*/ 321 w 21594"/>
                <a:gd name="connsiteY64-11038" fmla="*/ 17844 h 21487"/>
                <a:gd name="connsiteX65-11039" fmla="*/ 327 w 21594"/>
                <a:gd name="connsiteY65-11040" fmla="*/ 17618 h 21487"/>
                <a:gd name="connsiteX66-11041" fmla="*/ 327 w 21594"/>
                <a:gd name="connsiteY66-11042" fmla="*/ 14779 h 21487"/>
                <a:gd name="connsiteX67-11043" fmla="*/ 418 w 21594"/>
                <a:gd name="connsiteY67-11044" fmla="*/ 14779 h 21487"/>
                <a:gd name="connsiteX68-11045" fmla="*/ 455 w 21594"/>
                <a:gd name="connsiteY68-11046" fmla="*/ 14716 h 21487"/>
                <a:gd name="connsiteX69-11047" fmla="*/ 460 w 21594"/>
                <a:gd name="connsiteY69-11048" fmla="*/ 14573 h 21487"/>
                <a:gd name="connsiteX70-11049" fmla="*/ 271 w 21594"/>
                <a:gd name="connsiteY70-11050" fmla="*/ 13393 h 21487"/>
                <a:gd name="connsiteX71-11051" fmla="*/ 231 w 21594"/>
                <a:gd name="connsiteY71-11052" fmla="*/ 13316 h 21487"/>
                <a:gd name="connsiteX72-11053" fmla="*/ 232 w 21594"/>
                <a:gd name="connsiteY72-11054" fmla="*/ 18625 h 21487"/>
                <a:gd name="connsiteX73-11055" fmla="*/ 164 w 21594"/>
                <a:gd name="connsiteY73-11056" fmla="*/ 18703 h 21487"/>
                <a:gd name="connsiteX74-11057" fmla="*/ 164 w 21594"/>
                <a:gd name="connsiteY74-11058" fmla="*/ 19073 h 21487"/>
                <a:gd name="connsiteX75-11059" fmla="*/ 299 w 21594"/>
                <a:gd name="connsiteY75-11060" fmla="*/ 19073 h 21487"/>
                <a:gd name="connsiteX76-11061" fmla="*/ 299 w 21594"/>
                <a:gd name="connsiteY76-11062" fmla="*/ 18703 h 21487"/>
                <a:gd name="connsiteX77-11063" fmla="*/ 232 w 21594"/>
                <a:gd name="connsiteY77-11064" fmla="*/ 18625 h 21487"/>
                <a:gd name="connsiteX78-11065" fmla="*/ 232 w 21594"/>
                <a:gd name="connsiteY78-11066" fmla="*/ 19748 h 21487"/>
                <a:gd name="connsiteX79-11067" fmla="*/ 164 w 21594"/>
                <a:gd name="connsiteY79-11068" fmla="*/ 19826 h 21487"/>
                <a:gd name="connsiteX80-11069" fmla="*/ 164 w 21594"/>
                <a:gd name="connsiteY80-11070" fmla="*/ 20196 h 21487"/>
                <a:gd name="connsiteX81-11071" fmla="*/ 300 w 21594"/>
                <a:gd name="connsiteY81-11072" fmla="*/ 20196 h 21487"/>
                <a:gd name="connsiteX82-11073" fmla="*/ 300 w 21594"/>
                <a:gd name="connsiteY82-11074" fmla="*/ 19826 h 21487"/>
                <a:gd name="connsiteX83-11075" fmla="*/ 232 w 21594"/>
                <a:gd name="connsiteY83-11076" fmla="*/ 19748 h 21487"/>
                <a:gd name="connsiteX0-11077" fmla="*/ 19287 w 21594"/>
                <a:gd name="connsiteY0-11078" fmla="*/ 1 h 21487"/>
                <a:gd name="connsiteX1-11079" fmla="*/ 17035 w 21594"/>
                <a:gd name="connsiteY1-11080" fmla="*/ 6041 h 21487"/>
                <a:gd name="connsiteX2-11081" fmla="*/ 17039 w 21594"/>
                <a:gd name="connsiteY2-11082" fmla="*/ 9457 h 21487"/>
                <a:gd name="connsiteX3-11083" fmla="*/ 17132 w 21594"/>
                <a:gd name="connsiteY3-11084" fmla="*/ 9748 h 21487"/>
                <a:gd name="connsiteX4-11085" fmla="*/ 17232 w 21594"/>
                <a:gd name="connsiteY4-11086" fmla="*/ 9457 h 21487"/>
                <a:gd name="connsiteX5-11087" fmla="*/ 17227 w 21594"/>
                <a:gd name="connsiteY5-11088" fmla="*/ 6040 h 21487"/>
                <a:gd name="connsiteX6-11089" fmla="*/ 19269 w 21594"/>
                <a:gd name="connsiteY6-11090" fmla="*/ 536 h 21487"/>
                <a:gd name="connsiteX7-11091" fmla="*/ 21267 w 21594"/>
                <a:gd name="connsiteY7-11092" fmla="*/ 6042 h 21487"/>
                <a:gd name="connsiteX8-11093" fmla="*/ 21271 w 21594"/>
                <a:gd name="connsiteY8-11094" fmla="*/ 13317 h 21487"/>
                <a:gd name="connsiteX9-11095" fmla="*/ 21176 w 21594"/>
                <a:gd name="connsiteY9-11096" fmla="*/ 13317 h 21487"/>
                <a:gd name="connsiteX10-11097" fmla="*/ 21139 w 21594"/>
                <a:gd name="connsiteY10-11098" fmla="*/ 13380 h 21487"/>
                <a:gd name="connsiteX11-11099" fmla="*/ 21135 w 21594"/>
                <a:gd name="connsiteY11-11100" fmla="*/ 13523 h 21487"/>
                <a:gd name="connsiteX12-11101" fmla="*/ 21323 w 21594"/>
                <a:gd name="connsiteY12-11102" fmla="*/ 14703 h 21487"/>
                <a:gd name="connsiteX13-11103" fmla="*/ 21363 w 21594"/>
                <a:gd name="connsiteY13-11104" fmla="*/ 14780 h 21487"/>
                <a:gd name="connsiteX14-11105" fmla="*/ 21403 w 21594"/>
                <a:gd name="connsiteY14-11106" fmla="*/ 14703 h 21487"/>
                <a:gd name="connsiteX15-11107" fmla="*/ 21592 w 21594"/>
                <a:gd name="connsiteY15-11108" fmla="*/ 13519 h 21487"/>
                <a:gd name="connsiteX16-11109" fmla="*/ 21585 w 21594"/>
                <a:gd name="connsiteY16-11110" fmla="*/ 13377 h 21487"/>
                <a:gd name="connsiteX17-11111" fmla="*/ 21546 w 21594"/>
                <a:gd name="connsiteY17-11112" fmla="*/ 13316 h 21487"/>
                <a:gd name="connsiteX18-11113" fmla="*/ 21454 w 21594"/>
                <a:gd name="connsiteY18-11114" fmla="*/ 13316 h 21487"/>
                <a:gd name="connsiteX19-11115" fmla="*/ 21456 w 21594"/>
                <a:gd name="connsiteY19-11116" fmla="*/ 6046 h 21487"/>
                <a:gd name="connsiteX20-11117" fmla="*/ 19287 w 21594"/>
                <a:gd name="connsiteY20-11118" fmla="*/ 1 h 21487"/>
                <a:gd name="connsiteX21-11119" fmla="*/ 2387 w 21594"/>
                <a:gd name="connsiteY21-11120" fmla="*/ 8 h 21487"/>
                <a:gd name="connsiteX22-11121" fmla="*/ 135 w 21594"/>
                <a:gd name="connsiteY22-11122" fmla="*/ 6048 h 21487"/>
                <a:gd name="connsiteX23-11123" fmla="*/ 139 w 21594"/>
                <a:gd name="connsiteY23-11124" fmla="*/ 12147 h 21487"/>
                <a:gd name="connsiteX24-11125" fmla="*/ 246 w 21594"/>
                <a:gd name="connsiteY24-11126" fmla="*/ 12419 h 21487"/>
                <a:gd name="connsiteX25-11127" fmla="*/ 326 w 21594"/>
                <a:gd name="connsiteY25-11128" fmla="*/ 12147 h 21487"/>
                <a:gd name="connsiteX26-11129" fmla="*/ 327 w 21594"/>
                <a:gd name="connsiteY26-11130" fmla="*/ 6047 h 21487"/>
                <a:gd name="connsiteX27-11131" fmla="*/ 2368 w 21594"/>
                <a:gd name="connsiteY27-11132" fmla="*/ 543 h 21487"/>
                <a:gd name="connsiteX28-11133" fmla="*/ 4366 w 21594"/>
                <a:gd name="connsiteY28-11134" fmla="*/ 6049 h 21487"/>
                <a:gd name="connsiteX29-11135" fmla="*/ 4365 w 21594"/>
                <a:gd name="connsiteY29-11136" fmla="*/ 9349 h 21487"/>
                <a:gd name="connsiteX30-11137" fmla="*/ 4277 w 21594"/>
                <a:gd name="connsiteY30-11138" fmla="*/ 9349 h 21487"/>
                <a:gd name="connsiteX31-11139" fmla="*/ 4240 w 21594"/>
                <a:gd name="connsiteY31-11140" fmla="*/ 9412 h 21487"/>
                <a:gd name="connsiteX32-11141" fmla="*/ 4236 w 21594"/>
                <a:gd name="connsiteY32-11142" fmla="*/ 9555 h 21487"/>
                <a:gd name="connsiteX33-11143" fmla="*/ 4424 w 21594"/>
                <a:gd name="connsiteY33-11144" fmla="*/ 10735 h 21487"/>
                <a:gd name="connsiteX34-11145" fmla="*/ 4463 w 21594"/>
                <a:gd name="connsiteY34-11146" fmla="*/ 10812 h 21487"/>
                <a:gd name="connsiteX35-11147" fmla="*/ 4504 w 21594"/>
                <a:gd name="connsiteY35-11148" fmla="*/ 10735 h 21487"/>
                <a:gd name="connsiteX36-11149" fmla="*/ 4692 w 21594"/>
                <a:gd name="connsiteY36-11150" fmla="*/ 9551 h 21487"/>
                <a:gd name="connsiteX37-11151" fmla="*/ 4686 w 21594"/>
                <a:gd name="connsiteY37-11152" fmla="*/ 9409 h 21487"/>
                <a:gd name="connsiteX38-11153" fmla="*/ 4647 w 21594"/>
                <a:gd name="connsiteY38-11154" fmla="*/ 9348 h 21487"/>
                <a:gd name="connsiteX39-11155" fmla="*/ 4554 w 21594"/>
                <a:gd name="connsiteY39-11156" fmla="*/ 9348 h 21487"/>
                <a:gd name="connsiteX40-11157" fmla="*/ 4555 w 21594"/>
                <a:gd name="connsiteY40-11158" fmla="*/ 6053 h 21487"/>
                <a:gd name="connsiteX41-11159" fmla="*/ 2387 w 21594"/>
                <a:gd name="connsiteY41-11160" fmla="*/ 8 h 21487"/>
                <a:gd name="connsiteX42-11161" fmla="*/ 8782 w 21594"/>
                <a:gd name="connsiteY42-11162" fmla="*/ 15446 h 21487"/>
                <a:gd name="connsiteX43-11163" fmla="*/ 8590 w 21594"/>
                <a:gd name="connsiteY43-11164" fmla="*/ 15448 h 21487"/>
                <a:gd name="connsiteX44-11165" fmla="*/ 6549 w 21594"/>
                <a:gd name="connsiteY44-11166" fmla="*/ 20951 h 21487"/>
                <a:gd name="connsiteX45-11167" fmla="*/ 4551 w 21594"/>
                <a:gd name="connsiteY45-11168" fmla="*/ 15446 h 21487"/>
                <a:gd name="connsiteX46-11169" fmla="*/ 4552 w 21594"/>
                <a:gd name="connsiteY46-11170" fmla="*/ 12020 h 21487"/>
                <a:gd name="connsiteX47-11171" fmla="*/ 4472 w 21594"/>
                <a:gd name="connsiteY47-11172" fmla="*/ 11738 h 21487"/>
                <a:gd name="connsiteX48-11173" fmla="*/ 4363 w 21594"/>
                <a:gd name="connsiteY48-11174" fmla="*/ 12020 h 21487"/>
                <a:gd name="connsiteX49-11175" fmla="*/ 4362 w 21594"/>
                <a:gd name="connsiteY49-11176" fmla="*/ 15442 h 21487"/>
                <a:gd name="connsiteX50-11177" fmla="*/ 6530 w 21594"/>
                <a:gd name="connsiteY50-11178" fmla="*/ 21487 h 21487"/>
                <a:gd name="connsiteX51-11179" fmla="*/ 8782 w 21594"/>
                <a:gd name="connsiteY51-11180" fmla="*/ 15446 h 21487"/>
                <a:gd name="connsiteX52-11181" fmla="*/ 231 w 21594"/>
                <a:gd name="connsiteY52-11182" fmla="*/ 13316 h 21487"/>
                <a:gd name="connsiteX53-11183" fmla="*/ 191 w 21594"/>
                <a:gd name="connsiteY53-11184" fmla="*/ 13393 h 21487"/>
                <a:gd name="connsiteX54-11185" fmla="*/ 2 w 21594"/>
                <a:gd name="connsiteY54-11186" fmla="*/ 14577 h 21487"/>
                <a:gd name="connsiteX55-11187" fmla="*/ 9 w 21594"/>
                <a:gd name="connsiteY55-11188" fmla="*/ 14720 h 21487"/>
                <a:gd name="connsiteX56-11189" fmla="*/ 48 w 21594"/>
                <a:gd name="connsiteY56-11190" fmla="*/ 14780 h 21487"/>
                <a:gd name="connsiteX57-11191" fmla="*/ 137 w 21594"/>
                <a:gd name="connsiteY57-11192" fmla="*/ 14780 h 21487"/>
                <a:gd name="connsiteX58-11193" fmla="*/ 137 w 21594"/>
                <a:gd name="connsiteY58-11194" fmla="*/ 17618 h 21487"/>
                <a:gd name="connsiteX59-11195" fmla="*/ 143 w 21594"/>
                <a:gd name="connsiteY59-11196" fmla="*/ 17844 h 21487"/>
                <a:gd name="connsiteX60-11197" fmla="*/ 200 w 21594"/>
                <a:gd name="connsiteY60-11198" fmla="*/ 18000 h 21487"/>
                <a:gd name="connsiteX61-11199" fmla="*/ 232 w 21594"/>
                <a:gd name="connsiteY61-11200" fmla="*/ 18015 h 21487"/>
                <a:gd name="connsiteX62-11201" fmla="*/ 264 w 21594"/>
                <a:gd name="connsiteY62-11202" fmla="*/ 18000 h 21487"/>
                <a:gd name="connsiteX63-11203" fmla="*/ 321 w 21594"/>
                <a:gd name="connsiteY63-11204" fmla="*/ 17844 h 21487"/>
                <a:gd name="connsiteX64-11205" fmla="*/ 327 w 21594"/>
                <a:gd name="connsiteY64-11206" fmla="*/ 17618 h 21487"/>
                <a:gd name="connsiteX65-11207" fmla="*/ 327 w 21594"/>
                <a:gd name="connsiteY65-11208" fmla="*/ 14779 h 21487"/>
                <a:gd name="connsiteX66-11209" fmla="*/ 418 w 21594"/>
                <a:gd name="connsiteY66-11210" fmla="*/ 14779 h 21487"/>
                <a:gd name="connsiteX67-11211" fmla="*/ 455 w 21594"/>
                <a:gd name="connsiteY67-11212" fmla="*/ 14716 h 21487"/>
                <a:gd name="connsiteX68-11213" fmla="*/ 460 w 21594"/>
                <a:gd name="connsiteY68-11214" fmla="*/ 14573 h 21487"/>
                <a:gd name="connsiteX69-11215" fmla="*/ 271 w 21594"/>
                <a:gd name="connsiteY69-11216" fmla="*/ 13393 h 21487"/>
                <a:gd name="connsiteX70-11217" fmla="*/ 231 w 21594"/>
                <a:gd name="connsiteY70-11218" fmla="*/ 13316 h 21487"/>
                <a:gd name="connsiteX71-11219" fmla="*/ 232 w 21594"/>
                <a:gd name="connsiteY71-11220" fmla="*/ 18625 h 21487"/>
                <a:gd name="connsiteX72-11221" fmla="*/ 164 w 21594"/>
                <a:gd name="connsiteY72-11222" fmla="*/ 18703 h 21487"/>
                <a:gd name="connsiteX73-11223" fmla="*/ 164 w 21594"/>
                <a:gd name="connsiteY73-11224" fmla="*/ 19073 h 21487"/>
                <a:gd name="connsiteX74-11225" fmla="*/ 299 w 21594"/>
                <a:gd name="connsiteY74-11226" fmla="*/ 19073 h 21487"/>
                <a:gd name="connsiteX75-11227" fmla="*/ 299 w 21594"/>
                <a:gd name="connsiteY75-11228" fmla="*/ 18703 h 21487"/>
                <a:gd name="connsiteX76-11229" fmla="*/ 232 w 21594"/>
                <a:gd name="connsiteY76-11230" fmla="*/ 18625 h 21487"/>
                <a:gd name="connsiteX77-11231" fmla="*/ 232 w 21594"/>
                <a:gd name="connsiteY77-11232" fmla="*/ 19748 h 21487"/>
                <a:gd name="connsiteX78-11233" fmla="*/ 164 w 21594"/>
                <a:gd name="connsiteY78-11234" fmla="*/ 19826 h 21487"/>
                <a:gd name="connsiteX79-11235" fmla="*/ 164 w 21594"/>
                <a:gd name="connsiteY79-11236" fmla="*/ 20196 h 21487"/>
                <a:gd name="connsiteX80-11237" fmla="*/ 300 w 21594"/>
                <a:gd name="connsiteY80-11238" fmla="*/ 20196 h 21487"/>
                <a:gd name="connsiteX81-11239" fmla="*/ 300 w 21594"/>
                <a:gd name="connsiteY81-11240" fmla="*/ 19826 h 21487"/>
                <a:gd name="connsiteX82-11241" fmla="*/ 232 w 21594"/>
                <a:gd name="connsiteY82-11242" fmla="*/ 19748 h 21487"/>
                <a:gd name="connsiteX0-11243" fmla="*/ 19287 w 21594"/>
                <a:gd name="connsiteY0-11244" fmla="*/ 1 h 21487"/>
                <a:gd name="connsiteX1-11245" fmla="*/ 17035 w 21594"/>
                <a:gd name="connsiteY1-11246" fmla="*/ 6041 h 21487"/>
                <a:gd name="connsiteX2-11247" fmla="*/ 17039 w 21594"/>
                <a:gd name="connsiteY2-11248" fmla="*/ 9457 h 21487"/>
                <a:gd name="connsiteX3-11249" fmla="*/ 17132 w 21594"/>
                <a:gd name="connsiteY3-11250" fmla="*/ 9748 h 21487"/>
                <a:gd name="connsiteX4-11251" fmla="*/ 17232 w 21594"/>
                <a:gd name="connsiteY4-11252" fmla="*/ 9457 h 21487"/>
                <a:gd name="connsiteX5-11253" fmla="*/ 17227 w 21594"/>
                <a:gd name="connsiteY5-11254" fmla="*/ 6040 h 21487"/>
                <a:gd name="connsiteX6-11255" fmla="*/ 19269 w 21594"/>
                <a:gd name="connsiteY6-11256" fmla="*/ 536 h 21487"/>
                <a:gd name="connsiteX7-11257" fmla="*/ 21267 w 21594"/>
                <a:gd name="connsiteY7-11258" fmla="*/ 6042 h 21487"/>
                <a:gd name="connsiteX8-11259" fmla="*/ 21271 w 21594"/>
                <a:gd name="connsiteY8-11260" fmla="*/ 13317 h 21487"/>
                <a:gd name="connsiteX9-11261" fmla="*/ 21176 w 21594"/>
                <a:gd name="connsiteY9-11262" fmla="*/ 13317 h 21487"/>
                <a:gd name="connsiteX10-11263" fmla="*/ 21139 w 21594"/>
                <a:gd name="connsiteY10-11264" fmla="*/ 13380 h 21487"/>
                <a:gd name="connsiteX11-11265" fmla="*/ 21135 w 21594"/>
                <a:gd name="connsiteY11-11266" fmla="*/ 13523 h 21487"/>
                <a:gd name="connsiteX12-11267" fmla="*/ 21323 w 21594"/>
                <a:gd name="connsiteY12-11268" fmla="*/ 14703 h 21487"/>
                <a:gd name="connsiteX13-11269" fmla="*/ 21363 w 21594"/>
                <a:gd name="connsiteY13-11270" fmla="*/ 14780 h 21487"/>
                <a:gd name="connsiteX14-11271" fmla="*/ 21403 w 21594"/>
                <a:gd name="connsiteY14-11272" fmla="*/ 14703 h 21487"/>
                <a:gd name="connsiteX15-11273" fmla="*/ 21592 w 21594"/>
                <a:gd name="connsiteY15-11274" fmla="*/ 13519 h 21487"/>
                <a:gd name="connsiteX16-11275" fmla="*/ 21585 w 21594"/>
                <a:gd name="connsiteY16-11276" fmla="*/ 13377 h 21487"/>
                <a:gd name="connsiteX17-11277" fmla="*/ 21546 w 21594"/>
                <a:gd name="connsiteY17-11278" fmla="*/ 13316 h 21487"/>
                <a:gd name="connsiteX18-11279" fmla="*/ 21454 w 21594"/>
                <a:gd name="connsiteY18-11280" fmla="*/ 13316 h 21487"/>
                <a:gd name="connsiteX19-11281" fmla="*/ 21456 w 21594"/>
                <a:gd name="connsiteY19-11282" fmla="*/ 6046 h 21487"/>
                <a:gd name="connsiteX20-11283" fmla="*/ 19287 w 21594"/>
                <a:gd name="connsiteY20-11284" fmla="*/ 1 h 21487"/>
                <a:gd name="connsiteX21-11285" fmla="*/ 2387 w 21594"/>
                <a:gd name="connsiteY21-11286" fmla="*/ 8 h 21487"/>
                <a:gd name="connsiteX22-11287" fmla="*/ 135 w 21594"/>
                <a:gd name="connsiteY22-11288" fmla="*/ 6048 h 21487"/>
                <a:gd name="connsiteX23-11289" fmla="*/ 139 w 21594"/>
                <a:gd name="connsiteY23-11290" fmla="*/ 12147 h 21487"/>
                <a:gd name="connsiteX24-11291" fmla="*/ 246 w 21594"/>
                <a:gd name="connsiteY24-11292" fmla="*/ 12419 h 21487"/>
                <a:gd name="connsiteX25-11293" fmla="*/ 326 w 21594"/>
                <a:gd name="connsiteY25-11294" fmla="*/ 12147 h 21487"/>
                <a:gd name="connsiteX26-11295" fmla="*/ 327 w 21594"/>
                <a:gd name="connsiteY26-11296" fmla="*/ 6047 h 21487"/>
                <a:gd name="connsiteX27-11297" fmla="*/ 2368 w 21594"/>
                <a:gd name="connsiteY27-11298" fmla="*/ 543 h 21487"/>
                <a:gd name="connsiteX28-11299" fmla="*/ 4366 w 21594"/>
                <a:gd name="connsiteY28-11300" fmla="*/ 6049 h 21487"/>
                <a:gd name="connsiteX29-11301" fmla="*/ 4365 w 21594"/>
                <a:gd name="connsiteY29-11302" fmla="*/ 9349 h 21487"/>
                <a:gd name="connsiteX30-11303" fmla="*/ 4277 w 21594"/>
                <a:gd name="connsiteY30-11304" fmla="*/ 9349 h 21487"/>
                <a:gd name="connsiteX31-11305" fmla="*/ 4240 w 21594"/>
                <a:gd name="connsiteY31-11306" fmla="*/ 9412 h 21487"/>
                <a:gd name="connsiteX32-11307" fmla="*/ 4236 w 21594"/>
                <a:gd name="connsiteY32-11308" fmla="*/ 9555 h 21487"/>
                <a:gd name="connsiteX33-11309" fmla="*/ 4424 w 21594"/>
                <a:gd name="connsiteY33-11310" fmla="*/ 10735 h 21487"/>
                <a:gd name="connsiteX34-11311" fmla="*/ 4463 w 21594"/>
                <a:gd name="connsiteY34-11312" fmla="*/ 10812 h 21487"/>
                <a:gd name="connsiteX35-11313" fmla="*/ 4504 w 21594"/>
                <a:gd name="connsiteY35-11314" fmla="*/ 10735 h 21487"/>
                <a:gd name="connsiteX36-11315" fmla="*/ 4692 w 21594"/>
                <a:gd name="connsiteY36-11316" fmla="*/ 9551 h 21487"/>
                <a:gd name="connsiteX37-11317" fmla="*/ 4686 w 21594"/>
                <a:gd name="connsiteY37-11318" fmla="*/ 9409 h 21487"/>
                <a:gd name="connsiteX38-11319" fmla="*/ 4647 w 21594"/>
                <a:gd name="connsiteY38-11320" fmla="*/ 9348 h 21487"/>
                <a:gd name="connsiteX39-11321" fmla="*/ 4554 w 21594"/>
                <a:gd name="connsiteY39-11322" fmla="*/ 9348 h 21487"/>
                <a:gd name="connsiteX40-11323" fmla="*/ 4555 w 21594"/>
                <a:gd name="connsiteY40-11324" fmla="*/ 6053 h 21487"/>
                <a:gd name="connsiteX41-11325" fmla="*/ 2387 w 21594"/>
                <a:gd name="connsiteY41-11326" fmla="*/ 8 h 21487"/>
                <a:gd name="connsiteX42-11327" fmla="*/ 6530 w 21594"/>
                <a:gd name="connsiteY42-11328" fmla="*/ 21487 h 21487"/>
                <a:gd name="connsiteX43-11329" fmla="*/ 8590 w 21594"/>
                <a:gd name="connsiteY43-11330" fmla="*/ 15448 h 21487"/>
                <a:gd name="connsiteX44-11331" fmla="*/ 6549 w 21594"/>
                <a:gd name="connsiteY44-11332" fmla="*/ 20951 h 21487"/>
                <a:gd name="connsiteX45-11333" fmla="*/ 4551 w 21594"/>
                <a:gd name="connsiteY45-11334" fmla="*/ 15446 h 21487"/>
                <a:gd name="connsiteX46-11335" fmla="*/ 4552 w 21594"/>
                <a:gd name="connsiteY46-11336" fmla="*/ 12020 h 21487"/>
                <a:gd name="connsiteX47-11337" fmla="*/ 4472 w 21594"/>
                <a:gd name="connsiteY47-11338" fmla="*/ 11738 h 21487"/>
                <a:gd name="connsiteX48-11339" fmla="*/ 4363 w 21594"/>
                <a:gd name="connsiteY48-11340" fmla="*/ 12020 h 21487"/>
                <a:gd name="connsiteX49-11341" fmla="*/ 4362 w 21594"/>
                <a:gd name="connsiteY49-11342" fmla="*/ 15442 h 21487"/>
                <a:gd name="connsiteX50-11343" fmla="*/ 6530 w 21594"/>
                <a:gd name="connsiteY50-11344" fmla="*/ 21487 h 21487"/>
                <a:gd name="connsiteX51-11345" fmla="*/ 231 w 21594"/>
                <a:gd name="connsiteY51-11346" fmla="*/ 13316 h 21487"/>
                <a:gd name="connsiteX52-11347" fmla="*/ 191 w 21594"/>
                <a:gd name="connsiteY52-11348" fmla="*/ 13393 h 21487"/>
                <a:gd name="connsiteX53-11349" fmla="*/ 2 w 21594"/>
                <a:gd name="connsiteY53-11350" fmla="*/ 14577 h 21487"/>
                <a:gd name="connsiteX54-11351" fmla="*/ 9 w 21594"/>
                <a:gd name="connsiteY54-11352" fmla="*/ 14720 h 21487"/>
                <a:gd name="connsiteX55-11353" fmla="*/ 48 w 21594"/>
                <a:gd name="connsiteY55-11354" fmla="*/ 14780 h 21487"/>
                <a:gd name="connsiteX56-11355" fmla="*/ 137 w 21594"/>
                <a:gd name="connsiteY56-11356" fmla="*/ 14780 h 21487"/>
                <a:gd name="connsiteX57-11357" fmla="*/ 137 w 21594"/>
                <a:gd name="connsiteY57-11358" fmla="*/ 17618 h 21487"/>
                <a:gd name="connsiteX58-11359" fmla="*/ 143 w 21594"/>
                <a:gd name="connsiteY58-11360" fmla="*/ 17844 h 21487"/>
                <a:gd name="connsiteX59-11361" fmla="*/ 200 w 21594"/>
                <a:gd name="connsiteY59-11362" fmla="*/ 18000 h 21487"/>
                <a:gd name="connsiteX60-11363" fmla="*/ 232 w 21594"/>
                <a:gd name="connsiteY60-11364" fmla="*/ 18015 h 21487"/>
                <a:gd name="connsiteX61-11365" fmla="*/ 264 w 21594"/>
                <a:gd name="connsiteY61-11366" fmla="*/ 18000 h 21487"/>
                <a:gd name="connsiteX62-11367" fmla="*/ 321 w 21594"/>
                <a:gd name="connsiteY62-11368" fmla="*/ 17844 h 21487"/>
                <a:gd name="connsiteX63-11369" fmla="*/ 327 w 21594"/>
                <a:gd name="connsiteY63-11370" fmla="*/ 17618 h 21487"/>
                <a:gd name="connsiteX64-11371" fmla="*/ 327 w 21594"/>
                <a:gd name="connsiteY64-11372" fmla="*/ 14779 h 21487"/>
                <a:gd name="connsiteX65-11373" fmla="*/ 418 w 21594"/>
                <a:gd name="connsiteY65-11374" fmla="*/ 14779 h 21487"/>
                <a:gd name="connsiteX66-11375" fmla="*/ 455 w 21594"/>
                <a:gd name="connsiteY66-11376" fmla="*/ 14716 h 21487"/>
                <a:gd name="connsiteX67-11377" fmla="*/ 460 w 21594"/>
                <a:gd name="connsiteY67-11378" fmla="*/ 14573 h 21487"/>
                <a:gd name="connsiteX68-11379" fmla="*/ 271 w 21594"/>
                <a:gd name="connsiteY68-11380" fmla="*/ 13393 h 21487"/>
                <a:gd name="connsiteX69-11381" fmla="*/ 231 w 21594"/>
                <a:gd name="connsiteY69-11382" fmla="*/ 13316 h 21487"/>
                <a:gd name="connsiteX70-11383" fmla="*/ 232 w 21594"/>
                <a:gd name="connsiteY70-11384" fmla="*/ 18625 h 21487"/>
                <a:gd name="connsiteX71-11385" fmla="*/ 164 w 21594"/>
                <a:gd name="connsiteY71-11386" fmla="*/ 18703 h 21487"/>
                <a:gd name="connsiteX72-11387" fmla="*/ 164 w 21594"/>
                <a:gd name="connsiteY72-11388" fmla="*/ 19073 h 21487"/>
                <a:gd name="connsiteX73-11389" fmla="*/ 299 w 21594"/>
                <a:gd name="connsiteY73-11390" fmla="*/ 19073 h 21487"/>
                <a:gd name="connsiteX74-11391" fmla="*/ 299 w 21594"/>
                <a:gd name="connsiteY74-11392" fmla="*/ 18703 h 21487"/>
                <a:gd name="connsiteX75-11393" fmla="*/ 232 w 21594"/>
                <a:gd name="connsiteY75-11394" fmla="*/ 18625 h 21487"/>
                <a:gd name="connsiteX76-11395" fmla="*/ 232 w 21594"/>
                <a:gd name="connsiteY76-11396" fmla="*/ 19748 h 21487"/>
                <a:gd name="connsiteX77-11397" fmla="*/ 164 w 21594"/>
                <a:gd name="connsiteY77-11398" fmla="*/ 19826 h 21487"/>
                <a:gd name="connsiteX78-11399" fmla="*/ 164 w 21594"/>
                <a:gd name="connsiteY78-11400" fmla="*/ 20196 h 21487"/>
                <a:gd name="connsiteX79-11401" fmla="*/ 300 w 21594"/>
                <a:gd name="connsiteY79-11402" fmla="*/ 20196 h 21487"/>
                <a:gd name="connsiteX80-11403" fmla="*/ 300 w 21594"/>
                <a:gd name="connsiteY80-11404" fmla="*/ 19826 h 21487"/>
                <a:gd name="connsiteX81-11405" fmla="*/ 232 w 21594"/>
                <a:gd name="connsiteY81-11406" fmla="*/ 19748 h 21487"/>
                <a:gd name="connsiteX0-11407" fmla="*/ 19287 w 21594"/>
                <a:gd name="connsiteY0-11408" fmla="*/ 1 h 21986"/>
                <a:gd name="connsiteX1-11409" fmla="*/ 17035 w 21594"/>
                <a:gd name="connsiteY1-11410" fmla="*/ 6041 h 21986"/>
                <a:gd name="connsiteX2-11411" fmla="*/ 17039 w 21594"/>
                <a:gd name="connsiteY2-11412" fmla="*/ 9457 h 21986"/>
                <a:gd name="connsiteX3-11413" fmla="*/ 17132 w 21594"/>
                <a:gd name="connsiteY3-11414" fmla="*/ 9748 h 21986"/>
                <a:gd name="connsiteX4-11415" fmla="*/ 17232 w 21594"/>
                <a:gd name="connsiteY4-11416" fmla="*/ 9457 h 21986"/>
                <a:gd name="connsiteX5-11417" fmla="*/ 17227 w 21594"/>
                <a:gd name="connsiteY5-11418" fmla="*/ 6040 h 21986"/>
                <a:gd name="connsiteX6-11419" fmla="*/ 19269 w 21594"/>
                <a:gd name="connsiteY6-11420" fmla="*/ 536 h 21986"/>
                <a:gd name="connsiteX7-11421" fmla="*/ 21267 w 21594"/>
                <a:gd name="connsiteY7-11422" fmla="*/ 6042 h 21986"/>
                <a:gd name="connsiteX8-11423" fmla="*/ 21271 w 21594"/>
                <a:gd name="connsiteY8-11424" fmla="*/ 13317 h 21986"/>
                <a:gd name="connsiteX9-11425" fmla="*/ 21176 w 21594"/>
                <a:gd name="connsiteY9-11426" fmla="*/ 13317 h 21986"/>
                <a:gd name="connsiteX10-11427" fmla="*/ 21139 w 21594"/>
                <a:gd name="connsiteY10-11428" fmla="*/ 13380 h 21986"/>
                <a:gd name="connsiteX11-11429" fmla="*/ 21135 w 21594"/>
                <a:gd name="connsiteY11-11430" fmla="*/ 13523 h 21986"/>
                <a:gd name="connsiteX12-11431" fmla="*/ 21323 w 21594"/>
                <a:gd name="connsiteY12-11432" fmla="*/ 14703 h 21986"/>
                <a:gd name="connsiteX13-11433" fmla="*/ 21363 w 21594"/>
                <a:gd name="connsiteY13-11434" fmla="*/ 14780 h 21986"/>
                <a:gd name="connsiteX14-11435" fmla="*/ 21403 w 21594"/>
                <a:gd name="connsiteY14-11436" fmla="*/ 14703 h 21986"/>
                <a:gd name="connsiteX15-11437" fmla="*/ 21592 w 21594"/>
                <a:gd name="connsiteY15-11438" fmla="*/ 13519 h 21986"/>
                <a:gd name="connsiteX16-11439" fmla="*/ 21585 w 21594"/>
                <a:gd name="connsiteY16-11440" fmla="*/ 13377 h 21986"/>
                <a:gd name="connsiteX17-11441" fmla="*/ 21546 w 21594"/>
                <a:gd name="connsiteY17-11442" fmla="*/ 13316 h 21986"/>
                <a:gd name="connsiteX18-11443" fmla="*/ 21454 w 21594"/>
                <a:gd name="connsiteY18-11444" fmla="*/ 13316 h 21986"/>
                <a:gd name="connsiteX19-11445" fmla="*/ 21456 w 21594"/>
                <a:gd name="connsiteY19-11446" fmla="*/ 6046 h 21986"/>
                <a:gd name="connsiteX20-11447" fmla="*/ 19287 w 21594"/>
                <a:gd name="connsiteY20-11448" fmla="*/ 1 h 21986"/>
                <a:gd name="connsiteX21-11449" fmla="*/ 2387 w 21594"/>
                <a:gd name="connsiteY21-11450" fmla="*/ 8 h 21986"/>
                <a:gd name="connsiteX22-11451" fmla="*/ 135 w 21594"/>
                <a:gd name="connsiteY22-11452" fmla="*/ 6048 h 21986"/>
                <a:gd name="connsiteX23-11453" fmla="*/ 139 w 21594"/>
                <a:gd name="connsiteY23-11454" fmla="*/ 12147 h 21986"/>
                <a:gd name="connsiteX24-11455" fmla="*/ 246 w 21594"/>
                <a:gd name="connsiteY24-11456" fmla="*/ 12419 h 21986"/>
                <a:gd name="connsiteX25-11457" fmla="*/ 326 w 21594"/>
                <a:gd name="connsiteY25-11458" fmla="*/ 12147 h 21986"/>
                <a:gd name="connsiteX26-11459" fmla="*/ 327 w 21594"/>
                <a:gd name="connsiteY26-11460" fmla="*/ 6047 h 21986"/>
                <a:gd name="connsiteX27-11461" fmla="*/ 2368 w 21594"/>
                <a:gd name="connsiteY27-11462" fmla="*/ 543 h 21986"/>
                <a:gd name="connsiteX28-11463" fmla="*/ 4366 w 21594"/>
                <a:gd name="connsiteY28-11464" fmla="*/ 6049 h 21986"/>
                <a:gd name="connsiteX29-11465" fmla="*/ 4365 w 21594"/>
                <a:gd name="connsiteY29-11466" fmla="*/ 9349 h 21986"/>
                <a:gd name="connsiteX30-11467" fmla="*/ 4277 w 21594"/>
                <a:gd name="connsiteY30-11468" fmla="*/ 9349 h 21986"/>
                <a:gd name="connsiteX31-11469" fmla="*/ 4240 w 21594"/>
                <a:gd name="connsiteY31-11470" fmla="*/ 9412 h 21986"/>
                <a:gd name="connsiteX32-11471" fmla="*/ 4236 w 21594"/>
                <a:gd name="connsiteY32-11472" fmla="*/ 9555 h 21986"/>
                <a:gd name="connsiteX33-11473" fmla="*/ 4424 w 21594"/>
                <a:gd name="connsiteY33-11474" fmla="*/ 10735 h 21986"/>
                <a:gd name="connsiteX34-11475" fmla="*/ 4463 w 21594"/>
                <a:gd name="connsiteY34-11476" fmla="*/ 10812 h 21986"/>
                <a:gd name="connsiteX35-11477" fmla="*/ 4504 w 21594"/>
                <a:gd name="connsiteY35-11478" fmla="*/ 10735 h 21986"/>
                <a:gd name="connsiteX36-11479" fmla="*/ 4692 w 21594"/>
                <a:gd name="connsiteY36-11480" fmla="*/ 9551 h 21986"/>
                <a:gd name="connsiteX37-11481" fmla="*/ 4686 w 21594"/>
                <a:gd name="connsiteY37-11482" fmla="*/ 9409 h 21986"/>
                <a:gd name="connsiteX38-11483" fmla="*/ 4647 w 21594"/>
                <a:gd name="connsiteY38-11484" fmla="*/ 9348 h 21986"/>
                <a:gd name="connsiteX39-11485" fmla="*/ 4554 w 21594"/>
                <a:gd name="connsiteY39-11486" fmla="*/ 9348 h 21986"/>
                <a:gd name="connsiteX40-11487" fmla="*/ 4555 w 21594"/>
                <a:gd name="connsiteY40-11488" fmla="*/ 6053 h 21986"/>
                <a:gd name="connsiteX41-11489" fmla="*/ 2387 w 21594"/>
                <a:gd name="connsiteY41-11490" fmla="*/ 8 h 21986"/>
                <a:gd name="connsiteX42-11491" fmla="*/ 6530 w 21594"/>
                <a:gd name="connsiteY42-11492" fmla="*/ 21487 h 21986"/>
                <a:gd name="connsiteX43-11493" fmla="*/ 6549 w 21594"/>
                <a:gd name="connsiteY43-11494" fmla="*/ 20951 h 21986"/>
                <a:gd name="connsiteX44-11495" fmla="*/ 4551 w 21594"/>
                <a:gd name="connsiteY44-11496" fmla="*/ 15446 h 21986"/>
                <a:gd name="connsiteX45-11497" fmla="*/ 4552 w 21594"/>
                <a:gd name="connsiteY45-11498" fmla="*/ 12020 h 21986"/>
                <a:gd name="connsiteX46-11499" fmla="*/ 4472 w 21594"/>
                <a:gd name="connsiteY46-11500" fmla="*/ 11738 h 21986"/>
                <a:gd name="connsiteX47-11501" fmla="*/ 4363 w 21594"/>
                <a:gd name="connsiteY47-11502" fmla="*/ 12020 h 21986"/>
                <a:gd name="connsiteX48-11503" fmla="*/ 4362 w 21594"/>
                <a:gd name="connsiteY48-11504" fmla="*/ 15442 h 21986"/>
                <a:gd name="connsiteX49-11505" fmla="*/ 6530 w 21594"/>
                <a:gd name="connsiteY49-11506" fmla="*/ 21487 h 21986"/>
                <a:gd name="connsiteX50-11507" fmla="*/ 231 w 21594"/>
                <a:gd name="connsiteY50-11508" fmla="*/ 13316 h 21986"/>
                <a:gd name="connsiteX51-11509" fmla="*/ 191 w 21594"/>
                <a:gd name="connsiteY51-11510" fmla="*/ 13393 h 21986"/>
                <a:gd name="connsiteX52-11511" fmla="*/ 2 w 21594"/>
                <a:gd name="connsiteY52-11512" fmla="*/ 14577 h 21986"/>
                <a:gd name="connsiteX53-11513" fmla="*/ 9 w 21594"/>
                <a:gd name="connsiteY53-11514" fmla="*/ 14720 h 21986"/>
                <a:gd name="connsiteX54-11515" fmla="*/ 48 w 21594"/>
                <a:gd name="connsiteY54-11516" fmla="*/ 14780 h 21986"/>
                <a:gd name="connsiteX55-11517" fmla="*/ 137 w 21594"/>
                <a:gd name="connsiteY55-11518" fmla="*/ 14780 h 21986"/>
                <a:gd name="connsiteX56-11519" fmla="*/ 137 w 21594"/>
                <a:gd name="connsiteY56-11520" fmla="*/ 17618 h 21986"/>
                <a:gd name="connsiteX57-11521" fmla="*/ 143 w 21594"/>
                <a:gd name="connsiteY57-11522" fmla="*/ 17844 h 21986"/>
                <a:gd name="connsiteX58-11523" fmla="*/ 200 w 21594"/>
                <a:gd name="connsiteY58-11524" fmla="*/ 18000 h 21986"/>
                <a:gd name="connsiteX59-11525" fmla="*/ 232 w 21594"/>
                <a:gd name="connsiteY59-11526" fmla="*/ 18015 h 21986"/>
                <a:gd name="connsiteX60-11527" fmla="*/ 264 w 21594"/>
                <a:gd name="connsiteY60-11528" fmla="*/ 18000 h 21986"/>
                <a:gd name="connsiteX61-11529" fmla="*/ 321 w 21594"/>
                <a:gd name="connsiteY61-11530" fmla="*/ 17844 h 21986"/>
                <a:gd name="connsiteX62-11531" fmla="*/ 327 w 21594"/>
                <a:gd name="connsiteY62-11532" fmla="*/ 17618 h 21986"/>
                <a:gd name="connsiteX63-11533" fmla="*/ 327 w 21594"/>
                <a:gd name="connsiteY63-11534" fmla="*/ 14779 h 21986"/>
                <a:gd name="connsiteX64-11535" fmla="*/ 418 w 21594"/>
                <a:gd name="connsiteY64-11536" fmla="*/ 14779 h 21986"/>
                <a:gd name="connsiteX65-11537" fmla="*/ 455 w 21594"/>
                <a:gd name="connsiteY65-11538" fmla="*/ 14716 h 21986"/>
                <a:gd name="connsiteX66-11539" fmla="*/ 460 w 21594"/>
                <a:gd name="connsiteY66-11540" fmla="*/ 14573 h 21986"/>
                <a:gd name="connsiteX67-11541" fmla="*/ 271 w 21594"/>
                <a:gd name="connsiteY67-11542" fmla="*/ 13393 h 21986"/>
                <a:gd name="connsiteX68-11543" fmla="*/ 231 w 21594"/>
                <a:gd name="connsiteY68-11544" fmla="*/ 13316 h 21986"/>
                <a:gd name="connsiteX69-11545" fmla="*/ 232 w 21594"/>
                <a:gd name="connsiteY69-11546" fmla="*/ 18625 h 21986"/>
                <a:gd name="connsiteX70-11547" fmla="*/ 164 w 21594"/>
                <a:gd name="connsiteY70-11548" fmla="*/ 18703 h 21986"/>
                <a:gd name="connsiteX71-11549" fmla="*/ 164 w 21594"/>
                <a:gd name="connsiteY71-11550" fmla="*/ 19073 h 21986"/>
                <a:gd name="connsiteX72-11551" fmla="*/ 299 w 21594"/>
                <a:gd name="connsiteY72-11552" fmla="*/ 19073 h 21986"/>
                <a:gd name="connsiteX73-11553" fmla="*/ 299 w 21594"/>
                <a:gd name="connsiteY73-11554" fmla="*/ 18703 h 21986"/>
                <a:gd name="connsiteX74-11555" fmla="*/ 232 w 21594"/>
                <a:gd name="connsiteY74-11556" fmla="*/ 18625 h 21986"/>
                <a:gd name="connsiteX75-11557" fmla="*/ 232 w 21594"/>
                <a:gd name="connsiteY75-11558" fmla="*/ 19748 h 21986"/>
                <a:gd name="connsiteX76-11559" fmla="*/ 164 w 21594"/>
                <a:gd name="connsiteY76-11560" fmla="*/ 19826 h 21986"/>
                <a:gd name="connsiteX77-11561" fmla="*/ 164 w 21594"/>
                <a:gd name="connsiteY77-11562" fmla="*/ 20196 h 21986"/>
                <a:gd name="connsiteX78-11563" fmla="*/ 300 w 21594"/>
                <a:gd name="connsiteY78-11564" fmla="*/ 20196 h 21986"/>
                <a:gd name="connsiteX79-11565" fmla="*/ 300 w 21594"/>
                <a:gd name="connsiteY79-11566" fmla="*/ 19826 h 21986"/>
                <a:gd name="connsiteX80-11567" fmla="*/ 232 w 21594"/>
                <a:gd name="connsiteY80-11568" fmla="*/ 19748 h 21986"/>
                <a:gd name="connsiteX0-11569" fmla="*/ 19287 w 21594"/>
                <a:gd name="connsiteY0-11570" fmla="*/ 1 h 21487"/>
                <a:gd name="connsiteX1-11571" fmla="*/ 17035 w 21594"/>
                <a:gd name="connsiteY1-11572" fmla="*/ 6041 h 21487"/>
                <a:gd name="connsiteX2-11573" fmla="*/ 17039 w 21594"/>
                <a:gd name="connsiteY2-11574" fmla="*/ 9457 h 21487"/>
                <a:gd name="connsiteX3-11575" fmla="*/ 17132 w 21594"/>
                <a:gd name="connsiteY3-11576" fmla="*/ 9748 h 21487"/>
                <a:gd name="connsiteX4-11577" fmla="*/ 17232 w 21594"/>
                <a:gd name="connsiteY4-11578" fmla="*/ 9457 h 21487"/>
                <a:gd name="connsiteX5-11579" fmla="*/ 17227 w 21594"/>
                <a:gd name="connsiteY5-11580" fmla="*/ 6040 h 21487"/>
                <a:gd name="connsiteX6-11581" fmla="*/ 19269 w 21594"/>
                <a:gd name="connsiteY6-11582" fmla="*/ 536 h 21487"/>
                <a:gd name="connsiteX7-11583" fmla="*/ 21267 w 21594"/>
                <a:gd name="connsiteY7-11584" fmla="*/ 6042 h 21487"/>
                <a:gd name="connsiteX8-11585" fmla="*/ 21271 w 21594"/>
                <a:gd name="connsiteY8-11586" fmla="*/ 13317 h 21487"/>
                <a:gd name="connsiteX9-11587" fmla="*/ 21176 w 21594"/>
                <a:gd name="connsiteY9-11588" fmla="*/ 13317 h 21487"/>
                <a:gd name="connsiteX10-11589" fmla="*/ 21139 w 21594"/>
                <a:gd name="connsiteY10-11590" fmla="*/ 13380 h 21487"/>
                <a:gd name="connsiteX11-11591" fmla="*/ 21135 w 21594"/>
                <a:gd name="connsiteY11-11592" fmla="*/ 13523 h 21487"/>
                <a:gd name="connsiteX12-11593" fmla="*/ 21323 w 21594"/>
                <a:gd name="connsiteY12-11594" fmla="*/ 14703 h 21487"/>
                <a:gd name="connsiteX13-11595" fmla="*/ 21363 w 21594"/>
                <a:gd name="connsiteY13-11596" fmla="*/ 14780 h 21487"/>
                <a:gd name="connsiteX14-11597" fmla="*/ 21403 w 21594"/>
                <a:gd name="connsiteY14-11598" fmla="*/ 14703 h 21487"/>
                <a:gd name="connsiteX15-11599" fmla="*/ 21592 w 21594"/>
                <a:gd name="connsiteY15-11600" fmla="*/ 13519 h 21487"/>
                <a:gd name="connsiteX16-11601" fmla="*/ 21585 w 21594"/>
                <a:gd name="connsiteY16-11602" fmla="*/ 13377 h 21487"/>
                <a:gd name="connsiteX17-11603" fmla="*/ 21546 w 21594"/>
                <a:gd name="connsiteY17-11604" fmla="*/ 13316 h 21487"/>
                <a:gd name="connsiteX18-11605" fmla="*/ 21454 w 21594"/>
                <a:gd name="connsiteY18-11606" fmla="*/ 13316 h 21487"/>
                <a:gd name="connsiteX19-11607" fmla="*/ 21456 w 21594"/>
                <a:gd name="connsiteY19-11608" fmla="*/ 6046 h 21487"/>
                <a:gd name="connsiteX20-11609" fmla="*/ 19287 w 21594"/>
                <a:gd name="connsiteY20-11610" fmla="*/ 1 h 21487"/>
                <a:gd name="connsiteX21-11611" fmla="*/ 2387 w 21594"/>
                <a:gd name="connsiteY21-11612" fmla="*/ 8 h 21487"/>
                <a:gd name="connsiteX22-11613" fmla="*/ 135 w 21594"/>
                <a:gd name="connsiteY22-11614" fmla="*/ 6048 h 21487"/>
                <a:gd name="connsiteX23-11615" fmla="*/ 139 w 21594"/>
                <a:gd name="connsiteY23-11616" fmla="*/ 12147 h 21487"/>
                <a:gd name="connsiteX24-11617" fmla="*/ 246 w 21594"/>
                <a:gd name="connsiteY24-11618" fmla="*/ 12419 h 21487"/>
                <a:gd name="connsiteX25-11619" fmla="*/ 326 w 21594"/>
                <a:gd name="connsiteY25-11620" fmla="*/ 12147 h 21487"/>
                <a:gd name="connsiteX26-11621" fmla="*/ 327 w 21594"/>
                <a:gd name="connsiteY26-11622" fmla="*/ 6047 h 21487"/>
                <a:gd name="connsiteX27-11623" fmla="*/ 2368 w 21594"/>
                <a:gd name="connsiteY27-11624" fmla="*/ 543 h 21487"/>
                <a:gd name="connsiteX28-11625" fmla="*/ 4366 w 21594"/>
                <a:gd name="connsiteY28-11626" fmla="*/ 6049 h 21487"/>
                <a:gd name="connsiteX29-11627" fmla="*/ 4365 w 21594"/>
                <a:gd name="connsiteY29-11628" fmla="*/ 9349 h 21487"/>
                <a:gd name="connsiteX30-11629" fmla="*/ 4277 w 21594"/>
                <a:gd name="connsiteY30-11630" fmla="*/ 9349 h 21487"/>
                <a:gd name="connsiteX31-11631" fmla="*/ 4240 w 21594"/>
                <a:gd name="connsiteY31-11632" fmla="*/ 9412 h 21487"/>
                <a:gd name="connsiteX32-11633" fmla="*/ 4236 w 21594"/>
                <a:gd name="connsiteY32-11634" fmla="*/ 9555 h 21487"/>
                <a:gd name="connsiteX33-11635" fmla="*/ 4424 w 21594"/>
                <a:gd name="connsiteY33-11636" fmla="*/ 10735 h 21487"/>
                <a:gd name="connsiteX34-11637" fmla="*/ 4463 w 21594"/>
                <a:gd name="connsiteY34-11638" fmla="*/ 10812 h 21487"/>
                <a:gd name="connsiteX35-11639" fmla="*/ 4504 w 21594"/>
                <a:gd name="connsiteY35-11640" fmla="*/ 10735 h 21487"/>
                <a:gd name="connsiteX36-11641" fmla="*/ 4692 w 21594"/>
                <a:gd name="connsiteY36-11642" fmla="*/ 9551 h 21487"/>
                <a:gd name="connsiteX37-11643" fmla="*/ 4686 w 21594"/>
                <a:gd name="connsiteY37-11644" fmla="*/ 9409 h 21487"/>
                <a:gd name="connsiteX38-11645" fmla="*/ 4647 w 21594"/>
                <a:gd name="connsiteY38-11646" fmla="*/ 9348 h 21487"/>
                <a:gd name="connsiteX39-11647" fmla="*/ 4554 w 21594"/>
                <a:gd name="connsiteY39-11648" fmla="*/ 9348 h 21487"/>
                <a:gd name="connsiteX40-11649" fmla="*/ 4555 w 21594"/>
                <a:gd name="connsiteY40-11650" fmla="*/ 6053 h 21487"/>
                <a:gd name="connsiteX41-11651" fmla="*/ 2387 w 21594"/>
                <a:gd name="connsiteY41-11652" fmla="*/ 8 h 21487"/>
                <a:gd name="connsiteX42-11653" fmla="*/ 6530 w 21594"/>
                <a:gd name="connsiteY42-11654" fmla="*/ 21487 h 21487"/>
                <a:gd name="connsiteX43-11655" fmla="*/ 4551 w 21594"/>
                <a:gd name="connsiteY43-11656" fmla="*/ 15446 h 21487"/>
                <a:gd name="connsiteX44-11657" fmla="*/ 4552 w 21594"/>
                <a:gd name="connsiteY44-11658" fmla="*/ 12020 h 21487"/>
                <a:gd name="connsiteX45-11659" fmla="*/ 4472 w 21594"/>
                <a:gd name="connsiteY45-11660" fmla="*/ 11738 h 21487"/>
                <a:gd name="connsiteX46-11661" fmla="*/ 4363 w 21594"/>
                <a:gd name="connsiteY46-11662" fmla="*/ 12020 h 21487"/>
                <a:gd name="connsiteX47-11663" fmla="*/ 4362 w 21594"/>
                <a:gd name="connsiteY47-11664" fmla="*/ 15442 h 21487"/>
                <a:gd name="connsiteX48-11665" fmla="*/ 6530 w 21594"/>
                <a:gd name="connsiteY48-11666" fmla="*/ 21487 h 21487"/>
                <a:gd name="connsiteX49-11667" fmla="*/ 231 w 21594"/>
                <a:gd name="connsiteY49-11668" fmla="*/ 13316 h 21487"/>
                <a:gd name="connsiteX50-11669" fmla="*/ 191 w 21594"/>
                <a:gd name="connsiteY50-11670" fmla="*/ 13393 h 21487"/>
                <a:gd name="connsiteX51-11671" fmla="*/ 2 w 21594"/>
                <a:gd name="connsiteY51-11672" fmla="*/ 14577 h 21487"/>
                <a:gd name="connsiteX52-11673" fmla="*/ 9 w 21594"/>
                <a:gd name="connsiteY52-11674" fmla="*/ 14720 h 21487"/>
                <a:gd name="connsiteX53-11675" fmla="*/ 48 w 21594"/>
                <a:gd name="connsiteY53-11676" fmla="*/ 14780 h 21487"/>
                <a:gd name="connsiteX54-11677" fmla="*/ 137 w 21594"/>
                <a:gd name="connsiteY54-11678" fmla="*/ 14780 h 21487"/>
                <a:gd name="connsiteX55-11679" fmla="*/ 137 w 21594"/>
                <a:gd name="connsiteY55-11680" fmla="*/ 17618 h 21487"/>
                <a:gd name="connsiteX56-11681" fmla="*/ 143 w 21594"/>
                <a:gd name="connsiteY56-11682" fmla="*/ 17844 h 21487"/>
                <a:gd name="connsiteX57-11683" fmla="*/ 200 w 21594"/>
                <a:gd name="connsiteY57-11684" fmla="*/ 18000 h 21487"/>
                <a:gd name="connsiteX58-11685" fmla="*/ 232 w 21594"/>
                <a:gd name="connsiteY58-11686" fmla="*/ 18015 h 21487"/>
                <a:gd name="connsiteX59-11687" fmla="*/ 264 w 21594"/>
                <a:gd name="connsiteY59-11688" fmla="*/ 18000 h 21487"/>
                <a:gd name="connsiteX60-11689" fmla="*/ 321 w 21594"/>
                <a:gd name="connsiteY60-11690" fmla="*/ 17844 h 21487"/>
                <a:gd name="connsiteX61-11691" fmla="*/ 327 w 21594"/>
                <a:gd name="connsiteY61-11692" fmla="*/ 17618 h 21487"/>
                <a:gd name="connsiteX62-11693" fmla="*/ 327 w 21594"/>
                <a:gd name="connsiteY62-11694" fmla="*/ 14779 h 21487"/>
                <a:gd name="connsiteX63-11695" fmla="*/ 418 w 21594"/>
                <a:gd name="connsiteY63-11696" fmla="*/ 14779 h 21487"/>
                <a:gd name="connsiteX64-11697" fmla="*/ 455 w 21594"/>
                <a:gd name="connsiteY64-11698" fmla="*/ 14716 h 21487"/>
                <a:gd name="connsiteX65-11699" fmla="*/ 460 w 21594"/>
                <a:gd name="connsiteY65-11700" fmla="*/ 14573 h 21487"/>
                <a:gd name="connsiteX66-11701" fmla="*/ 271 w 21594"/>
                <a:gd name="connsiteY66-11702" fmla="*/ 13393 h 21487"/>
                <a:gd name="connsiteX67-11703" fmla="*/ 231 w 21594"/>
                <a:gd name="connsiteY67-11704" fmla="*/ 13316 h 21487"/>
                <a:gd name="connsiteX68-11705" fmla="*/ 232 w 21594"/>
                <a:gd name="connsiteY68-11706" fmla="*/ 18625 h 21487"/>
                <a:gd name="connsiteX69-11707" fmla="*/ 164 w 21594"/>
                <a:gd name="connsiteY69-11708" fmla="*/ 18703 h 21487"/>
                <a:gd name="connsiteX70-11709" fmla="*/ 164 w 21594"/>
                <a:gd name="connsiteY70-11710" fmla="*/ 19073 h 21487"/>
                <a:gd name="connsiteX71-11711" fmla="*/ 299 w 21594"/>
                <a:gd name="connsiteY71-11712" fmla="*/ 19073 h 21487"/>
                <a:gd name="connsiteX72-11713" fmla="*/ 299 w 21594"/>
                <a:gd name="connsiteY72-11714" fmla="*/ 18703 h 21487"/>
                <a:gd name="connsiteX73-11715" fmla="*/ 232 w 21594"/>
                <a:gd name="connsiteY73-11716" fmla="*/ 18625 h 21487"/>
                <a:gd name="connsiteX74-11717" fmla="*/ 232 w 21594"/>
                <a:gd name="connsiteY74-11718" fmla="*/ 19748 h 21487"/>
                <a:gd name="connsiteX75-11719" fmla="*/ 164 w 21594"/>
                <a:gd name="connsiteY75-11720" fmla="*/ 19826 h 21487"/>
                <a:gd name="connsiteX76-11721" fmla="*/ 164 w 21594"/>
                <a:gd name="connsiteY76-11722" fmla="*/ 20196 h 21487"/>
                <a:gd name="connsiteX77-11723" fmla="*/ 300 w 21594"/>
                <a:gd name="connsiteY77-11724" fmla="*/ 20196 h 21487"/>
                <a:gd name="connsiteX78-11725" fmla="*/ 300 w 21594"/>
                <a:gd name="connsiteY78-11726" fmla="*/ 19826 h 21487"/>
                <a:gd name="connsiteX79-11727" fmla="*/ 232 w 21594"/>
                <a:gd name="connsiteY79-11728" fmla="*/ 19748 h 21487"/>
                <a:gd name="connsiteX0-11729" fmla="*/ 19287 w 21594"/>
                <a:gd name="connsiteY0-11730" fmla="*/ 1 h 20273"/>
                <a:gd name="connsiteX1-11731" fmla="*/ 17035 w 21594"/>
                <a:gd name="connsiteY1-11732" fmla="*/ 6041 h 20273"/>
                <a:gd name="connsiteX2-11733" fmla="*/ 17039 w 21594"/>
                <a:gd name="connsiteY2-11734" fmla="*/ 9457 h 20273"/>
                <a:gd name="connsiteX3-11735" fmla="*/ 17132 w 21594"/>
                <a:gd name="connsiteY3-11736" fmla="*/ 9748 h 20273"/>
                <a:gd name="connsiteX4-11737" fmla="*/ 17232 w 21594"/>
                <a:gd name="connsiteY4-11738" fmla="*/ 9457 h 20273"/>
                <a:gd name="connsiteX5-11739" fmla="*/ 17227 w 21594"/>
                <a:gd name="connsiteY5-11740" fmla="*/ 6040 h 20273"/>
                <a:gd name="connsiteX6-11741" fmla="*/ 19269 w 21594"/>
                <a:gd name="connsiteY6-11742" fmla="*/ 536 h 20273"/>
                <a:gd name="connsiteX7-11743" fmla="*/ 21267 w 21594"/>
                <a:gd name="connsiteY7-11744" fmla="*/ 6042 h 20273"/>
                <a:gd name="connsiteX8-11745" fmla="*/ 21271 w 21594"/>
                <a:gd name="connsiteY8-11746" fmla="*/ 13317 h 20273"/>
                <a:gd name="connsiteX9-11747" fmla="*/ 21176 w 21594"/>
                <a:gd name="connsiteY9-11748" fmla="*/ 13317 h 20273"/>
                <a:gd name="connsiteX10-11749" fmla="*/ 21139 w 21594"/>
                <a:gd name="connsiteY10-11750" fmla="*/ 13380 h 20273"/>
                <a:gd name="connsiteX11-11751" fmla="*/ 21135 w 21594"/>
                <a:gd name="connsiteY11-11752" fmla="*/ 13523 h 20273"/>
                <a:gd name="connsiteX12-11753" fmla="*/ 21323 w 21594"/>
                <a:gd name="connsiteY12-11754" fmla="*/ 14703 h 20273"/>
                <a:gd name="connsiteX13-11755" fmla="*/ 21363 w 21594"/>
                <a:gd name="connsiteY13-11756" fmla="*/ 14780 h 20273"/>
                <a:gd name="connsiteX14-11757" fmla="*/ 21403 w 21594"/>
                <a:gd name="connsiteY14-11758" fmla="*/ 14703 h 20273"/>
                <a:gd name="connsiteX15-11759" fmla="*/ 21592 w 21594"/>
                <a:gd name="connsiteY15-11760" fmla="*/ 13519 h 20273"/>
                <a:gd name="connsiteX16-11761" fmla="*/ 21585 w 21594"/>
                <a:gd name="connsiteY16-11762" fmla="*/ 13377 h 20273"/>
                <a:gd name="connsiteX17-11763" fmla="*/ 21546 w 21594"/>
                <a:gd name="connsiteY17-11764" fmla="*/ 13316 h 20273"/>
                <a:gd name="connsiteX18-11765" fmla="*/ 21454 w 21594"/>
                <a:gd name="connsiteY18-11766" fmla="*/ 13316 h 20273"/>
                <a:gd name="connsiteX19-11767" fmla="*/ 21456 w 21594"/>
                <a:gd name="connsiteY19-11768" fmla="*/ 6046 h 20273"/>
                <a:gd name="connsiteX20-11769" fmla="*/ 19287 w 21594"/>
                <a:gd name="connsiteY20-11770" fmla="*/ 1 h 20273"/>
                <a:gd name="connsiteX21-11771" fmla="*/ 2387 w 21594"/>
                <a:gd name="connsiteY21-11772" fmla="*/ 8 h 20273"/>
                <a:gd name="connsiteX22-11773" fmla="*/ 135 w 21594"/>
                <a:gd name="connsiteY22-11774" fmla="*/ 6048 h 20273"/>
                <a:gd name="connsiteX23-11775" fmla="*/ 139 w 21594"/>
                <a:gd name="connsiteY23-11776" fmla="*/ 12147 h 20273"/>
                <a:gd name="connsiteX24-11777" fmla="*/ 246 w 21594"/>
                <a:gd name="connsiteY24-11778" fmla="*/ 12419 h 20273"/>
                <a:gd name="connsiteX25-11779" fmla="*/ 326 w 21594"/>
                <a:gd name="connsiteY25-11780" fmla="*/ 12147 h 20273"/>
                <a:gd name="connsiteX26-11781" fmla="*/ 327 w 21594"/>
                <a:gd name="connsiteY26-11782" fmla="*/ 6047 h 20273"/>
                <a:gd name="connsiteX27-11783" fmla="*/ 2368 w 21594"/>
                <a:gd name="connsiteY27-11784" fmla="*/ 543 h 20273"/>
                <a:gd name="connsiteX28-11785" fmla="*/ 4366 w 21594"/>
                <a:gd name="connsiteY28-11786" fmla="*/ 6049 h 20273"/>
                <a:gd name="connsiteX29-11787" fmla="*/ 4365 w 21594"/>
                <a:gd name="connsiteY29-11788" fmla="*/ 9349 h 20273"/>
                <a:gd name="connsiteX30-11789" fmla="*/ 4277 w 21594"/>
                <a:gd name="connsiteY30-11790" fmla="*/ 9349 h 20273"/>
                <a:gd name="connsiteX31-11791" fmla="*/ 4240 w 21594"/>
                <a:gd name="connsiteY31-11792" fmla="*/ 9412 h 20273"/>
                <a:gd name="connsiteX32-11793" fmla="*/ 4236 w 21594"/>
                <a:gd name="connsiteY32-11794" fmla="*/ 9555 h 20273"/>
                <a:gd name="connsiteX33-11795" fmla="*/ 4424 w 21594"/>
                <a:gd name="connsiteY33-11796" fmla="*/ 10735 h 20273"/>
                <a:gd name="connsiteX34-11797" fmla="*/ 4463 w 21594"/>
                <a:gd name="connsiteY34-11798" fmla="*/ 10812 h 20273"/>
                <a:gd name="connsiteX35-11799" fmla="*/ 4504 w 21594"/>
                <a:gd name="connsiteY35-11800" fmla="*/ 10735 h 20273"/>
                <a:gd name="connsiteX36-11801" fmla="*/ 4692 w 21594"/>
                <a:gd name="connsiteY36-11802" fmla="*/ 9551 h 20273"/>
                <a:gd name="connsiteX37-11803" fmla="*/ 4686 w 21594"/>
                <a:gd name="connsiteY37-11804" fmla="*/ 9409 h 20273"/>
                <a:gd name="connsiteX38-11805" fmla="*/ 4647 w 21594"/>
                <a:gd name="connsiteY38-11806" fmla="*/ 9348 h 20273"/>
                <a:gd name="connsiteX39-11807" fmla="*/ 4554 w 21594"/>
                <a:gd name="connsiteY39-11808" fmla="*/ 9348 h 20273"/>
                <a:gd name="connsiteX40-11809" fmla="*/ 4555 w 21594"/>
                <a:gd name="connsiteY40-11810" fmla="*/ 6053 h 20273"/>
                <a:gd name="connsiteX41-11811" fmla="*/ 2387 w 21594"/>
                <a:gd name="connsiteY41-11812" fmla="*/ 8 h 20273"/>
                <a:gd name="connsiteX42-11813" fmla="*/ 4362 w 21594"/>
                <a:gd name="connsiteY42-11814" fmla="*/ 15442 h 20273"/>
                <a:gd name="connsiteX43-11815" fmla="*/ 4551 w 21594"/>
                <a:gd name="connsiteY43-11816" fmla="*/ 15446 h 20273"/>
                <a:gd name="connsiteX44-11817" fmla="*/ 4552 w 21594"/>
                <a:gd name="connsiteY44-11818" fmla="*/ 12020 h 20273"/>
                <a:gd name="connsiteX45-11819" fmla="*/ 4472 w 21594"/>
                <a:gd name="connsiteY45-11820" fmla="*/ 11738 h 20273"/>
                <a:gd name="connsiteX46-11821" fmla="*/ 4363 w 21594"/>
                <a:gd name="connsiteY46-11822" fmla="*/ 12020 h 20273"/>
                <a:gd name="connsiteX47-11823" fmla="*/ 4362 w 21594"/>
                <a:gd name="connsiteY47-11824" fmla="*/ 15442 h 20273"/>
                <a:gd name="connsiteX48-11825" fmla="*/ 231 w 21594"/>
                <a:gd name="connsiteY48-11826" fmla="*/ 13316 h 20273"/>
                <a:gd name="connsiteX49-11827" fmla="*/ 191 w 21594"/>
                <a:gd name="connsiteY49-11828" fmla="*/ 13393 h 20273"/>
                <a:gd name="connsiteX50-11829" fmla="*/ 2 w 21594"/>
                <a:gd name="connsiteY50-11830" fmla="*/ 14577 h 20273"/>
                <a:gd name="connsiteX51-11831" fmla="*/ 9 w 21594"/>
                <a:gd name="connsiteY51-11832" fmla="*/ 14720 h 20273"/>
                <a:gd name="connsiteX52-11833" fmla="*/ 48 w 21594"/>
                <a:gd name="connsiteY52-11834" fmla="*/ 14780 h 20273"/>
                <a:gd name="connsiteX53-11835" fmla="*/ 137 w 21594"/>
                <a:gd name="connsiteY53-11836" fmla="*/ 14780 h 20273"/>
                <a:gd name="connsiteX54-11837" fmla="*/ 137 w 21594"/>
                <a:gd name="connsiteY54-11838" fmla="*/ 17618 h 20273"/>
                <a:gd name="connsiteX55-11839" fmla="*/ 143 w 21594"/>
                <a:gd name="connsiteY55-11840" fmla="*/ 17844 h 20273"/>
                <a:gd name="connsiteX56-11841" fmla="*/ 200 w 21594"/>
                <a:gd name="connsiteY56-11842" fmla="*/ 18000 h 20273"/>
                <a:gd name="connsiteX57-11843" fmla="*/ 232 w 21594"/>
                <a:gd name="connsiteY57-11844" fmla="*/ 18015 h 20273"/>
                <a:gd name="connsiteX58-11845" fmla="*/ 264 w 21594"/>
                <a:gd name="connsiteY58-11846" fmla="*/ 18000 h 20273"/>
                <a:gd name="connsiteX59-11847" fmla="*/ 321 w 21594"/>
                <a:gd name="connsiteY59-11848" fmla="*/ 17844 h 20273"/>
                <a:gd name="connsiteX60-11849" fmla="*/ 327 w 21594"/>
                <a:gd name="connsiteY60-11850" fmla="*/ 17618 h 20273"/>
                <a:gd name="connsiteX61-11851" fmla="*/ 327 w 21594"/>
                <a:gd name="connsiteY61-11852" fmla="*/ 14779 h 20273"/>
                <a:gd name="connsiteX62-11853" fmla="*/ 418 w 21594"/>
                <a:gd name="connsiteY62-11854" fmla="*/ 14779 h 20273"/>
                <a:gd name="connsiteX63-11855" fmla="*/ 455 w 21594"/>
                <a:gd name="connsiteY63-11856" fmla="*/ 14716 h 20273"/>
                <a:gd name="connsiteX64-11857" fmla="*/ 460 w 21594"/>
                <a:gd name="connsiteY64-11858" fmla="*/ 14573 h 20273"/>
                <a:gd name="connsiteX65-11859" fmla="*/ 271 w 21594"/>
                <a:gd name="connsiteY65-11860" fmla="*/ 13393 h 20273"/>
                <a:gd name="connsiteX66-11861" fmla="*/ 231 w 21594"/>
                <a:gd name="connsiteY66-11862" fmla="*/ 13316 h 20273"/>
                <a:gd name="connsiteX67-11863" fmla="*/ 232 w 21594"/>
                <a:gd name="connsiteY67-11864" fmla="*/ 18625 h 20273"/>
                <a:gd name="connsiteX68-11865" fmla="*/ 164 w 21594"/>
                <a:gd name="connsiteY68-11866" fmla="*/ 18703 h 20273"/>
                <a:gd name="connsiteX69-11867" fmla="*/ 164 w 21594"/>
                <a:gd name="connsiteY69-11868" fmla="*/ 19073 h 20273"/>
                <a:gd name="connsiteX70-11869" fmla="*/ 299 w 21594"/>
                <a:gd name="connsiteY70-11870" fmla="*/ 19073 h 20273"/>
                <a:gd name="connsiteX71-11871" fmla="*/ 299 w 21594"/>
                <a:gd name="connsiteY71-11872" fmla="*/ 18703 h 20273"/>
                <a:gd name="connsiteX72-11873" fmla="*/ 232 w 21594"/>
                <a:gd name="connsiteY72-11874" fmla="*/ 18625 h 20273"/>
                <a:gd name="connsiteX73-11875" fmla="*/ 232 w 21594"/>
                <a:gd name="connsiteY73-11876" fmla="*/ 19748 h 20273"/>
                <a:gd name="connsiteX74-11877" fmla="*/ 164 w 21594"/>
                <a:gd name="connsiteY74-11878" fmla="*/ 19826 h 20273"/>
                <a:gd name="connsiteX75-11879" fmla="*/ 164 w 21594"/>
                <a:gd name="connsiteY75-11880" fmla="*/ 20196 h 20273"/>
                <a:gd name="connsiteX76-11881" fmla="*/ 300 w 21594"/>
                <a:gd name="connsiteY76-11882" fmla="*/ 20196 h 20273"/>
                <a:gd name="connsiteX77-11883" fmla="*/ 300 w 21594"/>
                <a:gd name="connsiteY77-11884" fmla="*/ 19826 h 20273"/>
                <a:gd name="connsiteX78-11885" fmla="*/ 232 w 21594"/>
                <a:gd name="connsiteY78-11886" fmla="*/ 19748 h 20273"/>
                <a:gd name="connsiteX0-11887" fmla="*/ 19287 w 21594"/>
                <a:gd name="connsiteY0-11888" fmla="*/ 1 h 20273"/>
                <a:gd name="connsiteX1-11889" fmla="*/ 17035 w 21594"/>
                <a:gd name="connsiteY1-11890" fmla="*/ 6041 h 20273"/>
                <a:gd name="connsiteX2-11891" fmla="*/ 17039 w 21594"/>
                <a:gd name="connsiteY2-11892" fmla="*/ 9457 h 20273"/>
                <a:gd name="connsiteX3-11893" fmla="*/ 17132 w 21594"/>
                <a:gd name="connsiteY3-11894" fmla="*/ 9748 h 20273"/>
                <a:gd name="connsiteX4-11895" fmla="*/ 17232 w 21594"/>
                <a:gd name="connsiteY4-11896" fmla="*/ 9457 h 20273"/>
                <a:gd name="connsiteX5-11897" fmla="*/ 17227 w 21594"/>
                <a:gd name="connsiteY5-11898" fmla="*/ 6040 h 20273"/>
                <a:gd name="connsiteX6-11899" fmla="*/ 19269 w 21594"/>
                <a:gd name="connsiteY6-11900" fmla="*/ 536 h 20273"/>
                <a:gd name="connsiteX7-11901" fmla="*/ 21267 w 21594"/>
                <a:gd name="connsiteY7-11902" fmla="*/ 6042 h 20273"/>
                <a:gd name="connsiteX8-11903" fmla="*/ 21271 w 21594"/>
                <a:gd name="connsiteY8-11904" fmla="*/ 13317 h 20273"/>
                <a:gd name="connsiteX9-11905" fmla="*/ 21176 w 21594"/>
                <a:gd name="connsiteY9-11906" fmla="*/ 13317 h 20273"/>
                <a:gd name="connsiteX10-11907" fmla="*/ 21139 w 21594"/>
                <a:gd name="connsiteY10-11908" fmla="*/ 13380 h 20273"/>
                <a:gd name="connsiteX11-11909" fmla="*/ 21135 w 21594"/>
                <a:gd name="connsiteY11-11910" fmla="*/ 13523 h 20273"/>
                <a:gd name="connsiteX12-11911" fmla="*/ 21323 w 21594"/>
                <a:gd name="connsiteY12-11912" fmla="*/ 14703 h 20273"/>
                <a:gd name="connsiteX13-11913" fmla="*/ 21363 w 21594"/>
                <a:gd name="connsiteY13-11914" fmla="*/ 14780 h 20273"/>
                <a:gd name="connsiteX14-11915" fmla="*/ 21403 w 21594"/>
                <a:gd name="connsiteY14-11916" fmla="*/ 14703 h 20273"/>
                <a:gd name="connsiteX15-11917" fmla="*/ 21592 w 21594"/>
                <a:gd name="connsiteY15-11918" fmla="*/ 13519 h 20273"/>
                <a:gd name="connsiteX16-11919" fmla="*/ 21585 w 21594"/>
                <a:gd name="connsiteY16-11920" fmla="*/ 13377 h 20273"/>
                <a:gd name="connsiteX17-11921" fmla="*/ 21546 w 21594"/>
                <a:gd name="connsiteY17-11922" fmla="*/ 13316 h 20273"/>
                <a:gd name="connsiteX18-11923" fmla="*/ 21454 w 21594"/>
                <a:gd name="connsiteY18-11924" fmla="*/ 13316 h 20273"/>
                <a:gd name="connsiteX19-11925" fmla="*/ 21456 w 21594"/>
                <a:gd name="connsiteY19-11926" fmla="*/ 6046 h 20273"/>
                <a:gd name="connsiteX20-11927" fmla="*/ 19287 w 21594"/>
                <a:gd name="connsiteY20-11928" fmla="*/ 1 h 20273"/>
                <a:gd name="connsiteX21-11929" fmla="*/ 2387 w 21594"/>
                <a:gd name="connsiteY21-11930" fmla="*/ 8 h 20273"/>
                <a:gd name="connsiteX22-11931" fmla="*/ 135 w 21594"/>
                <a:gd name="connsiteY22-11932" fmla="*/ 6048 h 20273"/>
                <a:gd name="connsiteX23-11933" fmla="*/ 139 w 21594"/>
                <a:gd name="connsiteY23-11934" fmla="*/ 12147 h 20273"/>
                <a:gd name="connsiteX24-11935" fmla="*/ 246 w 21594"/>
                <a:gd name="connsiteY24-11936" fmla="*/ 12419 h 20273"/>
                <a:gd name="connsiteX25-11937" fmla="*/ 326 w 21594"/>
                <a:gd name="connsiteY25-11938" fmla="*/ 12147 h 20273"/>
                <a:gd name="connsiteX26-11939" fmla="*/ 327 w 21594"/>
                <a:gd name="connsiteY26-11940" fmla="*/ 6047 h 20273"/>
                <a:gd name="connsiteX27-11941" fmla="*/ 2368 w 21594"/>
                <a:gd name="connsiteY27-11942" fmla="*/ 543 h 20273"/>
                <a:gd name="connsiteX28-11943" fmla="*/ 4366 w 21594"/>
                <a:gd name="connsiteY28-11944" fmla="*/ 6049 h 20273"/>
                <a:gd name="connsiteX29-11945" fmla="*/ 4365 w 21594"/>
                <a:gd name="connsiteY29-11946" fmla="*/ 9349 h 20273"/>
                <a:gd name="connsiteX30-11947" fmla="*/ 4277 w 21594"/>
                <a:gd name="connsiteY30-11948" fmla="*/ 9349 h 20273"/>
                <a:gd name="connsiteX31-11949" fmla="*/ 4240 w 21594"/>
                <a:gd name="connsiteY31-11950" fmla="*/ 9412 h 20273"/>
                <a:gd name="connsiteX32-11951" fmla="*/ 4236 w 21594"/>
                <a:gd name="connsiteY32-11952" fmla="*/ 9555 h 20273"/>
                <a:gd name="connsiteX33-11953" fmla="*/ 4424 w 21594"/>
                <a:gd name="connsiteY33-11954" fmla="*/ 10735 h 20273"/>
                <a:gd name="connsiteX34-11955" fmla="*/ 4463 w 21594"/>
                <a:gd name="connsiteY34-11956" fmla="*/ 10812 h 20273"/>
                <a:gd name="connsiteX35-11957" fmla="*/ 4504 w 21594"/>
                <a:gd name="connsiteY35-11958" fmla="*/ 10735 h 20273"/>
                <a:gd name="connsiteX36-11959" fmla="*/ 4692 w 21594"/>
                <a:gd name="connsiteY36-11960" fmla="*/ 9551 h 20273"/>
                <a:gd name="connsiteX37-11961" fmla="*/ 4686 w 21594"/>
                <a:gd name="connsiteY37-11962" fmla="*/ 9409 h 20273"/>
                <a:gd name="connsiteX38-11963" fmla="*/ 4647 w 21594"/>
                <a:gd name="connsiteY38-11964" fmla="*/ 9348 h 20273"/>
                <a:gd name="connsiteX39-11965" fmla="*/ 4554 w 21594"/>
                <a:gd name="connsiteY39-11966" fmla="*/ 9348 h 20273"/>
                <a:gd name="connsiteX40-11967" fmla="*/ 4555 w 21594"/>
                <a:gd name="connsiteY40-11968" fmla="*/ 6053 h 20273"/>
                <a:gd name="connsiteX41-11969" fmla="*/ 2387 w 21594"/>
                <a:gd name="connsiteY41-11970" fmla="*/ 8 h 20273"/>
                <a:gd name="connsiteX42-11971" fmla="*/ 4363 w 21594"/>
                <a:gd name="connsiteY42-11972" fmla="*/ 12020 h 20273"/>
                <a:gd name="connsiteX43-11973" fmla="*/ 4551 w 21594"/>
                <a:gd name="connsiteY43-11974" fmla="*/ 15446 h 20273"/>
                <a:gd name="connsiteX44-11975" fmla="*/ 4552 w 21594"/>
                <a:gd name="connsiteY44-11976" fmla="*/ 12020 h 20273"/>
                <a:gd name="connsiteX45-11977" fmla="*/ 4472 w 21594"/>
                <a:gd name="connsiteY45-11978" fmla="*/ 11738 h 20273"/>
                <a:gd name="connsiteX46-11979" fmla="*/ 4363 w 21594"/>
                <a:gd name="connsiteY46-11980" fmla="*/ 12020 h 20273"/>
                <a:gd name="connsiteX47-11981" fmla="*/ 231 w 21594"/>
                <a:gd name="connsiteY47-11982" fmla="*/ 13316 h 20273"/>
                <a:gd name="connsiteX48-11983" fmla="*/ 191 w 21594"/>
                <a:gd name="connsiteY48-11984" fmla="*/ 13393 h 20273"/>
                <a:gd name="connsiteX49-11985" fmla="*/ 2 w 21594"/>
                <a:gd name="connsiteY49-11986" fmla="*/ 14577 h 20273"/>
                <a:gd name="connsiteX50-11987" fmla="*/ 9 w 21594"/>
                <a:gd name="connsiteY50-11988" fmla="*/ 14720 h 20273"/>
                <a:gd name="connsiteX51-11989" fmla="*/ 48 w 21594"/>
                <a:gd name="connsiteY51-11990" fmla="*/ 14780 h 20273"/>
                <a:gd name="connsiteX52-11991" fmla="*/ 137 w 21594"/>
                <a:gd name="connsiteY52-11992" fmla="*/ 14780 h 20273"/>
                <a:gd name="connsiteX53-11993" fmla="*/ 137 w 21594"/>
                <a:gd name="connsiteY53-11994" fmla="*/ 17618 h 20273"/>
                <a:gd name="connsiteX54-11995" fmla="*/ 143 w 21594"/>
                <a:gd name="connsiteY54-11996" fmla="*/ 17844 h 20273"/>
                <a:gd name="connsiteX55-11997" fmla="*/ 200 w 21594"/>
                <a:gd name="connsiteY55-11998" fmla="*/ 18000 h 20273"/>
                <a:gd name="connsiteX56-11999" fmla="*/ 232 w 21594"/>
                <a:gd name="connsiteY56-12000" fmla="*/ 18015 h 20273"/>
                <a:gd name="connsiteX57-12001" fmla="*/ 264 w 21594"/>
                <a:gd name="connsiteY57-12002" fmla="*/ 18000 h 20273"/>
                <a:gd name="connsiteX58-12003" fmla="*/ 321 w 21594"/>
                <a:gd name="connsiteY58-12004" fmla="*/ 17844 h 20273"/>
                <a:gd name="connsiteX59-12005" fmla="*/ 327 w 21594"/>
                <a:gd name="connsiteY59-12006" fmla="*/ 17618 h 20273"/>
                <a:gd name="connsiteX60-12007" fmla="*/ 327 w 21594"/>
                <a:gd name="connsiteY60-12008" fmla="*/ 14779 h 20273"/>
                <a:gd name="connsiteX61-12009" fmla="*/ 418 w 21594"/>
                <a:gd name="connsiteY61-12010" fmla="*/ 14779 h 20273"/>
                <a:gd name="connsiteX62-12011" fmla="*/ 455 w 21594"/>
                <a:gd name="connsiteY62-12012" fmla="*/ 14716 h 20273"/>
                <a:gd name="connsiteX63-12013" fmla="*/ 460 w 21594"/>
                <a:gd name="connsiteY63-12014" fmla="*/ 14573 h 20273"/>
                <a:gd name="connsiteX64-12015" fmla="*/ 271 w 21594"/>
                <a:gd name="connsiteY64-12016" fmla="*/ 13393 h 20273"/>
                <a:gd name="connsiteX65-12017" fmla="*/ 231 w 21594"/>
                <a:gd name="connsiteY65-12018" fmla="*/ 13316 h 20273"/>
                <a:gd name="connsiteX66-12019" fmla="*/ 232 w 21594"/>
                <a:gd name="connsiteY66-12020" fmla="*/ 18625 h 20273"/>
                <a:gd name="connsiteX67-12021" fmla="*/ 164 w 21594"/>
                <a:gd name="connsiteY67-12022" fmla="*/ 18703 h 20273"/>
                <a:gd name="connsiteX68-12023" fmla="*/ 164 w 21594"/>
                <a:gd name="connsiteY68-12024" fmla="*/ 19073 h 20273"/>
                <a:gd name="connsiteX69-12025" fmla="*/ 299 w 21594"/>
                <a:gd name="connsiteY69-12026" fmla="*/ 19073 h 20273"/>
                <a:gd name="connsiteX70-12027" fmla="*/ 299 w 21594"/>
                <a:gd name="connsiteY70-12028" fmla="*/ 18703 h 20273"/>
                <a:gd name="connsiteX71-12029" fmla="*/ 232 w 21594"/>
                <a:gd name="connsiteY71-12030" fmla="*/ 18625 h 20273"/>
                <a:gd name="connsiteX72-12031" fmla="*/ 232 w 21594"/>
                <a:gd name="connsiteY72-12032" fmla="*/ 19748 h 20273"/>
                <a:gd name="connsiteX73-12033" fmla="*/ 164 w 21594"/>
                <a:gd name="connsiteY73-12034" fmla="*/ 19826 h 20273"/>
                <a:gd name="connsiteX74-12035" fmla="*/ 164 w 21594"/>
                <a:gd name="connsiteY74-12036" fmla="*/ 20196 h 20273"/>
                <a:gd name="connsiteX75-12037" fmla="*/ 300 w 21594"/>
                <a:gd name="connsiteY75-12038" fmla="*/ 20196 h 20273"/>
                <a:gd name="connsiteX76-12039" fmla="*/ 300 w 21594"/>
                <a:gd name="connsiteY76-12040" fmla="*/ 19826 h 20273"/>
                <a:gd name="connsiteX77-12041" fmla="*/ 232 w 21594"/>
                <a:gd name="connsiteY77-12042" fmla="*/ 19748 h 20273"/>
                <a:gd name="connsiteX0-12043" fmla="*/ 19287 w 21594"/>
                <a:gd name="connsiteY0-12044" fmla="*/ 1 h 20273"/>
                <a:gd name="connsiteX1-12045" fmla="*/ 17035 w 21594"/>
                <a:gd name="connsiteY1-12046" fmla="*/ 6041 h 20273"/>
                <a:gd name="connsiteX2-12047" fmla="*/ 17039 w 21594"/>
                <a:gd name="connsiteY2-12048" fmla="*/ 9457 h 20273"/>
                <a:gd name="connsiteX3-12049" fmla="*/ 17132 w 21594"/>
                <a:gd name="connsiteY3-12050" fmla="*/ 9748 h 20273"/>
                <a:gd name="connsiteX4-12051" fmla="*/ 17232 w 21594"/>
                <a:gd name="connsiteY4-12052" fmla="*/ 9457 h 20273"/>
                <a:gd name="connsiteX5-12053" fmla="*/ 17227 w 21594"/>
                <a:gd name="connsiteY5-12054" fmla="*/ 6040 h 20273"/>
                <a:gd name="connsiteX6-12055" fmla="*/ 19269 w 21594"/>
                <a:gd name="connsiteY6-12056" fmla="*/ 536 h 20273"/>
                <a:gd name="connsiteX7-12057" fmla="*/ 21267 w 21594"/>
                <a:gd name="connsiteY7-12058" fmla="*/ 6042 h 20273"/>
                <a:gd name="connsiteX8-12059" fmla="*/ 21271 w 21594"/>
                <a:gd name="connsiteY8-12060" fmla="*/ 13317 h 20273"/>
                <a:gd name="connsiteX9-12061" fmla="*/ 21176 w 21594"/>
                <a:gd name="connsiteY9-12062" fmla="*/ 13317 h 20273"/>
                <a:gd name="connsiteX10-12063" fmla="*/ 21139 w 21594"/>
                <a:gd name="connsiteY10-12064" fmla="*/ 13380 h 20273"/>
                <a:gd name="connsiteX11-12065" fmla="*/ 21135 w 21594"/>
                <a:gd name="connsiteY11-12066" fmla="*/ 13523 h 20273"/>
                <a:gd name="connsiteX12-12067" fmla="*/ 21323 w 21594"/>
                <a:gd name="connsiteY12-12068" fmla="*/ 14703 h 20273"/>
                <a:gd name="connsiteX13-12069" fmla="*/ 21363 w 21594"/>
                <a:gd name="connsiteY13-12070" fmla="*/ 14780 h 20273"/>
                <a:gd name="connsiteX14-12071" fmla="*/ 21403 w 21594"/>
                <a:gd name="connsiteY14-12072" fmla="*/ 14703 h 20273"/>
                <a:gd name="connsiteX15-12073" fmla="*/ 21592 w 21594"/>
                <a:gd name="connsiteY15-12074" fmla="*/ 13519 h 20273"/>
                <a:gd name="connsiteX16-12075" fmla="*/ 21585 w 21594"/>
                <a:gd name="connsiteY16-12076" fmla="*/ 13377 h 20273"/>
                <a:gd name="connsiteX17-12077" fmla="*/ 21546 w 21594"/>
                <a:gd name="connsiteY17-12078" fmla="*/ 13316 h 20273"/>
                <a:gd name="connsiteX18-12079" fmla="*/ 21454 w 21594"/>
                <a:gd name="connsiteY18-12080" fmla="*/ 13316 h 20273"/>
                <a:gd name="connsiteX19-12081" fmla="*/ 21456 w 21594"/>
                <a:gd name="connsiteY19-12082" fmla="*/ 6046 h 20273"/>
                <a:gd name="connsiteX20-12083" fmla="*/ 19287 w 21594"/>
                <a:gd name="connsiteY20-12084" fmla="*/ 1 h 20273"/>
                <a:gd name="connsiteX21-12085" fmla="*/ 2387 w 21594"/>
                <a:gd name="connsiteY21-12086" fmla="*/ 8 h 20273"/>
                <a:gd name="connsiteX22-12087" fmla="*/ 135 w 21594"/>
                <a:gd name="connsiteY22-12088" fmla="*/ 6048 h 20273"/>
                <a:gd name="connsiteX23-12089" fmla="*/ 139 w 21594"/>
                <a:gd name="connsiteY23-12090" fmla="*/ 12147 h 20273"/>
                <a:gd name="connsiteX24-12091" fmla="*/ 246 w 21594"/>
                <a:gd name="connsiteY24-12092" fmla="*/ 12419 h 20273"/>
                <a:gd name="connsiteX25-12093" fmla="*/ 326 w 21594"/>
                <a:gd name="connsiteY25-12094" fmla="*/ 12147 h 20273"/>
                <a:gd name="connsiteX26-12095" fmla="*/ 327 w 21594"/>
                <a:gd name="connsiteY26-12096" fmla="*/ 6047 h 20273"/>
                <a:gd name="connsiteX27-12097" fmla="*/ 2368 w 21594"/>
                <a:gd name="connsiteY27-12098" fmla="*/ 543 h 20273"/>
                <a:gd name="connsiteX28-12099" fmla="*/ 4366 w 21594"/>
                <a:gd name="connsiteY28-12100" fmla="*/ 6049 h 20273"/>
                <a:gd name="connsiteX29-12101" fmla="*/ 4365 w 21594"/>
                <a:gd name="connsiteY29-12102" fmla="*/ 9349 h 20273"/>
                <a:gd name="connsiteX30-12103" fmla="*/ 4277 w 21594"/>
                <a:gd name="connsiteY30-12104" fmla="*/ 9349 h 20273"/>
                <a:gd name="connsiteX31-12105" fmla="*/ 4240 w 21594"/>
                <a:gd name="connsiteY31-12106" fmla="*/ 9412 h 20273"/>
                <a:gd name="connsiteX32-12107" fmla="*/ 4236 w 21594"/>
                <a:gd name="connsiteY32-12108" fmla="*/ 9555 h 20273"/>
                <a:gd name="connsiteX33-12109" fmla="*/ 4424 w 21594"/>
                <a:gd name="connsiteY33-12110" fmla="*/ 10735 h 20273"/>
                <a:gd name="connsiteX34-12111" fmla="*/ 4463 w 21594"/>
                <a:gd name="connsiteY34-12112" fmla="*/ 10812 h 20273"/>
                <a:gd name="connsiteX35-12113" fmla="*/ 4504 w 21594"/>
                <a:gd name="connsiteY35-12114" fmla="*/ 10735 h 20273"/>
                <a:gd name="connsiteX36-12115" fmla="*/ 4692 w 21594"/>
                <a:gd name="connsiteY36-12116" fmla="*/ 9551 h 20273"/>
                <a:gd name="connsiteX37-12117" fmla="*/ 4686 w 21594"/>
                <a:gd name="connsiteY37-12118" fmla="*/ 9409 h 20273"/>
                <a:gd name="connsiteX38-12119" fmla="*/ 4647 w 21594"/>
                <a:gd name="connsiteY38-12120" fmla="*/ 9348 h 20273"/>
                <a:gd name="connsiteX39-12121" fmla="*/ 4554 w 21594"/>
                <a:gd name="connsiteY39-12122" fmla="*/ 9348 h 20273"/>
                <a:gd name="connsiteX40-12123" fmla="*/ 4555 w 21594"/>
                <a:gd name="connsiteY40-12124" fmla="*/ 6053 h 20273"/>
                <a:gd name="connsiteX41-12125" fmla="*/ 2387 w 21594"/>
                <a:gd name="connsiteY41-12126" fmla="*/ 8 h 20273"/>
                <a:gd name="connsiteX42-12127" fmla="*/ 4363 w 21594"/>
                <a:gd name="connsiteY42-12128" fmla="*/ 12020 h 20273"/>
                <a:gd name="connsiteX43-12129" fmla="*/ 4552 w 21594"/>
                <a:gd name="connsiteY43-12130" fmla="*/ 12020 h 20273"/>
                <a:gd name="connsiteX44-12131" fmla="*/ 4472 w 21594"/>
                <a:gd name="connsiteY44-12132" fmla="*/ 11738 h 20273"/>
                <a:gd name="connsiteX45-12133" fmla="*/ 4363 w 21594"/>
                <a:gd name="connsiteY45-12134" fmla="*/ 12020 h 20273"/>
                <a:gd name="connsiteX46-12135" fmla="*/ 231 w 21594"/>
                <a:gd name="connsiteY46-12136" fmla="*/ 13316 h 20273"/>
                <a:gd name="connsiteX47-12137" fmla="*/ 191 w 21594"/>
                <a:gd name="connsiteY47-12138" fmla="*/ 13393 h 20273"/>
                <a:gd name="connsiteX48-12139" fmla="*/ 2 w 21594"/>
                <a:gd name="connsiteY48-12140" fmla="*/ 14577 h 20273"/>
                <a:gd name="connsiteX49-12141" fmla="*/ 9 w 21594"/>
                <a:gd name="connsiteY49-12142" fmla="*/ 14720 h 20273"/>
                <a:gd name="connsiteX50-12143" fmla="*/ 48 w 21594"/>
                <a:gd name="connsiteY50-12144" fmla="*/ 14780 h 20273"/>
                <a:gd name="connsiteX51-12145" fmla="*/ 137 w 21594"/>
                <a:gd name="connsiteY51-12146" fmla="*/ 14780 h 20273"/>
                <a:gd name="connsiteX52-12147" fmla="*/ 137 w 21594"/>
                <a:gd name="connsiteY52-12148" fmla="*/ 17618 h 20273"/>
                <a:gd name="connsiteX53-12149" fmla="*/ 143 w 21594"/>
                <a:gd name="connsiteY53-12150" fmla="*/ 17844 h 20273"/>
                <a:gd name="connsiteX54-12151" fmla="*/ 200 w 21594"/>
                <a:gd name="connsiteY54-12152" fmla="*/ 18000 h 20273"/>
                <a:gd name="connsiteX55-12153" fmla="*/ 232 w 21594"/>
                <a:gd name="connsiteY55-12154" fmla="*/ 18015 h 20273"/>
                <a:gd name="connsiteX56-12155" fmla="*/ 264 w 21594"/>
                <a:gd name="connsiteY56-12156" fmla="*/ 18000 h 20273"/>
                <a:gd name="connsiteX57-12157" fmla="*/ 321 w 21594"/>
                <a:gd name="connsiteY57-12158" fmla="*/ 17844 h 20273"/>
                <a:gd name="connsiteX58-12159" fmla="*/ 327 w 21594"/>
                <a:gd name="connsiteY58-12160" fmla="*/ 17618 h 20273"/>
                <a:gd name="connsiteX59-12161" fmla="*/ 327 w 21594"/>
                <a:gd name="connsiteY59-12162" fmla="*/ 14779 h 20273"/>
                <a:gd name="connsiteX60-12163" fmla="*/ 418 w 21594"/>
                <a:gd name="connsiteY60-12164" fmla="*/ 14779 h 20273"/>
                <a:gd name="connsiteX61-12165" fmla="*/ 455 w 21594"/>
                <a:gd name="connsiteY61-12166" fmla="*/ 14716 h 20273"/>
                <a:gd name="connsiteX62-12167" fmla="*/ 460 w 21594"/>
                <a:gd name="connsiteY62-12168" fmla="*/ 14573 h 20273"/>
                <a:gd name="connsiteX63-12169" fmla="*/ 271 w 21594"/>
                <a:gd name="connsiteY63-12170" fmla="*/ 13393 h 20273"/>
                <a:gd name="connsiteX64-12171" fmla="*/ 231 w 21594"/>
                <a:gd name="connsiteY64-12172" fmla="*/ 13316 h 20273"/>
                <a:gd name="connsiteX65-12173" fmla="*/ 232 w 21594"/>
                <a:gd name="connsiteY65-12174" fmla="*/ 18625 h 20273"/>
                <a:gd name="connsiteX66-12175" fmla="*/ 164 w 21594"/>
                <a:gd name="connsiteY66-12176" fmla="*/ 18703 h 20273"/>
                <a:gd name="connsiteX67-12177" fmla="*/ 164 w 21594"/>
                <a:gd name="connsiteY67-12178" fmla="*/ 19073 h 20273"/>
                <a:gd name="connsiteX68-12179" fmla="*/ 299 w 21594"/>
                <a:gd name="connsiteY68-12180" fmla="*/ 19073 h 20273"/>
                <a:gd name="connsiteX69-12181" fmla="*/ 299 w 21594"/>
                <a:gd name="connsiteY69-12182" fmla="*/ 18703 h 20273"/>
                <a:gd name="connsiteX70-12183" fmla="*/ 232 w 21594"/>
                <a:gd name="connsiteY70-12184" fmla="*/ 18625 h 20273"/>
                <a:gd name="connsiteX71-12185" fmla="*/ 232 w 21594"/>
                <a:gd name="connsiteY71-12186" fmla="*/ 19748 h 20273"/>
                <a:gd name="connsiteX72-12187" fmla="*/ 164 w 21594"/>
                <a:gd name="connsiteY72-12188" fmla="*/ 19826 h 20273"/>
                <a:gd name="connsiteX73-12189" fmla="*/ 164 w 21594"/>
                <a:gd name="connsiteY73-12190" fmla="*/ 20196 h 20273"/>
                <a:gd name="connsiteX74-12191" fmla="*/ 300 w 21594"/>
                <a:gd name="connsiteY74-12192" fmla="*/ 20196 h 20273"/>
                <a:gd name="connsiteX75-12193" fmla="*/ 300 w 21594"/>
                <a:gd name="connsiteY75-12194" fmla="*/ 19826 h 20273"/>
                <a:gd name="connsiteX76-12195" fmla="*/ 232 w 21594"/>
                <a:gd name="connsiteY76-12196" fmla="*/ 19748 h 20273"/>
                <a:gd name="connsiteX0-12197" fmla="*/ 19287 w 21594"/>
                <a:gd name="connsiteY0-12198" fmla="*/ 1 h 20273"/>
                <a:gd name="connsiteX1-12199" fmla="*/ 17035 w 21594"/>
                <a:gd name="connsiteY1-12200" fmla="*/ 6041 h 20273"/>
                <a:gd name="connsiteX2-12201" fmla="*/ 17039 w 21594"/>
                <a:gd name="connsiteY2-12202" fmla="*/ 9457 h 20273"/>
                <a:gd name="connsiteX3-12203" fmla="*/ 17132 w 21594"/>
                <a:gd name="connsiteY3-12204" fmla="*/ 9748 h 20273"/>
                <a:gd name="connsiteX4-12205" fmla="*/ 17232 w 21594"/>
                <a:gd name="connsiteY4-12206" fmla="*/ 9457 h 20273"/>
                <a:gd name="connsiteX5-12207" fmla="*/ 17227 w 21594"/>
                <a:gd name="connsiteY5-12208" fmla="*/ 6040 h 20273"/>
                <a:gd name="connsiteX6-12209" fmla="*/ 19269 w 21594"/>
                <a:gd name="connsiteY6-12210" fmla="*/ 536 h 20273"/>
                <a:gd name="connsiteX7-12211" fmla="*/ 21267 w 21594"/>
                <a:gd name="connsiteY7-12212" fmla="*/ 6042 h 20273"/>
                <a:gd name="connsiteX8-12213" fmla="*/ 21271 w 21594"/>
                <a:gd name="connsiteY8-12214" fmla="*/ 13317 h 20273"/>
                <a:gd name="connsiteX9-12215" fmla="*/ 21176 w 21594"/>
                <a:gd name="connsiteY9-12216" fmla="*/ 13317 h 20273"/>
                <a:gd name="connsiteX10-12217" fmla="*/ 21139 w 21594"/>
                <a:gd name="connsiteY10-12218" fmla="*/ 13380 h 20273"/>
                <a:gd name="connsiteX11-12219" fmla="*/ 21135 w 21594"/>
                <a:gd name="connsiteY11-12220" fmla="*/ 13523 h 20273"/>
                <a:gd name="connsiteX12-12221" fmla="*/ 21323 w 21594"/>
                <a:gd name="connsiteY12-12222" fmla="*/ 14703 h 20273"/>
                <a:gd name="connsiteX13-12223" fmla="*/ 21363 w 21594"/>
                <a:gd name="connsiteY13-12224" fmla="*/ 14780 h 20273"/>
                <a:gd name="connsiteX14-12225" fmla="*/ 21403 w 21594"/>
                <a:gd name="connsiteY14-12226" fmla="*/ 14703 h 20273"/>
                <a:gd name="connsiteX15-12227" fmla="*/ 21592 w 21594"/>
                <a:gd name="connsiteY15-12228" fmla="*/ 13519 h 20273"/>
                <a:gd name="connsiteX16-12229" fmla="*/ 21585 w 21594"/>
                <a:gd name="connsiteY16-12230" fmla="*/ 13377 h 20273"/>
                <a:gd name="connsiteX17-12231" fmla="*/ 21546 w 21594"/>
                <a:gd name="connsiteY17-12232" fmla="*/ 13316 h 20273"/>
                <a:gd name="connsiteX18-12233" fmla="*/ 21454 w 21594"/>
                <a:gd name="connsiteY18-12234" fmla="*/ 13316 h 20273"/>
                <a:gd name="connsiteX19-12235" fmla="*/ 21456 w 21594"/>
                <a:gd name="connsiteY19-12236" fmla="*/ 6046 h 20273"/>
                <a:gd name="connsiteX20-12237" fmla="*/ 19287 w 21594"/>
                <a:gd name="connsiteY20-12238" fmla="*/ 1 h 20273"/>
                <a:gd name="connsiteX21-12239" fmla="*/ 2387 w 21594"/>
                <a:gd name="connsiteY21-12240" fmla="*/ 8 h 20273"/>
                <a:gd name="connsiteX22-12241" fmla="*/ 135 w 21594"/>
                <a:gd name="connsiteY22-12242" fmla="*/ 6048 h 20273"/>
                <a:gd name="connsiteX23-12243" fmla="*/ 139 w 21594"/>
                <a:gd name="connsiteY23-12244" fmla="*/ 12147 h 20273"/>
                <a:gd name="connsiteX24-12245" fmla="*/ 246 w 21594"/>
                <a:gd name="connsiteY24-12246" fmla="*/ 12419 h 20273"/>
                <a:gd name="connsiteX25-12247" fmla="*/ 326 w 21594"/>
                <a:gd name="connsiteY25-12248" fmla="*/ 12147 h 20273"/>
                <a:gd name="connsiteX26-12249" fmla="*/ 327 w 21594"/>
                <a:gd name="connsiteY26-12250" fmla="*/ 6047 h 20273"/>
                <a:gd name="connsiteX27-12251" fmla="*/ 2368 w 21594"/>
                <a:gd name="connsiteY27-12252" fmla="*/ 543 h 20273"/>
                <a:gd name="connsiteX28-12253" fmla="*/ 4366 w 21594"/>
                <a:gd name="connsiteY28-12254" fmla="*/ 6049 h 20273"/>
                <a:gd name="connsiteX29-12255" fmla="*/ 4365 w 21594"/>
                <a:gd name="connsiteY29-12256" fmla="*/ 9349 h 20273"/>
                <a:gd name="connsiteX30-12257" fmla="*/ 4277 w 21594"/>
                <a:gd name="connsiteY30-12258" fmla="*/ 9349 h 20273"/>
                <a:gd name="connsiteX31-12259" fmla="*/ 4240 w 21594"/>
                <a:gd name="connsiteY31-12260" fmla="*/ 9412 h 20273"/>
                <a:gd name="connsiteX32-12261" fmla="*/ 4236 w 21594"/>
                <a:gd name="connsiteY32-12262" fmla="*/ 9555 h 20273"/>
                <a:gd name="connsiteX33-12263" fmla="*/ 4424 w 21594"/>
                <a:gd name="connsiteY33-12264" fmla="*/ 10735 h 20273"/>
                <a:gd name="connsiteX34-12265" fmla="*/ 4463 w 21594"/>
                <a:gd name="connsiteY34-12266" fmla="*/ 10812 h 20273"/>
                <a:gd name="connsiteX35-12267" fmla="*/ 4504 w 21594"/>
                <a:gd name="connsiteY35-12268" fmla="*/ 10735 h 20273"/>
                <a:gd name="connsiteX36-12269" fmla="*/ 4692 w 21594"/>
                <a:gd name="connsiteY36-12270" fmla="*/ 9551 h 20273"/>
                <a:gd name="connsiteX37-12271" fmla="*/ 4686 w 21594"/>
                <a:gd name="connsiteY37-12272" fmla="*/ 9409 h 20273"/>
                <a:gd name="connsiteX38-12273" fmla="*/ 4647 w 21594"/>
                <a:gd name="connsiteY38-12274" fmla="*/ 9348 h 20273"/>
                <a:gd name="connsiteX39-12275" fmla="*/ 4554 w 21594"/>
                <a:gd name="connsiteY39-12276" fmla="*/ 9348 h 20273"/>
                <a:gd name="connsiteX40-12277" fmla="*/ 4555 w 21594"/>
                <a:gd name="connsiteY40-12278" fmla="*/ 6053 h 20273"/>
                <a:gd name="connsiteX41-12279" fmla="*/ 2387 w 21594"/>
                <a:gd name="connsiteY41-12280" fmla="*/ 8 h 20273"/>
                <a:gd name="connsiteX42-12281" fmla="*/ 4363 w 21594"/>
                <a:gd name="connsiteY42-12282" fmla="*/ 12020 h 20273"/>
                <a:gd name="connsiteX43-12283" fmla="*/ 4552 w 21594"/>
                <a:gd name="connsiteY43-12284" fmla="*/ 12020 h 20273"/>
                <a:gd name="connsiteX44-12285" fmla="*/ 4363 w 21594"/>
                <a:gd name="connsiteY44-12286" fmla="*/ 12020 h 20273"/>
                <a:gd name="connsiteX45-12287" fmla="*/ 231 w 21594"/>
                <a:gd name="connsiteY45-12288" fmla="*/ 13316 h 20273"/>
                <a:gd name="connsiteX46-12289" fmla="*/ 191 w 21594"/>
                <a:gd name="connsiteY46-12290" fmla="*/ 13393 h 20273"/>
                <a:gd name="connsiteX47-12291" fmla="*/ 2 w 21594"/>
                <a:gd name="connsiteY47-12292" fmla="*/ 14577 h 20273"/>
                <a:gd name="connsiteX48-12293" fmla="*/ 9 w 21594"/>
                <a:gd name="connsiteY48-12294" fmla="*/ 14720 h 20273"/>
                <a:gd name="connsiteX49-12295" fmla="*/ 48 w 21594"/>
                <a:gd name="connsiteY49-12296" fmla="*/ 14780 h 20273"/>
                <a:gd name="connsiteX50-12297" fmla="*/ 137 w 21594"/>
                <a:gd name="connsiteY50-12298" fmla="*/ 14780 h 20273"/>
                <a:gd name="connsiteX51-12299" fmla="*/ 137 w 21594"/>
                <a:gd name="connsiteY51-12300" fmla="*/ 17618 h 20273"/>
                <a:gd name="connsiteX52-12301" fmla="*/ 143 w 21594"/>
                <a:gd name="connsiteY52-12302" fmla="*/ 17844 h 20273"/>
                <a:gd name="connsiteX53-12303" fmla="*/ 200 w 21594"/>
                <a:gd name="connsiteY53-12304" fmla="*/ 18000 h 20273"/>
                <a:gd name="connsiteX54-12305" fmla="*/ 232 w 21594"/>
                <a:gd name="connsiteY54-12306" fmla="*/ 18015 h 20273"/>
                <a:gd name="connsiteX55-12307" fmla="*/ 264 w 21594"/>
                <a:gd name="connsiteY55-12308" fmla="*/ 18000 h 20273"/>
                <a:gd name="connsiteX56-12309" fmla="*/ 321 w 21594"/>
                <a:gd name="connsiteY56-12310" fmla="*/ 17844 h 20273"/>
                <a:gd name="connsiteX57-12311" fmla="*/ 327 w 21594"/>
                <a:gd name="connsiteY57-12312" fmla="*/ 17618 h 20273"/>
                <a:gd name="connsiteX58-12313" fmla="*/ 327 w 21594"/>
                <a:gd name="connsiteY58-12314" fmla="*/ 14779 h 20273"/>
                <a:gd name="connsiteX59-12315" fmla="*/ 418 w 21594"/>
                <a:gd name="connsiteY59-12316" fmla="*/ 14779 h 20273"/>
                <a:gd name="connsiteX60-12317" fmla="*/ 455 w 21594"/>
                <a:gd name="connsiteY60-12318" fmla="*/ 14716 h 20273"/>
                <a:gd name="connsiteX61-12319" fmla="*/ 460 w 21594"/>
                <a:gd name="connsiteY61-12320" fmla="*/ 14573 h 20273"/>
                <a:gd name="connsiteX62-12321" fmla="*/ 271 w 21594"/>
                <a:gd name="connsiteY62-12322" fmla="*/ 13393 h 20273"/>
                <a:gd name="connsiteX63-12323" fmla="*/ 231 w 21594"/>
                <a:gd name="connsiteY63-12324" fmla="*/ 13316 h 20273"/>
                <a:gd name="connsiteX64-12325" fmla="*/ 232 w 21594"/>
                <a:gd name="connsiteY64-12326" fmla="*/ 18625 h 20273"/>
                <a:gd name="connsiteX65-12327" fmla="*/ 164 w 21594"/>
                <a:gd name="connsiteY65-12328" fmla="*/ 18703 h 20273"/>
                <a:gd name="connsiteX66-12329" fmla="*/ 164 w 21594"/>
                <a:gd name="connsiteY66-12330" fmla="*/ 19073 h 20273"/>
                <a:gd name="connsiteX67-12331" fmla="*/ 299 w 21594"/>
                <a:gd name="connsiteY67-12332" fmla="*/ 19073 h 20273"/>
                <a:gd name="connsiteX68-12333" fmla="*/ 299 w 21594"/>
                <a:gd name="connsiteY68-12334" fmla="*/ 18703 h 20273"/>
                <a:gd name="connsiteX69-12335" fmla="*/ 232 w 21594"/>
                <a:gd name="connsiteY69-12336" fmla="*/ 18625 h 20273"/>
                <a:gd name="connsiteX70-12337" fmla="*/ 232 w 21594"/>
                <a:gd name="connsiteY70-12338" fmla="*/ 19748 h 20273"/>
                <a:gd name="connsiteX71-12339" fmla="*/ 164 w 21594"/>
                <a:gd name="connsiteY71-12340" fmla="*/ 19826 h 20273"/>
                <a:gd name="connsiteX72-12341" fmla="*/ 164 w 21594"/>
                <a:gd name="connsiteY72-12342" fmla="*/ 20196 h 20273"/>
                <a:gd name="connsiteX73-12343" fmla="*/ 300 w 21594"/>
                <a:gd name="connsiteY73-12344" fmla="*/ 20196 h 20273"/>
                <a:gd name="connsiteX74-12345" fmla="*/ 300 w 21594"/>
                <a:gd name="connsiteY74-12346" fmla="*/ 19826 h 20273"/>
                <a:gd name="connsiteX75-12347" fmla="*/ 232 w 21594"/>
                <a:gd name="connsiteY75-12348" fmla="*/ 19748 h 20273"/>
                <a:gd name="connsiteX0-12349" fmla="*/ 19287 w 21594"/>
                <a:gd name="connsiteY0-12350" fmla="*/ 1 h 20273"/>
                <a:gd name="connsiteX1-12351" fmla="*/ 17035 w 21594"/>
                <a:gd name="connsiteY1-12352" fmla="*/ 6041 h 20273"/>
                <a:gd name="connsiteX2-12353" fmla="*/ 17039 w 21594"/>
                <a:gd name="connsiteY2-12354" fmla="*/ 9457 h 20273"/>
                <a:gd name="connsiteX3-12355" fmla="*/ 17132 w 21594"/>
                <a:gd name="connsiteY3-12356" fmla="*/ 9748 h 20273"/>
                <a:gd name="connsiteX4-12357" fmla="*/ 17232 w 21594"/>
                <a:gd name="connsiteY4-12358" fmla="*/ 9457 h 20273"/>
                <a:gd name="connsiteX5-12359" fmla="*/ 17227 w 21594"/>
                <a:gd name="connsiteY5-12360" fmla="*/ 6040 h 20273"/>
                <a:gd name="connsiteX6-12361" fmla="*/ 19269 w 21594"/>
                <a:gd name="connsiteY6-12362" fmla="*/ 536 h 20273"/>
                <a:gd name="connsiteX7-12363" fmla="*/ 21267 w 21594"/>
                <a:gd name="connsiteY7-12364" fmla="*/ 6042 h 20273"/>
                <a:gd name="connsiteX8-12365" fmla="*/ 21271 w 21594"/>
                <a:gd name="connsiteY8-12366" fmla="*/ 13317 h 20273"/>
                <a:gd name="connsiteX9-12367" fmla="*/ 21176 w 21594"/>
                <a:gd name="connsiteY9-12368" fmla="*/ 13317 h 20273"/>
                <a:gd name="connsiteX10-12369" fmla="*/ 21139 w 21594"/>
                <a:gd name="connsiteY10-12370" fmla="*/ 13380 h 20273"/>
                <a:gd name="connsiteX11-12371" fmla="*/ 21135 w 21594"/>
                <a:gd name="connsiteY11-12372" fmla="*/ 13523 h 20273"/>
                <a:gd name="connsiteX12-12373" fmla="*/ 21323 w 21594"/>
                <a:gd name="connsiteY12-12374" fmla="*/ 14703 h 20273"/>
                <a:gd name="connsiteX13-12375" fmla="*/ 21363 w 21594"/>
                <a:gd name="connsiteY13-12376" fmla="*/ 14780 h 20273"/>
                <a:gd name="connsiteX14-12377" fmla="*/ 21403 w 21594"/>
                <a:gd name="connsiteY14-12378" fmla="*/ 14703 h 20273"/>
                <a:gd name="connsiteX15-12379" fmla="*/ 21592 w 21594"/>
                <a:gd name="connsiteY15-12380" fmla="*/ 13519 h 20273"/>
                <a:gd name="connsiteX16-12381" fmla="*/ 21585 w 21594"/>
                <a:gd name="connsiteY16-12382" fmla="*/ 13377 h 20273"/>
                <a:gd name="connsiteX17-12383" fmla="*/ 21546 w 21594"/>
                <a:gd name="connsiteY17-12384" fmla="*/ 13316 h 20273"/>
                <a:gd name="connsiteX18-12385" fmla="*/ 21454 w 21594"/>
                <a:gd name="connsiteY18-12386" fmla="*/ 13316 h 20273"/>
                <a:gd name="connsiteX19-12387" fmla="*/ 21456 w 21594"/>
                <a:gd name="connsiteY19-12388" fmla="*/ 6046 h 20273"/>
                <a:gd name="connsiteX20-12389" fmla="*/ 19287 w 21594"/>
                <a:gd name="connsiteY20-12390" fmla="*/ 1 h 20273"/>
                <a:gd name="connsiteX21-12391" fmla="*/ 2387 w 21594"/>
                <a:gd name="connsiteY21-12392" fmla="*/ 8 h 20273"/>
                <a:gd name="connsiteX22-12393" fmla="*/ 135 w 21594"/>
                <a:gd name="connsiteY22-12394" fmla="*/ 6048 h 20273"/>
                <a:gd name="connsiteX23-12395" fmla="*/ 139 w 21594"/>
                <a:gd name="connsiteY23-12396" fmla="*/ 12147 h 20273"/>
                <a:gd name="connsiteX24-12397" fmla="*/ 246 w 21594"/>
                <a:gd name="connsiteY24-12398" fmla="*/ 12419 h 20273"/>
                <a:gd name="connsiteX25-12399" fmla="*/ 326 w 21594"/>
                <a:gd name="connsiteY25-12400" fmla="*/ 12147 h 20273"/>
                <a:gd name="connsiteX26-12401" fmla="*/ 327 w 21594"/>
                <a:gd name="connsiteY26-12402" fmla="*/ 6047 h 20273"/>
                <a:gd name="connsiteX27-12403" fmla="*/ 2368 w 21594"/>
                <a:gd name="connsiteY27-12404" fmla="*/ 543 h 20273"/>
                <a:gd name="connsiteX28-12405" fmla="*/ 4366 w 21594"/>
                <a:gd name="connsiteY28-12406" fmla="*/ 6049 h 20273"/>
                <a:gd name="connsiteX29-12407" fmla="*/ 4365 w 21594"/>
                <a:gd name="connsiteY29-12408" fmla="*/ 9349 h 20273"/>
                <a:gd name="connsiteX30-12409" fmla="*/ 4277 w 21594"/>
                <a:gd name="connsiteY30-12410" fmla="*/ 9349 h 20273"/>
                <a:gd name="connsiteX31-12411" fmla="*/ 4240 w 21594"/>
                <a:gd name="connsiteY31-12412" fmla="*/ 9412 h 20273"/>
                <a:gd name="connsiteX32-12413" fmla="*/ 4236 w 21594"/>
                <a:gd name="connsiteY32-12414" fmla="*/ 9555 h 20273"/>
                <a:gd name="connsiteX33-12415" fmla="*/ 4424 w 21594"/>
                <a:gd name="connsiteY33-12416" fmla="*/ 10735 h 20273"/>
                <a:gd name="connsiteX34-12417" fmla="*/ 4463 w 21594"/>
                <a:gd name="connsiteY34-12418" fmla="*/ 10812 h 20273"/>
                <a:gd name="connsiteX35-12419" fmla="*/ 4504 w 21594"/>
                <a:gd name="connsiteY35-12420" fmla="*/ 10735 h 20273"/>
                <a:gd name="connsiteX36-12421" fmla="*/ 4692 w 21594"/>
                <a:gd name="connsiteY36-12422" fmla="*/ 9551 h 20273"/>
                <a:gd name="connsiteX37-12423" fmla="*/ 4686 w 21594"/>
                <a:gd name="connsiteY37-12424" fmla="*/ 9409 h 20273"/>
                <a:gd name="connsiteX38-12425" fmla="*/ 4647 w 21594"/>
                <a:gd name="connsiteY38-12426" fmla="*/ 9348 h 20273"/>
                <a:gd name="connsiteX39-12427" fmla="*/ 4554 w 21594"/>
                <a:gd name="connsiteY39-12428" fmla="*/ 9348 h 20273"/>
                <a:gd name="connsiteX40-12429" fmla="*/ 4555 w 21594"/>
                <a:gd name="connsiteY40-12430" fmla="*/ 6053 h 20273"/>
                <a:gd name="connsiteX41-12431" fmla="*/ 2387 w 21594"/>
                <a:gd name="connsiteY41-12432" fmla="*/ 8 h 20273"/>
                <a:gd name="connsiteX42-12433" fmla="*/ 231 w 21594"/>
                <a:gd name="connsiteY42-12434" fmla="*/ 13316 h 20273"/>
                <a:gd name="connsiteX43-12435" fmla="*/ 191 w 21594"/>
                <a:gd name="connsiteY43-12436" fmla="*/ 13393 h 20273"/>
                <a:gd name="connsiteX44-12437" fmla="*/ 2 w 21594"/>
                <a:gd name="connsiteY44-12438" fmla="*/ 14577 h 20273"/>
                <a:gd name="connsiteX45-12439" fmla="*/ 9 w 21594"/>
                <a:gd name="connsiteY45-12440" fmla="*/ 14720 h 20273"/>
                <a:gd name="connsiteX46-12441" fmla="*/ 48 w 21594"/>
                <a:gd name="connsiteY46-12442" fmla="*/ 14780 h 20273"/>
                <a:gd name="connsiteX47-12443" fmla="*/ 137 w 21594"/>
                <a:gd name="connsiteY47-12444" fmla="*/ 14780 h 20273"/>
                <a:gd name="connsiteX48-12445" fmla="*/ 137 w 21594"/>
                <a:gd name="connsiteY48-12446" fmla="*/ 17618 h 20273"/>
                <a:gd name="connsiteX49-12447" fmla="*/ 143 w 21594"/>
                <a:gd name="connsiteY49-12448" fmla="*/ 17844 h 20273"/>
                <a:gd name="connsiteX50-12449" fmla="*/ 200 w 21594"/>
                <a:gd name="connsiteY50-12450" fmla="*/ 18000 h 20273"/>
                <a:gd name="connsiteX51-12451" fmla="*/ 232 w 21594"/>
                <a:gd name="connsiteY51-12452" fmla="*/ 18015 h 20273"/>
                <a:gd name="connsiteX52-12453" fmla="*/ 264 w 21594"/>
                <a:gd name="connsiteY52-12454" fmla="*/ 18000 h 20273"/>
                <a:gd name="connsiteX53-12455" fmla="*/ 321 w 21594"/>
                <a:gd name="connsiteY53-12456" fmla="*/ 17844 h 20273"/>
                <a:gd name="connsiteX54-12457" fmla="*/ 327 w 21594"/>
                <a:gd name="connsiteY54-12458" fmla="*/ 17618 h 20273"/>
                <a:gd name="connsiteX55-12459" fmla="*/ 327 w 21594"/>
                <a:gd name="connsiteY55-12460" fmla="*/ 14779 h 20273"/>
                <a:gd name="connsiteX56-12461" fmla="*/ 418 w 21594"/>
                <a:gd name="connsiteY56-12462" fmla="*/ 14779 h 20273"/>
                <a:gd name="connsiteX57-12463" fmla="*/ 455 w 21594"/>
                <a:gd name="connsiteY57-12464" fmla="*/ 14716 h 20273"/>
                <a:gd name="connsiteX58-12465" fmla="*/ 460 w 21594"/>
                <a:gd name="connsiteY58-12466" fmla="*/ 14573 h 20273"/>
                <a:gd name="connsiteX59-12467" fmla="*/ 271 w 21594"/>
                <a:gd name="connsiteY59-12468" fmla="*/ 13393 h 20273"/>
                <a:gd name="connsiteX60-12469" fmla="*/ 231 w 21594"/>
                <a:gd name="connsiteY60-12470" fmla="*/ 13316 h 20273"/>
                <a:gd name="connsiteX61-12471" fmla="*/ 232 w 21594"/>
                <a:gd name="connsiteY61-12472" fmla="*/ 18625 h 20273"/>
                <a:gd name="connsiteX62-12473" fmla="*/ 164 w 21594"/>
                <a:gd name="connsiteY62-12474" fmla="*/ 18703 h 20273"/>
                <a:gd name="connsiteX63-12475" fmla="*/ 164 w 21594"/>
                <a:gd name="connsiteY63-12476" fmla="*/ 19073 h 20273"/>
                <a:gd name="connsiteX64-12477" fmla="*/ 299 w 21594"/>
                <a:gd name="connsiteY64-12478" fmla="*/ 19073 h 20273"/>
                <a:gd name="connsiteX65-12479" fmla="*/ 299 w 21594"/>
                <a:gd name="connsiteY65-12480" fmla="*/ 18703 h 20273"/>
                <a:gd name="connsiteX66-12481" fmla="*/ 232 w 21594"/>
                <a:gd name="connsiteY66-12482" fmla="*/ 18625 h 20273"/>
                <a:gd name="connsiteX67-12483" fmla="*/ 232 w 21594"/>
                <a:gd name="connsiteY67-12484" fmla="*/ 19748 h 20273"/>
                <a:gd name="connsiteX68-12485" fmla="*/ 164 w 21594"/>
                <a:gd name="connsiteY68-12486" fmla="*/ 19826 h 20273"/>
                <a:gd name="connsiteX69-12487" fmla="*/ 164 w 21594"/>
                <a:gd name="connsiteY69-12488" fmla="*/ 20196 h 20273"/>
                <a:gd name="connsiteX70-12489" fmla="*/ 300 w 21594"/>
                <a:gd name="connsiteY70-12490" fmla="*/ 20196 h 20273"/>
                <a:gd name="connsiteX71-12491" fmla="*/ 300 w 21594"/>
                <a:gd name="connsiteY71-12492" fmla="*/ 19826 h 20273"/>
                <a:gd name="connsiteX72-12493" fmla="*/ 232 w 21594"/>
                <a:gd name="connsiteY72-12494" fmla="*/ 19748 h 20273"/>
                <a:gd name="connsiteX0-12495" fmla="*/ 19287 w 21594"/>
                <a:gd name="connsiteY0-12496" fmla="*/ 1 h 20273"/>
                <a:gd name="connsiteX1-12497" fmla="*/ 17035 w 21594"/>
                <a:gd name="connsiteY1-12498" fmla="*/ 6041 h 20273"/>
                <a:gd name="connsiteX2-12499" fmla="*/ 17039 w 21594"/>
                <a:gd name="connsiteY2-12500" fmla="*/ 9457 h 20273"/>
                <a:gd name="connsiteX3-12501" fmla="*/ 17132 w 21594"/>
                <a:gd name="connsiteY3-12502" fmla="*/ 9748 h 20273"/>
                <a:gd name="connsiteX4-12503" fmla="*/ 17232 w 21594"/>
                <a:gd name="connsiteY4-12504" fmla="*/ 9457 h 20273"/>
                <a:gd name="connsiteX5-12505" fmla="*/ 17227 w 21594"/>
                <a:gd name="connsiteY5-12506" fmla="*/ 6040 h 20273"/>
                <a:gd name="connsiteX6-12507" fmla="*/ 19269 w 21594"/>
                <a:gd name="connsiteY6-12508" fmla="*/ 536 h 20273"/>
                <a:gd name="connsiteX7-12509" fmla="*/ 21267 w 21594"/>
                <a:gd name="connsiteY7-12510" fmla="*/ 6042 h 20273"/>
                <a:gd name="connsiteX8-12511" fmla="*/ 21271 w 21594"/>
                <a:gd name="connsiteY8-12512" fmla="*/ 13317 h 20273"/>
                <a:gd name="connsiteX9-12513" fmla="*/ 21176 w 21594"/>
                <a:gd name="connsiteY9-12514" fmla="*/ 13317 h 20273"/>
                <a:gd name="connsiteX10-12515" fmla="*/ 21139 w 21594"/>
                <a:gd name="connsiteY10-12516" fmla="*/ 13380 h 20273"/>
                <a:gd name="connsiteX11-12517" fmla="*/ 21135 w 21594"/>
                <a:gd name="connsiteY11-12518" fmla="*/ 13523 h 20273"/>
                <a:gd name="connsiteX12-12519" fmla="*/ 21323 w 21594"/>
                <a:gd name="connsiteY12-12520" fmla="*/ 14703 h 20273"/>
                <a:gd name="connsiteX13-12521" fmla="*/ 21363 w 21594"/>
                <a:gd name="connsiteY13-12522" fmla="*/ 14780 h 20273"/>
                <a:gd name="connsiteX14-12523" fmla="*/ 21403 w 21594"/>
                <a:gd name="connsiteY14-12524" fmla="*/ 14703 h 20273"/>
                <a:gd name="connsiteX15-12525" fmla="*/ 21592 w 21594"/>
                <a:gd name="connsiteY15-12526" fmla="*/ 13519 h 20273"/>
                <a:gd name="connsiteX16-12527" fmla="*/ 21585 w 21594"/>
                <a:gd name="connsiteY16-12528" fmla="*/ 13377 h 20273"/>
                <a:gd name="connsiteX17-12529" fmla="*/ 21546 w 21594"/>
                <a:gd name="connsiteY17-12530" fmla="*/ 13316 h 20273"/>
                <a:gd name="connsiteX18-12531" fmla="*/ 21454 w 21594"/>
                <a:gd name="connsiteY18-12532" fmla="*/ 13316 h 20273"/>
                <a:gd name="connsiteX19-12533" fmla="*/ 21456 w 21594"/>
                <a:gd name="connsiteY19-12534" fmla="*/ 6046 h 20273"/>
                <a:gd name="connsiteX20-12535" fmla="*/ 19287 w 21594"/>
                <a:gd name="connsiteY20-12536" fmla="*/ 1 h 20273"/>
                <a:gd name="connsiteX21-12537" fmla="*/ 2387 w 21594"/>
                <a:gd name="connsiteY21-12538" fmla="*/ 8 h 20273"/>
                <a:gd name="connsiteX22-12539" fmla="*/ 135 w 21594"/>
                <a:gd name="connsiteY22-12540" fmla="*/ 6048 h 20273"/>
                <a:gd name="connsiteX23-12541" fmla="*/ 139 w 21594"/>
                <a:gd name="connsiteY23-12542" fmla="*/ 12147 h 20273"/>
                <a:gd name="connsiteX24-12543" fmla="*/ 246 w 21594"/>
                <a:gd name="connsiteY24-12544" fmla="*/ 12419 h 20273"/>
                <a:gd name="connsiteX25-12545" fmla="*/ 326 w 21594"/>
                <a:gd name="connsiteY25-12546" fmla="*/ 12147 h 20273"/>
                <a:gd name="connsiteX26-12547" fmla="*/ 327 w 21594"/>
                <a:gd name="connsiteY26-12548" fmla="*/ 6047 h 20273"/>
                <a:gd name="connsiteX27-12549" fmla="*/ 2368 w 21594"/>
                <a:gd name="connsiteY27-12550" fmla="*/ 543 h 20273"/>
                <a:gd name="connsiteX28-12551" fmla="*/ 4366 w 21594"/>
                <a:gd name="connsiteY28-12552" fmla="*/ 6049 h 20273"/>
                <a:gd name="connsiteX29-12553" fmla="*/ 4365 w 21594"/>
                <a:gd name="connsiteY29-12554" fmla="*/ 9349 h 20273"/>
                <a:gd name="connsiteX30-12555" fmla="*/ 4277 w 21594"/>
                <a:gd name="connsiteY30-12556" fmla="*/ 9349 h 20273"/>
                <a:gd name="connsiteX31-12557" fmla="*/ 4240 w 21594"/>
                <a:gd name="connsiteY31-12558" fmla="*/ 9412 h 20273"/>
                <a:gd name="connsiteX32-12559" fmla="*/ 4236 w 21594"/>
                <a:gd name="connsiteY32-12560" fmla="*/ 9555 h 20273"/>
                <a:gd name="connsiteX33-12561" fmla="*/ 4424 w 21594"/>
                <a:gd name="connsiteY33-12562" fmla="*/ 10735 h 20273"/>
                <a:gd name="connsiteX34-12563" fmla="*/ 4463 w 21594"/>
                <a:gd name="connsiteY34-12564" fmla="*/ 10812 h 20273"/>
                <a:gd name="connsiteX35-12565" fmla="*/ 4692 w 21594"/>
                <a:gd name="connsiteY35-12566" fmla="*/ 9551 h 20273"/>
                <a:gd name="connsiteX36-12567" fmla="*/ 4686 w 21594"/>
                <a:gd name="connsiteY36-12568" fmla="*/ 9409 h 20273"/>
                <a:gd name="connsiteX37-12569" fmla="*/ 4647 w 21594"/>
                <a:gd name="connsiteY37-12570" fmla="*/ 9348 h 20273"/>
                <a:gd name="connsiteX38-12571" fmla="*/ 4554 w 21594"/>
                <a:gd name="connsiteY38-12572" fmla="*/ 9348 h 20273"/>
                <a:gd name="connsiteX39-12573" fmla="*/ 4555 w 21594"/>
                <a:gd name="connsiteY39-12574" fmla="*/ 6053 h 20273"/>
                <a:gd name="connsiteX40-12575" fmla="*/ 2387 w 21594"/>
                <a:gd name="connsiteY40-12576" fmla="*/ 8 h 20273"/>
                <a:gd name="connsiteX41-12577" fmla="*/ 231 w 21594"/>
                <a:gd name="connsiteY41-12578" fmla="*/ 13316 h 20273"/>
                <a:gd name="connsiteX42-12579" fmla="*/ 191 w 21594"/>
                <a:gd name="connsiteY42-12580" fmla="*/ 13393 h 20273"/>
                <a:gd name="connsiteX43-12581" fmla="*/ 2 w 21594"/>
                <a:gd name="connsiteY43-12582" fmla="*/ 14577 h 20273"/>
                <a:gd name="connsiteX44-12583" fmla="*/ 9 w 21594"/>
                <a:gd name="connsiteY44-12584" fmla="*/ 14720 h 20273"/>
                <a:gd name="connsiteX45-12585" fmla="*/ 48 w 21594"/>
                <a:gd name="connsiteY45-12586" fmla="*/ 14780 h 20273"/>
                <a:gd name="connsiteX46-12587" fmla="*/ 137 w 21594"/>
                <a:gd name="connsiteY46-12588" fmla="*/ 14780 h 20273"/>
                <a:gd name="connsiteX47-12589" fmla="*/ 137 w 21594"/>
                <a:gd name="connsiteY47-12590" fmla="*/ 17618 h 20273"/>
                <a:gd name="connsiteX48-12591" fmla="*/ 143 w 21594"/>
                <a:gd name="connsiteY48-12592" fmla="*/ 17844 h 20273"/>
                <a:gd name="connsiteX49-12593" fmla="*/ 200 w 21594"/>
                <a:gd name="connsiteY49-12594" fmla="*/ 18000 h 20273"/>
                <a:gd name="connsiteX50-12595" fmla="*/ 232 w 21594"/>
                <a:gd name="connsiteY50-12596" fmla="*/ 18015 h 20273"/>
                <a:gd name="connsiteX51-12597" fmla="*/ 264 w 21594"/>
                <a:gd name="connsiteY51-12598" fmla="*/ 18000 h 20273"/>
                <a:gd name="connsiteX52-12599" fmla="*/ 321 w 21594"/>
                <a:gd name="connsiteY52-12600" fmla="*/ 17844 h 20273"/>
                <a:gd name="connsiteX53-12601" fmla="*/ 327 w 21594"/>
                <a:gd name="connsiteY53-12602" fmla="*/ 17618 h 20273"/>
                <a:gd name="connsiteX54-12603" fmla="*/ 327 w 21594"/>
                <a:gd name="connsiteY54-12604" fmla="*/ 14779 h 20273"/>
                <a:gd name="connsiteX55-12605" fmla="*/ 418 w 21594"/>
                <a:gd name="connsiteY55-12606" fmla="*/ 14779 h 20273"/>
                <a:gd name="connsiteX56-12607" fmla="*/ 455 w 21594"/>
                <a:gd name="connsiteY56-12608" fmla="*/ 14716 h 20273"/>
                <a:gd name="connsiteX57-12609" fmla="*/ 460 w 21594"/>
                <a:gd name="connsiteY57-12610" fmla="*/ 14573 h 20273"/>
                <a:gd name="connsiteX58-12611" fmla="*/ 271 w 21594"/>
                <a:gd name="connsiteY58-12612" fmla="*/ 13393 h 20273"/>
                <a:gd name="connsiteX59-12613" fmla="*/ 231 w 21594"/>
                <a:gd name="connsiteY59-12614" fmla="*/ 13316 h 20273"/>
                <a:gd name="connsiteX60-12615" fmla="*/ 232 w 21594"/>
                <a:gd name="connsiteY60-12616" fmla="*/ 18625 h 20273"/>
                <a:gd name="connsiteX61-12617" fmla="*/ 164 w 21594"/>
                <a:gd name="connsiteY61-12618" fmla="*/ 18703 h 20273"/>
                <a:gd name="connsiteX62-12619" fmla="*/ 164 w 21594"/>
                <a:gd name="connsiteY62-12620" fmla="*/ 19073 h 20273"/>
                <a:gd name="connsiteX63-12621" fmla="*/ 299 w 21594"/>
                <a:gd name="connsiteY63-12622" fmla="*/ 19073 h 20273"/>
                <a:gd name="connsiteX64-12623" fmla="*/ 299 w 21594"/>
                <a:gd name="connsiteY64-12624" fmla="*/ 18703 h 20273"/>
                <a:gd name="connsiteX65-12625" fmla="*/ 232 w 21594"/>
                <a:gd name="connsiteY65-12626" fmla="*/ 18625 h 20273"/>
                <a:gd name="connsiteX66-12627" fmla="*/ 232 w 21594"/>
                <a:gd name="connsiteY66-12628" fmla="*/ 19748 h 20273"/>
                <a:gd name="connsiteX67-12629" fmla="*/ 164 w 21594"/>
                <a:gd name="connsiteY67-12630" fmla="*/ 19826 h 20273"/>
                <a:gd name="connsiteX68-12631" fmla="*/ 164 w 21594"/>
                <a:gd name="connsiteY68-12632" fmla="*/ 20196 h 20273"/>
                <a:gd name="connsiteX69-12633" fmla="*/ 300 w 21594"/>
                <a:gd name="connsiteY69-12634" fmla="*/ 20196 h 20273"/>
                <a:gd name="connsiteX70-12635" fmla="*/ 300 w 21594"/>
                <a:gd name="connsiteY70-12636" fmla="*/ 19826 h 20273"/>
                <a:gd name="connsiteX71-12637" fmla="*/ 232 w 21594"/>
                <a:gd name="connsiteY71-12638" fmla="*/ 19748 h 20273"/>
                <a:gd name="connsiteX0-12639" fmla="*/ 19287 w 21594"/>
                <a:gd name="connsiteY0-12640" fmla="*/ 1 h 20273"/>
                <a:gd name="connsiteX1-12641" fmla="*/ 17035 w 21594"/>
                <a:gd name="connsiteY1-12642" fmla="*/ 6041 h 20273"/>
                <a:gd name="connsiteX2-12643" fmla="*/ 17039 w 21594"/>
                <a:gd name="connsiteY2-12644" fmla="*/ 9457 h 20273"/>
                <a:gd name="connsiteX3-12645" fmla="*/ 17132 w 21594"/>
                <a:gd name="connsiteY3-12646" fmla="*/ 9748 h 20273"/>
                <a:gd name="connsiteX4-12647" fmla="*/ 17232 w 21594"/>
                <a:gd name="connsiteY4-12648" fmla="*/ 9457 h 20273"/>
                <a:gd name="connsiteX5-12649" fmla="*/ 17227 w 21594"/>
                <a:gd name="connsiteY5-12650" fmla="*/ 6040 h 20273"/>
                <a:gd name="connsiteX6-12651" fmla="*/ 19269 w 21594"/>
                <a:gd name="connsiteY6-12652" fmla="*/ 536 h 20273"/>
                <a:gd name="connsiteX7-12653" fmla="*/ 21267 w 21594"/>
                <a:gd name="connsiteY7-12654" fmla="*/ 6042 h 20273"/>
                <a:gd name="connsiteX8-12655" fmla="*/ 21271 w 21594"/>
                <a:gd name="connsiteY8-12656" fmla="*/ 13317 h 20273"/>
                <a:gd name="connsiteX9-12657" fmla="*/ 21176 w 21594"/>
                <a:gd name="connsiteY9-12658" fmla="*/ 13317 h 20273"/>
                <a:gd name="connsiteX10-12659" fmla="*/ 21139 w 21594"/>
                <a:gd name="connsiteY10-12660" fmla="*/ 13380 h 20273"/>
                <a:gd name="connsiteX11-12661" fmla="*/ 21135 w 21594"/>
                <a:gd name="connsiteY11-12662" fmla="*/ 13523 h 20273"/>
                <a:gd name="connsiteX12-12663" fmla="*/ 21323 w 21594"/>
                <a:gd name="connsiteY12-12664" fmla="*/ 14703 h 20273"/>
                <a:gd name="connsiteX13-12665" fmla="*/ 21363 w 21594"/>
                <a:gd name="connsiteY13-12666" fmla="*/ 14780 h 20273"/>
                <a:gd name="connsiteX14-12667" fmla="*/ 21403 w 21594"/>
                <a:gd name="connsiteY14-12668" fmla="*/ 14703 h 20273"/>
                <a:gd name="connsiteX15-12669" fmla="*/ 21592 w 21594"/>
                <a:gd name="connsiteY15-12670" fmla="*/ 13519 h 20273"/>
                <a:gd name="connsiteX16-12671" fmla="*/ 21585 w 21594"/>
                <a:gd name="connsiteY16-12672" fmla="*/ 13377 h 20273"/>
                <a:gd name="connsiteX17-12673" fmla="*/ 21546 w 21594"/>
                <a:gd name="connsiteY17-12674" fmla="*/ 13316 h 20273"/>
                <a:gd name="connsiteX18-12675" fmla="*/ 21454 w 21594"/>
                <a:gd name="connsiteY18-12676" fmla="*/ 13316 h 20273"/>
                <a:gd name="connsiteX19-12677" fmla="*/ 21456 w 21594"/>
                <a:gd name="connsiteY19-12678" fmla="*/ 6046 h 20273"/>
                <a:gd name="connsiteX20-12679" fmla="*/ 19287 w 21594"/>
                <a:gd name="connsiteY20-12680" fmla="*/ 1 h 20273"/>
                <a:gd name="connsiteX21-12681" fmla="*/ 2387 w 21594"/>
                <a:gd name="connsiteY21-12682" fmla="*/ 8 h 20273"/>
                <a:gd name="connsiteX22-12683" fmla="*/ 135 w 21594"/>
                <a:gd name="connsiteY22-12684" fmla="*/ 6048 h 20273"/>
                <a:gd name="connsiteX23-12685" fmla="*/ 139 w 21594"/>
                <a:gd name="connsiteY23-12686" fmla="*/ 12147 h 20273"/>
                <a:gd name="connsiteX24-12687" fmla="*/ 246 w 21594"/>
                <a:gd name="connsiteY24-12688" fmla="*/ 12419 h 20273"/>
                <a:gd name="connsiteX25-12689" fmla="*/ 326 w 21594"/>
                <a:gd name="connsiteY25-12690" fmla="*/ 12147 h 20273"/>
                <a:gd name="connsiteX26-12691" fmla="*/ 327 w 21594"/>
                <a:gd name="connsiteY26-12692" fmla="*/ 6047 h 20273"/>
                <a:gd name="connsiteX27-12693" fmla="*/ 2368 w 21594"/>
                <a:gd name="connsiteY27-12694" fmla="*/ 543 h 20273"/>
                <a:gd name="connsiteX28-12695" fmla="*/ 4366 w 21594"/>
                <a:gd name="connsiteY28-12696" fmla="*/ 6049 h 20273"/>
                <a:gd name="connsiteX29-12697" fmla="*/ 4365 w 21594"/>
                <a:gd name="connsiteY29-12698" fmla="*/ 9349 h 20273"/>
                <a:gd name="connsiteX30-12699" fmla="*/ 4277 w 21594"/>
                <a:gd name="connsiteY30-12700" fmla="*/ 9349 h 20273"/>
                <a:gd name="connsiteX31-12701" fmla="*/ 4240 w 21594"/>
                <a:gd name="connsiteY31-12702" fmla="*/ 9412 h 20273"/>
                <a:gd name="connsiteX32-12703" fmla="*/ 4236 w 21594"/>
                <a:gd name="connsiteY32-12704" fmla="*/ 9555 h 20273"/>
                <a:gd name="connsiteX33-12705" fmla="*/ 4424 w 21594"/>
                <a:gd name="connsiteY33-12706" fmla="*/ 10735 h 20273"/>
                <a:gd name="connsiteX34-12707" fmla="*/ 4463 w 21594"/>
                <a:gd name="connsiteY34-12708" fmla="*/ 10812 h 20273"/>
                <a:gd name="connsiteX35-12709" fmla="*/ 4692 w 21594"/>
                <a:gd name="connsiteY35-12710" fmla="*/ 9551 h 20273"/>
                <a:gd name="connsiteX36-12711" fmla="*/ 4686 w 21594"/>
                <a:gd name="connsiteY36-12712" fmla="*/ 9409 h 20273"/>
                <a:gd name="connsiteX37-12713" fmla="*/ 4647 w 21594"/>
                <a:gd name="connsiteY37-12714" fmla="*/ 9348 h 20273"/>
                <a:gd name="connsiteX38-12715" fmla="*/ 4555 w 21594"/>
                <a:gd name="connsiteY38-12716" fmla="*/ 6053 h 20273"/>
                <a:gd name="connsiteX39-12717" fmla="*/ 2387 w 21594"/>
                <a:gd name="connsiteY39-12718" fmla="*/ 8 h 20273"/>
                <a:gd name="connsiteX40-12719" fmla="*/ 231 w 21594"/>
                <a:gd name="connsiteY40-12720" fmla="*/ 13316 h 20273"/>
                <a:gd name="connsiteX41-12721" fmla="*/ 191 w 21594"/>
                <a:gd name="connsiteY41-12722" fmla="*/ 13393 h 20273"/>
                <a:gd name="connsiteX42-12723" fmla="*/ 2 w 21594"/>
                <a:gd name="connsiteY42-12724" fmla="*/ 14577 h 20273"/>
                <a:gd name="connsiteX43-12725" fmla="*/ 9 w 21594"/>
                <a:gd name="connsiteY43-12726" fmla="*/ 14720 h 20273"/>
                <a:gd name="connsiteX44-12727" fmla="*/ 48 w 21594"/>
                <a:gd name="connsiteY44-12728" fmla="*/ 14780 h 20273"/>
                <a:gd name="connsiteX45-12729" fmla="*/ 137 w 21594"/>
                <a:gd name="connsiteY45-12730" fmla="*/ 14780 h 20273"/>
                <a:gd name="connsiteX46-12731" fmla="*/ 137 w 21594"/>
                <a:gd name="connsiteY46-12732" fmla="*/ 17618 h 20273"/>
                <a:gd name="connsiteX47-12733" fmla="*/ 143 w 21594"/>
                <a:gd name="connsiteY47-12734" fmla="*/ 17844 h 20273"/>
                <a:gd name="connsiteX48-12735" fmla="*/ 200 w 21594"/>
                <a:gd name="connsiteY48-12736" fmla="*/ 18000 h 20273"/>
                <a:gd name="connsiteX49-12737" fmla="*/ 232 w 21594"/>
                <a:gd name="connsiteY49-12738" fmla="*/ 18015 h 20273"/>
                <a:gd name="connsiteX50-12739" fmla="*/ 264 w 21594"/>
                <a:gd name="connsiteY50-12740" fmla="*/ 18000 h 20273"/>
                <a:gd name="connsiteX51-12741" fmla="*/ 321 w 21594"/>
                <a:gd name="connsiteY51-12742" fmla="*/ 17844 h 20273"/>
                <a:gd name="connsiteX52-12743" fmla="*/ 327 w 21594"/>
                <a:gd name="connsiteY52-12744" fmla="*/ 17618 h 20273"/>
                <a:gd name="connsiteX53-12745" fmla="*/ 327 w 21594"/>
                <a:gd name="connsiteY53-12746" fmla="*/ 14779 h 20273"/>
                <a:gd name="connsiteX54-12747" fmla="*/ 418 w 21594"/>
                <a:gd name="connsiteY54-12748" fmla="*/ 14779 h 20273"/>
                <a:gd name="connsiteX55-12749" fmla="*/ 455 w 21594"/>
                <a:gd name="connsiteY55-12750" fmla="*/ 14716 h 20273"/>
                <a:gd name="connsiteX56-12751" fmla="*/ 460 w 21594"/>
                <a:gd name="connsiteY56-12752" fmla="*/ 14573 h 20273"/>
                <a:gd name="connsiteX57-12753" fmla="*/ 271 w 21594"/>
                <a:gd name="connsiteY57-12754" fmla="*/ 13393 h 20273"/>
                <a:gd name="connsiteX58-12755" fmla="*/ 231 w 21594"/>
                <a:gd name="connsiteY58-12756" fmla="*/ 13316 h 20273"/>
                <a:gd name="connsiteX59-12757" fmla="*/ 232 w 21594"/>
                <a:gd name="connsiteY59-12758" fmla="*/ 18625 h 20273"/>
                <a:gd name="connsiteX60-12759" fmla="*/ 164 w 21594"/>
                <a:gd name="connsiteY60-12760" fmla="*/ 18703 h 20273"/>
                <a:gd name="connsiteX61-12761" fmla="*/ 164 w 21594"/>
                <a:gd name="connsiteY61-12762" fmla="*/ 19073 h 20273"/>
                <a:gd name="connsiteX62-12763" fmla="*/ 299 w 21594"/>
                <a:gd name="connsiteY62-12764" fmla="*/ 19073 h 20273"/>
                <a:gd name="connsiteX63-12765" fmla="*/ 299 w 21594"/>
                <a:gd name="connsiteY63-12766" fmla="*/ 18703 h 20273"/>
                <a:gd name="connsiteX64-12767" fmla="*/ 232 w 21594"/>
                <a:gd name="connsiteY64-12768" fmla="*/ 18625 h 20273"/>
                <a:gd name="connsiteX65-12769" fmla="*/ 232 w 21594"/>
                <a:gd name="connsiteY65-12770" fmla="*/ 19748 h 20273"/>
                <a:gd name="connsiteX66-12771" fmla="*/ 164 w 21594"/>
                <a:gd name="connsiteY66-12772" fmla="*/ 19826 h 20273"/>
                <a:gd name="connsiteX67-12773" fmla="*/ 164 w 21594"/>
                <a:gd name="connsiteY67-12774" fmla="*/ 20196 h 20273"/>
                <a:gd name="connsiteX68-12775" fmla="*/ 300 w 21594"/>
                <a:gd name="connsiteY68-12776" fmla="*/ 20196 h 20273"/>
                <a:gd name="connsiteX69-12777" fmla="*/ 300 w 21594"/>
                <a:gd name="connsiteY69-12778" fmla="*/ 19826 h 20273"/>
                <a:gd name="connsiteX70-12779" fmla="*/ 232 w 21594"/>
                <a:gd name="connsiteY70-12780" fmla="*/ 19748 h 20273"/>
                <a:gd name="connsiteX0-12781" fmla="*/ 19287 w 21594"/>
                <a:gd name="connsiteY0-12782" fmla="*/ 1 h 20273"/>
                <a:gd name="connsiteX1-12783" fmla="*/ 17035 w 21594"/>
                <a:gd name="connsiteY1-12784" fmla="*/ 6041 h 20273"/>
                <a:gd name="connsiteX2-12785" fmla="*/ 17039 w 21594"/>
                <a:gd name="connsiteY2-12786" fmla="*/ 9457 h 20273"/>
                <a:gd name="connsiteX3-12787" fmla="*/ 17132 w 21594"/>
                <a:gd name="connsiteY3-12788" fmla="*/ 9748 h 20273"/>
                <a:gd name="connsiteX4-12789" fmla="*/ 17232 w 21594"/>
                <a:gd name="connsiteY4-12790" fmla="*/ 9457 h 20273"/>
                <a:gd name="connsiteX5-12791" fmla="*/ 17227 w 21594"/>
                <a:gd name="connsiteY5-12792" fmla="*/ 6040 h 20273"/>
                <a:gd name="connsiteX6-12793" fmla="*/ 19269 w 21594"/>
                <a:gd name="connsiteY6-12794" fmla="*/ 536 h 20273"/>
                <a:gd name="connsiteX7-12795" fmla="*/ 21267 w 21594"/>
                <a:gd name="connsiteY7-12796" fmla="*/ 6042 h 20273"/>
                <a:gd name="connsiteX8-12797" fmla="*/ 21271 w 21594"/>
                <a:gd name="connsiteY8-12798" fmla="*/ 13317 h 20273"/>
                <a:gd name="connsiteX9-12799" fmla="*/ 21176 w 21594"/>
                <a:gd name="connsiteY9-12800" fmla="*/ 13317 h 20273"/>
                <a:gd name="connsiteX10-12801" fmla="*/ 21139 w 21594"/>
                <a:gd name="connsiteY10-12802" fmla="*/ 13380 h 20273"/>
                <a:gd name="connsiteX11-12803" fmla="*/ 21135 w 21594"/>
                <a:gd name="connsiteY11-12804" fmla="*/ 13523 h 20273"/>
                <a:gd name="connsiteX12-12805" fmla="*/ 21323 w 21594"/>
                <a:gd name="connsiteY12-12806" fmla="*/ 14703 h 20273"/>
                <a:gd name="connsiteX13-12807" fmla="*/ 21363 w 21594"/>
                <a:gd name="connsiteY13-12808" fmla="*/ 14780 h 20273"/>
                <a:gd name="connsiteX14-12809" fmla="*/ 21403 w 21594"/>
                <a:gd name="connsiteY14-12810" fmla="*/ 14703 h 20273"/>
                <a:gd name="connsiteX15-12811" fmla="*/ 21592 w 21594"/>
                <a:gd name="connsiteY15-12812" fmla="*/ 13519 h 20273"/>
                <a:gd name="connsiteX16-12813" fmla="*/ 21585 w 21594"/>
                <a:gd name="connsiteY16-12814" fmla="*/ 13377 h 20273"/>
                <a:gd name="connsiteX17-12815" fmla="*/ 21546 w 21594"/>
                <a:gd name="connsiteY17-12816" fmla="*/ 13316 h 20273"/>
                <a:gd name="connsiteX18-12817" fmla="*/ 21454 w 21594"/>
                <a:gd name="connsiteY18-12818" fmla="*/ 13316 h 20273"/>
                <a:gd name="connsiteX19-12819" fmla="*/ 21456 w 21594"/>
                <a:gd name="connsiteY19-12820" fmla="*/ 6046 h 20273"/>
                <a:gd name="connsiteX20-12821" fmla="*/ 19287 w 21594"/>
                <a:gd name="connsiteY20-12822" fmla="*/ 1 h 20273"/>
                <a:gd name="connsiteX21-12823" fmla="*/ 2387 w 21594"/>
                <a:gd name="connsiteY21-12824" fmla="*/ 8 h 20273"/>
                <a:gd name="connsiteX22-12825" fmla="*/ 135 w 21594"/>
                <a:gd name="connsiteY22-12826" fmla="*/ 6048 h 20273"/>
                <a:gd name="connsiteX23-12827" fmla="*/ 139 w 21594"/>
                <a:gd name="connsiteY23-12828" fmla="*/ 12147 h 20273"/>
                <a:gd name="connsiteX24-12829" fmla="*/ 246 w 21594"/>
                <a:gd name="connsiteY24-12830" fmla="*/ 12419 h 20273"/>
                <a:gd name="connsiteX25-12831" fmla="*/ 326 w 21594"/>
                <a:gd name="connsiteY25-12832" fmla="*/ 12147 h 20273"/>
                <a:gd name="connsiteX26-12833" fmla="*/ 327 w 21594"/>
                <a:gd name="connsiteY26-12834" fmla="*/ 6047 h 20273"/>
                <a:gd name="connsiteX27-12835" fmla="*/ 2368 w 21594"/>
                <a:gd name="connsiteY27-12836" fmla="*/ 543 h 20273"/>
                <a:gd name="connsiteX28-12837" fmla="*/ 4366 w 21594"/>
                <a:gd name="connsiteY28-12838" fmla="*/ 6049 h 20273"/>
                <a:gd name="connsiteX29-12839" fmla="*/ 4365 w 21594"/>
                <a:gd name="connsiteY29-12840" fmla="*/ 9349 h 20273"/>
                <a:gd name="connsiteX30-12841" fmla="*/ 4277 w 21594"/>
                <a:gd name="connsiteY30-12842" fmla="*/ 9349 h 20273"/>
                <a:gd name="connsiteX31-12843" fmla="*/ 4240 w 21594"/>
                <a:gd name="connsiteY31-12844" fmla="*/ 9412 h 20273"/>
                <a:gd name="connsiteX32-12845" fmla="*/ 4236 w 21594"/>
                <a:gd name="connsiteY32-12846" fmla="*/ 9555 h 20273"/>
                <a:gd name="connsiteX33-12847" fmla="*/ 4424 w 21594"/>
                <a:gd name="connsiteY33-12848" fmla="*/ 10735 h 20273"/>
                <a:gd name="connsiteX34-12849" fmla="*/ 4463 w 21594"/>
                <a:gd name="connsiteY34-12850" fmla="*/ 10812 h 20273"/>
                <a:gd name="connsiteX35-12851" fmla="*/ 4692 w 21594"/>
                <a:gd name="connsiteY35-12852" fmla="*/ 9551 h 20273"/>
                <a:gd name="connsiteX36-12853" fmla="*/ 4686 w 21594"/>
                <a:gd name="connsiteY36-12854" fmla="*/ 9409 h 20273"/>
                <a:gd name="connsiteX37-12855" fmla="*/ 4555 w 21594"/>
                <a:gd name="connsiteY37-12856" fmla="*/ 6053 h 20273"/>
                <a:gd name="connsiteX38-12857" fmla="*/ 2387 w 21594"/>
                <a:gd name="connsiteY38-12858" fmla="*/ 8 h 20273"/>
                <a:gd name="connsiteX39-12859" fmla="*/ 231 w 21594"/>
                <a:gd name="connsiteY39-12860" fmla="*/ 13316 h 20273"/>
                <a:gd name="connsiteX40-12861" fmla="*/ 191 w 21594"/>
                <a:gd name="connsiteY40-12862" fmla="*/ 13393 h 20273"/>
                <a:gd name="connsiteX41-12863" fmla="*/ 2 w 21594"/>
                <a:gd name="connsiteY41-12864" fmla="*/ 14577 h 20273"/>
                <a:gd name="connsiteX42-12865" fmla="*/ 9 w 21594"/>
                <a:gd name="connsiteY42-12866" fmla="*/ 14720 h 20273"/>
                <a:gd name="connsiteX43-12867" fmla="*/ 48 w 21594"/>
                <a:gd name="connsiteY43-12868" fmla="*/ 14780 h 20273"/>
                <a:gd name="connsiteX44-12869" fmla="*/ 137 w 21594"/>
                <a:gd name="connsiteY44-12870" fmla="*/ 14780 h 20273"/>
                <a:gd name="connsiteX45-12871" fmla="*/ 137 w 21594"/>
                <a:gd name="connsiteY45-12872" fmla="*/ 17618 h 20273"/>
                <a:gd name="connsiteX46-12873" fmla="*/ 143 w 21594"/>
                <a:gd name="connsiteY46-12874" fmla="*/ 17844 h 20273"/>
                <a:gd name="connsiteX47-12875" fmla="*/ 200 w 21594"/>
                <a:gd name="connsiteY47-12876" fmla="*/ 18000 h 20273"/>
                <a:gd name="connsiteX48-12877" fmla="*/ 232 w 21594"/>
                <a:gd name="connsiteY48-12878" fmla="*/ 18015 h 20273"/>
                <a:gd name="connsiteX49-12879" fmla="*/ 264 w 21594"/>
                <a:gd name="connsiteY49-12880" fmla="*/ 18000 h 20273"/>
                <a:gd name="connsiteX50-12881" fmla="*/ 321 w 21594"/>
                <a:gd name="connsiteY50-12882" fmla="*/ 17844 h 20273"/>
                <a:gd name="connsiteX51-12883" fmla="*/ 327 w 21594"/>
                <a:gd name="connsiteY51-12884" fmla="*/ 17618 h 20273"/>
                <a:gd name="connsiteX52-12885" fmla="*/ 327 w 21594"/>
                <a:gd name="connsiteY52-12886" fmla="*/ 14779 h 20273"/>
                <a:gd name="connsiteX53-12887" fmla="*/ 418 w 21594"/>
                <a:gd name="connsiteY53-12888" fmla="*/ 14779 h 20273"/>
                <a:gd name="connsiteX54-12889" fmla="*/ 455 w 21594"/>
                <a:gd name="connsiteY54-12890" fmla="*/ 14716 h 20273"/>
                <a:gd name="connsiteX55-12891" fmla="*/ 460 w 21594"/>
                <a:gd name="connsiteY55-12892" fmla="*/ 14573 h 20273"/>
                <a:gd name="connsiteX56-12893" fmla="*/ 271 w 21594"/>
                <a:gd name="connsiteY56-12894" fmla="*/ 13393 h 20273"/>
                <a:gd name="connsiteX57-12895" fmla="*/ 231 w 21594"/>
                <a:gd name="connsiteY57-12896" fmla="*/ 13316 h 20273"/>
                <a:gd name="connsiteX58-12897" fmla="*/ 232 w 21594"/>
                <a:gd name="connsiteY58-12898" fmla="*/ 18625 h 20273"/>
                <a:gd name="connsiteX59-12899" fmla="*/ 164 w 21594"/>
                <a:gd name="connsiteY59-12900" fmla="*/ 18703 h 20273"/>
                <a:gd name="connsiteX60-12901" fmla="*/ 164 w 21594"/>
                <a:gd name="connsiteY60-12902" fmla="*/ 19073 h 20273"/>
                <a:gd name="connsiteX61-12903" fmla="*/ 299 w 21594"/>
                <a:gd name="connsiteY61-12904" fmla="*/ 19073 h 20273"/>
                <a:gd name="connsiteX62-12905" fmla="*/ 299 w 21594"/>
                <a:gd name="connsiteY62-12906" fmla="*/ 18703 h 20273"/>
                <a:gd name="connsiteX63-12907" fmla="*/ 232 w 21594"/>
                <a:gd name="connsiteY63-12908" fmla="*/ 18625 h 20273"/>
                <a:gd name="connsiteX64-12909" fmla="*/ 232 w 21594"/>
                <a:gd name="connsiteY64-12910" fmla="*/ 19748 h 20273"/>
                <a:gd name="connsiteX65-12911" fmla="*/ 164 w 21594"/>
                <a:gd name="connsiteY65-12912" fmla="*/ 19826 h 20273"/>
                <a:gd name="connsiteX66-12913" fmla="*/ 164 w 21594"/>
                <a:gd name="connsiteY66-12914" fmla="*/ 20196 h 20273"/>
                <a:gd name="connsiteX67-12915" fmla="*/ 300 w 21594"/>
                <a:gd name="connsiteY67-12916" fmla="*/ 20196 h 20273"/>
                <a:gd name="connsiteX68-12917" fmla="*/ 300 w 21594"/>
                <a:gd name="connsiteY68-12918" fmla="*/ 19826 h 20273"/>
                <a:gd name="connsiteX69-12919" fmla="*/ 232 w 21594"/>
                <a:gd name="connsiteY69-12920" fmla="*/ 19748 h 20273"/>
                <a:gd name="connsiteX0-12921" fmla="*/ 19287 w 21594"/>
                <a:gd name="connsiteY0-12922" fmla="*/ 1 h 20273"/>
                <a:gd name="connsiteX1-12923" fmla="*/ 17035 w 21594"/>
                <a:gd name="connsiteY1-12924" fmla="*/ 6041 h 20273"/>
                <a:gd name="connsiteX2-12925" fmla="*/ 17039 w 21594"/>
                <a:gd name="connsiteY2-12926" fmla="*/ 9457 h 20273"/>
                <a:gd name="connsiteX3-12927" fmla="*/ 17132 w 21594"/>
                <a:gd name="connsiteY3-12928" fmla="*/ 9748 h 20273"/>
                <a:gd name="connsiteX4-12929" fmla="*/ 17232 w 21594"/>
                <a:gd name="connsiteY4-12930" fmla="*/ 9457 h 20273"/>
                <a:gd name="connsiteX5-12931" fmla="*/ 17227 w 21594"/>
                <a:gd name="connsiteY5-12932" fmla="*/ 6040 h 20273"/>
                <a:gd name="connsiteX6-12933" fmla="*/ 19269 w 21594"/>
                <a:gd name="connsiteY6-12934" fmla="*/ 536 h 20273"/>
                <a:gd name="connsiteX7-12935" fmla="*/ 21267 w 21594"/>
                <a:gd name="connsiteY7-12936" fmla="*/ 6042 h 20273"/>
                <a:gd name="connsiteX8-12937" fmla="*/ 21271 w 21594"/>
                <a:gd name="connsiteY8-12938" fmla="*/ 13317 h 20273"/>
                <a:gd name="connsiteX9-12939" fmla="*/ 21176 w 21594"/>
                <a:gd name="connsiteY9-12940" fmla="*/ 13317 h 20273"/>
                <a:gd name="connsiteX10-12941" fmla="*/ 21139 w 21594"/>
                <a:gd name="connsiteY10-12942" fmla="*/ 13380 h 20273"/>
                <a:gd name="connsiteX11-12943" fmla="*/ 21135 w 21594"/>
                <a:gd name="connsiteY11-12944" fmla="*/ 13523 h 20273"/>
                <a:gd name="connsiteX12-12945" fmla="*/ 21323 w 21594"/>
                <a:gd name="connsiteY12-12946" fmla="*/ 14703 h 20273"/>
                <a:gd name="connsiteX13-12947" fmla="*/ 21363 w 21594"/>
                <a:gd name="connsiteY13-12948" fmla="*/ 14780 h 20273"/>
                <a:gd name="connsiteX14-12949" fmla="*/ 21403 w 21594"/>
                <a:gd name="connsiteY14-12950" fmla="*/ 14703 h 20273"/>
                <a:gd name="connsiteX15-12951" fmla="*/ 21592 w 21594"/>
                <a:gd name="connsiteY15-12952" fmla="*/ 13519 h 20273"/>
                <a:gd name="connsiteX16-12953" fmla="*/ 21585 w 21594"/>
                <a:gd name="connsiteY16-12954" fmla="*/ 13377 h 20273"/>
                <a:gd name="connsiteX17-12955" fmla="*/ 21546 w 21594"/>
                <a:gd name="connsiteY17-12956" fmla="*/ 13316 h 20273"/>
                <a:gd name="connsiteX18-12957" fmla="*/ 21454 w 21594"/>
                <a:gd name="connsiteY18-12958" fmla="*/ 13316 h 20273"/>
                <a:gd name="connsiteX19-12959" fmla="*/ 21456 w 21594"/>
                <a:gd name="connsiteY19-12960" fmla="*/ 6046 h 20273"/>
                <a:gd name="connsiteX20-12961" fmla="*/ 19287 w 21594"/>
                <a:gd name="connsiteY20-12962" fmla="*/ 1 h 20273"/>
                <a:gd name="connsiteX21-12963" fmla="*/ 2387 w 21594"/>
                <a:gd name="connsiteY21-12964" fmla="*/ 8 h 20273"/>
                <a:gd name="connsiteX22-12965" fmla="*/ 135 w 21594"/>
                <a:gd name="connsiteY22-12966" fmla="*/ 6048 h 20273"/>
                <a:gd name="connsiteX23-12967" fmla="*/ 139 w 21594"/>
                <a:gd name="connsiteY23-12968" fmla="*/ 12147 h 20273"/>
                <a:gd name="connsiteX24-12969" fmla="*/ 246 w 21594"/>
                <a:gd name="connsiteY24-12970" fmla="*/ 12419 h 20273"/>
                <a:gd name="connsiteX25-12971" fmla="*/ 326 w 21594"/>
                <a:gd name="connsiteY25-12972" fmla="*/ 12147 h 20273"/>
                <a:gd name="connsiteX26-12973" fmla="*/ 327 w 21594"/>
                <a:gd name="connsiteY26-12974" fmla="*/ 6047 h 20273"/>
                <a:gd name="connsiteX27-12975" fmla="*/ 2368 w 21594"/>
                <a:gd name="connsiteY27-12976" fmla="*/ 543 h 20273"/>
                <a:gd name="connsiteX28-12977" fmla="*/ 4366 w 21594"/>
                <a:gd name="connsiteY28-12978" fmla="*/ 6049 h 20273"/>
                <a:gd name="connsiteX29-12979" fmla="*/ 4365 w 21594"/>
                <a:gd name="connsiteY29-12980" fmla="*/ 9349 h 20273"/>
                <a:gd name="connsiteX30-12981" fmla="*/ 4277 w 21594"/>
                <a:gd name="connsiteY30-12982" fmla="*/ 9349 h 20273"/>
                <a:gd name="connsiteX31-12983" fmla="*/ 4240 w 21594"/>
                <a:gd name="connsiteY31-12984" fmla="*/ 9412 h 20273"/>
                <a:gd name="connsiteX32-12985" fmla="*/ 4424 w 21594"/>
                <a:gd name="connsiteY32-12986" fmla="*/ 10735 h 20273"/>
                <a:gd name="connsiteX33-12987" fmla="*/ 4463 w 21594"/>
                <a:gd name="connsiteY33-12988" fmla="*/ 10812 h 20273"/>
                <a:gd name="connsiteX34-12989" fmla="*/ 4692 w 21594"/>
                <a:gd name="connsiteY34-12990" fmla="*/ 9551 h 20273"/>
                <a:gd name="connsiteX35-12991" fmla="*/ 4686 w 21594"/>
                <a:gd name="connsiteY35-12992" fmla="*/ 9409 h 20273"/>
                <a:gd name="connsiteX36-12993" fmla="*/ 4555 w 21594"/>
                <a:gd name="connsiteY36-12994" fmla="*/ 6053 h 20273"/>
                <a:gd name="connsiteX37-12995" fmla="*/ 2387 w 21594"/>
                <a:gd name="connsiteY37-12996" fmla="*/ 8 h 20273"/>
                <a:gd name="connsiteX38-12997" fmla="*/ 231 w 21594"/>
                <a:gd name="connsiteY38-12998" fmla="*/ 13316 h 20273"/>
                <a:gd name="connsiteX39-12999" fmla="*/ 191 w 21594"/>
                <a:gd name="connsiteY39-13000" fmla="*/ 13393 h 20273"/>
                <a:gd name="connsiteX40-13001" fmla="*/ 2 w 21594"/>
                <a:gd name="connsiteY40-13002" fmla="*/ 14577 h 20273"/>
                <a:gd name="connsiteX41-13003" fmla="*/ 9 w 21594"/>
                <a:gd name="connsiteY41-13004" fmla="*/ 14720 h 20273"/>
                <a:gd name="connsiteX42-13005" fmla="*/ 48 w 21594"/>
                <a:gd name="connsiteY42-13006" fmla="*/ 14780 h 20273"/>
                <a:gd name="connsiteX43-13007" fmla="*/ 137 w 21594"/>
                <a:gd name="connsiteY43-13008" fmla="*/ 14780 h 20273"/>
                <a:gd name="connsiteX44-13009" fmla="*/ 137 w 21594"/>
                <a:gd name="connsiteY44-13010" fmla="*/ 17618 h 20273"/>
                <a:gd name="connsiteX45-13011" fmla="*/ 143 w 21594"/>
                <a:gd name="connsiteY45-13012" fmla="*/ 17844 h 20273"/>
                <a:gd name="connsiteX46-13013" fmla="*/ 200 w 21594"/>
                <a:gd name="connsiteY46-13014" fmla="*/ 18000 h 20273"/>
                <a:gd name="connsiteX47-13015" fmla="*/ 232 w 21594"/>
                <a:gd name="connsiteY47-13016" fmla="*/ 18015 h 20273"/>
                <a:gd name="connsiteX48-13017" fmla="*/ 264 w 21594"/>
                <a:gd name="connsiteY48-13018" fmla="*/ 18000 h 20273"/>
                <a:gd name="connsiteX49-13019" fmla="*/ 321 w 21594"/>
                <a:gd name="connsiteY49-13020" fmla="*/ 17844 h 20273"/>
                <a:gd name="connsiteX50-13021" fmla="*/ 327 w 21594"/>
                <a:gd name="connsiteY50-13022" fmla="*/ 17618 h 20273"/>
                <a:gd name="connsiteX51-13023" fmla="*/ 327 w 21594"/>
                <a:gd name="connsiteY51-13024" fmla="*/ 14779 h 20273"/>
                <a:gd name="connsiteX52-13025" fmla="*/ 418 w 21594"/>
                <a:gd name="connsiteY52-13026" fmla="*/ 14779 h 20273"/>
                <a:gd name="connsiteX53-13027" fmla="*/ 455 w 21594"/>
                <a:gd name="connsiteY53-13028" fmla="*/ 14716 h 20273"/>
                <a:gd name="connsiteX54-13029" fmla="*/ 460 w 21594"/>
                <a:gd name="connsiteY54-13030" fmla="*/ 14573 h 20273"/>
                <a:gd name="connsiteX55-13031" fmla="*/ 271 w 21594"/>
                <a:gd name="connsiteY55-13032" fmla="*/ 13393 h 20273"/>
                <a:gd name="connsiteX56-13033" fmla="*/ 231 w 21594"/>
                <a:gd name="connsiteY56-13034" fmla="*/ 13316 h 20273"/>
                <a:gd name="connsiteX57-13035" fmla="*/ 232 w 21594"/>
                <a:gd name="connsiteY57-13036" fmla="*/ 18625 h 20273"/>
                <a:gd name="connsiteX58-13037" fmla="*/ 164 w 21594"/>
                <a:gd name="connsiteY58-13038" fmla="*/ 18703 h 20273"/>
                <a:gd name="connsiteX59-13039" fmla="*/ 164 w 21594"/>
                <a:gd name="connsiteY59-13040" fmla="*/ 19073 h 20273"/>
                <a:gd name="connsiteX60-13041" fmla="*/ 299 w 21594"/>
                <a:gd name="connsiteY60-13042" fmla="*/ 19073 h 20273"/>
                <a:gd name="connsiteX61-13043" fmla="*/ 299 w 21594"/>
                <a:gd name="connsiteY61-13044" fmla="*/ 18703 h 20273"/>
                <a:gd name="connsiteX62-13045" fmla="*/ 232 w 21594"/>
                <a:gd name="connsiteY62-13046" fmla="*/ 18625 h 20273"/>
                <a:gd name="connsiteX63-13047" fmla="*/ 232 w 21594"/>
                <a:gd name="connsiteY63-13048" fmla="*/ 19748 h 20273"/>
                <a:gd name="connsiteX64-13049" fmla="*/ 164 w 21594"/>
                <a:gd name="connsiteY64-13050" fmla="*/ 19826 h 20273"/>
                <a:gd name="connsiteX65-13051" fmla="*/ 164 w 21594"/>
                <a:gd name="connsiteY65-13052" fmla="*/ 20196 h 20273"/>
                <a:gd name="connsiteX66-13053" fmla="*/ 300 w 21594"/>
                <a:gd name="connsiteY66-13054" fmla="*/ 20196 h 20273"/>
                <a:gd name="connsiteX67-13055" fmla="*/ 300 w 21594"/>
                <a:gd name="connsiteY67-13056" fmla="*/ 19826 h 20273"/>
                <a:gd name="connsiteX68-13057" fmla="*/ 232 w 21594"/>
                <a:gd name="connsiteY68-13058" fmla="*/ 19748 h 20273"/>
                <a:gd name="connsiteX0-13059" fmla="*/ 19287 w 21594"/>
                <a:gd name="connsiteY0-13060" fmla="*/ 1 h 20273"/>
                <a:gd name="connsiteX1-13061" fmla="*/ 17035 w 21594"/>
                <a:gd name="connsiteY1-13062" fmla="*/ 6041 h 20273"/>
                <a:gd name="connsiteX2-13063" fmla="*/ 17039 w 21594"/>
                <a:gd name="connsiteY2-13064" fmla="*/ 9457 h 20273"/>
                <a:gd name="connsiteX3-13065" fmla="*/ 17132 w 21594"/>
                <a:gd name="connsiteY3-13066" fmla="*/ 9748 h 20273"/>
                <a:gd name="connsiteX4-13067" fmla="*/ 17232 w 21594"/>
                <a:gd name="connsiteY4-13068" fmla="*/ 9457 h 20273"/>
                <a:gd name="connsiteX5-13069" fmla="*/ 17227 w 21594"/>
                <a:gd name="connsiteY5-13070" fmla="*/ 6040 h 20273"/>
                <a:gd name="connsiteX6-13071" fmla="*/ 19269 w 21594"/>
                <a:gd name="connsiteY6-13072" fmla="*/ 536 h 20273"/>
                <a:gd name="connsiteX7-13073" fmla="*/ 21267 w 21594"/>
                <a:gd name="connsiteY7-13074" fmla="*/ 6042 h 20273"/>
                <a:gd name="connsiteX8-13075" fmla="*/ 21271 w 21594"/>
                <a:gd name="connsiteY8-13076" fmla="*/ 13317 h 20273"/>
                <a:gd name="connsiteX9-13077" fmla="*/ 21176 w 21594"/>
                <a:gd name="connsiteY9-13078" fmla="*/ 13317 h 20273"/>
                <a:gd name="connsiteX10-13079" fmla="*/ 21139 w 21594"/>
                <a:gd name="connsiteY10-13080" fmla="*/ 13380 h 20273"/>
                <a:gd name="connsiteX11-13081" fmla="*/ 21135 w 21594"/>
                <a:gd name="connsiteY11-13082" fmla="*/ 13523 h 20273"/>
                <a:gd name="connsiteX12-13083" fmla="*/ 21323 w 21594"/>
                <a:gd name="connsiteY12-13084" fmla="*/ 14703 h 20273"/>
                <a:gd name="connsiteX13-13085" fmla="*/ 21363 w 21594"/>
                <a:gd name="connsiteY13-13086" fmla="*/ 14780 h 20273"/>
                <a:gd name="connsiteX14-13087" fmla="*/ 21403 w 21594"/>
                <a:gd name="connsiteY14-13088" fmla="*/ 14703 h 20273"/>
                <a:gd name="connsiteX15-13089" fmla="*/ 21592 w 21594"/>
                <a:gd name="connsiteY15-13090" fmla="*/ 13519 h 20273"/>
                <a:gd name="connsiteX16-13091" fmla="*/ 21585 w 21594"/>
                <a:gd name="connsiteY16-13092" fmla="*/ 13377 h 20273"/>
                <a:gd name="connsiteX17-13093" fmla="*/ 21546 w 21594"/>
                <a:gd name="connsiteY17-13094" fmla="*/ 13316 h 20273"/>
                <a:gd name="connsiteX18-13095" fmla="*/ 21454 w 21594"/>
                <a:gd name="connsiteY18-13096" fmla="*/ 13316 h 20273"/>
                <a:gd name="connsiteX19-13097" fmla="*/ 21456 w 21594"/>
                <a:gd name="connsiteY19-13098" fmla="*/ 6046 h 20273"/>
                <a:gd name="connsiteX20-13099" fmla="*/ 19287 w 21594"/>
                <a:gd name="connsiteY20-13100" fmla="*/ 1 h 20273"/>
                <a:gd name="connsiteX21-13101" fmla="*/ 2387 w 21594"/>
                <a:gd name="connsiteY21-13102" fmla="*/ 8 h 20273"/>
                <a:gd name="connsiteX22-13103" fmla="*/ 135 w 21594"/>
                <a:gd name="connsiteY22-13104" fmla="*/ 6048 h 20273"/>
                <a:gd name="connsiteX23-13105" fmla="*/ 139 w 21594"/>
                <a:gd name="connsiteY23-13106" fmla="*/ 12147 h 20273"/>
                <a:gd name="connsiteX24-13107" fmla="*/ 246 w 21594"/>
                <a:gd name="connsiteY24-13108" fmla="*/ 12419 h 20273"/>
                <a:gd name="connsiteX25-13109" fmla="*/ 326 w 21594"/>
                <a:gd name="connsiteY25-13110" fmla="*/ 12147 h 20273"/>
                <a:gd name="connsiteX26-13111" fmla="*/ 327 w 21594"/>
                <a:gd name="connsiteY26-13112" fmla="*/ 6047 h 20273"/>
                <a:gd name="connsiteX27-13113" fmla="*/ 2368 w 21594"/>
                <a:gd name="connsiteY27-13114" fmla="*/ 543 h 20273"/>
                <a:gd name="connsiteX28-13115" fmla="*/ 4366 w 21594"/>
                <a:gd name="connsiteY28-13116" fmla="*/ 6049 h 20273"/>
                <a:gd name="connsiteX29-13117" fmla="*/ 4365 w 21594"/>
                <a:gd name="connsiteY29-13118" fmla="*/ 9349 h 20273"/>
                <a:gd name="connsiteX30-13119" fmla="*/ 4277 w 21594"/>
                <a:gd name="connsiteY30-13120" fmla="*/ 9349 h 20273"/>
                <a:gd name="connsiteX31-13121" fmla="*/ 4424 w 21594"/>
                <a:gd name="connsiteY31-13122" fmla="*/ 10735 h 20273"/>
                <a:gd name="connsiteX32-13123" fmla="*/ 4463 w 21594"/>
                <a:gd name="connsiteY32-13124" fmla="*/ 10812 h 20273"/>
                <a:gd name="connsiteX33-13125" fmla="*/ 4692 w 21594"/>
                <a:gd name="connsiteY33-13126" fmla="*/ 9551 h 20273"/>
                <a:gd name="connsiteX34-13127" fmla="*/ 4686 w 21594"/>
                <a:gd name="connsiteY34-13128" fmla="*/ 9409 h 20273"/>
                <a:gd name="connsiteX35-13129" fmla="*/ 4555 w 21594"/>
                <a:gd name="connsiteY35-13130" fmla="*/ 6053 h 20273"/>
                <a:gd name="connsiteX36-13131" fmla="*/ 2387 w 21594"/>
                <a:gd name="connsiteY36-13132" fmla="*/ 8 h 20273"/>
                <a:gd name="connsiteX37-13133" fmla="*/ 231 w 21594"/>
                <a:gd name="connsiteY37-13134" fmla="*/ 13316 h 20273"/>
                <a:gd name="connsiteX38-13135" fmla="*/ 191 w 21594"/>
                <a:gd name="connsiteY38-13136" fmla="*/ 13393 h 20273"/>
                <a:gd name="connsiteX39-13137" fmla="*/ 2 w 21594"/>
                <a:gd name="connsiteY39-13138" fmla="*/ 14577 h 20273"/>
                <a:gd name="connsiteX40-13139" fmla="*/ 9 w 21594"/>
                <a:gd name="connsiteY40-13140" fmla="*/ 14720 h 20273"/>
                <a:gd name="connsiteX41-13141" fmla="*/ 48 w 21594"/>
                <a:gd name="connsiteY41-13142" fmla="*/ 14780 h 20273"/>
                <a:gd name="connsiteX42-13143" fmla="*/ 137 w 21594"/>
                <a:gd name="connsiteY42-13144" fmla="*/ 14780 h 20273"/>
                <a:gd name="connsiteX43-13145" fmla="*/ 137 w 21594"/>
                <a:gd name="connsiteY43-13146" fmla="*/ 17618 h 20273"/>
                <a:gd name="connsiteX44-13147" fmla="*/ 143 w 21594"/>
                <a:gd name="connsiteY44-13148" fmla="*/ 17844 h 20273"/>
                <a:gd name="connsiteX45-13149" fmla="*/ 200 w 21594"/>
                <a:gd name="connsiteY45-13150" fmla="*/ 18000 h 20273"/>
                <a:gd name="connsiteX46-13151" fmla="*/ 232 w 21594"/>
                <a:gd name="connsiteY46-13152" fmla="*/ 18015 h 20273"/>
                <a:gd name="connsiteX47-13153" fmla="*/ 264 w 21594"/>
                <a:gd name="connsiteY47-13154" fmla="*/ 18000 h 20273"/>
                <a:gd name="connsiteX48-13155" fmla="*/ 321 w 21594"/>
                <a:gd name="connsiteY48-13156" fmla="*/ 17844 h 20273"/>
                <a:gd name="connsiteX49-13157" fmla="*/ 327 w 21594"/>
                <a:gd name="connsiteY49-13158" fmla="*/ 17618 h 20273"/>
                <a:gd name="connsiteX50-13159" fmla="*/ 327 w 21594"/>
                <a:gd name="connsiteY50-13160" fmla="*/ 14779 h 20273"/>
                <a:gd name="connsiteX51-13161" fmla="*/ 418 w 21594"/>
                <a:gd name="connsiteY51-13162" fmla="*/ 14779 h 20273"/>
                <a:gd name="connsiteX52-13163" fmla="*/ 455 w 21594"/>
                <a:gd name="connsiteY52-13164" fmla="*/ 14716 h 20273"/>
                <a:gd name="connsiteX53-13165" fmla="*/ 460 w 21594"/>
                <a:gd name="connsiteY53-13166" fmla="*/ 14573 h 20273"/>
                <a:gd name="connsiteX54-13167" fmla="*/ 271 w 21594"/>
                <a:gd name="connsiteY54-13168" fmla="*/ 13393 h 20273"/>
                <a:gd name="connsiteX55-13169" fmla="*/ 231 w 21594"/>
                <a:gd name="connsiteY55-13170" fmla="*/ 13316 h 20273"/>
                <a:gd name="connsiteX56-13171" fmla="*/ 232 w 21594"/>
                <a:gd name="connsiteY56-13172" fmla="*/ 18625 h 20273"/>
                <a:gd name="connsiteX57-13173" fmla="*/ 164 w 21594"/>
                <a:gd name="connsiteY57-13174" fmla="*/ 18703 h 20273"/>
                <a:gd name="connsiteX58-13175" fmla="*/ 164 w 21594"/>
                <a:gd name="connsiteY58-13176" fmla="*/ 19073 h 20273"/>
                <a:gd name="connsiteX59-13177" fmla="*/ 299 w 21594"/>
                <a:gd name="connsiteY59-13178" fmla="*/ 19073 h 20273"/>
                <a:gd name="connsiteX60-13179" fmla="*/ 299 w 21594"/>
                <a:gd name="connsiteY60-13180" fmla="*/ 18703 h 20273"/>
                <a:gd name="connsiteX61-13181" fmla="*/ 232 w 21594"/>
                <a:gd name="connsiteY61-13182" fmla="*/ 18625 h 20273"/>
                <a:gd name="connsiteX62-13183" fmla="*/ 232 w 21594"/>
                <a:gd name="connsiteY62-13184" fmla="*/ 19748 h 20273"/>
                <a:gd name="connsiteX63-13185" fmla="*/ 164 w 21594"/>
                <a:gd name="connsiteY63-13186" fmla="*/ 19826 h 20273"/>
                <a:gd name="connsiteX64-13187" fmla="*/ 164 w 21594"/>
                <a:gd name="connsiteY64-13188" fmla="*/ 20196 h 20273"/>
                <a:gd name="connsiteX65-13189" fmla="*/ 300 w 21594"/>
                <a:gd name="connsiteY65-13190" fmla="*/ 20196 h 20273"/>
                <a:gd name="connsiteX66-13191" fmla="*/ 300 w 21594"/>
                <a:gd name="connsiteY66-13192" fmla="*/ 19826 h 20273"/>
                <a:gd name="connsiteX67-13193" fmla="*/ 232 w 21594"/>
                <a:gd name="connsiteY67-13194" fmla="*/ 19748 h 20273"/>
                <a:gd name="connsiteX0-13195" fmla="*/ 19287 w 21594"/>
                <a:gd name="connsiteY0-13196" fmla="*/ 1 h 20273"/>
                <a:gd name="connsiteX1-13197" fmla="*/ 17035 w 21594"/>
                <a:gd name="connsiteY1-13198" fmla="*/ 6041 h 20273"/>
                <a:gd name="connsiteX2-13199" fmla="*/ 17039 w 21594"/>
                <a:gd name="connsiteY2-13200" fmla="*/ 9457 h 20273"/>
                <a:gd name="connsiteX3-13201" fmla="*/ 17132 w 21594"/>
                <a:gd name="connsiteY3-13202" fmla="*/ 9748 h 20273"/>
                <a:gd name="connsiteX4-13203" fmla="*/ 17232 w 21594"/>
                <a:gd name="connsiteY4-13204" fmla="*/ 9457 h 20273"/>
                <a:gd name="connsiteX5-13205" fmla="*/ 17227 w 21594"/>
                <a:gd name="connsiteY5-13206" fmla="*/ 6040 h 20273"/>
                <a:gd name="connsiteX6-13207" fmla="*/ 19269 w 21594"/>
                <a:gd name="connsiteY6-13208" fmla="*/ 536 h 20273"/>
                <a:gd name="connsiteX7-13209" fmla="*/ 21267 w 21594"/>
                <a:gd name="connsiteY7-13210" fmla="*/ 6042 h 20273"/>
                <a:gd name="connsiteX8-13211" fmla="*/ 21271 w 21594"/>
                <a:gd name="connsiteY8-13212" fmla="*/ 13317 h 20273"/>
                <a:gd name="connsiteX9-13213" fmla="*/ 21176 w 21594"/>
                <a:gd name="connsiteY9-13214" fmla="*/ 13317 h 20273"/>
                <a:gd name="connsiteX10-13215" fmla="*/ 21139 w 21594"/>
                <a:gd name="connsiteY10-13216" fmla="*/ 13380 h 20273"/>
                <a:gd name="connsiteX11-13217" fmla="*/ 21135 w 21594"/>
                <a:gd name="connsiteY11-13218" fmla="*/ 13523 h 20273"/>
                <a:gd name="connsiteX12-13219" fmla="*/ 21323 w 21594"/>
                <a:gd name="connsiteY12-13220" fmla="*/ 14703 h 20273"/>
                <a:gd name="connsiteX13-13221" fmla="*/ 21363 w 21594"/>
                <a:gd name="connsiteY13-13222" fmla="*/ 14780 h 20273"/>
                <a:gd name="connsiteX14-13223" fmla="*/ 21403 w 21594"/>
                <a:gd name="connsiteY14-13224" fmla="*/ 14703 h 20273"/>
                <a:gd name="connsiteX15-13225" fmla="*/ 21592 w 21594"/>
                <a:gd name="connsiteY15-13226" fmla="*/ 13519 h 20273"/>
                <a:gd name="connsiteX16-13227" fmla="*/ 21585 w 21594"/>
                <a:gd name="connsiteY16-13228" fmla="*/ 13377 h 20273"/>
                <a:gd name="connsiteX17-13229" fmla="*/ 21546 w 21594"/>
                <a:gd name="connsiteY17-13230" fmla="*/ 13316 h 20273"/>
                <a:gd name="connsiteX18-13231" fmla="*/ 21454 w 21594"/>
                <a:gd name="connsiteY18-13232" fmla="*/ 13316 h 20273"/>
                <a:gd name="connsiteX19-13233" fmla="*/ 21456 w 21594"/>
                <a:gd name="connsiteY19-13234" fmla="*/ 6046 h 20273"/>
                <a:gd name="connsiteX20-13235" fmla="*/ 19287 w 21594"/>
                <a:gd name="connsiteY20-13236" fmla="*/ 1 h 20273"/>
                <a:gd name="connsiteX21-13237" fmla="*/ 2387 w 21594"/>
                <a:gd name="connsiteY21-13238" fmla="*/ 8 h 20273"/>
                <a:gd name="connsiteX22-13239" fmla="*/ 135 w 21594"/>
                <a:gd name="connsiteY22-13240" fmla="*/ 6048 h 20273"/>
                <a:gd name="connsiteX23-13241" fmla="*/ 139 w 21594"/>
                <a:gd name="connsiteY23-13242" fmla="*/ 12147 h 20273"/>
                <a:gd name="connsiteX24-13243" fmla="*/ 246 w 21594"/>
                <a:gd name="connsiteY24-13244" fmla="*/ 12419 h 20273"/>
                <a:gd name="connsiteX25-13245" fmla="*/ 326 w 21594"/>
                <a:gd name="connsiteY25-13246" fmla="*/ 12147 h 20273"/>
                <a:gd name="connsiteX26-13247" fmla="*/ 327 w 21594"/>
                <a:gd name="connsiteY26-13248" fmla="*/ 6047 h 20273"/>
                <a:gd name="connsiteX27-13249" fmla="*/ 2368 w 21594"/>
                <a:gd name="connsiteY27-13250" fmla="*/ 543 h 20273"/>
                <a:gd name="connsiteX28-13251" fmla="*/ 4366 w 21594"/>
                <a:gd name="connsiteY28-13252" fmla="*/ 6049 h 20273"/>
                <a:gd name="connsiteX29-13253" fmla="*/ 4365 w 21594"/>
                <a:gd name="connsiteY29-13254" fmla="*/ 9349 h 20273"/>
                <a:gd name="connsiteX30-13255" fmla="*/ 4424 w 21594"/>
                <a:gd name="connsiteY30-13256" fmla="*/ 10735 h 20273"/>
                <a:gd name="connsiteX31-13257" fmla="*/ 4463 w 21594"/>
                <a:gd name="connsiteY31-13258" fmla="*/ 10812 h 20273"/>
                <a:gd name="connsiteX32-13259" fmla="*/ 4692 w 21594"/>
                <a:gd name="connsiteY32-13260" fmla="*/ 9551 h 20273"/>
                <a:gd name="connsiteX33-13261" fmla="*/ 4686 w 21594"/>
                <a:gd name="connsiteY33-13262" fmla="*/ 9409 h 20273"/>
                <a:gd name="connsiteX34-13263" fmla="*/ 4555 w 21594"/>
                <a:gd name="connsiteY34-13264" fmla="*/ 6053 h 20273"/>
                <a:gd name="connsiteX35-13265" fmla="*/ 2387 w 21594"/>
                <a:gd name="connsiteY35-13266" fmla="*/ 8 h 20273"/>
                <a:gd name="connsiteX36-13267" fmla="*/ 231 w 21594"/>
                <a:gd name="connsiteY36-13268" fmla="*/ 13316 h 20273"/>
                <a:gd name="connsiteX37-13269" fmla="*/ 191 w 21594"/>
                <a:gd name="connsiteY37-13270" fmla="*/ 13393 h 20273"/>
                <a:gd name="connsiteX38-13271" fmla="*/ 2 w 21594"/>
                <a:gd name="connsiteY38-13272" fmla="*/ 14577 h 20273"/>
                <a:gd name="connsiteX39-13273" fmla="*/ 9 w 21594"/>
                <a:gd name="connsiteY39-13274" fmla="*/ 14720 h 20273"/>
                <a:gd name="connsiteX40-13275" fmla="*/ 48 w 21594"/>
                <a:gd name="connsiteY40-13276" fmla="*/ 14780 h 20273"/>
                <a:gd name="connsiteX41-13277" fmla="*/ 137 w 21594"/>
                <a:gd name="connsiteY41-13278" fmla="*/ 14780 h 20273"/>
                <a:gd name="connsiteX42-13279" fmla="*/ 137 w 21594"/>
                <a:gd name="connsiteY42-13280" fmla="*/ 17618 h 20273"/>
                <a:gd name="connsiteX43-13281" fmla="*/ 143 w 21594"/>
                <a:gd name="connsiteY43-13282" fmla="*/ 17844 h 20273"/>
                <a:gd name="connsiteX44-13283" fmla="*/ 200 w 21594"/>
                <a:gd name="connsiteY44-13284" fmla="*/ 18000 h 20273"/>
                <a:gd name="connsiteX45-13285" fmla="*/ 232 w 21594"/>
                <a:gd name="connsiteY45-13286" fmla="*/ 18015 h 20273"/>
                <a:gd name="connsiteX46-13287" fmla="*/ 264 w 21594"/>
                <a:gd name="connsiteY46-13288" fmla="*/ 18000 h 20273"/>
                <a:gd name="connsiteX47-13289" fmla="*/ 321 w 21594"/>
                <a:gd name="connsiteY47-13290" fmla="*/ 17844 h 20273"/>
                <a:gd name="connsiteX48-13291" fmla="*/ 327 w 21594"/>
                <a:gd name="connsiteY48-13292" fmla="*/ 17618 h 20273"/>
                <a:gd name="connsiteX49-13293" fmla="*/ 327 w 21594"/>
                <a:gd name="connsiteY49-13294" fmla="*/ 14779 h 20273"/>
                <a:gd name="connsiteX50-13295" fmla="*/ 418 w 21594"/>
                <a:gd name="connsiteY50-13296" fmla="*/ 14779 h 20273"/>
                <a:gd name="connsiteX51-13297" fmla="*/ 455 w 21594"/>
                <a:gd name="connsiteY51-13298" fmla="*/ 14716 h 20273"/>
                <a:gd name="connsiteX52-13299" fmla="*/ 460 w 21594"/>
                <a:gd name="connsiteY52-13300" fmla="*/ 14573 h 20273"/>
                <a:gd name="connsiteX53-13301" fmla="*/ 271 w 21594"/>
                <a:gd name="connsiteY53-13302" fmla="*/ 13393 h 20273"/>
                <a:gd name="connsiteX54-13303" fmla="*/ 231 w 21594"/>
                <a:gd name="connsiteY54-13304" fmla="*/ 13316 h 20273"/>
                <a:gd name="connsiteX55-13305" fmla="*/ 232 w 21594"/>
                <a:gd name="connsiteY55-13306" fmla="*/ 18625 h 20273"/>
                <a:gd name="connsiteX56-13307" fmla="*/ 164 w 21594"/>
                <a:gd name="connsiteY56-13308" fmla="*/ 18703 h 20273"/>
                <a:gd name="connsiteX57-13309" fmla="*/ 164 w 21594"/>
                <a:gd name="connsiteY57-13310" fmla="*/ 19073 h 20273"/>
                <a:gd name="connsiteX58-13311" fmla="*/ 299 w 21594"/>
                <a:gd name="connsiteY58-13312" fmla="*/ 19073 h 20273"/>
                <a:gd name="connsiteX59-13313" fmla="*/ 299 w 21594"/>
                <a:gd name="connsiteY59-13314" fmla="*/ 18703 h 20273"/>
                <a:gd name="connsiteX60-13315" fmla="*/ 232 w 21594"/>
                <a:gd name="connsiteY60-13316" fmla="*/ 18625 h 20273"/>
                <a:gd name="connsiteX61-13317" fmla="*/ 232 w 21594"/>
                <a:gd name="connsiteY61-13318" fmla="*/ 19748 h 20273"/>
                <a:gd name="connsiteX62-13319" fmla="*/ 164 w 21594"/>
                <a:gd name="connsiteY62-13320" fmla="*/ 19826 h 20273"/>
                <a:gd name="connsiteX63-13321" fmla="*/ 164 w 21594"/>
                <a:gd name="connsiteY63-13322" fmla="*/ 20196 h 20273"/>
                <a:gd name="connsiteX64-13323" fmla="*/ 300 w 21594"/>
                <a:gd name="connsiteY64-13324" fmla="*/ 20196 h 20273"/>
                <a:gd name="connsiteX65-13325" fmla="*/ 300 w 21594"/>
                <a:gd name="connsiteY65-13326" fmla="*/ 19826 h 20273"/>
                <a:gd name="connsiteX66-13327" fmla="*/ 232 w 21594"/>
                <a:gd name="connsiteY66-13328" fmla="*/ 19748 h 20273"/>
                <a:gd name="connsiteX0-13329" fmla="*/ 19287 w 21594"/>
                <a:gd name="connsiteY0-13330" fmla="*/ 1 h 20273"/>
                <a:gd name="connsiteX1-13331" fmla="*/ 17035 w 21594"/>
                <a:gd name="connsiteY1-13332" fmla="*/ 6041 h 20273"/>
                <a:gd name="connsiteX2-13333" fmla="*/ 17039 w 21594"/>
                <a:gd name="connsiteY2-13334" fmla="*/ 9457 h 20273"/>
                <a:gd name="connsiteX3-13335" fmla="*/ 17132 w 21594"/>
                <a:gd name="connsiteY3-13336" fmla="*/ 9748 h 20273"/>
                <a:gd name="connsiteX4-13337" fmla="*/ 17232 w 21594"/>
                <a:gd name="connsiteY4-13338" fmla="*/ 9457 h 20273"/>
                <a:gd name="connsiteX5-13339" fmla="*/ 17227 w 21594"/>
                <a:gd name="connsiteY5-13340" fmla="*/ 6040 h 20273"/>
                <a:gd name="connsiteX6-13341" fmla="*/ 19269 w 21594"/>
                <a:gd name="connsiteY6-13342" fmla="*/ 536 h 20273"/>
                <a:gd name="connsiteX7-13343" fmla="*/ 21267 w 21594"/>
                <a:gd name="connsiteY7-13344" fmla="*/ 6042 h 20273"/>
                <a:gd name="connsiteX8-13345" fmla="*/ 21271 w 21594"/>
                <a:gd name="connsiteY8-13346" fmla="*/ 13317 h 20273"/>
                <a:gd name="connsiteX9-13347" fmla="*/ 21176 w 21594"/>
                <a:gd name="connsiteY9-13348" fmla="*/ 13317 h 20273"/>
                <a:gd name="connsiteX10-13349" fmla="*/ 21139 w 21594"/>
                <a:gd name="connsiteY10-13350" fmla="*/ 13380 h 20273"/>
                <a:gd name="connsiteX11-13351" fmla="*/ 21135 w 21594"/>
                <a:gd name="connsiteY11-13352" fmla="*/ 13523 h 20273"/>
                <a:gd name="connsiteX12-13353" fmla="*/ 21323 w 21594"/>
                <a:gd name="connsiteY12-13354" fmla="*/ 14703 h 20273"/>
                <a:gd name="connsiteX13-13355" fmla="*/ 21363 w 21594"/>
                <a:gd name="connsiteY13-13356" fmla="*/ 14780 h 20273"/>
                <a:gd name="connsiteX14-13357" fmla="*/ 21403 w 21594"/>
                <a:gd name="connsiteY14-13358" fmla="*/ 14703 h 20273"/>
                <a:gd name="connsiteX15-13359" fmla="*/ 21592 w 21594"/>
                <a:gd name="connsiteY15-13360" fmla="*/ 13519 h 20273"/>
                <a:gd name="connsiteX16-13361" fmla="*/ 21585 w 21594"/>
                <a:gd name="connsiteY16-13362" fmla="*/ 13377 h 20273"/>
                <a:gd name="connsiteX17-13363" fmla="*/ 21546 w 21594"/>
                <a:gd name="connsiteY17-13364" fmla="*/ 13316 h 20273"/>
                <a:gd name="connsiteX18-13365" fmla="*/ 21454 w 21594"/>
                <a:gd name="connsiteY18-13366" fmla="*/ 13316 h 20273"/>
                <a:gd name="connsiteX19-13367" fmla="*/ 21456 w 21594"/>
                <a:gd name="connsiteY19-13368" fmla="*/ 6046 h 20273"/>
                <a:gd name="connsiteX20-13369" fmla="*/ 19287 w 21594"/>
                <a:gd name="connsiteY20-13370" fmla="*/ 1 h 20273"/>
                <a:gd name="connsiteX21-13371" fmla="*/ 2387 w 21594"/>
                <a:gd name="connsiteY21-13372" fmla="*/ 8 h 20273"/>
                <a:gd name="connsiteX22-13373" fmla="*/ 135 w 21594"/>
                <a:gd name="connsiteY22-13374" fmla="*/ 6048 h 20273"/>
                <a:gd name="connsiteX23-13375" fmla="*/ 139 w 21594"/>
                <a:gd name="connsiteY23-13376" fmla="*/ 12147 h 20273"/>
                <a:gd name="connsiteX24-13377" fmla="*/ 246 w 21594"/>
                <a:gd name="connsiteY24-13378" fmla="*/ 12419 h 20273"/>
                <a:gd name="connsiteX25-13379" fmla="*/ 326 w 21594"/>
                <a:gd name="connsiteY25-13380" fmla="*/ 12147 h 20273"/>
                <a:gd name="connsiteX26-13381" fmla="*/ 327 w 21594"/>
                <a:gd name="connsiteY26-13382" fmla="*/ 6047 h 20273"/>
                <a:gd name="connsiteX27-13383" fmla="*/ 2368 w 21594"/>
                <a:gd name="connsiteY27-13384" fmla="*/ 543 h 20273"/>
                <a:gd name="connsiteX28-13385" fmla="*/ 4366 w 21594"/>
                <a:gd name="connsiteY28-13386" fmla="*/ 6049 h 20273"/>
                <a:gd name="connsiteX29-13387" fmla="*/ 4365 w 21594"/>
                <a:gd name="connsiteY29-13388" fmla="*/ 9349 h 20273"/>
                <a:gd name="connsiteX30-13389" fmla="*/ 4424 w 21594"/>
                <a:gd name="connsiteY30-13390" fmla="*/ 10735 h 20273"/>
                <a:gd name="connsiteX31-13391" fmla="*/ 4463 w 21594"/>
                <a:gd name="connsiteY31-13392" fmla="*/ 10812 h 20273"/>
                <a:gd name="connsiteX32-13393" fmla="*/ 4692 w 21594"/>
                <a:gd name="connsiteY32-13394" fmla="*/ 9551 h 20273"/>
                <a:gd name="connsiteX33-13395" fmla="*/ 4555 w 21594"/>
                <a:gd name="connsiteY33-13396" fmla="*/ 6053 h 20273"/>
                <a:gd name="connsiteX34-13397" fmla="*/ 2387 w 21594"/>
                <a:gd name="connsiteY34-13398" fmla="*/ 8 h 20273"/>
                <a:gd name="connsiteX35-13399" fmla="*/ 231 w 21594"/>
                <a:gd name="connsiteY35-13400" fmla="*/ 13316 h 20273"/>
                <a:gd name="connsiteX36-13401" fmla="*/ 191 w 21594"/>
                <a:gd name="connsiteY36-13402" fmla="*/ 13393 h 20273"/>
                <a:gd name="connsiteX37-13403" fmla="*/ 2 w 21594"/>
                <a:gd name="connsiteY37-13404" fmla="*/ 14577 h 20273"/>
                <a:gd name="connsiteX38-13405" fmla="*/ 9 w 21594"/>
                <a:gd name="connsiteY38-13406" fmla="*/ 14720 h 20273"/>
                <a:gd name="connsiteX39-13407" fmla="*/ 48 w 21594"/>
                <a:gd name="connsiteY39-13408" fmla="*/ 14780 h 20273"/>
                <a:gd name="connsiteX40-13409" fmla="*/ 137 w 21594"/>
                <a:gd name="connsiteY40-13410" fmla="*/ 14780 h 20273"/>
                <a:gd name="connsiteX41-13411" fmla="*/ 137 w 21594"/>
                <a:gd name="connsiteY41-13412" fmla="*/ 17618 h 20273"/>
                <a:gd name="connsiteX42-13413" fmla="*/ 143 w 21594"/>
                <a:gd name="connsiteY42-13414" fmla="*/ 17844 h 20273"/>
                <a:gd name="connsiteX43-13415" fmla="*/ 200 w 21594"/>
                <a:gd name="connsiteY43-13416" fmla="*/ 18000 h 20273"/>
                <a:gd name="connsiteX44-13417" fmla="*/ 232 w 21594"/>
                <a:gd name="connsiteY44-13418" fmla="*/ 18015 h 20273"/>
                <a:gd name="connsiteX45-13419" fmla="*/ 264 w 21594"/>
                <a:gd name="connsiteY45-13420" fmla="*/ 18000 h 20273"/>
                <a:gd name="connsiteX46-13421" fmla="*/ 321 w 21594"/>
                <a:gd name="connsiteY46-13422" fmla="*/ 17844 h 20273"/>
                <a:gd name="connsiteX47-13423" fmla="*/ 327 w 21594"/>
                <a:gd name="connsiteY47-13424" fmla="*/ 17618 h 20273"/>
                <a:gd name="connsiteX48-13425" fmla="*/ 327 w 21594"/>
                <a:gd name="connsiteY48-13426" fmla="*/ 14779 h 20273"/>
                <a:gd name="connsiteX49-13427" fmla="*/ 418 w 21594"/>
                <a:gd name="connsiteY49-13428" fmla="*/ 14779 h 20273"/>
                <a:gd name="connsiteX50-13429" fmla="*/ 455 w 21594"/>
                <a:gd name="connsiteY50-13430" fmla="*/ 14716 h 20273"/>
                <a:gd name="connsiteX51-13431" fmla="*/ 460 w 21594"/>
                <a:gd name="connsiteY51-13432" fmla="*/ 14573 h 20273"/>
                <a:gd name="connsiteX52-13433" fmla="*/ 271 w 21594"/>
                <a:gd name="connsiteY52-13434" fmla="*/ 13393 h 20273"/>
                <a:gd name="connsiteX53-13435" fmla="*/ 231 w 21594"/>
                <a:gd name="connsiteY53-13436" fmla="*/ 13316 h 20273"/>
                <a:gd name="connsiteX54-13437" fmla="*/ 232 w 21594"/>
                <a:gd name="connsiteY54-13438" fmla="*/ 18625 h 20273"/>
                <a:gd name="connsiteX55-13439" fmla="*/ 164 w 21594"/>
                <a:gd name="connsiteY55-13440" fmla="*/ 18703 h 20273"/>
                <a:gd name="connsiteX56-13441" fmla="*/ 164 w 21594"/>
                <a:gd name="connsiteY56-13442" fmla="*/ 19073 h 20273"/>
                <a:gd name="connsiteX57-13443" fmla="*/ 299 w 21594"/>
                <a:gd name="connsiteY57-13444" fmla="*/ 19073 h 20273"/>
                <a:gd name="connsiteX58-13445" fmla="*/ 299 w 21594"/>
                <a:gd name="connsiteY58-13446" fmla="*/ 18703 h 20273"/>
                <a:gd name="connsiteX59-13447" fmla="*/ 232 w 21594"/>
                <a:gd name="connsiteY59-13448" fmla="*/ 18625 h 20273"/>
                <a:gd name="connsiteX60-13449" fmla="*/ 232 w 21594"/>
                <a:gd name="connsiteY60-13450" fmla="*/ 19748 h 20273"/>
                <a:gd name="connsiteX61-13451" fmla="*/ 164 w 21594"/>
                <a:gd name="connsiteY61-13452" fmla="*/ 19826 h 20273"/>
                <a:gd name="connsiteX62-13453" fmla="*/ 164 w 21594"/>
                <a:gd name="connsiteY62-13454" fmla="*/ 20196 h 20273"/>
                <a:gd name="connsiteX63-13455" fmla="*/ 300 w 21594"/>
                <a:gd name="connsiteY63-13456" fmla="*/ 20196 h 20273"/>
                <a:gd name="connsiteX64-13457" fmla="*/ 300 w 21594"/>
                <a:gd name="connsiteY64-13458" fmla="*/ 19826 h 20273"/>
                <a:gd name="connsiteX65-13459" fmla="*/ 232 w 21594"/>
                <a:gd name="connsiteY65-13460" fmla="*/ 19748 h 20273"/>
                <a:gd name="connsiteX0-13461" fmla="*/ 19287 w 21594"/>
                <a:gd name="connsiteY0-13462" fmla="*/ 1 h 20273"/>
                <a:gd name="connsiteX1-13463" fmla="*/ 17035 w 21594"/>
                <a:gd name="connsiteY1-13464" fmla="*/ 6041 h 20273"/>
                <a:gd name="connsiteX2-13465" fmla="*/ 17039 w 21594"/>
                <a:gd name="connsiteY2-13466" fmla="*/ 9457 h 20273"/>
                <a:gd name="connsiteX3-13467" fmla="*/ 17132 w 21594"/>
                <a:gd name="connsiteY3-13468" fmla="*/ 9748 h 20273"/>
                <a:gd name="connsiteX4-13469" fmla="*/ 17232 w 21594"/>
                <a:gd name="connsiteY4-13470" fmla="*/ 9457 h 20273"/>
                <a:gd name="connsiteX5-13471" fmla="*/ 17227 w 21594"/>
                <a:gd name="connsiteY5-13472" fmla="*/ 6040 h 20273"/>
                <a:gd name="connsiteX6-13473" fmla="*/ 19269 w 21594"/>
                <a:gd name="connsiteY6-13474" fmla="*/ 536 h 20273"/>
                <a:gd name="connsiteX7-13475" fmla="*/ 21267 w 21594"/>
                <a:gd name="connsiteY7-13476" fmla="*/ 6042 h 20273"/>
                <a:gd name="connsiteX8-13477" fmla="*/ 21271 w 21594"/>
                <a:gd name="connsiteY8-13478" fmla="*/ 13317 h 20273"/>
                <a:gd name="connsiteX9-13479" fmla="*/ 21176 w 21594"/>
                <a:gd name="connsiteY9-13480" fmla="*/ 13317 h 20273"/>
                <a:gd name="connsiteX10-13481" fmla="*/ 21139 w 21594"/>
                <a:gd name="connsiteY10-13482" fmla="*/ 13380 h 20273"/>
                <a:gd name="connsiteX11-13483" fmla="*/ 21135 w 21594"/>
                <a:gd name="connsiteY11-13484" fmla="*/ 13523 h 20273"/>
                <a:gd name="connsiteX12-13485" fmla="*/ 21323 w 21594"/>
                <a:gd name="connsiteY12-13486" fmla="*/ 14703 h 20273"/>
                <a:gd name="connsiteX13-13487" fmla="*/ 21363 w 21594"/>
                <a:gd name="connsiteY13-13488" fmla="*/ 14780 h 20273"/>
                <a:gd name="connsiteX14-13489" fmla="*/ 21403 w 21594"/>
                <a:gd name="connsiteY14-13490" fmla="*/ 14703 h 20273"/>
                <a:gd name="connsiteX15-13491" fmla="*/ 21592 w 21594"/>
                <a:gd name="connsiteY15-13492" fmla="*/ 13519 h 20273"/>
                <a:gd name="connsiteX16-13493" fmla="*/ 21585 w 21594"/>
                <a:gd name="connsiteY16-13494" fmla="*/ 13377 h 20273"/>
                <a:gd name="connsiteX17-13495" fmla="*/ 21546 w 21594"/>
                <a:gd name="connsiteY17-13496" fmla="*/ 13316 h 20273"/>
                <a:gd name="connsiteX18-13497" fmla="*/ 21454 w 21594"/>
                <a:gd name="connsiteY18-13498" fmla="*/ 13316 h 20273"/>
                <a:gd name="connsiteX19-13499" fmla="*/ 21456 w 21594"/>
                <a:gd name="connsiteY19-13500" fmla="*/ 6046 h 20273"/>
                <a:gd name="connsiteX20-13501" fmla="*/ 19287 w 21594"/>
                <a:gd name="connsiteY20-13502" fmla="*/ 1 h 20273"/>
                <a:gd name="connsiteX21-13503" fmla="*/ 2387 w 21594"/>
                <a:gd name="connsiteY21-13504" fmla="*/ 8 h 20273"/>
                <a:gd name="connsiteX22-13505" fmla="*/ 135 w 21594"/>
                <a:gd name="connsiteY22-13506" fmla="*/ 6048 h 20273"/>
                <a:gd name="connsiteX23-13507" fmla="*/ 139 w 21594"/>
                <a:gd name="connsiteY23-13508" fmla="*/ 12147 h 20273"/>
                <a:gd name="connsiteX24-13509" fmla="*/ 246 w 21594"/>
                <a:gd name="connsiteY24-13510" fmla="*/ 12419 h 20273"/>
                <a:gd name="connsiteX25-13511" fmla="*/ 326 w 21594"/>
                <a:gd name="connsiteY25-13512" fmla="*/ 12147 h 20273"/>
                <a:gd name="connsiteX26-13513" fmla="*/ 327 w 21594"/>
                <a:gd name="connsiteY26-13514" fmla="*/ 6047 h 20273"/>
                <a:gd name="connsiteX27-13515" fmla="*/ 2368 w 21594"/>
                <a:gd name="connsiteY27-13516" fmla="*/ 543 h 20273"/>
                <a:gd name="connsiteX28-13517" fmla="*/ 4366 w 21594"/>
                <a:gd name="connsiteY28-13518" fmla="*/ 6049 h 20273"/>
                <a:gd name="connsiteX29-13519" fmla="*/ 4365 w 21594"/>
                <a:gd name="connsiteY29-13520" fmla="*/ 9349 h 20273"/>
                <a:gd name="connsiteX30-13521" fmla="*/ 4424 w 21594"/>
                <a:gd name="connsiteY30-13522" fmla="*/ 10735 h 20273"/>
                <a:gd name="connsiteX31-13523" fmla="*/ 4463 w 21594"/>
                <a:gd name="connsiteY31-13524" fmla="*/ 10812 h 20273"/>
                <a:gd name="connsiteX32-13525" fmla="*/ 4555 w 21594"/>
                <a:gd name="connsiteY32-13526" fmla="*/ 6053 h 20273"/>
                <a:gd name="connsiteX33-13527" fmla="*/ 2387 w 21594"/>
                <a:gd name="connsiteY33-13528" fmla="*/ 8 h 20273"/>
                <a:gd name="connsiteX34-13529" fmla="*/ 231 w 21594"/>
                <a:gd name="connsiteY34-13530" fmla="*/ 13316 h 20273"/>
                <a:gd name="connsiteX35-13531" fmla="*/ 191 w 21594"/>
                <a:gd name="connsiteY35-13532" fmla="*/ 13393 h 20273"/>
                <a:gd name="connsiteX36-13533" fmla="*/ 2 w 21594"/>
                <a:gd name="connsiteY36-13534" fmla="*/ 14577 h 20273"/>
                <a:gd name="connsiteX37-13535" fmla="*/ 9 w 21594"/>
                <a:gd name="connsiteY37-13536" fmla="*/ 14720 h 20273"/>
                <a:gd name="connsiteX38-13537" fmla="*/ 48 w 21594"/>
                <a:gd name="connsiteY38-13538" fmla="*/ 14780 h 20273"/>
                <a:gd name="connsiteX39-13539" fmla="*/ 137 w 21594"/>
                <a:gd name="connsiteY39-13540" fmla="*/ 14780 h 20273"/>
                <a:gd name="connsiteX40-13541" fmla="*/ 137 w 21594"/>
                <a:gd name="connsiteY40-13542" fmla="*/ 17618 h 20273"/>
                <a:gd name="connsiteX41-13543" fmla="*/ 143 w 21594"/>
                <a:gd name="connsiteY41-13544" fmla="*/ 17844 h 20273"/>
                <a:gd name="connsiteX42-13545" fmla="*/ 200 w 21594"/>
                <a:gd name="connsiteY42-13546" fmla="*/ 18000 h 20273"/>
                <a:gd name="connsiteX43-13547" fmla="*/ 232 w 21594"/>
                <a:gd name="connsiteY43-13548" fmla="*/ 18015 h 20273"/>
                <a:gd name="connsiteX44-13549" fmla="*/ 264 w 21594"/>
                <a:gd name="connsiteY44-13550" fmla="*/ 18000 h 20273"/>
                <a:gd name="connsiteX45-13551" fmla="*/ 321 w 21594"/>
                <a:gd name="connsiteY45-13552" fmla="*/ 17844 h 20273"/>
                <a:gd name="connsiteX46-13553" fmla="*/ 327 w 21594"/>
                <a:gd name="connsiteY46-13554" fmla="*/ 17618 h 20273"/>
                <a:gd name="connsiteX47-13555" fmla="*/ 327 w 21594"/>
                <a:gd name="connsiteY47-13556" fmla="*/ 14779 h 20273"/>
                <a:gd name="connsiteX48-13557" fmla="*/ 418 w 21594"/>
                <a:gd name="connsiteY48-13558" fmla="*/ 14779 h 20273"/>
                <a:gd name="connsiteX49-13559" fmla="*/ 455 w 21594"/>
                <a:gd name="connsiteY49-13560" fmla="*/ 14716 h 20273"/>
                <a:gd name="connsiteX50-13561" fmla="*/ 460 w 21594"/>
                <a:gd name="connsiteY50-13562" fmla="*/ 14573 h 20273"/>
                <a:gd name="connsiteX51-13563" fmla="*/ 271 w 21594"/>
                <a:gd name="connsiteY51-13564" fmla="*/ 13393 h 20273"/>
                <a:gd name="connsiteX52-13565" fmla="*/ 231 w 21594"/>
                <a:gd name="connsiteY52-13566" fmla="*/ 13316 h 20273"/>
                <a:gd name="connsiteX53-13567" fmla="*/ 232 w 21594"/>
                <a:gd name="connsiteY53-13568" fmla="*/ 18625 h 20273"/>
                <a:gd name="connsiteX54-13569" fmla="*/ 164 w 21594"/>
                <a:gd name="connsiteY54-13570" fmla="*/ 18703 h 20273"/>
                <a:gd name="connsiteX55-13571" fmla="*/ 164 w 21594"/>
                <a:gd name="connsiteY55-13572" fmla="*/ 19073 h 20273"/>
                <a:gd name="connsiteX56-13573" fmla="*/ 299 w 21594"/>
                <a:gd name="connsiteY56-13574" fmla="*/ 19073 h 20273"/>
                <a:gd name="connsiteX57-13575" fmla="*/ 299 w 21594"/>
                <a:gd name="connsiteY57-13576" fmla="*/ 18703 h 20273"/>
                <a:gd name="connsiteX58-13577" fmla="*/ 232 w 21594"/>
                <a:gd name="connsiteY58-13578" fmla="*/ 18625 h 20273"/>
                <a:gd name="connsiteX59-13579" fmla="*/ 232 w 21594"/>
                <a:gd name="connsiteY59-13580" fmla="*/ 19748 h 20273"/>
                <a:gd name="connsiteX60-13581" fmla="*/ 164 w 21594"/>
                <a:gd name="connsiteY60-13582" fmla="*/ 19826 h 20273"/>
                <a:gd name="connsiteX61-13583" fmla="*/ 164 w 21594"/>
                <a:gd name="connsiteY61-13584" fmla="*/ 20196 h 20273"/>
                <a:gd name="connsiteX62-13585" fmla="*/ 300 w 21594"/>
                <a:gd name="connsiteY62-13586" fmla="*/ 20196 h 20273"/>
                <a:gd name="connsiteX63-13587" fmla="*/ 300 w 21594"/>
                <a:gd name="connsiteY63-13588" fmla="*/ 19826 h 20273"/>
                <a:gd name="connsiteX64-13589" fmla="*/ 232 w 21594"/>
                <a:gd name="connsiteY64-13590" fmla="*/ 19748 h 20273"/>
                <a:gd name="connsiteX0-13591" fmla="*/ 19287 w 21594"/>
                <a:gd name="connsiteY0-13592" fmla="*/ 1 h 20273"/>
                <a:gd name="connsiteX1-13593" fmla="*/ 17035 w 21594"/>
                <a:gd name="connsiteY1-13594" fmla="*/ 6041 h 20273"/>
                <a:gd name="connsiteX2-13595" fmla="*/ 17039 w 21594"/>
                <a:gd name="connsiteY2-13596" fmla="*/ 9457 h 20273"/>
                <a:gd name="connsiteX3-13597" fmla="*/ 17132 w 21594"/>
                <a:gd name="connsiteY3-13598" fmla="*/ 9748 h 20273"/>
                <a:gd name="connsiteX4-13599" fmla="*/ 17232 w 21594"/>
                <a:gd name="connsiteY4-13600" fmla="*/ 9457 h 20273"/>
                <a:gd name="connsiteX5-13601" fmla="*/ 17227 w 21594"/>
                <a:gd name="connsiteY5-13602" fmla="*/ 6040 h 20273"/>
                <a:gd name="connsiteX6-13603" fmla="*/ 19269 w 21594"/>
                <a:gd name="connsiteY6-13604" fmla="*/ 536 h 20273"/>
                <a:gd name="connsiteX7-13605" fmla="*/ 21267 w 21594"/>
                <a:gd name="connsiteY7-13606" fmla="*/ 6042 h 20273"/>
                <a:gd name="connsiteX8-13607" fmla="*/ 21271 w 21594"/>
                <a:gd name="connsiteY8-13608" fmla="*/ 13317 h 20273"/>
                <a:gd name="connsiteX9-13609" fmla="*/ 21176 w 21594"/>
                <a:gd name="connsiteY9-13610" fmla="*/ 13317 h 20273"/>
                <a:gd name="connsiteX10-13611" fmla="*/ 21139 w 21594"/>
                <a:gd name="connsiteY10-13612" fmla="*/ 13380 h 20273"/>
                <a:gd name="connsiteX11-13613" fmla="*/ 21135 w 21594"/>
                <a:gd name="connsiteY11-13614" fmla="*/ 13523 h 20273"/>
                <a:gd name="connsiteX12-13615" fmla="*/ 21323 w 21594"/>
                <a:gd name="connsiteY12-13616" fmla="*/ 14703 h 20273"/>
                <a:gd name="connsiteX13-13617" fmla="*/ 21363 w 21594"/>
                <a:gd name="connsiteY13-13618" fmla="*/ 14780 h 20273"/>
                <a:gd name="connsiteX14-13619" fmla="*/ 21403 w 21594"/>
                <a:gd name="connsiteY14-13620" fmla="*/ 14703 h 20273"/>
                <a:gd name="connsiteX15-13621" fmla="*/ 21592 w 21594"/>
                <a:gd name="connsiteY15-13622" fmla="*/ 13519 h 20273"/>
                <a:gd name="connsiteX16-13623" fmla="*/ 21585 w 21594"/>
                <a:gd name="connsiteY16-13624" fmla="*/ 13377 h 20273"/>
                <a:gd name="connsiteX17-13625" fmla="*/ 21546 w 21594"/>
                <a:gd name="connsiteY17-13626" fmla="*/ 13316 h 20273"/>
                <a:gd name="connsiteX18-13627" fmla="*/ 21454 w 21594"/>
                <a:gd name="connsiteY18-13628" fmla="*/ 13316 h 20273"/>
                <a:gd name="connsiteX19-13629" fmla="*/ 21456 w 21594"/>
                <a:gd name="connsiteY19-13630" fmla="*/ 6046 h 20273"/>
                <a:gd name="connsiteX20-13631" fmla="*/ 19287 w 21594"/>
                <a:gd name="connsiteY20-13632" fmla="*/ 1 h 20273"/>
                <a:gd name="connsiteX21-13633" fmla="*/ 2387 w 21594"/>
                <a:gd name="connsiteY21-13634" fmla="*/ 8 h 20273"/>
                <a:gd name="connsiteX22-13635" fmla="*/ 135 w 21594"/>
                <a:gd name="connsiteY22-13636" fmla="*/ 6048 h 20273"/>
                <a:gd name="connsiteX23-13637" fmla="*/ 139 w 21594"/>
                <a:gd name="connsiteY23-13638" fmla="*/ 12147 h 20273"/>
                <a:gd name="connsiteX24-13639" fmla="*/ 246 w 21594"/>
                <a:gd name="connsiteY24-13640" fmla="*/ 12419 h 20273"/>
                <a:gd name="connsiteX25-13641" fmla="*/ 326 w 21594"/>
                <a:gd name="connsiteY25-13642" fmla="*/ 12147 h 20273"/>
                <a:gd name="connsiteX26-13643" fmla="*/ 327 w 21594"/>
                <a:gd name="connsiteY26-13644" fmla="*/ 6047 h 20273"/>
                <a:gd name="connsiteX27-13645" fmla="*/ 2368 w 21594"/>
                <a:gd name="connsiteY27-13646" fmla="*/ 543 h 20273"/>
                <a:gd name="connsiteX28-13647" fmla="*/ 4366 w 21594"/>
                <a:gd name="connsiteY28-13648" fmla="*/ 6049 h 20273"/>
                <a:gd name="connsiteX29-13649" fmla="*/ 4365 w 21594"/>
                <a:gd name="connsiteY29-13650" fmla="*/ 9349 h 20273"/>
                <a:gd name="connsiteX30-13651" fmla="*/ 4424 w 21594"/>
                <a:gd name="connsiteY30-13652" fmla="*/ 10735 h 20273"/>
                <a:gd name="connsiteX31-13653" fmla="*/ 4555 w 21594"/>
                <a:gd name="connsiteY31-13654" fmla="*/ 6053 h 20273"/>
                <a:gd name="connsiteX32-13655" fmla="*/ 2387 w 21594"/>
                <a:gd name="connsiteY32-13656" fmla="*/ 8 h 20273"/>
                <a:gd name="connsiteX33-13657" fmla="*/ 231 w 21594"/>
                <a:gd name="connsiteY33-13658" fmla="*/ 13316 h 20273"/>
                <a:gd name="connsiteX34-13659" fmla="*/ 191 w 21594"/>
                <a:gd name="connsiteY34-13660" fmla="*/ 13393 h 20273"/>
                <a:gd name="connsiteX35-13661" fmla="*/ 2 w 21594"/>
                <a:gd name="connsiteY35-13662" fmla="*/ 14577 h 20273"/>
                <a:gd name="connsiteX36-13663" fmla="*/ 9 w 21594"/>
                <a:gd name="connsiteY36-13664" fmla="*/ 14720 h 20273"/>
                <a:gd name="connsiteX37-13665" fmla="*/ 48 w 21594"/>
                <a:gd name="connsiteY37-13666" fmla="*/ 14780 h 20273"/>
                <a:gd name="connsiteX38-13667" fmla="*/ 137 w 21594"/>
                <a:gd name="connsiteY38-13668" fmla="*/ 14780 h 20273"/>
                <a:gd name="connsiteX39-13669" fmla="*/ 137 w 21594"/>
                <a:gd name="connsiteY39-13670" fmla="*/ 17618 h 20273"/>
                <a:gd name="connsiteX40-13671" fmla="*/ 143 w 21594"/>
                <a:gd name="connsiteY40-13672" fmla="*/ 17844 h 20273"/>
                <a:gd name="connsiteX41-13673" fmla="*/ 200 w 21594"/>
                <a:gd name="connsiteY41-13674" fmla="*/ 18000 h 20273"/>
                <a:gd name="connsiteX42-13675" fmla="*/ 232 w 21594"/>
                <a:gd name="connsiteY42-13676" fmla="*/ 18015 h 20273"/>
                <a:gd name="connsiteX43-13677" fmla="*/ 264 w 21594"/>
                <a:gd name="connsiteY43-13678" fmla="*/ 18000 h 20273"/>
                <a:gd name="connsiteX44-13679" fmla="*/ 321 w 21594"/>
                <a:gd name="connsiteY44-13680" fmla="*/ 17844 h 20273"/>
                <a:gd name="connsiteX45-13681" fmla="*/ 327 w 21594"/>
                <a:gd name="connsiteY45-13682" fmla="*/ 17618 h 20273"/>
                <a:gd name="connsiteX46-13683" fmla="*/ 327 w 21594"/>
                <a:gd name="connsiteY46-13684" fmla="*/ 14779 h 20273"/>
                <a:gd name="connsiteX47-13685" fmla="*/ 418 w 21594"/>
                <a:gd name="connsiteY47-13686" fmla="*/ 14779 h 20273"/>
                <a:gd name="connsiteX48-13687" fmla="*/ 455 w 21594"/>
                <a:gd name="connsiteY48-13688" fmla="*/ 14716 h 20273"/>
                <a:gd name="connsiteX49-13689" fmla="*/ 460 w 21594"/>
                <a:gd name="connsiteY49-13690" fmla="*/ 14573 h 20273"/>
                <a:gd name="connsiteX50-13691" fmla="*/ 271 w 21594"/>
                <a:gd name="connsiteY50-13692" fmla="*/ 13393 h 20273"/>
                <a:gd name="connsiteX51-13693" fmla="*/ 231 w 21594"/>
                <a:gd name="connsiteY51-13694" fmla="*/ 13316 h 20273"/>
                <a:gd name="connsiteX52-13695" fmla="*/ 232 w 21594"/>
                <a:gd name="connsiteY52-13696" fmla="*/ 18625 h 20273"/>
                <a:gd name="connsiteX53-13697" fmla="*/ 164 w 21594"/>
                <a:gd name="connsiteY53-13698" fmla="*/ 18703 h 20273"/>
                <a:gd name="connsiteX54-13699" fmla="*/ 164 w 21594"/>
                <a:gd name="connsiteY54-13700" fmla="*/ 19073 h 20273"/>
                <a:gd name="connsiteX55-13701" fmla="*/ 299 w 21594"/>
                <a:gd name="connsiteY55-13702" fmla="*/ 19073 h 20273"/>
                <a:gd name="connsiteX56-13703" fmla="*/ 299 w 21594"/>
                <a:gd name="connsiteY56-13704" fmla="*/ 18703 h 20273"/>
                <a:gd name="connsiteX57-13705" fmla="*/ 232 w 21594"/>
                <a:gd name="connsiteY57-13706" fmla="*/ 18625 h 20273"/>
                <a:gd name="connsiteX58-13707" fmla="*/ 232 w 21594"/>
                <a:gd name="connsiteY58-13708" fmla="*/ 19748 h 20273"/>
                <a:gd name="connsiteX59-13709" fmla="*/ 164 w 21594"/>
                <a:gd name="connsiteY59-13710" fmla="*/ 19826 h 20273"/>
                <a:gd name="connsiteX60-13711" fmla="*/ 164 w 21594"/>
                <a:gd name="connsiteY60-13712" fmla="*/ 20196 h 20273"/>
                <a:gd name="connsiteX61-13713" fmla="*/ 300 w 21594"/>
                <a:gd name="connsiteY61-13714" fmla="*/ 20196 h 20273"/>
                <a:gd name="connsiteX62-13715" fmla="*/ 300 w 21594"/>
                <a:gd name="connsiteY62-13716" fmla="*/ 19826 h 20273"/>
                <a:gd name="connsiteX63-13717" fmla="*/ 232 w 21594"/>
                <a:gd name="connsiteY63-13718" fmla="*/ 19748 h 20273"/>
                <a:gd name="connsiteX0-13719" fmla="*/ 19287 w 21594"/>
                <a:gd name="connsiteY0-13720" fmla="*/ 1 h 20273"/>
                <a:gd name="connsiteX1-13721" fmla="*/ 17035 w 21594"/>
                <a:gd name="connsiteY1-13722" fmla="*/ 6041 h 20273"/>
                <a:gd name="connsiteX2-13723" fmla="*/ 17039 w 21594"/>
                <a:gd name="connsiteY2-13724" fmla="*/ 9457 h 20273"/>
                <a:gd name="connsiteX3-13725" fmla="*/ 17132 w 21594"/>
                <a:gd name="connsiteY3-13726" fmla="*/ 9748 h 20273"/>
                <a:gd name="connsiteX4-13727" fmla="*/ 17232 w 21594"/>
                <a:gd name="connsiteY4-13728" fmla="*/ 9457 h 20273"/>
                <a:gd name="connsiteX5-13729" fmla="*/ 17227 w 21594"/>
                <a:gd name="connsiteY5-13730" fmla="*/ 6040 h 20273"/>
                <a:gd name="connsiteX6-13731" fmla="*/ 19269 w 21594"/>
                <a:gd name="connsiteY6-13732" fmla="*/ 536 h 20273"/>
                <a:gd name="connsiteX7-13733" fmla="*/ 21267 w 21594"/>
                <a:gd name="connsiteY7-13734" fmla="*/ 6042 h 20273"/>
                <a:gd name="connsiteX8-13735" fmla="*/ 21271 w 21594"/>
                <a:gd name="connsiteY8-13736" fmla="*/ 13317 h 20273"/>
                <a:gd name="connsiteX9-13737" fmla="*/ 21176 w 21594"/>
                <a:gd name="connsiteY9-13738" fmla="*/ 13317 h 20273"/>
                <a:gd name="connsiteX10-13739" fmla="*/ 21139 w 21594"/>
                <a:gd name="connsiteY10-13740" fmla="*/ 13380 h 20273"/>
                <a:gd name="connsiteX11-13741" fmla="*/ 21135 w 21594"/>
                <a:gd name="connsiteY11-13742" fmla="*/ 13523 h 20273"/>
                <a:gd name="connsiteX12-13743" fmla="*/ 21323 w 21594"/>
                <a:gd name="connsiteY12-13744" fmla="*/ 14703 h 20273"/>
                <a:gd name="connsiteX13-13745" fmla="*/ 21363 w 21594"/>
                <a:gd name="connsiteY13-13746" fmla="*/ 14780 h 20273"/>
                <a:gd name="connsiteX14-13747" fmla="*/ 21403 w 21594"/>
                <a:gd name="connsiteY14-13748" fmla="*/ 14703 h 20273"/>
                <a:gd name="connsiteX15-13749" fmla="*/ 21592 w 21594"/>
                <a:gd name="connsiteY15-13750" fmla="*/ 13519 h 20273"/>
                <a:gd name="connsiteX16-13751" fmla="*/ 21585 w 21594"/>
                <a:gd name="connsiteY16-13752" fmla="*/ 13377 h 20273"/>
                <a:gd name="connsiteX17-13753" fmla="*/ 21546 w 21594"/>
                <a:gd name="connsiteY17-13754" fmla="*/ 13316 h 20273"/>
                <a:gd name="connsiteX18-13755" fmla="*/ 21454 w 21594"/>
                <a:gd name="connsiteY18-13756" fmla="*/ 13316 h 20273"/>
                <a:gd name="connsiteX19-13757" fmla="*/ 21456 w 21594"/>
                <a:gd name="connsiteY19-13758" fmla="*/ 6046 h 20273"/>
                <a:gd name="connsiteX20-13759" fmla="*/ 19287 w 21594"/>
                <a:gd name="connsiteY20-13760" fmla="*/ 1 h 20273"/>
                <a:gd name="connsiteX21-13761" fmla="*/ 2387 w 21594"/>
                <a:gd name="connsiteY21-13762" fmla="*/ 8 h 20273"/>
                <a:gd name="connsiteX22-13763" fmla="*/ 135 w 21594"/>
                <a:gd name="connsiteY22-13764" fmla="*/ 6048 h 20273"/>
                <a:gd name="connsiteX23-13765" fmla="*/ 139 w 21594"/>
                <a:gd name="connsiteY23-13766" fmla="*/ 12147 h 20273"/>
                <a:gd name="connsiteX24-13767" fmla="*/ 246 w 21594"/>
                <a:gd name="connsiteY24-13768" fmla="*/ 12419 h 20273"/>
                <a:gd name="connsiteX25-13769" fmla="*/ 326 w 21594"/>
                <a:gd name="connsiteY25-13770" fmla="*/ 12147 h 20273"/>
                <a:gd name="connsiteX26-13771" fmla="*/ 327 w 21594"/>
                <a:gd name="connsiteY26-13772" fmla="*/ 6047 h 20273"/>
                <a:gd name="connsiteX27-13773" fmla="*/ 2368 w 21594"/>
                <a:gd name="connsiteY27-13774" fmla="*/ 543 h 20273"/>
                <a:gd name="connsiteX28-13775" fmla="*/ 4366 w 21594"/>
                <a:gd name="connsiteY28-13776" fmla="*/ 6049 h 20273"/>
                <a:gd name="connsiteX29-13777" fmla="*/ 4365 w 21594"/>
                <a:gd name="connsiteY29-13778" fmla="*/ 9349 h 20273"/>
                <a:gd name="connsiteX30-13779" fmla="*/ 4555 w 21594"/>
                <a:gd name="connsiteY30-13780" fmla="*/ 6053 h 20273"/>
                <a:gd name="connsiteX31-13781" fmla="*/ 2387 w 21594"/>
                <a:gd name="connsiteY31-13782" fmla="*/ 8 h 20273"/>
                <a:gd name="connsiteX32-13783" fmla="*/ 231 w 21594"/>
                <a:gd name="connsiteY32-13784" fmla="*/ 13316 h 20273"/>
                <a:gd name="connsiteX33-13785" fmla="*/ 191 w 21594"/>
                <a:gd name="connsiteY33-13786" fmla="*/ 13393 h 20273"/>
                <a:gd name="connsiteX34-13787" fmla="*/ 2 w 21594"/>
                <a:gd name="connsiteY34-13788" fmla="*/ 14577 h 20273"/>
                <a:gd name="connsiteX35-13789" fmla="*/ 9 w 21594"/>
                <a:gd name="connsiteY35-13790" fmla="*/ 14720 h 20273"/>
                <a:gd name="connsiteX36-13791" fmla="*/ 48 w 21594"/>
                <a:gd name="connsiteY36-13792" fmla="*/ 14780 h 20273"/>
                <a:gd name="connsiteX37-13793" fmla="*/ 137 w 21594"/>
                <a:gd name="connsiteY37-13794" fmla="*/ 14780 h 20273"/>
                <a:gd name="connsiteX38-13795" fmla="*/ 137 w 21594"/>
                <a:gd name="connsiteY38-13796" fmla="*/ 17618 h 20273"/>
                <a:gd name="connsiteX39-13797" fmla="*/ 143 w 21594"/>
                <a:gd name="connsiteY39-13798" fmla="*/ 17844 h 20273"/>
                <a:gd name="connsiteX40-13799" fmla="*/ 200 w 21594"/>
                <a:gd name="connsiteY40-13800" fmla="*/ 18000 h 20273"/>
                <a:gd name="connsiteX41-13801" fmla="*/ 232 w 21594"/>
                <a:gd name="connsiteY41-13802" fmla="*/ 18015 h 20273"/>
                <a:gd name="connsiteX42-13803" fmla="*/ 264 w 21594"/>
                <a:gd name="connsiteY42-13804" fmla="*/ 18000 h 20273"/>
                <a:gd name="connsiteX43-13805" fmla="*/ 321 w 21594"/>
                <a:gd name="connsiteY43-13806" fmla="*/ 17844 h 20273"/>
                <a:gd name="connsiteX44-13807" fmla="*/ 327 w 21594"/>
                <a:gd name="connsiteY44-13808" fmla="*/ 17618 h 20273"/>
                <a:gd name="connsiteX45-13809" fmla="*/ 327 w 21594"/>
                <a:gd name="connsiteY45-13810" fmla="*/ 14779 h 20273"/>
                <a:gd name="connsiteX46-13811" fmla="*/ 418 w 21594"/>
                <a:gd name="connsiteY46-13812" fmla="*/ 14779 h 20273"/>
                <a:gd name="connsiteX47-13813" fmla="*/ 455 w 21594"/>
                <a:gd name="connsiteY47-13814" fmla="*/ 14716 h 20273"/>
                <a:gd name="connsiteX48-13815" fmla="*/ 460 w 21594"/>
                <a:gd name="connsiteY48-13816" fmla="*/ 14573 h 20273"/>
                <a:gd name="connsiteX49-13817" fmla="*/ 271 w 21594"/>
                <a:gd name="connsiteY49-13818" fmla="*/ 13393 h 20273"/>
                <a:gd name="connsiteX50-13819" fmla="*/ 231 w 21594"/>
                <a:gd name="connsiteY50-13820" fmla="*/ 13316 h 20273"/>
                <a:gd name="connsiteX51-13821" fmla="*/ 232 w 21594"/>
                <a:gd name="connsiteY51-13822" fmla="*/ 18625 h 20273"/>
                <a:gd name="connsiteX52-13823" fmla="*/ 164 w 21594"/>
                <a:gd name="connsiteY52-13824" fmla="*/ 18703 h 20273"/>
                <a:gd name="connsiteX53-13825" fmla="*/ 164 w 21594"/>
                <a:gd name="connsiteY53-13826" fmla="*/ 19073 h 20273"/>
                <a:gd name="connsiteX54-13827" fmla="*/ 299 w 21594"/>
                <a:gd name="connsiteY54-13828" fmla="*/ 19073 h 20273"/>
                <a:gd name="connsiteX55-13829" fmla="*/ 299 w 21594"/>
                <a:gd name="connsiteY55-13830" fmla="*/ 18703 h 20273"/>
                <a:gd name="connsiteX56-13831" fmla="*/ 232 w 21594"/>
                <a:gd name="connsiteY56-13832" fmla="*/ 18625 h 20273"/>
                <a:gd name="connsiteX57-13833" fmla="*/ 232 w 21594"/>
                <a:gd name="connsiteY57-13834" fmla="*/ 19748 h 20273"/>
                <a:gd name="connsiteX58-13835" fmla="*/ 164 w 21594"/>
                <a:gd name="connsiteY58-13836" fmla="*/ 19826 h 20273"/>
                <a:gd name="connsiteX59-13837" fmla="*/ 164 w 21594"/>
                <a:gd name="connsiteY59-13838" fmla="*/ 20196 h 20273"/>
                <a:gd name="connsiteX60-13839" fmla="*/ 300 w 21594"/>
                <a:gd name="connsiteY60-13840" fmla="*/ 20196 h 20273"/>
                <a:gd name="connsiteX61-13841" fmla="*/ 300 w 21594"/>
                <a:gd name="connsiteY61-13842" fmla="*/ 19826 h 20273"/>
                <a:gd name="connsiteX62-13843" fmla="*/ 232 w 21594"/>
                <a:gd name="connsiteY62-13844" fmla="*/ 19748 h 20273"/>
                <a:gd name="connsiteX0-13845" fmla="*/ 19287 w 21594"/>
                <a:gd name="connsiteY0-13846" fmla="*/ 1 h 20273"/>
                <a:gd name="connsiteX1-13847" fmla="*/ 17035 w 21594"/>
                <a:gd name="connsiteY1-13848" fmla="*/ 6041 h 20273"/>
                <a:gd name="connsiteX2-13849" fmla="*/ 17039 w 21594"/>
                <a:gd name="connsiteY2-13850" fmla="*/ 9457 h 20273"/>
                <a:gd name="connsiteX3-13851" fmla="*/ 17132 w 21594"/>
                <a:gd name="connsiteY3-13852" fmla="*/ 9748 h 20273"/>
                <a:gd name="connsiteX4-13853" fmla="*/ 17232 w 21594"/>
                <a:gd name="connsiteY4-13854" fmla="*/ 9457 h 20273"/>
                <a:gd name="connsiteX5-13855" fmla="*/ 17227 w 21594"/>
                <a:gd name="connsiteY5-13856" fmla="*/ 6040 h 20273"/>
                <a:gd name="connsiteX6-13857" fmla="*/ 19269 w 21594"/>
                <a:gd name="connsiteY6-13858" fmla="*/ 536 h 20273"/>
                <a:gd name="connsiteX7-13859" fmla="*/ 21267 w 21594"/>
                <a:gd name="connsiteY7-13860" fmla="*/ 6042 h 20273"/>
                <a:gd name="connsiteX8-13861" fmla="*/ 21271 w 21594"/>
                <a:gd name="connsiteY8-13862" fmla="*/ 13317 h 20273"/>
                <a:gd name="connsiteX9-13863" fmla="*/ 21176 w 21594"/>
                <a:gd name="connsiteY9-13864" fmla="*/ 13317 h 20273"/>
                <a:gd name="connsiteX10-13865" fmla="*/ 21139 w 21594"/>
                <a:gd name="connsiteY10-13866" fmla="*/ 13380 h 20273"/>
                <a:gd name="connsiteX11-13867" fmla="*/ 21135 w 21594"/>
                <a:gd name="connsiteY11-13868" fmla="*/ 13523 h 20273"/>
                <a:gd name="connsiteX12-13869" fmla="*/ 21323 w 21594"/>
                <a:gd name="connsiteY12-13870" fmla="*/ 14703 h 20273"/>
                <a:gd name="connsiteX13-13871" fmla="*/ 21363 w 21594"/>
                <a:gd name="connsiteY13-13872" fmla="*/ 14780 h 20273"/>
                <a:gd name="connsiteX14-13873" fmla="*/ 21403 w 21594"/>
                <a:gd name="connsiteY14-13874" fmla="*/ 14703 h 20273"/>
                <a:gd name="connsiteX15-13875" fmla="*/ 21592 w 21594"/>
                <a:gd name="connsiteY15-13876" fmla="*/ 13519 h 20273"/>
                <a:gd name="connsiteX16-13877" fmla="*/ 21585 w 21594"/>
                <a:gd name="connsiteY16-13878" fmla="*/ 13377 h 20273"/>
                <a:gd name="connsiteX17-13879" fmla="*/ 21546 w 21594"/>
                <a:gd name="connsiteY17-13880" fmla="*/ 13316 h 20273"/>
                <a:gd name="connsiteX18-13881" fmla="*/ 21454 w 21594"/>
                <a:gd name="connsiteY18-13882" fmla="*/ 13316 h 20273"/>
                <a:gd name="connsiteX19-13883" fmla="*/ 21456 w 21594"/>
                <a:gd name="connsiteY19-13884" fmla="*/ 6046 h 20273"/>
                <a:gd name="connsiteX20-13885" fmla="*/ 19287 w 21594"/>
                <a:gd name="connsiteY20-13886" fmla="*/ 1 h 20273"/>
                <a:gd name="connsiteX21-13887" fmla="*/ 2387 w 21594"/>
                <a:gd name="connsiteY21-13888" fmla="*/ 8 h 20273"/>
                <a:gd name="connsiteX22-13889" fmla="*/ 135 w 21594"/>
                <a:gd name="connsiteY22-13890" fmla="*/ 6048 h 20273"/>
                <a:gd name="connsiteX23-13891" fmla="*/ 139 w 21594"/>
                <a:gd name="connsiteY23-13892" fmla="*/ 12147 h 20273"/>
                <a:gd name="connsiteX24-13893" fmla="*/ 246 w 21594"/>
                <a:gd name="connsiteY24-13894" fmla="*/ 12419 h 20273"/>
                <a:gd name="connsiteX25-13895" fmla="*/ 326 w 21594"/>
                <a:gd name="connsiteY25-13896" fmla="*/ 12147 h 20273"/>
                <a:gd name="connsiteX26-13897" fmla="*/ 327 w 21594"/>
                <a:gd name="connsiteY26-13898" fmla="*/ 6047 h 20273"/>
                <a:gd name="connsiteX27-13899" fmla="*/ 2368 w 21594"/>
                <a:gd name="connsiteY27-13900" fmla="*/ 543 h 20273"/>
                <a:gd name="connsiteX28-13901" fmla="*/ 4366 w 21594"/>
                <a:gd name="connsiteY28-13902" fmla="*/ 6049 h 20273"/>
                <a:gd name="connsiteX29-13903" fmla="*/ 4555 w 21594"/>
                <a:gd name="connsiteY29-13904" fmla="*/ 6053 h 20273"/>
                <a:gd name="connsiteX30-13905" fmla="*/ 2387 w 21594"/>
                <a:gd name="connsiteY30-13906" fmla="*/ 8 h 20273"/>
                <a:gd name="connsiteX31-13907" fmla="*/ 231 w 21594"/>
                <a:gd name="connsiteY31-13908" fmla="*/ 13316 h 20273"/>
                <a:gd name="connsiteX32-13909" fmla="*/ 191 w 21594"/>
                <a:gd name="connsiteY32-13910" fmla="*/ 13393 h 20273"/>
                <a:gd name="connsiteX33-13911" fmla="*/ 2 w 21594"/>
                <a:gd name="connsiteY33-13912" fmla="*/ 14577 h 20273"/>
                <a:gd name="connsiteX34-13913" fmla="*/ 9 w 21594"/>
                <a:gd name="connsiteY34-13914" fmla="*/ 14720 h 20273"/>
                <a:gd name="connsiteX35-13915" fmla="*/ 48 w 21594"/>
                <a:gd name="connsiteY35-13916" fmla="*/ 14780 h 20273"/>
                <a:gd name="connsiteX36-13917" fmla="*/ 137 w 21594"/>
                <a:gd name="connsiteY36-13918" fmla="*/ 14780 h 20273"/>
                <a:gd name="connsiteX37-13919" fmla="*/ 137 w 21594"/>
                <a:gd name="connsiteY37-13920" fmla="*/ 17618 h 20273"/>
                <a:gd name="connsiteX38-13921" fmla="*/ 143 w 21594"/>
                <a:gd name="connsiteY38-13922" fmla="*/ 17844 h 20273"/>
                <a:gd name="connsiteX39-13923" fmla="*/ 200 w 21594"/>
                <a:gd name="connsiteY39-13924" fmla="*/ 18000 h 20273"/>
                <a:gd name="connsiteX40-13925" fmla="*/ 232 w 21594"/>
                <a:gd name="connsiteY40-13926" fmla="*/ 18015 h 20273"/>
                <a:gd name="connsiteX41-13927" fmla="*/ 264 w 21594"/>
                <a:gd name="connsiteY41-13928" fmla="*/ 18000 h 20273"/>
                <a:gd name="connsiteX42-13929" fmla="*/ 321 w 21594"/>
                <a:gd name="connsiteY42-13930" fmla="*/ 17844 h 20273"/>
                <a:gd name="connsiteX43-13931" fmla="*/ 327 w 21594"/>
                <a:gd name="connsiteY43-13932" fmla="*/ 17618 h 20273"/>
                <a:gd name="connsiteX44-13933" fmla="*/ 327 w 21594"/>
                <a:gd name="connsiteY44-13934" fmla="*/ 14779 h 20273"/>
                <a:gd name="connsiteX45-13935" fmla="*/ 418 w 21594"/>
                <a:gd name="connsiteY45-13936" fmla="*/ 14779 h 20273"/>
                <a:gd name="connsiteX46-13937" fmla="*/ 455 w 21594"/>
                <a:gd name="connsiteY46-13938" fmla="*/ 14716 h 20273"/>
                <a:gd name="connsiteX47-13939" fmla="*/ 460 w 21594"/>
                <a:gd name="connsiteY47-13940" fmla="*/ 14573 h 20273"/>
                <a:gd name="connsiteX48-13941" fmla="*/ 271 w 21594"/>
                <a:gd name="connsiteY48-13942" fmla="*/ 13393 h 20273"/>
                <a:gd name="connsiteX49-13943" fmla="*/ 231 w 21594"/>
                <a:gd name="connsiteY49-13944" fmla="*/ 13316 h 20273"/>
                <a:gd name="connsiteX50-13945" fmla="*/ 232 w 21594"/>
                <a:gd name="connsiteY50-13946" fmla="*/ 18625 h 20273"/>
                <a:gd name="connsiteX51-13947" fmla="*/ 164 w 21594"/>
                <a:gd name="connsiteY51-13948" fmla="*/ 18703 h 20273"/>
                <a:gd name="connsiteX52-13949" fmla="*/ 164 w 21594"/>
                <a:gd name="connsiteY52-13950" fmla="*/ 19073 h 20273"/>
                <a:gd name="connsiteX53-13951" fmla="*/ 299 w 21594"/>
                <a:gd name="connsiteY53-13952" fmla="*/ 19073 h 20273"/>
                <a:gd name="connsiteX54-13953" fmla="*/ 299 w 21594"/>
                <a:gd name="connsiteY54-13954" fmla="*/ 18703 h 20273"/>
                <a:gd name="connsiteX55-13955" fmla="*/ 232 w 21594"/>
                <a:gd name="connsiteY55-13956" fmla="*/ 18625 h 20273"/>
                <a:gd name="connsiteX56-13957" fmla="*/ 232 w 21594"/>
                <a:gd name="connsiteY56-13958" fmla="*/ 19748 h 20273"/>
                <a:gd name="connsiteX57-13959" fmla="*/ 164 w 21594"/>
                <a:gd name="connsiteY57-13960" fmla="*/ 19826 h 20273"/>
                <a:gd name="connsiteX58-13961" fmla="*/ 164 w 21594"/>
                <a:gd name="connsiteY58-13962" fmla="*/ 20196 h 20273"/>
                <a:gd name="connsiteX59-13963" fmla="*/ 300 w 21594"/>
                <a:gd name="connsiteY59-13964" fmla="*/ 20196 h 20273"/>
                <a:gd name="connsiteX60-13965" fmla="*/ 300 w 21594"/>
                <a:gd name="connsiteY60-13966" fmla="*/ 19826 h 20273"/>
                <a:gd name="connsiteX61-13967" fmla="*/ 232 w 21594"/>
                <a:gd name="connsiteY61-13968" fmla="*/ 19748 h 20273"/>
                <a:gd name="connsiteX0-13969" fmla="*/ 19287 w 21594"/>
                <a:gd name="connsiteY0-13970" fmla="*/ 1 h 20273"/>
                <a:gd name="connsiteX1-13971" fmla="*/ 17035 w 21594"/>
                <a:gd name="connsiteY1-13972" fmla="*/ 6041 h 20273"/>
                <a:gd name="connsiteX2-13973" fmla="*/ 17039 w 21594"/>
                <a:gd name="connsiteY2-13974" fmla="*/ 9457 h 20273"/>
                <a:gd name="connsiteX3-13975" fmla="*/ 17132 w 21594"/>
                <a:gd name="connsiteY3-13976" fmla="*/ 9748 h 20273"/>
                <a:gd name="connsiteX4-13977" fmla="*/ 17232 w 21594"/>
                <a:gd name="connsiteY4-13978" fmla="*/ 9457 h 20273"/>
                <a:gd name="connsiteX5-13979" fmla="*/ 17227 w 21594"/>
                <a:gd name="connsiteY5-13980" fmla="*/ 6040 h 20273"/>
                <a:gd name="connsiteX6-13981" fmla="*/ 19269 w 21594"/>
                <a:gd name="connsiteY6-13982" fmla="*/ 536 h 20273"/>
                <a:gd name="connsiteX7-13983" fmla="*/ 21267 w 21594"/>
                <a:gd name="connsiteY7-13984" fmla="*/ 6042 h 20273"/>
                <a:gd name="connsiteX8-13985" fmla="*/ 21271 w 21594"/>
                <a:gd name="connsiteY8-13986" fmla="*/ 13317 h 20273"/>
                <a:gd name="connsiteX9-13987" fmla="*/ 21176 w 21594"/>
                <a:gd name="connsiteY9-13988" fmla="*/ 13317 h 20273"/>
                <a:gd name="connsiteX10-13989" fmla="*/ 21139 w 21594"/>
                <a:gd name="connsiteY10-13990" fmla="*/ 13380 h 20273"/>
                <a:gd name="connsiteX11-13991" fmla="*/ 21135 w 21594"/>
                <a:gd name="connsiteY11-13992" fmla="*/ 13523 h 20273"/>
                <a:gd name="connsiteX12-13993" fmla="*/ 21323 w 21594"/>
                <a:gd name="connsiteY12-13994" fmla="*/ 14703 h 20273"/>
                <a:gd name="connsiteX13-13995" fmla="*/ 21363 w 21594"/>
                <a:gd name="connsiteY13-13996" fmla="*/ 14780 h 20273"/>
                <a:gd name="connsiteX14-13997" fmla="*/ 21403 w 21594"/>
                <a:gd name="connsiteY14-13998" fmla="*/ 14703 h 20273"/>
                <a:gd name="connsiteX15-13999" fmla="*/ 21592 w 21594"/>
                <a:gd name="connsiteY15-14000" fmla="*/ 13519 h 20273"/>
                <a:gd name="connsiteX16-14001" fmla="*/ 21585 w 21594"/>
                <a:gd name="connsiteY16-14002" fmla="*/ 13377 h 20273"/>
                <a:gd name="connsiteX17-14003" fmla="*/ 21546 w 21594"/>
                <a:gd name="connsiteY17-14004" fmla="*/ 13316 h 20273"/>
                <a:gd name="connsiteX18-14005" fmla="*/ 21454 w 21594"/>
                <a:gd name="connsiteY18-14006" fmla="*/ 13316 h 20273"/>
                <a:gd name="connsiteX19-14007" fmla="*/ 21456 w 21594"/>
                <a:gd name="connsiteY19-14008" fmla="*/ 6046 h 20273"/>
                <a:gd name="connsiteX20-14009" fmla="*/ 19287 w 21594"/>
                <a:gd name="connsiteY20-14010" fmla="*/ 1 h 20273"/>
                <a:gd name="connsiteX21-14011" fmla="*/ 2387 w 21594"/>
                <a:gd name="connsiteY21-14012" fmla="*/ 8 h 20273"/>
                <a:gd name="connsiteX22-14013" fmla="*/ 135 w 21594"/>
                <a:gd name="connsiteY22-14014" fmla="*/ 6048 h 20273"/>
                <a:gd name="connsiteX23-14015" fmla="*/ 139 w 21594"/>
                <a:gd name="connsiteY23-14016" fmla="*/ 12147 h 20273"/>
                <a:gd name="connsiteX24-14017" fmla="*/ 246 w 21594"/>
                <a:gd name="connsiteY24-14018" fmla="*/ 12419 h 20273"/>
                <a:gd name="connsiteX25-14019" fmla="*/ 326 w 21594"/>
                <a:gd name="connsiteY25-14020" fmla="*/ 12147 h 20273"/>
                <a:gd name="connsiteX26-14021" fmla="*/ 327 w 21594"/>
                <a:gd name="connsiteY26-14022" fmla="*/ 6047 h 20273"/>
                <a:gd name="connsiteX27-14023" fmla="*/ 2368 w 21594"/>
                <a:gd name="connsiteY27-14024" fmla="*/ 543 h 20273"/>
                <a:gd name="connsiteX28-14025" fmla="*/ 4555 w 21594"/>
                <a:gd name="connsiteY28-14026" fmla="*/ 6053 h 20273"/>
                <a:gd name="connsiteX29-14027" fmla="*/ 2387 w 21594"/>
                <a:gd name="connsiteY29-14028" fmla="*/ 8 h 20273"/>
                <a:gd name="connsiteX30-14029" fmla="*/ 231 w 21594"/>
                <a:gd name="connsiteY30-14030" fmla="*/ 13316 h 20273"/>
                <a:gd name="connsiteX31-14031" fmla="*/ 191 w 21594"/>
                <a:gd name="connsiteY31-14032" fmla="*/ 13393 h 20273"/>
                <a:gd name="connsiteX32-14033" fmla="*/ 2 w 21594"/>
                <a:gd name="connsiteY32-14034" fmla="*/ 14577 h 20273"/>
                <a:gd name="connsiteX33-14035" fmla="*/ 9 w 21594"/>
                <a:gd name="connsiteY33-14036" fmla="*/ 14720 h 20273"/>
                <a:gd name="connsiteX34-14037" fmla="*/ 48 w 21594"/>
                <a:gd name="connsiteY34-14038" fmla="*/ 14780 h 20273"/>
                <a:gd name="connsiteX35-14039" fmla="*/ 137 w 21594"/>
                <a:gd name="connsiteY35-14040" fmla="*/ 14780 h 20273"/>
                <a:gd name="connsiteX36-14041" fmla="*/ 137 w 21594"/>
                <a:gd name="connsiteY36-14042" fmla="*/ 17618 h 20273"/>
                <a:gd name="connsiteX37-14043" fmla="*/ 143 w 21594"/>
                <a:gd name="connsiteY37-14044" fmla="*/ 17844 h 20273"/>
                <a:gd name="connsiteX38-14045" fmla="*/ 200 w 21594"/>
                <a:gd name="connsiteY38-14046" fmla="*/ 18000 h 20273"/>
                <a:gd name="connsiteX39-14047" fmla="*/ 232 w 21594"/>
                <a:gd name="connsiteY39-14048" fmla="*/ 18015 h 20273"/>
                <a:gd name="connsiteX40-14049" fmla="*/ 264 w 21594"/>
                <a:gd name="connsiteY40-14050" fmla="*/ 18000 h 20273"/>
                <a:gd name="connsiteX41-14051" fmla="*/ 321 w 21594"/>
                <a:gd name="connsiteY41-14052" fmla="*/ 17844 h 20273"/>
                <a:gd name="connsiteX42-14053" fmla="*/ 327 w 21594"/>
                <a:gd name="connsiteY42-14054" fmla="*/ 17618 h 20273"/>
                <a:gd name="connsiteX43-14055" fmla="*/ 327 w 21594"/>
                <a:gd name="connsiteY43-14056" fmla="*/ 14779 h 20273"/>
                <a:gd name="connsiteX44-14057" fmla="*/ 418 w 21594"/>
                <a:gd name="connsiteY44-14058" fmla="*/ 14779 h 20273"/>
                <a:gd name="connsiteX45-14059" fmla="*/ 455 w 21594"/>
                <a:gd name="connsiteY45-14060" fmla="*/ 14716 h 20273"/>
                <a:gd name="connsiteX46-14061" fmla="*/ 460 w 21594"/>
                <a:gd name="connsiteY46-14062" fmla="*/ 14573 h 20273"/>
                <a:gd name="connsiteX47-14063" fmla="*/ 271 w 21594"/>
                <a:gd name="connsiteY47-14064" fmla="*/ 13393 h 20273"/>
                <a:gd name="connsiteX48-14065" fmla="*/ 231 w 21594"/>
                <a:gd name="connsiteY48-14066" fmla="*/ 13316 h 20273"/>
                <a:gd name="connsiteX49-14067" fmla="*/ 232 w 21594"/>
                <a:gd name="connsiteY49-14068" fmla="*/ 18625 h 20273"/>
                <a:gd name="connsiteX50-14069" fmla="*/ 164 w 21594"/>
                <a:gd name="connsiteY50-14070" fmla="*/ 18703 h 20273"/>
                <a:gd name="connsiteX51-14071" fmla="*/ 164 w 21594"/>
                <a:gd name="connsiteY51-14072" fmla="*/ 19073 h 20273"/>
                <a:gd name="connsiteX52-14073" fmla="*/ 299 w 21594"/>
                <a:gd name="connsiteY52-14074" fmla="*/ 19073 h 20273"/>
                <a:gd name="connsiteX53-14075" fmla="*/ 299 w 21594"/>
                <a:gd name="connsiteY53-14076" fmla="*/ 18703 h 20273"/>
                <a:gd name="connsiteX54-14077" fmla="*/ 232 w 21594"/>
                <a:gd name="connsiteY54-14078" fmla="*/ 18625 h 20273"/>
                <a:gd name="connsiteX55-14079" fmla="*/ 232 w 21594"/>
                <a:gd name="connsiteY55-14080" fmla="*/ 19748 h 20273"/>
                <a:gd name="connsiteX56-14081" fmla="*/ 164 w 21594"/>
                <a:gd name="connsiteY56-14082" fmla="*/ 19826 h 20273"/>
                <a:gd name="connsiteX57-14083" fmla="*/ 164 w 21594"/>
                <a:gd name="connsiteY57-14084" fmla="*/ 20196 h 20273"/>
                <a:gd name="connsiteX58-14085" fmla="*/ 300 w 21594"/>
                <a:gd name="connsiteY58-14086" fmla="*/ 20196 h 20273"/>
                <a:gd name="connsiteX59-14087" fmla="*/ 300 w 21594"/>
                <a:gd name="connsiteY59-14088" fmla="*/ 19826 h 20273"/>
                <a:gd name="connsiteX60-14089" fmla="*/ 232 w 21594"/>
                <a:gd name="connsiteY60-14090" fmla="*/ 19748 h 20273"/>
                <a:gd name="connsiteX0-14091" fmla="*/ 19287 w 21594"/>
                <a:gd name="connsiteY0-14092" fmla="*/ 491 h 20763"/>
                <a:gd name="connsiteX1-14093" fmla="*/ 17035 w 21594"/>
                <a:gd name="connsiteY1-14094" fmla="*/ 6531 h 20763"/>
                <a:gd name="connsiteX2-14095" fmla="*/ 17039 w 21594"/>
                <a:gd name="connsiteY2-14096" fmla="*/ 9947 h 20763"/>
                <a:gd name="connsiteX3-14097" fmla="*/ 17132 w 21594"/>
                <a:gd name="connsiteY3-14098" fmla="*/ 10238 h 20763"/>
                <a:gd name="connsiteX4-14099" fmla="*/ 17232 w 21594"/>
                <a:gd name="connsiteY4-14100" fmla="*/ 9947 h 20763"/>
                <a:gd name="connsiteX5-14101" fmla="*/ 17227 w 21594"/>
                <a:gd name="connsiteY5-14102" fmla="*/ 6530 h 20763"/>
                <a:gd name="connsiteX6-14103" fmla="*/ 19269 w 21594"/>
                <a:gd name="connsiteY6-14104" fmla="*/ 1026 h 20763"/>
                <a:gd name="connsiteX7-14105" fmla="*/ 21267 w 21594"/>
                <a:gd name="connsiteY7-14106" fmla="*/ 6532 h 20763"/>
                <a:gd name="connsiteX8-14107" fmla="*/ 21271 w 21594"/>
                <a:gd name="connsiteY8-14108" fmla="*/ 13807 h 20763"/>
                <a:gd name="connsiteX9-14109" fmla="*/ 21176 w 21594"/>
                <a:gd name="connsiteY9-14110" fmla="*/ 13807 h 20763"/>
                <a:gd name="connsiteX10-14111" fmla="*/ 21139 w 21594"/>
                <a:gd name="connsiteY10-14112" fmla="*/ 13870 h 20763"/>
                <a:gd name="connsiteX11-14113" fmla="*/ 21135 w 21594"/>
                <a:gd name="connsiteY11-14114" fmla="*/ 14013 h 20763"/>
                <a:gd name="connsiteX12-14115" fmla="*/ 21323 w 21594"/>
                <a:gd name="connsiteY12-14116" fmla="*/ 15193 h 20763"/>
                <a:gd name="connsiteX13-14117" fmla="*/ 21363 w 21594"/>
                <a:gd name="connsiteY13-14118" fmla="*/ 15270 h 20763"/>
                <a:gd name="connsiteX14-14119" fmla="*/ 21403 w 21594"/>
                <a:gd name="connsiteY14-14120" fmla="*/ 15193 h 20763"/>
                <a:gd name="connsiteX15-14121" fmla="*/ 21592 w 21594"/>
                <a:gd name="connsiteY15-14122" fmla="*/ 14009 h 20763"/>
                <a:gd name="connsiteX16-14123" fmla="*/ 21585 w 21594"/>
                <a:gd name="connsiteY16-14124" fmla="*/ 13867 h 20763"/>
                <a:gd name="connsiteX17-14125" fmla="*/ 21546 w 21594"/>
                <a:gd name="connsiteY17-14126" fmla="*/ 13806 h 20763"/>
                <a:gd name="connsiteX18-14127" fmla="*/ 21454 w 21594"/>
                <a:gd name="connsiteY18-14128" fmla="*/ 13806 h 20763"/>
                <a:gd name="connsiteX19-14129" fmla="*/ 21456 w 21594"/>
                <a:gd name="connsiteY19-14130" fmla="*/ 6536 h 20763"/>
                <a:gd name="connsiteX20-14131" fmla="*/ 19287 w 21594"/>
                <a:gd name="connsiteY20-14132" fmla="*/ 491 h 20763"/>
                <a:gd name="connsiteX21-14133" fmla="*/ 2387 w 21594"/>
                <a:gd name="connsiteY21-14134" fmla="*/ 498 h 20763"/>
                <a:gd name="connsiteX22-14135" fmla="*/ 135 w 21594"/>
                <a:gd name="connsiteY22-14136" fmla="*/ 6538 h 20763"/>
                <a:gd name="connsiteX23-14137" fmla="*/ 139 w 21594"/>
                <a:gd name="connsiteY23-14138" fmla="*/ 12637 h 20763"/>
                <a:gd name="connsiteX24-14139" fmla="*/ 246 w 21594"/>
                <a:gd name="connsiteY24-14140" fmla="*/ 12909 h 20763"/>
                <a:gd name="connsiteX25-14141" fmla="*/ 326 w 21594"/>
                <a:gd name="connsiteY25-14142" fmla="*/ 12637 h 20763"/>
                <a:gd name="connsiteX26-14143" fmla="*/ 327 w 21594"/>
                <a:gd name="connsiteY26-14144" fmla="*/ 6537 h 20763"/>
                <a:gd name="connsiteX27-14145" fmla="*/ 2368 w 21594"/>
                <a:gd name="connsiteY27-14146" fmla="*/ 1033 h 20763"/>
                <a:gd name="connsiteX28-14147" fmla="*/ 2387 w 21594"/>
                <a:gd name="connsiteY28-14148" fmla="*/ 498 h 20763"/>
                <a:gd name="connsiteX29-14149" fmla="*/ 231 w 21594"/>
                <a:gd name="connsiteY29-14150" fmla="*/ 13806 h 20763"/>
                <a:gd name="connsiteX30-14151" fmla="*/ 191 w 21594"/>
                <a:gd name="connsiteY30-14152" fmla="*/ 13883 h 20763"/>
                <a:gd name="connsiteX31-14153" fmla="*/ 2 w 21594"/>
                <a:gd name="connsiteY31-14154" fmla="*/ 15067 h 20763"/>
                <a:gd name="connsiteX32-14155" fmla="*/ 9 w 21594"/>
                <a:gd name="connsiteY32-14156" fmla="*/ 15210 h 20763"/>
                <a:gd name="connsiteX33-14157" fmla="*/ 48 w 21594"/>
                <a:gd name="connsiteY33-14158" fmla="*/ 15270 h 20763"/>
                <a:gd name="connsiteX34-14159" fmla="*/ 137 w 21594"/>
                <a:gd name="connsiteY34-14160" fmla="*/ 15270 h 20763"/>
                <a:gd name="connsiteX35-14161" fmla="*/ 137 w 21594"/>
                <a:gd name="connsiteY35-14162" fmla="*/ 18108 h 20763"/>
                <a:gd name="connsiteX36-14163" fmla="*/ 143 w 21594"/>
                <a:gd name="connsiteY36-14164" fmla="*/ 18334 h 20763"/>
                <a:gd name="connsiteX37-14165" fmla="*/ 200 w 21594"/>
                <a:gd name="connsiteY37-14166" fmla="*/ 18490 h 20763"/>
                <a:gd name="connsiteX38-14167" fmla="*/ 232 w 21594"/>
                <a:gd name="connsiteY38-14168" fmla="*/ 18505 h 20763"/>
                <a:gd name="connsiteX39-14169" fmla="*/ 264 w 21594"/>
                <a:gd name="connsiteY39-14170" fmla="*/ 18490 h 20763"/>
                <a:gd name="connsiteX40-14171" fmla="*/ 321 w 21594"/>
                <a:gd name="connsiteY40-14172" fmla="*/ 18334 h 20763"/>
                <a:gd name="connsiteX41-14173" fmla="*/ 327 w 21594"/>
                <a:gd name="connsiteY41-14174" fmla="*/ 18108 h 20763"/>
                <a:gd name="connsiteX42-14175" fmla="*/ 327 w 21594"/>
                <a:gd name="connsiteY42-14176" fmla="*/ 15269 h 20763"/>
                <a:gd name="connsiteX43-14177" fmla="*/ 418 w 21594"/>
                <a:gd name="connsiteY43-14178" fmla="*/ 15269 h 20763"/>
                <a:gd name="connsiteX44-14179" fmla="*/ 455 w 21594"/>
                <a:gd name="connsiteY44-14180" fmla="*/ 15206 h 20763"/>
                <a:gd name="connsiteX45-14181" fmla="*/ 460 w 21594"/>
                <a:gd name="connsiteY45-14182" fmla="*/ 15063 h 20763"/>
                <a:gd name="connsiteX46-14183" fmla="*/ 271 w 21594"/>
                <a:gd name="connsiteY46-14184" fmla="*/ 13883 h 20763"/>
                <a:gd name="connsiteX47-14185" fmla="*/ 231 w 21594"/>
                <a:gd name="connsiteY47-14186" fmla="*/ 13806 h 20763"/>
                <a:gd name="connsiteX48-14187" fmla="*/ 232 w 21594"/>
                <a:gd name="connsiteY48-14188" fmla="*/ 19115 h 20763"/>
                <a:gd name="connsiteX49-14189" fmla="*/ 164 w 21594"/>
                <a:gd name="connsiteY49-14190" fmla="*/ 19193 h 20763"/>
                <a:gd name="connsiteX50-14191" fmla="*/ 164 w 21594"/>
                <a:gd name="connsiteY50-14192" fmla="*/ 19563 h 20763"/>
                <a:gd name="connsiteX51-14193" fmla="*/ 299 w 21594"/>
                <a:gd name="connsiteY51-14194" fmla="*/ 19563 h 20763"/>
                <a:gd name="connsiteX52-14195" fmla="*/ 299 w 21594"/>
                <a:gd name="connsiteY52-14196" fmla="*/ 19193 h 20763"/>
                <a:gd name="connsiteX53-14197" fmla="*/ 232 w 21594"/>
                <a:gd name="connsiteY53-14198" fmla="*/ 19115 h 20763"/>
                <a:gd name="connsiteX54-14199" fmla="*/ 232 w 21594"/>
                <a:gd name="connsiteY54-14200" fmla="*/ 20238 h 20763"/>
                <a:gd name="connsiteX55-14201" fmla="*/ 164 w 21594"/>
                <a:gd name="connsiteY55-14202" fmla="*/ 20316 h 20763"/>
                <a:gd name="connsiteX56-14203" fmla="*/ 164 w 21594"/>
                <a:gd name="connsiteY56-14204" fmla="*/ 20686 h 20763"/>
                <a:gd name="connsiteX57-14205" fmla="*/ 300 w 21594"/>
                <a:gd name="connsiteY57-14206" fmla="*/ 20686 h 20763"/>
                <a:gd name="connsiteX58-14207" fmla="*/ 300 w 21594"/>
                <a:gd name="connsiteY58-14208" fmla="*/ 20316 h 20763"/>
                <a:gd name="connsiteX59-14209" fmla="*/ 232 w 21594"/>
                <a:gd name="connsiteY59-14210" fmla="*/ 20238 h 20763"/>
                <a:gd name="connsiteX0-14211" fmla="*/ 19287 w 21594"/>
                <a:gd name="connsiteY0-14212" fmla="*/ 1 h 20273"/>
                <a:gd name="connsiteX1-14213" fmla="*/ 17035 w 21594"/>
                <a:gd name="connsiteY1-14214" fmla="*/ 6041 h 20273"/>
                <a:gd name="connsiteX2-14215" fmla="*/ 17039 w 21594"/>
                <a:gd name="connsiteY2-14216" fmla="*/ 9457 h 20273"/>
                <a:gd name="connsiteX3-14217" fmla="*/ 17132 w 21594"/>
                <a:gd name="connsiteY3-14218" fmla="*/ 9748 h 20273"/>
                <a:gd name="connsiteX4-14219" fmla="*/ 17232 w 21594"/>
                <a:gd name="connsiteY4-14220" fmla="*/ 9457 h 20273"/>
                <a:gd name="connsiteX5-14221" fmla="*/ 17227 w 21594"/>
                <a:gd name="connsiteY5-14222" fmla="*/ 6040 h 20273"/>
                <a:gd name="connsiteX6-14223" fmla="*/ 19269 w 21594"/>
                <a:gd name="connsiteY6-14224" fmla="*/ 536 h 20273"/>
                <a:gd name="connsiteX7-14225" fmla="*/ 21267 w 21594"/>
                <a:gd name="connsiteY7-14226" fmla="*/ 6042 h 20273"/>
                <a:gd name="connsiteX8-14227" fmla="*/ 21271 w 21594"/>
                <a:gd name="connsiteY8-14228" fmla="*/ 13317 h 20273"/>
                <a:gd name="connsiteX9-14229" fmla="*/ 21176 w 21594"/>
                <a:gd name="connsiteY9-14230" fmla="*/ 13317 h 20273"/>
                <a:gd name="connsiteX10-14231" fmla="*/ 21139 w 21594"/>
                <a:gd name="connsiteY10-14232" fmla="*/ 13380 h 20273"/>
                <a:gd name="connsiteX11-14233" fmla="*/ 21135 w 21594"/>
                <a:gd name="connsiteY11-14234" fmla="*/ 13523 h 20273"/>
                <a:gd name="connsiteX12-14235" fmla="*/ 21323 w 21594"/>
                <a:gd name="connsiteY12-14236" fmla="*/ 14703 h 20273"/>
                <a:gd name="connsiteX13-14237" fmla="*/ 21363 w 21594"/>
                <a:gd name="connsiteY13-14238" fmla="*/ 14780 h 20273"/>
                <a:gd name="connsiteX14-14239" fmla="*/ 21403 w 21594"/>
                <a:gd name="connsiteY14-14240" fmla="*/ 14703 h 20273"/>
                <a:gd name="connsiteX15-14241" fmla="*/ 21592 w 21594"/>
                <a:gd name="connsiteY15-14242" fmla="*/ 13519 h 20273"/>
                <a:gd name="connsiteX16-14243" fmla="*/ 21585 w 21594"/>
                <a:gd name="connsiteY16-14244" fmla="*/ 13377 h 20273"/>
                <a:gd name="connsiteX17-14245" fmla="*/ 21546 w 21594"/>
                <a:gd name="connsiteY17-14246" fmla="*/ 13316 h 20273"/>
                <a:gd name="connsiteX18-14247" fmla="*/ 21454 w 21594"/>
                <a:gd name="connsiteY18-14248" fmla="*/ 13316 h 20273"/>
                <a:gd name="connsiteX19-14249" fmla="*/ 21456 w 21594"/>
                <a:gd name="connsiteY19-14250" fmla="*/ 6046 h 20273"/>
                <a:gd name="connsiteX20-14251" fmla="*/ 19287 w 21594"/>
                <a:gd name="connsiteY20-14252" fmla="*/ 1 h 20273"/>
                <a:gd name="connsiteX21-14253" fmla="*/ 2387 w 21594"/>
                <a:gd name="connsiteY21-14254" fmla="*/ 8 h 20273"/>
                <a:gd name="connsiteX22-14255" fmla="*/ 135 w 21594"/>
                <a:gd name="connsiteY22-14256" fmla="*/ 6048 h 20273"/>
                <a:gd name="connsiteX23-14257" fmla="*/ 139 w 21594"/>
                <a:gd name="connsiteY23-14258" fmla="*/ 12147 h 20273"/>
                <a:gd name="connsiteX24-14259" fmla="*/ 246 w 21594"/>
                <a:gd name="connsiteY24-14260" fmla="*/ 12419 h 20273"/>
                <a:gd name="connsiteX25-14261" fmla="*/ 326 w 21594"/>
                <a:gd name="connsiteY25-14262" fmla="*/ 12147 h 20273"/>
                <a:gd name="connsiteX26-14263" fmla="*/ 327 w 21594"/>
                <a:gd name="connsiteY26-14264" fmla="*/ 6047 h 20273"/>
                <a:gd name="connsiteX27-14265" fmla="*/ 2387 w 21594"/>
                <a:gd name="connsiteY27-14266" fmla="*/ 8 h 20273"/>
                <a:gd name="connsiteX28-14267" fmla="*/ 231 w 21594"/>
                <a:gd name="connsiteY28-14268" fmla="*/ 13316 h 20273"/>
                <a:gd name="connsiteX29-14269" fmla="*/ 191 w 21594"/>
                <a:gd name="connsiteY29-14270" fmla="*/ 13393 h 20273"/>
                <a:gd name="connsiteX30-14271" fmla="*/ 2 w 21594"/>
                <a:gd name="connsiteY30-14272" fmla="*/ 14577 h 20273"/>
                <a:gd name="connsiteX31-14273" fmla="*/ 9 w 21594"/>
                <a:gd name="connsiteY31-14274" fmla="*/ 14720 h 20273"/>
                <a:gd name="connsiteX32-14275" fmla="*/ 48 w 21594"/>
                <a:gd name="connsiteY32-14276" fmla="*/ 14780 h 20273"/>
                <a:gd name="connsiteX33-14277" fmla="*/ 137 w 21594"/>
                <a:gd name="connsiteY33-14278" fmla="*/ 14780 h 20273"/>
                <a:gd name="connsiteX34-14279" fmla="*/ 137 w 21594"/>
                <a:gd name="connsiteY34-14280" fmla="*/ 17618 h 20273"/>
                <a:gd name="connsiteX35-14281" fmla="*/ 143 w 21594"/>
                <a:gd name="connsiteY35-14282" fmla="*/ 17844 h 20273"/>
                <a:gd name="connsiteX36-14283" fmla="*/ 200 w 21594"/>
                <a:gd name="connsiteY36-14284" fmla="*/ 18000 h 20273"/>
                <a:gd name="connsiteX37-14285" fmla="*/ 232 w 21594"/>
                <a:gd name="connsiteY37-14286" fmla="*/ 18015 h 20273"/>
                <a:gd name="connsiteX38-14287" fmla="*/ 264 w 21594"/>
                <a:gd name="connsiteY38-14288" fmla="*/ 18000 h 20273"/>
                <a:gd name="connsiteX39-14289" fmla="*/ 321 w 21594"/>
                <a:gd name="connsiteY39-14290" fmla="*/ 17844 h 20273"/>
                <a:gd name="connsiteX40-14291" fmla="*/ 327 w 21594"/>
                <a:gd name="connsiteY40-14292" fmla="*/ 17618 h 20273"/>
                <a:gd name="connsiteX41-14293" fmla="*/ 327 w 21594"/>
                <a:gd name="connsiteY41-14294" fmla="*/ 14779 h 20273"/>
                <a:gd name="connsiteX42-14295" fmla="*/ 418 w 21594"/>
                <a:gd name="connsiteY42-14296" fmla="*/ 14779 h 20273"/>
                <a:gd name="connsiteX43-14297" fmla="*/ 455 w 21594"/>
                <a:gd name="connsiteY43-14298" fmla="*/ 14716 h 20273"/>
                <a:gd name="connsiteX44-14299" fmla="*/ 460 w 21594"/>
                <a:gd name="connsiteY44-14300" fmla="*/ 14573 h 20273"/>
                <a:gd name="connsiteX45-14301" fmla="*/ 271 w 21594"/>
                <a:gd name="connsiteY45-14302" fmla="*/ 13393 h 20273"/>
                <a:gd name="connsiteX46-14303" fmla="*/ 231 w 21594"/>
                <a:gd name="connsiteY46-14304" fmla="*/ 13316 h 20273"/>
                <a:gd name="connsiteX47-14305" fmla="*/ 232 w 21594"/>
                <a:gd name="connsiteY47-14306" fmla="*/ 18625 h 20273"/>
                <a:gd name="connsiteX48-14307" fmla="*/ 164 w 21594"/>
                <a:gd name="connsiteY48-14308" fmla="*/ 18703 h 20273"/>
                <a:gd name="connsiteX49-14309" fmla="*/ 164 w 21594"/>
                <a:gd name="connsiteY49-14310" fmla="*/ 19073 h 20273"/>
                <a:gd name="connsiteX50-14311" fmla="*/ 299 w 21594"/>
                <a:gd name="connsiteY50-14312" fmla="*/ 19073 h 20273"/>
                <a:gd name="connsiteX51-14313" fmla="*/ 299 w 21594"/>
                <a:gd name="connsiteY51-14314" fmla="*/ 18703 h 20273"/>
                <a:gd name="connsiteX52-14315" fmla="*/ 232 w 21594"/>
                <a:gd name="connsiteY52-14316" fmla="*/ 18625 h 20273"/>
                <a:gd name="connsiteX53-14317" fmla="*/ 232 w 21594"/>
                <a:gd name="connsiteY53-14318" fmla="*/ 19748 h 20273"/>
                <a:gd name="connsiteX54-14319" fmla="*/ 164 w 21594"/>
                <a:gd name="connsiteY54-14320" fmla="*/ 19826 h 20273"/>
                <a:gd name="connsiteX55-14321" fmla="*/ 164 w 21594"/>
                <a:gd name="connsiteY55-14322" fmla="*/ 20196 h 20273"/>
                <a:gd name="connsiteX56-14323" fmla="*/ 300 w 21594"/>
                <a:gd name="connsiteY56-14324" fmla="*/ 20196 h 20273"/>
                <a:gd name="connsiteX57-14325" fmla="*/ 300 w 21594"/>
                <a:gd name="connsiteY57-14326" fmla="*/ 19826 h 20273"/>
                <a:gd name="connsiteX58-14327" fmla="*/ 232 w 21594"/>
                <a:gd name="connsiteY58-14328" fmla="*/ 19748 h 20273"/>
                <a:gd name="connsiteX0-14329" fmla="*/ 19287 w 21594"/>
                <a:gd name="connsiteY0-14330" fmla="*/ 1 h 20273"/>
                <a:gd name="connsiteX1-14331" fmla="*/ 17035 w 21594"/>
                <a:gd name="connsiteY1-14332" fmla="*/ 6041 h 20273"/>
                <a:gd name="connsiteX2-14333" fmla="*/ 17039 w 21594"/>
                <a:gd name="connsiteY2-14334" fmla="*/ 9457 h 20273"/>
                <a:gd name="connsiteX3-14335" fmla="*/ 17132 w 21594"/>
                <a:gd name="connsiteY3-14336" fmla="*/ 9748 h 20273"/>
                <a:gd name="connsiteX4-14337" fmla="*/ 17232 w 21594"/>
                <a:gd name="connsiteY4-14338" fmla="*/ 9457 h 20273"/>
                <a:gd name="connsiteX5-14339" fmla="*/ 17227 w 21594"/>
                <a:gd name="connsiteY5-14340" fmla="*/ 6040 h 20273"/>
                <a:gd name="connsiteX6-14341" fmla="*/ 19269 w 21594"/>
                <a:gd name="connsiteY6-14342" fmla="*/ 536 h 20273"/>
                <a:gd name="connsiteX7-14343" fmla="*/ 21267 w 21594"/>
                <a:gd name="connsiteY7-14344" fmla="*/ 6042 h 20273"/>
                <a:gd name="connsiteX8-14345" fmla="*/ 21271 w 21594"/>
                <a:gd name="connsiteY8-14346" fmla="*/ 13317 h 20273"/>
                <a:gd name="connsiteX9-14347" fmla="*/ 21176 w 21594"/>
                <a:gd name="connsiteY9-14348" fmla="*/ 13317 h 20273"/>
                <a:gd name="connsiteX10-14349" fmla="*/ 21139 w 21594"/>
                <a:gd name="connsiteY10-14350" fmla="*/ 13380 h 20273"/>
                <a:gd name="connsiteX11-14351" fmla="*/ 21135 w 21594"/>
                <a:gd name="connsiteY11-14352" fmla="*/ 13523 h 20273"/>
                <a:gd name="connsiteX12-14353" fmla="*/ 21323 w 21594"/>
                <a:gd name="connsiteY12-14354" fmla="*/ 14703 h 20273"/>
                <a:gd name="connsiteX13-14355" fmla="*/ 21363 w 21594"/>
                <a:gd name="connsiteY13-14356" fmla="*/ 14780 h 20273"/>
                <a:gd name="connsiteX14-14357" fmla="*/ 21403 w 21594"/>
                <a:gd name="connsiteY14-14358" fmla="*/ 14703 h 20273"/>
                <a:gd name="connsiteX15-14359" fmla="*/ 21592 w 21594"/>
                <a:gd name="connsiteY15-14360" fmla="*/ 13519 h 20273"/>
                <a:gd name="connsiteX16-14361" fmla="*/ 21585 w 21594"/>
                <a:gd name="connsiteY16-14362" fmla="*/ 13377 h 20273"/>
                <a:gd name="connsiteX17-14363" fmla="*/ 21546 w 21594"/>
                <a:gd name="connsiteY17-14364" fmla="*/ 13316 h 20273"/>
                <a:gd name="connsiteX18-14365" fmla="*/ 21454 w 21594"/>
                <a:gd name="connsiteY18-14366" fmla="*/ 13316 h 20273"/>
                <a:gd name="connsiteX19-14367" fmla="*/ 21456 w 21594"/>
                <a:gd name="connsiteY19-14368" fmla="*/ 6046 h 20273"/>
                <a:gd name="connsiteX20-14369" fmla="*/ 19287 w 21594"/>
                <a:gd name="connsiteY20-14370" fmla="*/ 1 h 20273"/>
                <a:gd name="connsiteX21-14371" fmla="*/ 327 w 21594"/>
                <a:gd name="connsiteY21-14372" fmla="*/ 6047 h 20273"/>
                <a:gd name="connsiteX22-14373" fmla="*/ 135 w 21594"/>
                <a:gd name="connsiteY22-14374" fmla="*/ 6048 h 20273"/>
                <a:gd name="connsiteX23-14375" fmla="*/ 139 w 21594"/>
                <a:gd name="connsiteY23-14376" fmla="*/ 12147 h 20273"/>
                <a:gd name="connsiteX24-14377" fmla="*/ 246 w 21594"/>
                <a:gd name="connsiteY24-14378" fmla="*/ 12419 h 20273"/>
                <a:gd name="connsiteX25-14379" fmla="*/ 326 w 21594"/>
                <a:gd name="connsiteY25-14380" fmla="*/ 12147 h 20273"/>
                <a:gd name="connsiteX26-14381" fmla="*/ 327 w 21594"/>
                <a:gd name="connsiteY26-14382" fmla="*/ 6047 h 20273"/>
                <a:gd name="connsiteX27-14383" fmla="*/ 231 w 21594"/>
                <a:gd name="connsiteY27-14384" fmla="*/ 13316 h 20273"/>
                <a:gd name="connsiteX28-14385" fmla="*/ 191 w 21594"/>
                <a:gd name="connsiteY28-14386" fmla="*/ 13393 h 20273"/>
                <a:gd name="connsiteX29-14387" fmla="*/ 2 w 21594"/>
                <a:gd name="connsiteY29-14388" fmla="*/ 14577 h 20273"/>
                <a:gd name="connsiteX30-14389" fmla="*/ 9 w 21594"/>
                <a:gd name="connsiteY30-14390" fmla="*/ 14720 h 20273"/>
                <a:gd name="connsiteX31-14391" fmla="*/ 48 w 21594"/>
                <a:gd name="connsiteY31-14392" fmla="*/ 14780 h 20273"/>
                <a:gd name="connsiteX32-14393" fmla="*/ 137 w 21594"/>
                <a:gd name="connsiteY32-14394" fmla="*/ 14780 h 20273"/>
                <a:gd name="connsiteX33-14395" fmla="*/ 137 w 21594"/>
                <a:gd name="connsiteY33-14396" fmla="*/ 17618 h 20273"/>
                <a:gd name="connsiteX34-14397" fmla="*/ 143 w 21594"/>
                <a:gd name="connsiteY34-14398" fmla="*/ 17844 h 20273"/>
                <a:gd name="connsiteX35-14399" fmla="*/ 200 w 21594"/>
                <a:gd name="connsiteY35-14400" fmla="*/ 18000 h 20273"/>
                <a:gd name="connsiteX36-14401" fmla="*/ 232 w 21594"/>
                <a:gd name="connsiteY36-14402" fmla="*/ 18015 h 20273"/>
                <a:gd name="connsiteX37-14403" fmla="*/ 264 w 21594"/>
                <a:gd name="connsiteY37-14404" fmla="*/ 18000 h 20273"/>
                <a:gd name="connsiteX38-14405" fmla="*/ 321 w 21594"/>
                <a:gd name="connsiteY38-14406" fmla="*/ 17844 h 20273"/>
                <a:gd name="connsiteX39-14407" fmla="*/ 327 w 21594"/>
                <a:gd name="connsiteY39-14408" fmla="*/ 17618 h 20273"/>
                <a:gd name="connsiteX40-14409" fmla="*/ 327 w 21594"/>
                <a:gd name="connsiteY40-14410" fmla="*/ 14779 h 20273"/>
                <a:gd name="connsiteX41-14411" fmla="*/ 418 w 21594"/>
                <a:gd name="connsiteY41-14412" fmla="*/ 14779 h 20273"/>
                <a:gd name="connsiteX42-14413" fmla="*/ 455 w 21594"/>
                <a:gd name="connsiteY42-14414" fmla="*/ 14716 h 20273"/>
                <a:gd name="connsiteX43-14415" fmla="*/ 460 w 21594"/>
                <a:gd name="connsiteY43-14416" fmla="*/ 14573 h 20273"/>
                <a:gd name="connsiteX44-14417" fmla="*/ 271 w 21594"/>
                <a:gd name="connsiteY44-14418" fmla="*/ 13393 h 20273"/>
                <a:gd name="connsiteX45-14419" fmla="*/ 231 w 21594"/>
                <a:gd name="connsiteY45-14420" fmla="*/ 13316 h 20273"/>
                <a:gd name="connsiteX46-14421" fmla="*/ 232 w 21594"/>
                <a:gd name="connsiteY46-14422" fmla="*/ 18625 h 20273"/>
                <a:gd name="connsiteX47-14423" fmla="*/ 164 w 21594"/>
                <a:gd name="connsiteY47-14424" fmla="*/ 18703 h 20273"/>
                <a:gd name="connsiteX48-14425" fmla="*/ 164 w 21594"/>
                <a:gd name="connsiteY48-14426" fmla="*/ 19073 h 20273"/>
                <a:gd name="connsiteX49-14427" fmla="*/ 299 w 21594"/>
                <a:gd name="connsiteY49-14428" fmla="*/ 19073 h 20273"/>
                <a:gd name="connsiteX50-14429" fmla="*/ 299 w 21594"/>
                <a:gd name="connsiteY50-14430" fmla="*/ 18703 h 20273"/>
                <a:gd name="connsiteX51-14431" fmla="*/ 232 w 21594"/>
                <a:gd name="connsiteY51-14432" fmla="*/ 18625 h 20273"/>
                <a:gd name="connsiteX52-14433" fmla="*/ 232 w 21594"/>
                <a:gd name="connsiteY52-14434" fmla="*/ 19748 h 20273"/>
                <a:gd name="connsiteX53-14435" fmla="*/ 164 w 21594"/>
                <a:gd name="connsiteY53-14436" fmla="*/ 19826 h 20273"/>
                <a:gd name="connsiteX54-14437" fmla="*/ 164 w 21594"/>
                <a:gd name="connsiteY54-14438" fmla="*/ 20196 h 20273"/>
                <a:gd name="connsiteX55-14439" fmla="*/ 300 w 21594"/>
                <a:gd name="connsiteY55-14440" fmla="*/ 20196 h 20273"/>
                <a:gd name="connsiteX56-14441" fmla="*/ 300 w 21594"/>
                <a:gd name="connsiteY56-14442" fmla="*/ 19826 h 20273"/>
                <a:gd name="connsiteX57-14443" fmla="*/ 232 w 21594"/>
                <a:gd name="connsiteY57-14444" fmla="*/ 19748 h 20273"/>
                <a:gd name="connsiteX0-14445" fmla="*/ 19287 w 21594"/>
                <a:gd name="connsiteY0-14446" fmla="*/ 1 h 20273"/>
                <a:gd name="connsiteX1-14447" fmla="*/ 17035 w 21594"/>
                <a:gd name="connsiteY1-14448" fmla="*/ 6041 h 20273"/>
                <a:gd name="connsiteX2-14449" fmla="*/ 17039 w 21594"/>
                <a:gd name="connsiteY2-14450" fmla="*/ 9457 h 20273"/>
                <a:gd name="connsiteX3-14451" fmla="*/ 17132 w 21594"/>
                <a:gd name="connsiteY3-14452" fmla="*/ 9748 h 20273"/>
                <a:gd name="connsiteX4-14453" fmla="*/ 17232 w 21594"/>
                <a:gd name="connsiteY4-14454" fmla="*/ 9457 h 20273"/>
                <a:gd name="connsiteX5-14455" fmla="*/ 17227 w 21594"/>
                <a:gd name="connsiteY5-14456" fmla="*/ 6040 h 20273"/>
                <a:gd name="connsiteX6-14457" fmla="*/ 19269 w 21594"/>
                <a:gd name="connsiteY6-14458" fmla="*/ 536 h 20273"/>
                <a:gd name="connsiteX7-14459" fmla="*/ 21267 w 21594"/>
                <a:gd name="connsiteY7-14460" fmla="*/ 6042 h 20273"/>
                <a:gd name="connsiteX8-14461" fmla="*/ 21271 w 21594"/>
                <a:gd name="connsiteY8-14462" fmla="*/ 13317 h 20273"/>
                <a:gd name="connsiteX9-14463" fmla="*/ 21176 w 21594"/>
                <a:gd name="connsiteY9-14464" fmla="*/ 13317 h 20273"/>
                <a:gd name="connsiteX10-14465" fmla="*/ 21139 w 21594"/>
                <a:gd name="connsiteY10-14466" fmla="*/ 13380 h 20273"/>
                <a:gd name="connsiteX11-14467" fmla="*/ 21135 w 21594"/>
                <a:gd name="connsiteY11-14468" fmla="*/ 13523 h 20273"/>
                <a:gd name="connsiteX12-14469" fmla="*/ 21323 w 21594"/>
                <a:gd name="connsiteY12-14470" fmla="*/ 14703 h 20273"/>
                <a:gd name="connsiteX13-14471" fmla="*/ 21363 w 21594"/>
                <a:gd name="connsiteY13-14472" fmla="*/ 14780 h 20273"/>
                <a:gd name="connsiteX14-14473" fmla="*/ 21403 w 21594"/>
                <a:gd name="connsiteY14-14474" fmla="*/ 14703 h 20273"/>
                <a:gd name="connsiteX15-14475" fmla="*/ 21592 w 21594"/>
                <a:gd name="connsiteY15-14476" fmla="*/ 13519 h 20273"/>
                <a:gd name="connsiteX16-14477" fmla="*/ 21585 w 21594"/>
                <a:gd name="connsiteY16-14478" fmla="*/ 13377 h 20273"/>
                <a:gd name="connsiteX17-14479" fmla="*/ 21546 w 21594"/>
                <a:gd name="connsiteY17-14480" fmla="*/ 13316 h 20273"/>
                <a:gd name="connsiteX18-14481" fmla="*/ 21454 w 21594"/>
                <a:gd name="connsiteY18-14482" fmla="*/ 13316 h 20273"/>
                <a:gd name="connsiteX19-14483" fmla="*/ 21456 w 21594"/>
                <a:gd name="connsiteY19-14484" fmla="*/ 6046 h 20273"/>
                <a:gd name="connsiteX20-14485" fmla="*/ 19287 w 21594"/>
                <a:gd name="connsiteY20-14486" fmla="*/ 1 h 20273"/>
                <a:gd name="connsiteX21-14487" fmla="*/ 326 w 21594"/>
                <a:gd name="connsiteY21-14488" fmla="*/ 12147 h 20273"/>
                <a:gd name="connsiteX22-14489" fmla="*/ 135 w 21594"/>
                <a:gd name="connsiteY22-14490" fmla="*/ 6048 h 20273"/>
                <a:gd name="connsiteX23-14491" fmla="*/ 139 w 21594"/>
                <a:gd name="connsiteY23-14492" fmla="*/ 12147 h 20273"/>
                <a:gd name="connsiteX24-14493" fmla="*/ 246 w 21594"/>
                <a:gd name="connsiteY24-14494" fmla="*/ 12419 h 20273"/>
                <a:gd name="connsiteX25-14495" fmla="*/ 326 w 21594"/>
                <a:gd name="connsiteY25-14496" fmla="*/ 12147 h 20273"/>
                <a:gd name="connsiteX26-14497" fmla="*/ 231 w 21594"/>
                <a:gd name="connsiteY26-14498" fmla="*/ 13316 h 20273"/>
                <a:gd name="connsiteX27-14499" fmla="*/ 191 w 21594"/>
                <a:gd name="connsiteY27-14500" fmla="*/ 13393 h 20273"/>
                <a:gd name="connsiteX28-14501" fmla="*/ 2 w 21594"/>
                <a:gd name="connsiteY28-14502" fmla="*/ 14577 h 20273"/>
                <a:gd name="connsiteX29-14503" fmla="*/ 9 w 21594"/>
                <a:gd name="connsiteY29-14504" fmla="*/ 14720 h 20273"/>
                <a:gd name="connsiteX30-14505" fmla="*/ 48 w 21594"/>
                <a:gd name="connsiteY30-14506" fmla="*/ 14780 h 20273"/>
                <a:gd name="connsiteX31-14507" fmla="*/ 137 w 21594"/>
                <a:gd name="connsiteY31-14508" fmla="*/ 14780 h 20273"/>
                <a:gd name="connsiteX32-14509" fmla="*/ 137 w 21594"/>
                <a:gd name="connsiteY32-14510" fmla="*/ 17618 h 20273"/>
                <a:gd name="connsiteX33-14511" fmla="*/ 143 w 21594"/>
                <a:gd name="connsiteY33-14512" fmla="*/ 17844 h 20273"/>
                <a:gd name="connsiteX34-14513" fmla="*/ 200 w 21594"/>
                <a:gd name="connsiteY34-14514" fmla="*/ 18000 h 20273"/>
                <a:gd name="connsiteX35-14515" fmla="*/ 232 w 21594"/>
                <a:gd name="connsiteY35-14516" fmla="*/ 18015 h 20273"/>
                <a:gd name="connsiteX36-14517" fmla="*/ 264 w 21594"/>
                <a:gd name="connsiteY36-14518" fmla="*/ 18000 h 20273"/>
                <a:gd name="connsiteX37-14519" fmla="*/ 321 w 21594"/>
                <a:gd name="connsiteY37-14520" fmla="*/ 17844 h 20273"/>
                <a:gd name="connsiteX38-14521" fmla="*/ 327 w 21594"/>
                <a:gd name="connsiteY38-14522" fmla="*/ 17618 h 20273"/>
                <a:gd name="connsiteX39-14523" fmla="*/ 327 w 21594"/>
                <a:gd name="connsiteY39-14524" fmla="*/ 14779 h 20273"/>
                <a:gd name="connsiteX40-14525" fmla="*/ 418 w 21594"/>
                <a:gd name="connsiteY40-14526" fmla="*/ 14779 h 20273"/>
                <a:gd name="connsiteX41-14527" fmla="*/ 455 w 21594"/>
                <a:gd name="connsiteY41-14528" fmla="*/ 14716 h 20273"/>
                <a:gd name="connsiteX42-14529" fmla="*/ 460 w 21594"/>
                <a:gd name="connsiteY42-14530" fmla="*/ 14573 h 20273"/>
                <a:gd name="connsiteX43-14531" fmla="*/ 271 w 21594"/>
                <a:gd name="connsiteY43-14532" fmla="*/ 13393 h 20273"/>
                <a:gd name="connsiteX44-14533" fmla="*/ 231 w 21594"/>
                <a:gd name="connsiteY44-14534" fmla="*/ 13316 h 20273"/>
                <a:gd name="connsiteX45-14535" fmla="*/ 232 w 21594"/>
                <a:gd name="connsiteY45-14536" fmla="*/ 18625 h 20273"/>
                <a:gd name="connsiteX46-14537" fmla="*/ 164 w 21594"/>
                <a:gd name="connsiteY46-14538" fmla="*/ 18703 h 20273"/>
                <a:gd name="connsiteX47-14539" fmla="*/ 164 w 21594"/>
                <a:gd name="connsiteY47-14540" fmla="*/ 19073 h 20273"/>
                <a:gd name="connsiteX48-14541" fmla="*/ 299 w 21594"/>
                <a:gd name="connsiteY48-14542" fmla="*/ 19073 h 20273"/>
                <a:gd name="connsiteX49-14543" fmla="*/ 299 w 21594"/>
                <a:gd name="connsiteY49-14544" fmla="*/ 18703 h 20273"/>
                <a:gd name="connsiteX50-14545" fmla="*/ 232 w 21594"/>
                <a:gd name="connsiteY50-14546" fmla="*/ 18625 h 20273"/>
                <a:gd name="connsiteX51-14547" fmla="*/ 232 w 21594"/>
                <a:gd name="connsiteY51-14548" fmla="*/ 19748 h 20273"/>
                <a:gd name="connsiteX52-14549" fmla="*/ 164 w 21594"/>
                <a:gd name="connsiteY52-14550" fmla="*/ 19826 h 20273"/>
                <a:gd name="connsiteX53-14551" fmla="*/ 164 w 21594"/>
                <a:gd name="connsiteY53-14552" fmla="*/ 20196 h 20273"/>
                <a:gd name="connsiteX54-14553" fmla="*/ 300 w 21594"/>
                <a:gd name="connsiteY54-14554" fmla="*/ 20196 h 20273"/>
                <a:gd name="connsiteX55-14555" fmla="*/ 300 w 21594"/>
                <a:gd name="connsiteY55-14556" fmla="*/ 19826 h 20273"/>
                <a:gd name="connsiteX56-14557" fmla="*/ 232 w 21594"/>
                <a:gd name="connsiteY56-14558" fmla="*/ 19748 h 20273"/>
                <a:gd name="connsiteX0-14559" fmla="*/ 19287 w 21594"/>
                <a:gd name="connsiteY0-14560" fmla="*/ 1 h 20273"/>
                <a:gd name="connsiteX1-14561" fmla="*/ 17035 w 21594"/>
                <a:gd name="connsiteY1-14562" fmla="*/ 6041 h 20273"/>
                <a:gd name="connsiteX2-14563" fmla="*/ 17039 w 21594"/>
                <a:gd name="connsiteY2-14564" fmla="*/ 9457 h 20273"/>
                <a:gd name="connsiteX3-14565" fmla="*/ 17132 w 21594"/>
                <a:gd name="connsiteY3-14566" fmla="*/ 9748 h 20273"/>
                <a:gd name="connsiteX4-14567" fmla="*/ 17232 w 21594"/>
                <a:gd name="connsiteY4-14568" fmla="*/ 9457 h 20273"/>
                <a:gd name="connsiteX5-14569" fmla="*/ 17227 w 21594"/>
                <a:gd name="connsiteY5-14570" fmla="*/ 6040 h 20273"/>
                <a:gd name="connsiteX6-14571" fmla="*/ 19269 w 21594"/>
                <a:gd name="connsiteY6-14572" fmla="*/ 536 h 20273"/>
                <a:gd name="connsiteX7-14573" fmla="*/ 21267 w 21594"/>
                <a:gd name="connsiteY7-14574" fmla="*/ 6042 h 20273"/>
                <a:gd name="connsiteX8-14575" fmla="*/ 21271 w 21594"/>
                <a:gd name="connsiteY8-14576" fmla="*/ 13317 h 20273"/>
                <a:gd name="connsiteX9-14577" fmla="*/ 21176 w 21594"/>
                <a:gd name="connsiteY9-14578" fmla="*/ 13317 h 20273"/>
                <a:gd name="connsiteX10-14579" fmla="*/ 21139 w 21594"/>
                <a:gd name="connsiteY10-14580" fmla="*/ 13380 h 20273"/>
                <a:gd name="connsiteX11-14581" fmla="*/ 21135 w 21594"/>
                <a:gd name="connsiteY11-14582" fmla="*/ 13523 h 20273"/>
                <a:gd name="connsiteX12-14583" fmla="*/ 21323 w 21594"/>
                <a:gd name="connsiteY12-14584" fmla="*/ 14703 h 20273"/>
                <a:gd name="connsiteX13-14585" fmla="*/ 21363 w 21594"/>
                <a:gd name="connsiteY13-14586" fmla="*/ 14780 h 20273"/>
                <a:gd name="connsiteX14-14587" fmla="*/ 21403 w 21594"/>
                <a:gd name="connsiteY14-14588" fmla="*/ 14703 h 20273"/>
                <a:gd name="connsiteX15-14589" fmla="*/ 21592 w 21594"/>
                <a:gd name="connsiteY15-14590" fmla="*/ 13519 h 20273"/>
                <a:gd name="connsiteX16-14591" fmla="*/ 21585 w 21594"/>
                <a:gd name="connsiteY16-14592" fmla="*/ 13377 h 20273"/>
                <a:gd name="connsiteX17-14593" fmla="*/ 21546 w 21594"/>
                <a:gd name="connsiteY17-14594" fmla="*/ 13316 h 20273"/>
                <a:gd name="connsiteX18-14595" fmla="*/ 21454 w 21594"/>
                <a:gd name="connsiteY18-14596" fmla="*/ 13316 h 20273"/>
                <a:gd name="connsiteX19-14597" fmla="*/ 21456 w 21594"/>
                <a:gd name="connsiteY19-14598" fmla="*/ 6046 h 20273"/>
                <a:gd name="connsiteX20-14599" fmla="*/ 19287 w 21594"/>
                <a:gd name="connsiteY20-14600" fmla="*/ 1 h 20273"/>
                <a:gd name="connsiteX21-14601" fmla="*/ 326 w 21594"/>
                <a:gd name="connsiteY21-14602" fmla="*/ 12147 h 20273"/>
                <a:gd name="connsiteX22-14603" fmla="*/ 139 w 21594"/>
                <a:gd name="connsiteY22-14604" fmla="*/ 12147 h 20273"/>
                <a:gd name="connsiteX23-14605" fmla="*/ 246 w 21594"/>
                <a:gd name="connsiteY23-14606" fmla="*/ 12419 h 20273"/>
                <a:gd name="connsiteX24-14607" fmla="*/ 326 w 21594"/>
                <a:gd name="connsiteY24-14608" fmla="*/ 12147 h 20273"/>
                <a:gd name="connsiteX25-14609" fmla="*/ 231 w 21594"/>
                <a:gd name="connsiteY25-14610" fmla="*/ 13316 h 20273"/>
                <a:gd name="connsiteX26-14611" fmla="*/ 191 w 21594"/>
                <a:gd name="connsiteY26-14612" fmla="*/ 13393 h 20273"/>
                <a:gd name="connsiteX27-14613" fmla="*/ 2 w 21594"/>
                <a:gd name="connsiteY27-14614" fmla="*/ 14577 h 20273"/>
                <a:gd name="connsiteX28-14615" fmla="*/ 9 w 21594"/>
                <a:gd name="connsiteY28-14616" fmla="*/ 14720 h 20273"/>
                <a:gd name="connsiteX29-14617" fmla="*/ 48 w 21594"/>
                <a:gd name="connsiteY29-14618" fmla="*/ 14780 h 20273"/>
                <a:gd name="connsiteX30-14619" fmla="*/ 137 w 21594"/>
                <a:gd name="connsiteY30-14620" fmla="*/ 14780 h 20273"/>
                <a:gd name="connsiteX31-14621" fmla="*/ 137 w 21594"/>
                <a:gd name="connsiteY31-14622" fmla="*/ 17618 h 20273"/>
                <a:gd name="connsiteX32-14623" fmla="*/ 143 w 21594"/>
                <a:gd name="connsiteY32-14624" fmla="*/ 17844 h 20273"/>
                <a:gd name="connsiteX33-14625" fmla="*/ 200 w 21594"/>
                <a:gd name="connsiteY33-14626" fmla="*/ 18000 h 20273"/>
                <a:gd name="connsiteX34-14627" fmla="*/ 232 w 21594"/>
                <a:gd name="connsiteY34-14628" fmla="*/ 18015 h 20273"/>
                <a:gd name="connsiteX35-14629" fmla="*/ 264 w 21594"/>
                <a:gd name="connsiteY35-14630" fmla="*/ 18000 h 20273"/>
                <a:gd name="connsiteX36-14631" fmla="*/ 321 w 21594"/>
                <a:gd name="connsiteY36-14632" fmla="*/ 17844 h 20273"/>
                <a:gd name="connsiteX37-14633" fmla="*/ 327 w 21594"/>
                <a:gd name="connsiteY37-14634" fmla="*/ 17618 h 20273"/>
                <a:gd name="connsiteX38-14635" fmla="*/ 327 w 21594"/>
                <a:gd name="connsiteY38-14636" fmla="*/ 14779 h 20273"/>
                <a:gd name="connsiteX39-14637" fmla="*/ 418 w 21594"/>
                <a:gd name="connsiteY39-14638" fmla="*/ 14779 h 20273"/>
                <a:gd name="connsiteX40-14639" fmla="*/ 455 w 21594"/>
                <a:gd name="connsiteY40-14640" fmla="*/ 14716 h 20273"/>
                <a:gd name="connsiteX41-14641" fmla="*/ 460 w 21594"/>
                <a:gd name="connsiteY41-14642" fmla="*/ 14573 h 20273"/>
                <a:gd name="connsiteX42-14643" fmla="*/ 271 w 21594"/>
                <a:gd name="connsiteY42-14644" fmla="*/ 13393 h 20273"/>
                <a:gd name="connsiteX43-14645" fmla="*/ 231 w 21594"/>
                <a:gd name="connsiteY43-14646" fmla="*/ 13316 h 20273"/>
                <a:gd name="connsiteX44-14647" fmla="*/ 232 w 21594"/>
                <a:gd name="connsiteY44-14648" fmla="*/ 18625 h 20273"/>
                <a:gd name="connsiteX45-14649" fmla="*/ 164 w 21594"/>
                <a:gd name="connsiteY45-14650" fmla="*/ 18703 h 20273"/>
                <a:gd name="connsiteX46-14651" fmla="*/ 164 w 21594"/>
                <a:gd name="connsiteY46-14652" fmla="*/ 19073 h 20273"/>
                <a:gd name="connsiteX47-14653" fmla="*/ 299 w 21594"/>
                <a:gd name="connsiteY47-14654" fmla="*/ 19073 h 20273"/>
                <a:gd name="connsiteX48-14655" fmla="*/ 299 w 21594"/>
                <a:gd name="connsiteY48-14656" fmla="*/ 18703 h 20273"/>
                <a:gd name="connsiteX49-14657" fmla="*/ 232 w 21594"/>
                <a:gd name="connsiteY49-14658" fmla="*/ 18625 h 20273"/>
                <a:gd name="connsiteX50-14659" fmla="*/ 232 w 21594"/>
                <a:gd name="connsiteY50-14660" fmla="*/ 19748 h 20273"/>
                <a:gd name="connsiteX51-14661" fmla="*/ 164 w 21594"/>
                <a:gd name="connsiteY51-14662" fmla="*/ 19826 h 20273"/>
                <a:gd name="connsiteX52-14663" fmla="*/ 164 w 21594"/>
                <a:gd name="connsiteY52-14664" fmla="*/ 20196 h 20273"/>
                <a:gd name="connsiteX53-14665" fmla="*/ 300 w 21594"/>
                <a:gd name="connsiteY53-14666" fmla="*/ 20196 h 20273"/>
                <a:gd name="connsiteX54-14667" fmla="*/ 300 w 21594"/>
                <a:gd name="connsiteY54-14668" fmla="*/ 19826 h 20273"/>
                <a:gd name="connsiteX55-14669" fmla="*/ 232 w 21594"/>
                <a:gd name="connsiteY55-14670" fmla="*/ 19748 h 20273"/>
                <a:gd name="connsiteX0-14671" fmla="*/ 19287 w 21594"/>
                <a:gd name="connsiteY0-14672" fmla="*/ 1 h 20273"/>
                <a:gd name="connsiteX1-14673" fmla="*/ 17035 w 21594"/>
                <a:gd name="connsiteY1-14674" fmla="*/ 6041 h 20273"/>
                <a:gd name="connsiteX2-14675" fmla="*/ 17039 w 21594"/>
                <a:gd name="connsiteY2-14676" fmla="*/ 9457 h 20273"/>
                <a:gd name="connsiteX3-14677" fmla="*/ 17132 w 21594"/>
                <a:gd name="connsiteY3-14678" fmla="*/ 9748 h 20273"/>
                <a:gd name="connsiteX4-14679" fmla="*/ 17232 w 21594"/>
                <a:gd name="connsiteY4-14680" fmla="*/ 9457 h 20273"/>
                <a:gd name="connsiteX5-14681" fmla="*/ 17227 w 21594"/>
                <a:gd name="connsiteY5-14682" fmla="*/ 6040 h 20273"/>
                <a:gd name="connsiteX6-14683" fmla="*/ 19269 w 21594"/>
                <a:gd name="connsiteY6-14684" fmla="*/ 536 h 20273"/>
                <a:gd name="connsiteX7-14685" fmla="*/ 21267 w 21594"/>
                <a:gd name="connsiteY7-14686" fmla="*/ 6042 h 20273"/>
                <a:gd name="connsiteX8-14687" fmla="*/ 21271 w 21594"/>
                <a:gd name="connsiteY8-14688" fmla="*/ 13317 h 20273"/>
                <a:gd name="connsiteX9-14689" fmla="*/ 21176 w 21594"/>
                <a:gd name="connsiteY9-14690" fmla="*/ 13317 h 20273"/>
                <a:gd name="connsiteX10-14691" fmla="*/ 21139 w 21594"/>
                <a:gd name="connsiteY10-14692" fmla="*/ 13380 h 20273"/>
                <a:gd name="connsiteX11-14693" fmla="*/ 21135 w 21594"/>
                <a:gd name="connsiteY11-14694" fmla="*/ 13523 h 20273"/>
                <a:gd name="connsiteX12-14695" fmla="*/ 21323 w 21594"/>
                <a:gd name="connsiteY12-14696" fmla="*/ 14703 h 20273"/>
                <a:gd name="connsiteX13-14697" fmla="*/ 21363 w 21594"/>
                <a:gd name="connsiteY13-14698" fmla="*/ 14780 h 20273"/>
                <a:gd name="connsiteX14-14699" fmla="*/ 21403 w 21594"/>
                <a:gd name="connsiteY14-14700" fmla="*/ 14703 h 20273"/>
                <a:gd name="connsiteX15-14701" fmla="*/ 21592 w 21594"/>
                <a:gd name="connsiteY15-14702" fmla="*/ 13519 h 20273"/>
                <a:gd name="connsiteX16-14703" fmla="*/ 21585 w 21594"/>
                <a:gd name="connsiteY16-14704" fmla="*/ 13377 h 20273"/>
                <a:gd name="connsiteX17-14705" fmla="*/ 21546 w 21594"/>
                <a:gd name="connsiteY17-14706" fmla="*/ 13316 h 20273"/>
                <a:gd name="connsiteX18-14707" fmla="*/ 21454 w 21594"/>
                <a:gd name="connsiteY18-14708" fmla="*/ 13316 h 20273"/>
                <a:gd name="connsiteX19-14709" fmla="*/ 21456 w 21594"/>
                <a:gd name="connsiteY19-14710" fmla="*/ 6046 h 20273"/>
                <a:gd name="connsiteX20-14711" fmla="*/ 19287 w 21594"/>
                <a:gd name="connsiteY20-14712" fmla="*/ 1 h 20273"/>
                <a:gd name="connsiteX21-14713" fmla="*/ 246 w 21594"/>
                <a:gd name="connsiteY21-14714" fmla="*/ 12419 h 20273"/>
                <a:gd name="connsiteX22-14715" fmla="*/ 139 w 21594"/>
                <a:gd name="connsiteY22-14716" fmla="*/ 12147 h 20273"/>
                <a:gd name="connsiteX23-14717" fmla="*/ 246 w 21594"/>
                <a:gd name="connsiteY23-14718" fmla="*/ 12419 h 20273"/>
                <a:gd name="connsiteX24-14719" fmla="*/ 231 w 21594"/>
                <a:gd name="connsiteY24-14720" fmla="*/ 13316 h 20273"/>
                <a:gd name="connsiteX25-14721" fmla="*/ 191 w 21594"/>
                <a:gd name="connsiteY25-14722" fmla="*/ 13393 h 20273"/>
                <a:gd name="connsiteX26-14723" fmla="*/ 2 w 21594"/>
                <a:gd name="connsiteY26-14724" fmla="*/ 14577 h 20273"/>
                <a:gd name="connsiteX27-14725" fmla="*/ 9 w 21594"/>
                <a:gd name="connsiteY27-14726" fmla="*/ 14720 h 20273"/>
                <a:gd name="connsiteX28-14727" fmla="*/ 48 w 21594"/>
                <a:gd name="connsiteY28-14728" fmla="*/ 14780 h 20273"/>
                <a:gd name="connsiteX29-14729" fmla="*/ 137 w 21594"/>
                <a:gd name="connsiteY29-14730" fmla="*/ 14780 h 20273"/>
                <a:gd name="connsiteX30-14731" fmla="*/ 137 w 21594"/>
                <a:gd name="connsiteY30-14732" fmla="*/ 17618 h 20273"/>
                <a:gd name="connsiteX31-14733" fmla="*/ 143 w 21594"/>
                <a:gd name="connsiteY31-14734" fmla="*/ 17844 h 20273"/>
                <a:gd name="connsiteX32-14735" fmla="*/ 200 w 21594"/>
                <a:gd name="connsiteY32-14736" fmla="*/ 18000 h 20273"/>
                <a:gd name="connsiteX33-14737" fmla="*/ 232 w 21594"/>
                <a:gd name="connsiteY33-14738" fmla="*/ 18015 h 20273"/>
                <a:gd name="connsiteX34-14739" fmla="*/ 264 w 21594"/>
                <a:gd name="connsiteY34-14740" fmla="*/ 18000 h 20273"/>
                <a:gd name="connsiteX35-14741" fmla="*/ 321 w 21594"/>
                <a:gd name="connsiteY35-14742" fmla="*/ 17844 h 20273"/>
                <a:gd name="connsiteX36-14743" fmla="*/ 327 w 21594"/>
                <a:gd name="connsiteY36-14744" fmla="*/ 17618 h 20273"/>
                <a:gd name="connsiteX37-14745" fmla="*/ 327 w 21594"/>
                <a:gd name="connsiteY37-14746" fmla="*/ 14779 h 20273"/>
                <a:gd name="connsiteX38-14747" fmla="*/ 418 w 21594"/>
                <a:gd name="connsiteY38-14748" fmla="*/ 14779 h 20273"/>
                <a:gd name="connsiteX39-14749" fmla="*/ 455 w 21594"/>
                <a:gd name="connsiteY39-14750" fmla="*/ 14716 h 20273"/>
                <a:gd name="connsiteX40-14751" fmla="*/ 460 w 21594"/>
                <a:gd name="connsiteY40-14752" fmla="*/ 14573 h 20273"/>
                <a:gd name="connsiteX41-14753" fmla="*/ 271 w 21594"/>
                <a:gd name="connsiteY41-14754" fmla="*/ 13393 h 20273"/>
                <a:gd name="connsiteX42-14755" fmla="*/ 231 w 21594"/>
                <a:gd name="connsiteY42-14756" fmla="*/ 13316 h 20273"/>
                <a:gd name="connsiteX43-14757" fmla="*/ 232 w 21594"/>
                <a:gd name="connsiteY43-14758" fmla="*/ 18625 h 20273"/>
                <a:gd name="connsiteX44-14759" fmla="*/ 164 w 21594"/>
                <a:gd name="connsiteY44-14760" fmla="*/ 18703 h 20273"/>
                <a:gd name="connsiteX45-14761" fmla="*/ 164 w 21594"/>
                <a:gd name="connsiteY45-14762" fmla="*/ 19073 h 20273"/>
                <a:gd name="connsiteX46-14763" fmla="*/ 299 w 21594"/>
                <a:gd name="connsiteY46-14764" fmla="*/ 19073 h 20273"/>
                <a:gd name="connsiteX47-14765" fmla="*/ 299 w 21594"/>
                <a:gd name="connsiteY47-14766" fmla="*/ 18703 h 20273"/>
                <a:gd name="connsiteX48-14767" fmla="*/ 232 w 21594"/>
                <a:gd name="connsiteY48-14768" fmla="*/ 18625 h 20273"/>
                <a:gd name="connsiteX49-14769" fmla="*/ 232 w 21594"/>
                <a:gd name="connsiteY49-14770" fmla="*/ 19748 h 20273"/>
                <a:gd name="connsiteX50-14771" fmla="*/ 164 w 21594"/>
                <a:gd name="connsiteY50-14772" fmla="*/ 19826 h 20273"/>
                <a:gd name="connsiteX51-14773" fmla="*/ 164 w 21594"/>
                <a:gd name="connsiteY51-14774" fmla="*/ 20196 h 20273"/>
                <a:gd name="connsiteX52-14775" fmla="*/ 300 w 21594"/>
                <a:gd name="connsiteY52-14776" fmla="*/ 20196 h 20273"/>
                <a:gd name="connsiteX53-14777" fmla="*/ 300 w 21594"/>
                <a:gd name="connsiteY53-14778" fmla="*/ 19826 h 20273"/>
                <a:gd name="connsiteX54-14779" fmla="*/ 232 w 21594"/>
                <a:gd name="connsiteY54-14780" fmla="*/ 19748 h 20273"/>
                <a:gd name="connsiteX0-14781" fmla="*/ 19287 w 21594"/>
                <a:gd name="connsiteY0-14782" fmla="*/ 1 h 20273"/>
                <a:gd name="connsiteX1-14783" fmla="*/ 17035 w 21594"/>
                <a:gd name="connsiteY1-14784" fmla="*/ 6041 h 20273"/>
                <a:gd name="connsiteX2-14785" fmla="*/ 17039 w 21594"/>
                <a:gd name="connsiteY2-14786" fmla="*/ 9457 h 20273"/>
                <a:gd name="connsiteX3-14787" fmla="*/ 17132 w 21594"/>
                <a:gd name="connsiteY3-14788" fmla="*/ 9748 h 20273"/>
                <a:gd name="connsiteX4-14789" fmla="*/ 17232 w 21594"/>
                <a:gd name="connsiteY4-14790" fmla="*/ 9457 h 20273"/>
                <a:gd name="connsiteX5-14791" fmla="*/ 17227 w 21594"/>
                <a:gd name="connsiteY5-14792" fmla="*/ 6040 h 20273"/>
                <a:gd name="connsiteX6-14793" fmla="*/ 19269 w 21594"/>
                <a:gd name="connsiteY6-14794" fmla="*/ 536 h 20273"/>
                <a:gd name="connsiteX7-14795" fmla="*/ 21267 w 21594"/>
                <a:gd name="connsiteY7-14796" fmla="*/ 6042 h 20273"/>
                <a:gd name="connsiteX8-14797" fmla="*/ 21271 w 21594"/>
                <a:gd name="connsiteY8-14798" fmla="*/ 13317 h 20273"/>
                <a:gd name="connsiteX9-14799" fmla="*/ 21176 w 21594"/>
                <a:gd name="connsiteY9-14800" fmla="*/ 13317 h 20273"/>
                <a:gd name="connsiteX10-14801" fmla="*/ 21139 w 21594"/>
                <a:gd name="connsiteY10-14802" fmla="*/ 13380 h 20273"/>
                <a:gd name="connsiteX11-14803" fmla="*/ 21135 w 21594"/>
                <a:gd name="connsiteY11-14804" fmla="*/ 13523 h 20273"/>
                <a:gd name="connsiteX12-14805" fmla="*/ 21323 w 21594"/>
                <a:gd name="connsiteY12-14806" fmla="*/ 14703 h 20273"/>
                <a:gd name="connsiteX13-14807" fmla="*/ 21363 w 21594"/>
                <a:gd name="connsiteY13-14808" fmla="*/ 14780 h 20273"/>
                <a:gd name="connsiteX14-14809" fmla="*/ 21403 w 21594"/>
                <a:gd name="connsiteY14-14810" fmla="*/ 14703 h 20273"/>
                <a:gd name="connsiteX15-14811" fmla="*/ 21592 w 21594"/>
                <a:gd name="connsiteY15-14812" fmla="*/ 13519 h 20273"/>
                <a:gd name="connsiteX16-14813" fmla="*/ 21585 w 21594"/>
                <a:gd name="connsiteY16-14814" fmla="*/ 13377 h 20273"/>
                <a:gd name="connsiteX17-14815" fmla="*/ 21546 w 21594"/>
                <a:gd name="connsiteY17-14816" fmla="*/ 13316 h 20273"/>
                <a:gd name="connsiteX18-14817" fmla="*/ 21454 w 21594"/>
                <a:gd name="connsiteY18-14818" fmla="*/ 13316 h 20273"/>
                <a:gd name="connsiteX19-14819" fmla="*/ 21456 w 21594"/>
                <a:gd name="connsiteY19-14820" fmla="*/ 6046 h 20273"/>
                <a:gd name="connsiteX20-14821" fmla="*/ 19287 w 21594"/>
                <a:gd name="connsiteY20-14822" fmla="*/ 1 h 20273"/>
                <a:gd name="connsiteX21-14823" fmla="*/ 246 w 21594"/>
                <a:gd name="connsiteY21-14824" fmla="*/ 12419 h 20273"/>
                <a:gd name="connsiteX22-14825" fmla="*/ 139 w 21594"/>
                <a:gd name="connsiteY22-14826" fmla="*/ 12147 h 20273"/>
                <a:gd name="connsiteX23-14827" fmla="*/ 246 w 21594"/>
                <a:gd name="connsiteY23-14828" fmla="*/ 12419 h 20273"/>
                <a:gd name="connsiteX24-14829" fmla="*/ 231 w 21594"/>
                <a:gd name="connsiteY24-14830" fmla="*/ 13316 h 20273"/>
                <a:gd name="connsiteX25-14831" fmla="*/ 191 w 21594"/>
                <a:gd name="connsiteY25-14832" fmla="*/ 13393 h 20273"/>
                <a:gd name="connsiteX26-14833" fmla="*/ 2 w 21594"/>
                <a:gd name="connsiteY26-14834" fmla="*/ 14577 h 20273"/>
                <a:gd name="connsiteX27-14835" fmla="*/ 9 w 21594"/>
                <a:gd name="connsiteY27-14836" fmla="*/ 14720 h 20273"/>
                <a:gd name="connsiteX28-14837" fmla="*/ 48 w 21594"/>
                <a:gd name="connsiteY28-14838" fmla="*/ 14780 h 20273"/>
                <a:gd name="connsiteX29-14839" fmla="*/ 137 w 21594"/>
                <a:gd name="connsiteY29-14840" fmla="*/ 14780 h 20273"/>
                <a:gd name="connsiteX30-14841" fmla="*/ 137 w 21594"/>
                <a:gd name="connsiteY30-14842" fmla="*/ 17618 h 20273"/>
                <a:gd name="connsiteX31-14843" fmla="*/ 143 w 21594"/>
                <a:gd name="connsiteY31-14844" fmla="*/ 17844 h 20273"/>
                <a:gd name="connsiteX32-14845" fmla="*/ 200 w 21594"/>
                <a:gd name="connsiteY32-14846" fmla="*/ 18000 h 20273"/>
                <a:gd name="connsiteX33-14847" fmla="*/ 232 w 21594"/>
                <a:gd name="connsiteY33-14848" fmla="*/ 18015 h 20273"/>
                <a:gd name="connsiteX34-14849" fmla="*/ 264 w 21594"/>
                <a:gd name="connsiteY34-14850" fmla="*/ 18000 h 20273"/>
                <a:gd name="connsiteX35-14851" fmla="*/ 321 w 21594"/>
                <a:gd name="connsiteY35-14852" fmla="*/ 17844 h 20273"/>
                <a:gd name="connsiteX36-14853" fmla="*/ 327 w 21594"/>
                <a:gd name="connsiteY36-14854" fmla="*/ 17618 h 20273"/>
                <a:gd name="connsiteX37-14855" fmla="*/ 327 w 21594"/>
                <a:gd name="connsiteY37-14856" fmla="*/ 14779 h 20273"/>
                <a:gd name="connsiteX38-14857" fmla="*/ 418 w 21594"/>
                <a:gd name="connsiteY38-14858" fmla="*/ 14779 h 20273"/>
                <a:gd name="connsiteX39-14859" fmla="*/ 455 w 21594"/>
                <a:gd name="connsiteY39-14860" fmla="*/ 14716 h 20273"/>
                <a:gd name="connsiteX40-14861" fmla="*/ 271 w 21594"/>
                <a:gd name="connsiteY40-14862" fmla="*/ 13393 h 20273"/>
                <a:gd name="connsiteX41-14863" fmla="*/ 231 w 21594"/>
                <a:gd name="connsiteY41-14864" fmla="*/ 13316 h 20273"/>
                <a:gd name="connsiteX42-14865" fmla="*/ 232 w 21594"/>
                <a:gd name="connsiteY42-14866" fmla="*/ 18625 h 20273"/>
                <a:gd name="connsiteX43-14867" fmla="*/ 164 w 21594"/>
                <a:gd name="connsiteY43-14868" fmla="*/ 18703 h 20273"/>
                <a:gd name="connsiteX44-14869" fmla="*/ 164 w 21594"/>
                <a:gd name="connsiteY44-14870" fmla="*/ 19073 h 20273"/>
                <a:gd name="connsiteX45-14871" fmla="*/ 299 w 21594"/>
                <a:gd name="connsiteY45-14872" fmla="*/ 19073 h 20273"/>
                <a:gd name="connsiteX46-14873" fmla="*/ 299 w 21594"/>
                <a:gd name="connsiteY46-14874" fmla="*/ 18703 h 20273"/>
                <a:gd name="connsiteX47-14875" fmla="*/ 232 w 21594"/>
                <a:gd name="connsiteY47-14876" fmla="*/ 18625 h 20273"/>
                <a:gd name="connsiteX48-14877" fmla="*/ 232 w 21594"/>
                <a:gd name="connsiteY48-14878" fmla="*/ 19748 h 20273"/>
                <a:gd name="connsiteX49-14879" fmla="*/ 164 w 21594"/>
                <a:gd name="connsiteY49-14880" fmla="*/ 19826 h 20273"/>
                <a:gd name="connsiteX50-14881" fmla="*/ 164 w 21594"/>
                <a:gd name="connsiteY50-14882" fmla="*/ 20196 h 20273"/>
                <a:gd name="connsiteX51-14883" fmla="*/ 300 w 21594"/>
                <a:gd name="connsiteY51-14884" fmla="*/ 20196 h 20273"/>
                <a:gd name="connsiteX52-14885" fmla="*/ 300 w 21594"/>
                <a:gd name="connsiteY52-14886" fmla="*/ 19826 h 20273"/>
                <a:gd name="connsiteX53-14887" fmla="*/ 232 w 21594"/>
                <a:gd name="connsiteY53-14888" fmla="*/ 19748 h 20273"/>
                <a:gd name="connsiteX0-14889" fmla="*/ 19287 w 21594"/>
                <a:gd name="connsiteY0-14890" fmla="*/ 1 h 20273"/>
                <a:gd name="connsiteX1-14891" fmla="*/ 17035 w 21594"/>
                <a:gd name="connsiteY1-14892" fmla="*/ 6041 h 20273"/>
                <a:gd name="connsiteX2-14893" fmla="*/ 17039 w 21594"/>
                <a:gd name="connsiteY2-14894" fmla="*/ 9457 h 20273"/>
                <a:gd name="connsiteX3-14895" fmla="*/ 17132 w 21594"/>
                <a:gd name="connsiteY3-14896" fmla="*/ 9748 h 20273"/>
                <a:gd name="connsiteX4-14897" fmla="*/ 17232 w 21594"/>
                <a:gd name="connsiteY4-14898" fmla="*/ 9457 h 20273"/>
                <a:gd name="connsiteX5-14899" fmla="*/ 17227 w 21594"/>
                <a:gd name="connsiteY5-14900" fmla="*/ 6040 h 20273"/>
                <a:gd name="connsiteX6-14901" fmla="*/ 19269 w 21594"/>
                <a:gd name="connsiteY6-14902" fmla="*/ 536 h 20273"/>
                <a:gd name="connsiteX7-14903" fmla="*/ 21267 w 21594"/>
                <a:gd name="connsiteY7-14904" fmla="*/ 6042 h 20273"/>
                <a:gd name="connsiteX8-14905" fmla="*/ 21271 w 21594"/>
                <a:gd name="connsiteY8-14906" fmla="*/ 13317 h 20273"/>
                <a:gd name="connsiteX9-14907" fmla="*/ 21176 w 21594"/>
                <a:gd name="connsiteY9-14908" fmla="*/ 13317 h 20273"/>
                <a:gd name="connsiteX10-14909" fmla="*/ 21139 w 21594"/>
                <a:gd name="connsiteY10-14910" fmla="*/ 13380 h 20273"/>
                <a:gd name="connsiteX11-14911" fmla="*/ 21135 w 21594"/>
                <a:gd name="connsiteY11-14912" fmla="*/ 13523 h 20273"/>
                <a:gd name="connsiteX12-14913" fmla="*/ 21323 w 21594"/>
                <a:gd name="connsiteY12-14914" fmla="*/ 14703 h 20273"/>
                <a:gd name="connsiteX13-14915" fmla="*/ 21363 w 21594"/>
                <a:gd name="connsiteY13-14916" fmla="*/ 14780 h 20273"/>
                <a:gd name="connsiteX14-14917" fmla="*/ 21403 w 21594"/>
                <a:gd name="connsiteY14-14918" fmla="*/ 14703 h 20273"/>
                <a:gd name="connsiteX15-14919" fmla="*/ 21592 w 21594"/>
                <a:gd name="connsiteY15-14920" fmla="*/ 13519 h 20273"/>
                <a:gd name="connsiteX16-14921" fmla="*/ 21585 w 21594"/>
                <a:gd name="connsiteY16-14922" fmla="*/ 13377 h 20273"/>
                <a:gd name="connsiteX17-14923" fmla="*/ 21546 w 21594"/>
                <a:gd name="connsiteY17-14924" fmla="*/ 13316 h 20273"/>
                <a:gd name="connsiteX18-14925" fmla="*/ 21454 w 21594"/>
                <a:gd name="connsiteY18-14926" fmla="*/ 13316 h 20273"/>
                <a:gd name="connsiteX19-14927" fmla="*/ 21456 w 21594"/>
                <a:gd name="connsiteY19-14928" fmla="*/ 6046 h 20273"/>
                <a:gd name="connsiteX20-14929" fmla="*/ 19287 w 21594"/>
                <a:gd name="connsiteY20-14930" fmla="*/ 1 h 20273"/>
                <a:gd name="connsiteX21-14931" fmla="*/ 246 w 21594"/>
                <a:gd name="connsiteY21-14932" fmla="*/ 12419 h 20273"/>
                <a:gd name="connsiteX22-14933" fmla="*/ 139 w 21594"/>
                <a:gd name="connsiteY22-14934" fmla="*/ 12147 h 20273"/>
                <a:gd name="connsiteX23-14935" fmla="*/ 246 w 21594"/>
                <a:gd name="connsiteY23-14936" fmla="*/ 12419 h 20273"/>
                <a:gd name="connsiteX24-14937" fmla="*/ 231 w 21594"/>
                <a:gd name="connsiteY24-14938" fmla="*/ 13316 h 20273"/>
                <a:gd name="connsiteX25-14939" fmla="*/ 191 w 21594"/>
                <a:gd name="connsiteY25-14940" fmla="*/ 13393 h 20273"/>
                <a:gd name="connsiteX26-14941" fmla="*/ 2 w 21594"/>
                <a:gd name="connsiteY26-14942" fmla="*/ 14577 h 20273"/>
                <a:gd name="connsiteX27-14943" fmla="*/ 9 w 21594"/>
                <a:gd name="connsiteY27-14944" fmla="*/ 14720 h 20273"/>
                <a:gd name="connsiteX28-14945" fmla="*/ 48 w 21594"/>
                <a:gd name="connsiteY28-14946" fmla="*/ 14780 h 20273"/>
                <a:gd name="connsiteX29-14947" fmla="*/ 137 w 21594"/>
                <a:gd name="connsiteY29-14948" fmla="*/ 14780 h 20273"/>
                <a:gd name="connsiteX30-14949" fmla="*/ 137 w 21594"/>
                <a:gd name="connsiteY30-14950" fmla="*/ 17618 h 20273"/>
                <a:gd name="connsiteX31-14951" fmla="*/ 143 w 21594"/>
                <a:gd name="connsiteY31-14952" fmla="*/ 17844 h 20273"/>
                <a:gd name="connsiteX32-14953" fmla="*/ 200 w 21594"/>
                <a:gd name="connsiteY32-14954" fmla="*/ 18000 h 20273"/>
                <a:gd name="connsiteX33-14955" fmla="*/ 232 w 21594"/>
                <a:gd name="connsiteY33-14956" fmla="*/ 18015 h 20273"/>
                <a:gd name="connsiteX34-14957" fmla="*/ 264 w 21594"/>
                <a:gd name="connsiteY34-14958" fmla="*/ 18000 h 20273"/>
                <a:gd name="connsiteX35-14959" fmla="*/ 321 w 21594"/>
                <a:gd name="connsiteY35-14960" fmla="*/ 17844 h 20273"/>
                <a:gd name="connsiteX36-14961" fmla="*/ 327 w 21594"/>
                <a:gd name="connsiteY36-14962" fmla="*/ 17618 h 20273"/>
                <a:gd name="connsiteX37-14963" fmla="*/ 327 w 21594"/>
                <a:gd name="connsiteY37-14964" fmla="*/ 14779 h 20273"/>
                <a:gd name="connsiteX38-14965" fmla="*/ 418 w 21594"/>
                <a:gd name="connsiteY38-14966" fmla="*/ 14779 h 20273"/>
                <a:gd name="connsiteX39-14967" fmla="*/ 271 w 21594"/>
                <a:gd name="connsiteY39-14968" fmla="*/ 13393 h 20273"/>
                <a:gd name="connsiteX40-14969" fmla="*/ 231 w 21594"/>
                <a:gd name="connsiteY40-14970" fmla="*/ 13316 h 20273"/>
                <a:gd name="connsiteX41-14971" fmla="*/ 232 w 21594"/>
                <a:gd name="connsiteY41-14972" fmla="*/ 18625 h 20273"/>
                <a:gd name="connsiteX42-14973" fmla="*/ 164 w 21594"/>
                <a:gd name="connsiteY42-14974" fmla="*/ 18703 h 20273"/>
                <a:gd name="connsiteX43-14975" fmla="*/ 164 w 21594"/>
                <a:gd name="connsiteY43-14976" fmla="*/ 19073 h 20273"/>
                <a:gd name="connsiteX44-14977" fmla="*/ 299 w 21594"/>
                <a:gd name="connsiteY44-14978" fmla="*/ 19073 h 20273"/>
                <a:gd name="connsiteX45-14979" fmla="*/ 299 w 21594"/>
                <a:gd name="connsiteY45-14980" fmla="*/ 18703 h 20273"/>
                <a:gd name="connsiteX46-14981" fmla="*/ 232 w 21594"/>
                <a:gd name="connsiteY46-14982" fmla="*/ 18625 h 20273"/>
                <a:gd name="connsiteX47-14983" fmla="*/ 232 w 21594"/>
                <a:gd name="connsiteY47-14984" fmla="*/ 19748 h 20273"/>
                <a:gd name="connsiteX48-14985" fmla="*/ 164 w 21594"/>
                <a:gd name="connsiteY48-14986" fmla="*/ 19826 h 20273"/>
                <a:gd name="connsiteX49-14987" fmla="*/ 164 w 21594"/>
                <a:gd name="connsiteY49-14988" fmla="*/ 20196 h 20273"/>
                <a:gd name="connsiteX50-14989" fmla="*/ 300 w 21594"/>
                <a:gd name="connsiteY50-14990" fmla="*/ 20196 h 20273"/>
                <a:gd name="connsiteX51-14991" fmla="*/ 300 w 21594"/>
                <a:gd name="connsiteY51-14992" fmla="*/ 19826 h 20273"/>
                <a:gd name="connsiteX52-14993" fmla="*/ 232 w 21594"/>
                <a:gd name="connsiteY52-14994" fmla="*/ 19748 h 20273"/>
                <a:gd name="connsiteX0-14995" fmla="*/ 19287 w 21594"/>
                <a:gd name="connsiteY0-14996" fmla="*/ 1 h 20273"/>
                <a:gd name="connsiteX1-14997" fmla="*/ 17035 w 21594"/>
                <a:gd name="connsiteY1-14998" fmla="*/ 6041 h 20273"/>
                <a:gd name="connsiteX2-14999" fmla="*/ 17039 w 21594"/>
                <a:gd name="connsiteY2-15000" fmla="*/ 9457 h 20273"/>
                <a:gd name="connsiteX3-15001" fmla="*/ 17132 w 21594"/>
                <a:gd name="connsiteY3-15002" fmla="*/ 9748 h 20273"/>
                <a:gd name="connsiteX4-15003" fmla="*/ 17232 w 21594"/>
                <a:gd name="connsiteY4-15004" fmla="*/ 9457 h 20273"/>
                <a:gd name="connsiteX5-15005" fmla="*/ 17227 w 21594"/>
                <a:gd name="connsiteY5-15006" fmla="*/ 6040 h 20273"/>
                <a:gd name="connsiteX6-15007" fmla="*/ 19269 w 21594"/>
                <a:gd name="connsiteY6-15008" fmla="*/ 536 h 20273"/>
                <a:gd name="connsiteX7-15009" fmla="*/ 21267 w 21594"/>
                <a:gd name="connsiteY7-15010" fmla="*/ 6042 h 20273"/>
                <a:gd name="connsiteX8-15011" fmla="*/ 21271 w 21594"/>
                <a:gd name="connsiteY8-15012" fmla="*/ 13317 h 20273"/>
                <a:gd name="connsiteX9-15013" fmla="*/ 21176 w 21594"/>
                <a:gd name="connsiteY9-15014" fmla="*/ 13317 h 20273"/>
                <a:gd name="connsiteX10-15015" fmla="*/ 21139 w 21594"/>
                <a:gd name="connsiteY10-15016" fmla="*/ 13380 h 20273"/>
                <a:gd name="connsiteX11-15017" fmla="*/ 21135 w 21594"/>
                <a:gd name="connsiteY11-15018" fmla="*/ 13523 h 20273"/>
                <a:gd name="connsiteX12-15019" fmla="*/ 21323 w 21594"/>
                <a:gd name="connsiteY12-15020" fmla="*/ 14703 h 20273"/>
                <a:gd name="connsiteX13-15021" fmla="*/ 21363 w 21594"/>
                <a:gd name="connsiteY13-15022" fmla="*/ 14780 h 20273"/>
                <a:gd name="connsiteX14-15023" fmla="*/ 21403 w 21594"/>
                <a:gd name="connsiteY14-15024" fmla="*/ 14703 h 20273"/>
                <a:gd name="connsiteX15-15025" fmla="*/ 21592 w 21594"/>
                <a:gd name="connsiteY15-15026" fmla="*/ 13519 h 20273"/>
                <a:gd name="connsiteX16-15027" fmla="*/ 21585 w 21594"/>
                <a:gd name="connsiteY16-15028" fmla="*/ 13377 h 20273"/>
                <a:gd name="connsiteX17-15029" fmla="*/ 21546 w 21594"/>
                <a:gd name="connsiteY17-15030" fmla="*/ 13316 h 20273"/>
                <a:gd name="connsiteX18-15031" fmla="*/ 21454 w 21594"/>
                <a:gd name="connsiteY18-15032" fmla="*/ 13316 h 20273"/>
                <a:gd name="connsiteX19-15033" fmla="*/ 21456 w 21594"/>
                <a:gd name="connsiteY19-15034" fmla="*/ 6046 h 20273"/>
                <a:gd name="connsiteX20-15035" fmla="*/ 19287 w 21594"/>
                <a:gd name="connsiteY20-15036" fmla="*/ 1 h 20273"/>
                <a:gd name="connsiteX21-15037" fmla="*/ 231 w 21594"/>
                <a:gd name="connsiteY21-15038" fmla="*/ 13316 h 20273"/>
                <a:gd name="connsiteX22-15039" fmla="*/ 191 w 21594"/>
                <a:gd name="connsiteY22-15040" fmla="*/ 13393 h 20273"/>
                <a:gd name="connsiteX23-15041" fmla="*/ 2 w 21594"/>
                <a:gd name="connsiteY23-15042" fmla="*/ 14577 h 20273"/>
                <a:gd name="connsiteX24-15043" fmla="*/ 9 w 21594"/>
                <a:gd name="connsiteY24-15044" fmla="*/ 14720 h 20273"/>
                <a:gd name="connsiteX25-15045" fmla="*/ 48 w 21594"/>
                <a:gd name="connsiteY25-15046" fmla="*/ 14780 h 20273"/>
                <a:gd name="connsiteX26-15047" fmla="*/ 137 w 21594"/>
                <a:gd name="connsiteY26-15048" fmla="*/ 14780 h 20273"/>
                <a:gd name="connsiteX27-15049" fmla="*/ 137 w 21594"/>
                <a:gd name="connsiteY27-15050" fmla="*/ 17618 h 20273"/>
                <a:gd name="connsiteX28-15051" fmla="*/ 143 w 21594"/>
                <a:gd name="connsiteY28-15052" fmla="*/ 17844 h 20273"/>
                <a:gd name="connsiteX29-15053" fmla="*/ 200 w 21594"/>
                <a:gd name="connsiteY29-15054" fmla="*/ 18000 h 20273"/>
                <a:gd name="connsiteX30-15055" fmla="*/ 232 w 21594"/>
                <a:gd name="connsiteY30-15056" fmla="*/ 18015 h 20273"/>
                <a:gd name="connsiteX31-15057" fmla="*/ 264 w 21594"/>
                <a:gd name="connsiteY31-15058" fmla="*/ 18000 h 20273"/>
                <a:gd name="connsiteX32-15059" fmla="*/ 321 w 21594"/>
                <a:gd name="connsiteY32-15060" fmla="*/ 17844 h 20273"/>
                <a:gd name="connsiteX33-15061" fmla="*/ 327 w 21594"/>
                <a:gd name="connsiteY33-15062" fmla="*/ 17618 h 20273"/>
                <a:gd name="connsiteX34-15063" fmla="*/ 327 w 21594"/>
                <a:gd name="connsiteY34-15064" fmla="*/ 14779 h 20273"/>
                <a:gd name="connsiteX35-15065" fmla="*/ 418 w 21594"/>
                <a:gd name="connsiteY35-15066" fmla="*/ 14779 h 20273"/>
                <a:gd name="connsiteX36-15067" fmla="*/ 271 w 21594"/>
                <a:gd name="connsiteY36-15068" fmla="*/ 13393 h 20273"/>
                <a:gd name="connsiteX37-15069" fmla="*/ 231 w 21594"/>
                <a:gd name="connsiteY37-15070" fmla="*/ 13316 h 20273"/>
                <a:gd name="connsiteX38-15071" fmla="*/ 232 w 21594"/>
                <a:gd name="connsiteY38-15072" fmla="*/ 18625 h 20273"/>
                <a:gd name="connsiteX39-15073" fmla="*/ 164 w 21594"/>
                <a:gd name="connsiteY39-15074" fmla="*/ 18703 h 20273"/>
                <a:gd name="connsiteX40-15075" fmla="*/ 164 w 21594"/>
                <a:gd name="connsiteY40-15076" fmla="*/ 19073 h 20273"/>
                <a:gd name="connsiteX41-15077" fmla="*/ 299 w 21594"/>
                <a:gd name="connsiteY41-15078" fmla="*/ 19073 h 20273"/>
                <a:gd name="connsiteX42-15079" fmla="*/ 299 w 21594"/>
                <a:gd name="connsiteY42-15080" fmla="*/ 18703 h 20273"/>
                <a:gd name="connsiteX43-15081" fmla="*/ 232 w 21594"/>
                <a:gd name="connsiteY43-15082" fmla="*/ 18625 h 20273"/>
                <a:gd name="connsiteX44-15083" fmla="*/ 232 w 21594"/>
                <a:gd name="connsiteY44-15084" fmla="*/ 19748 h 20273"/>
                <a:gd name="connsiteX45-15085" fmla="*/ 164 w 21594"/>
                <a:gd name="connsiteY45-15086" fmla="*/ 19826 h 20273"/>
                <a:gd name="connsiteX46-15087" fmla="*/ 164 w 21594"/>
                <a:gd name="connsiteY46-15088" fmla="*/ 20196 h 20273"/>
                <a:gd name="connsiteX47-15089" fmla="*/ 300 w 21594"/>
                <a:gd name="connsiteY47-15090" fmla="*/ 20196 h 20273"/>
                <a:gd name="connsiteX48-15091" fmla="*/ 300 w 21594"/>
                <a:gd name="connsiteY48-15092" fmla="*/ 19826 h 20273"/>
                <a:gd name="connsiteX49-15093" fmla="*/ 232 w 21594"/>
                <a:gd name="connsiteY49-15094" fmla="*/ 19748 h 20273"/>
                <a:gd name="connsiteX0-15095" fmla="*/ 19287 w 21594"/>
                <a:gd name="connsiteY0-15096" fmla="*/ 1 h 20273"/>
                <a:gd name="connsiteX1-15097" fmla="*/ 17035 w 21594"/>
                <a:gd name="connsiteY1-15098" fmla="*/ 6041 h 20273"/>
                <a:gd name="connsiteX2-15099" fmla="*/ 17039 w 21594"/>
                <a:gd name="connsiteY2-15100" fmla="*/ 9457 h 20273"/>
                <a:gd name="connsiteX3-15101" fmla="*/ 17132 w 21594"/>
                <a:gd name="connsiteY3-15102" fmla="*/ 9748 h 20273"/>
                <a:gd name="connsiteX4-15103" fmla="*/ 17232 w 21594"/>
                <a:gd name="connsiteY4-15104" fmla="*/ 9457 h 20273"/>
                <a:gd name="connsiteX5-15105" fmla="*/ 17227 w 21594"/>
                <a:gd name="connsiteY5-15106" fmla="*/ 6040 h 20273"/>
                <a:gd name="connsiteX6-15107" fmla="*/ 19269 w 21594"/>
                <a:gd name="connsiteY6-15108" fmla="*/ 536 h 20273"/>
                <a:gd name="connsiteX7-15109" fmla="*/ 21267 w 21594"/>
                <a:gd name="connsiteY7-15110" fmla="*/ 6042 h 20273"/>
                <a:gd name="connsiteX8-15111" fmla="*/ 21271 w 21594"/>
                <a:gd name="connsiteY8-15112" fmla="*/ 13317 h 20273"/>
                <a:gd name="connsiteX9-15113" fmla="*/ 21176 w 21594"/>
                <a:gd name="connsiteY9-15114" fmla="*/ 13317 h 20273"/>
                <a:gd name="connsiteX10-15115" fmla="*/ 21139 w 21594"/>
                <a:gd name="connsiteY10-15116" fmla="*/ 13380 h 20273"/>
                <a:gd name="connsiteX11-15117" fmla="*/ 21135 w 21594"/>
                <a:gd name="connsiteY11-15118" fmla="*/ 13523 h 20273"/>
                <a:gd name="connsiteX12-15119" fmla="*/ 21323 w 21594"/>
                <a:gd name="connsiteY12-15120" fmla="*/ 14703 h 20273"/>
                <a:gd name="connsiteX13-15121" fmla="*/ 21363 w 21594"/>
                <a:gd name="connsiteY13-15122" fmla="*/ 14780 h 20273"/>
                <a:gd name="connsiteX14-15123" fmla="*/ 21403 w 21594"/>
                <a:gd name="connsiteY14-15124" fmla="*/ 14703 h 20273"/>
                <a:gd name="connsiteX15-15125" fmla="*/ 21592 w 21594"/>
                <a:gd name="connsiteY15-15126" fmla="*/ 13519 h 20273"/>
                <a:gd name="connsiteX16-15127" fmla="*/ 21585 w 21594"/>
                <a:gd name="connsiteY16-15128" fmla="*/ 13377 h 20273"/>
                <a:gd name="connsiteX17-15129" fmla="*/ 21546 w 21594"/>
                <a:gd name="connsiteY17-15130" fmla="*/ 13316 h 20273"/>
                <a:gd name="connsiteX18-15131" fmla="*/ 21454 w 21594"/>
                <a:gd name="connsiteY18-15132" fmla="*/ 13316 h 20273"/>
                <a:gd name="connsiteX19-15133" fmla="*/ 21456 w 21594"/>
                <a:gd name="connsiteY19-15134" fmla="*/ 6046 h 20273"/>
                <a:gd name="connsiteX20-15135" fmla="*/ 19287 w 21594"/>
                <a:gd name="connsiteY20-15136" fmla="*/ 1 h 20273"/>
                <a:gd name="connsiteX21-15137" fmla="*/ 271 w 21594"/>
                <a:gd name="connsiteY21-15138" fmla="*/ 13393 h 20273"/>
                <a:gd name="connsiteX22-15139" fmla="*/ 191 w 21594"/>
                <a:gd name="connsiteY22-15140" fmla="*/ 13393 h 20273"/>
                <a:gd name="connsiteX23-15141" fmla="*/ 2 w 21594"/>
                <a:gd name="connsiteY23-15142" fmla="*/ 14577 h 20273"/>
                <a:gd name="connsiteX24-15143" fmla="*/ 9 w 21594"/>
                <a:gd name="connsiteY24-15144" fmla="*/ 14720 h 20273"/>
                <a:gd name="connsiteX25-15145" fmla="*/ 48 w 21594"/>
                <a:gd name="connsiteY25-15146" fmla="*/ 14780 h 20273"/>
                <a:gd name="connsiteX26-15147" fmla="*/ 137 w 21594"/>
                <a:gd name="connsiteY26-15148" fmla="*/ 14780 h 20273"/>
                <a:gd name="connsiteX27-15149" fmla="*/ 137 w 21594"/>
                <a:gd name="connsiteY27-15150" fmla="*/ 17618 h 20273"/>
                <a:gd name="connsiteX28-15151" fmla="*/ 143 w 21594"/>
                <a:gd name="connsiteY28-15152" fmla="*/ 17844 h 20273"/>
                <a:gd name="connsiteX29-15153" fmla="*/ 200 w 21594"/>
                <a:gd name="connsiteY29-15154" fmla="*/ 18000 h 20273"/>
                <a:gd name="connsiteX30-15155" fmla="*/ 232 w 21594"/>
                <a:gd name="connsiteY30-15156" fmla="*/ 18015 h 20273"/>
                <a:gd name="connsiteX31-15157" fmla="*/ 264 w 21594"/>
                <a:gd name="connsiteY31-15158" fmla="*/ 18000 h 20273"/>
                <a:gd name="connsiteX32-15159" fmla="*/ 321 w 21594"/>
                <a:gd name="connsiteY32-15160" fmla="*/ 17844 h 20273"/>
                <a:gd name="connsiteX33-15161" fmla="*/ 327 w 21594"/>
                <a:gd name="connsiteY33-15162" fmla="*/ 17618 h 20273"/>
                <a:gd name="connsiteX34-15163" fmla="*/ 327 w 21594"/>
                <a:gd name="connsiteY34-15164" fmla="*/ 14779 h 20273"/>
                <a:gd name="connsiteX35-15165" fmla="*/ 418 w 21594"/>
                <a:gd name="connsiteY35-15166" fmla="*/ 14779 h 20273"/>
                <a:gd name="connsiteX36-15167" fmla="*/ 271 w 21594"/>
                <a:gd name="connsiteY36-15168" fmla="*/ 13393 h 20273"/>
                <a:gd name="connsiteX37-15169" fmla="*/ 232 w 21594"/>
                <a:gd name="connsiteY37-15170" fmla="*/ 18625 h 20273"/>
                <a:gd name="connsiteX38-15171" fmla="*/ 164 w 21594"/>
                <a:gd name="connsiteY38-15172" fmla="*/ 18703 h 20273"/>
                <a:gd name="connsiteX39-15173" fmla="*/ 164 w 21594"/>
                <a:gd name="connsiteY39-15174" fmla="*/ 19073 h 20273"/>
                <a:gd name="connsiteX40-15175" fmla="*/ 299 w 21594"/>
                <a:gd name="connsiteY40-15176" fmla="*/ 19073 h 20273"/>
                <a:gd name="connsiteX41-15177" fmla="*/ 299 w 21594"/>
                <a:gd name="connsiteY41-15178" fmla="*/ 18703 h 20273"/>
                <a:gd name="connsiteX42-15179" fmla="*/ 232 w 21594"/>
                <a:gd name="connsiteY42-15180" fmla="*/ 18625 h 20273"/>
                <a:gd name="connsiteX43-15181" fmla="*/ 232 w 21594"/>
                <a:gd name="connsiteY43-15182" fmla="*/ 19748 h 20273"/>
                <a:gd name="connsiteX44-15183" fmla="*/ 164 w 21594"/>
                <a:gd name="connsiteY44-15184" fmla="*/ 19826 h 20273"/>
                <a:gd name="connsiteX45-15185" fmla="*/ 164 w 21594"/>
                <a:gd name="connsiteY45-15186" fmla="*/ 20196 h 20273"/>
                <a:gd name="connsiteX46-15187" fmla="*/ 300 w 21594"/>
                <a:gd name="connsiteY46-15188" fmla="*/ 20196 h 20273"/>
                <a:gd name="connsiteX47-15189" fmla="*/ 300 w 21594"/>
                <a:gd name="connsiteY47-15190" fmla="*/ 19826 h 20273"/>
                <a:gd name="connsiteX48-15191" fmla="*/ 232 w 21594"/>
                <a:gd name="connsiteY48-15192" fmla="*/ 19748 h 20273"/>
                <a:gd name="connsiteX0-15193" fmla="*/ 19287 w 21594"/>
                <a:gd name="connsiteY0-15194" fmla="*/ 1 h 20273"/>
                <a:gd name="connsiteX1-15195" fmla="*/ 17035 w 21594"/>
                <a:gd name="connsiteY1-15196" fmla="*/ 6041 h 20273"/>
                <a:gd name="connsiteX2-15197" fmla="*/ 17039 w 21594"/>
                <a:gd name="connsiteY2-15198" fmla="*/ 9457 h 20273"/>
                <a:gd name="connsiteX3-15199" fmla="*/ 17132 w 21594"/>
                <a:gd name="connsiteY3-15200" fmla="*/ 9748 h 20273"/>
                <a:gd name="connsiteX4-15201" fmla="*/ 17232 w 21594"/>
                <a:gd name="connsiteY4-15202" fmla="*/ 9457 h 20273"/>
                <a:gd name="connsiteX5-15203" fmla="*/ 17227 w 21594"/>
                <a:gd name="connsiteY5-15204" fmla="*/ 6040 h 20273"/>
                <a:gd name="connsiteX6-15205" fmla="*/ 19269 w 21594"/>
                <a:gd name="connsiteY6-15206" fmla="*/ 536 h 20273"/>
                <a:gd name="connsiteX7-15207" fmla="*/ 21267 w 21594"/>
                <a:gd name="connsiteY7-15208" fmla="*/ 6042 h 20273"/>
                <a:gd name="connsiteX8-15209" fmla="*/ 21271 w 21594"/>
                <a:gd name="connsiteY8-15210" fmla="*/ 13317 h 20273"/>
                <a:gd name="connsiteX9-15211" fmla="*/ 21176 w 21594"/>
                <a:gd name="connsiteY9-15212" fmla="*/ 13317 h 20273"/>
                <a:gd name="connsiteX10-15213" fmla="*/ 21139 w 21594"/>
                <a:gd name="connsiteY10-15214" fmla="*/ 13380 h 20273"/>
                <a:gd name="connsiteX11-15215" fmla="*/ 21135 w 21594"/>
                <a:gd name="connsiteY11-15216" fmla="*/ 13523 h 20273"/>
                <a:gd name="connsiteX12-15217" fmla="*/ 21323 w 21594"/>
                <a:gd name="connsiteY12-15218" fmla="*/ 14703 h 20273"/>
                <a:gd name="connsiteX13-15219" fmla="*/ 21363 w 21594"/>
                <a:gd name="connsiteY13-15220" fmla="*/ 14780 h 20273"/>
                <a:gd name="connsiteX14-15221" fmla="*/ 21403 w 21594"/>
                <a:gd name="connsiteY14-15222" fmla="*/ 14703 h 20273"/>
                <a:gd name="connsiteX15-15223" fmla="*/ 21592 w 21594"/>
                <a:gd name="connsiteY15-15224" fmla="*/ 13519 h 20273"/>
                <a:gd name="connsiteX16-15225" fmla="*/ 21585 w 21594"/>
                <a:gd name="connsiteY16-15226" fmla="*/ 13377 h 20273"/>
                <a:gd name="connsiteX17-15227" fmla="*/ 21546 w 21594"/>
                <a:gd name="connsiteY17-15228" fmla="*/ 13316 h 20273"/>
                <a:gd name="connsiteX18-15229" fmla="*/ 21454 w 21594"/>
                <a:gd name="connsiteY18-15230" fmla="*/ 13316 h 20273"/>
                <a:gd name="connsiteX19-15231" fmla="*/ 21456 w 21594"/>
                <a:gd name="connsiteY19-15232" fmla="*/ 6046 h 20273"/>
                <a:gd name="connsiteX20-15233" fmla="*/ 19287 w 21594"/>
                <a:gd name="connsiteY20-15234" fmla="*/ 1 h 20273"/>
                <a:gd name="connsiteX21-15235" fmla="*/ 418 w 21594"/>
                <a:gd name="connsiteY21-15236" fmla="*/ 14779 h 20273"/>
                <a:gd name="connsiteX22-15237" fmla="*/ 191 w 21594"/>
                <a:gd name="connsiteY22-15238" fmla="*/ 13393 h 20273"/>
                <a:gd name="connsiteX23-15239" fmla="*/ 2 w 21594"/>
                <a:gd name="connsiteY23-15240" fmla="*/ 14577 h 20273"/>
                <a:gd name="connsiteX24-15241" fmla="*/ 9 w 21594"/>
                <a:gd name="connsiteY24-15242" fmla="*/ 14720 h 20273"/>
                <a:gd name="connsiteX25-15243" fmla="*/ 48 w 21594"/>
                <a:gd name="connsiteY25-15244" fmla="*/ 14780 h 20273"/>
                <a:gd name="connsiteX26-15245" fmla="*/ 137 w 21594"/>
                <a:gd name="connsiteY26-15246" fmla="*/ 14780 h 20273"/>
                <a:gd name="connsiteX27-15247" fmla="*/ 137 w 21594"/>
                <a:gd name="connsiteY27-15248" fmla="*/ 17618 h 20273"/>
                <a:gd name="connsiteX28-15249" fmla="*/ 143 w 21594"/>
                <a:gd name="connsiteY28-15250" fmla="*/ 17844 h 20273"/>
                <a:gd name="connsiteX29-15251" fmla="*/ 200 w 21594"/>
                <a:gd name="connsiteY29-15252" fmla="*/ 18000 h 20273"/>
                <a:gd name="connsiteX30-15253" fmla="*/ 232 w 21594"/>
                <a:gd name="connsiteY30-15254" fmla="*/ 18015 h 20273"/>
                <a:gd name="connsiteX31-15255" fmla="*/ 264 w 21594"/>
                <a:gd name="connsiteY31-15256" fmla="*/ 18000 h 20273"/>
                <a:gd name="connsiteX32-15257" fmla="*/ 321 w 21594"/>
                <a:gd name="connsiteY32-15258" fmla="*/ 17844 h 20273"/>
                <a:gd name="connsiteX33-15259" fmla="*/ 327 w 21594"/>
                <a:gd name="connsiteY33-15260" fmla="*/ 17618 h 20273"/>
                <a:gd name="connsiteX34-15261" fmla="*/ 327 w 21594"/>
                <a:gd name="connsiteY34-15262" fmla="*/ 14779 h 20273"/>
                <a:gd name="connsiteX35-15263" fmla="*/ 418 w 21594"/>
                <a:gd name="connsiteY35-15264" fmla="*/ 14779 h 20273"/>
                <a:gd name="connsiteX36-15265" fmla="*/ 232 w 21594"/>
                <a:gd name="connsiteY36-15266" fmla="*/ 18625 h 20273"/>
                <a:gd name="connsiteX37-15267" fmla="*/ 164 w 21594"/>
                <a:gd name="connsiteY37-15268" fmla="*/ 18703 h 20273"/>
                <a:gd name="connsiteX38-15269" fmla="*/ 164 w 21594"/>
                <a:gd name="connsiteY38-15270" fmla="*/ 19073 h 20273"/>
                <a:gd name="connsiteX39-15271" fmla="*/ 299 w 21594"/>
                <a:gd name="connsiteY39-15272" fmla="*/ 19073 h 20273"/>
                <a:gd name="connsiteX40-15273" fmla="*/ 299 w 21594"/>
                <a:gd name="connsiteY40-15274" fmla="*/ 18703 h 20273"/>
                <a:gd name="connsiteX41-15275" fmla="*/ 232 w 21594"/>
                <a:gd name="connsiteY41-15276" fmla="*/ 18625 h 20273"/>
                <a:gd name="connsiteX42-15277" fmla="*/ 232 w 21594"/>
                <a:gd name="connsiteY42-15278" fmla="*/ 19748 h 20273"/>
                <a:gd name="connsiteX43-15279" fmla="*/ 164 w 21594"/>
                <a:gd name="connsiteY43-15280" fmla="*/ 19826 h 20273"/>
                <a:gd name="connsiteX44-15281" fmla="*/ 164 w 21594"/>
                <a:gd name="connsiteY44-15282" fmla="*/ 20196 h 20273"/>
                <a:gd name="connsiteX45-15283" fmla="*/ 300 w 21594"/>
                <a:gd name="connsiteY45-15284" fmla="*/ 20196 h 20273"/>
                <a:gd name="connsiteX46-15285" fmla="*/ 300 w 21594"/>
                <a:gd name="connsiteY46-15286" fmla="*/ 19826 h 20273"/>
                <a:gd name="connsiteX47-15287" fmla="*/ 232 w 21594"/>
                <a:gd name="connsiteY47-15288" fmla="*/ 19748 h 20273"/>
                <a:gd name="connsiteX0-15289" fmla="*/ 19287 w 21594"/>
                <a:gd name="connsiteY0-15290" fmla="*/ 1 h 20273"/>
                <a:gd name="connsiteX1-15291" fmla="*/ 17035 w 21594"/>
                <a:gd name="connsiteY1-15292" fmla="*/ 6041 h 20273"/>
                <a:gd name="connsiteX2-15293" fmla="*/ 17039 w 21594"/>
                <a:gd name="connsiteY2-15294" fmla="*/ 9457 h 20273"/>
                <a:gd name="connsiteX3-15295" fmla="*/ 17132 w 21594"/>
                <a:gd name="connsiteY3-15296" fmla="*/ 9748 h 20273"/>
                <a:gd name="connsiteX4-15297" fmla="*/ 17232 w 21594"/>
                <a:gd name="connsiteY4-15298" fmla="*/ 9457 h 20273"/>
                <a:gd name="connsiteX5-15299" fmla="*/ 17227 w 21594"/>
                <a:gd name="connsiteY5-15300" fmla="*/ 6040 h 20273"/>
                <a:gd name="connsiteX6-15301" fmla="*/ 19269 w 21594"/>
                <a:gd name="connsiteY6-15302" fmla="*/ 536 h 20273"/>
                <a:gd name="connsiteX7-15303" fmla="*/ 21267 w 21594"/>
                <a:gd name="connsiteY7-15304" fmla="*/ 6042 h 20273"/>
                <a:gd name="connsiteX8-15305" fmla="*/ 21271 w 21594"/>
                <a:gd name="connsiteY8-15306" fmla="*/ 13317 h 20273"/>
                <a:gd name="connsiteX9-15307" fmla="*/ 21176 w 21594"/>
                <a:gd name="connsiteY9-15308" fmla="*/ 13317 h 20273"/>
                <a:gd name="connsiteX10-15309" fmla="*/ 21139 w 21594"/>
                <a:gd name="connsiteY10-15310" fmla="*/ 13380 h 20273"/>
                <a:gd name="connsiteX11-15311" fmla="*/ 21135 w 21594"/>
                <a:gd name="connsiteY11-15312" fmla="*/ 13523 h 20273"/>
                <a:gd name="connsiteX12-15313" fmla="*/ 21323 w 21594"/>
                <a:gd name="connsiteY12-15314" fmla="*/ 14703 h 20273"/>
                <a:gd name="connsiteX13-15315" fmla="*/ 21363 w 21594"/>
                <a:gd name="connsiteY13-15316" fmla="*/ 14780 h 20273"/>
                <a:gd name="connsiteX14-15317" fmla="*/ 21403 w 21594"/>
                <a:gd name="connsiteY14-15318" fmla="*/ 14703 h 20273"/>
                <a:gd name="connsiteX15-15319" fmla="*/ 21592 w 21594"/>
                <a:gd name="connsiteY15-15320" fmla="*/ 13519 h 20273"/>
                <a:gd name="connsiteX16-15321" fmla="*/ 21585 w 21594"/>
                <a:gd name="connsiteY16-15322" fmla="*/ 13377 h 20273"/>
                <a:gd name="connsiteX17-15323" fmla="*/ 21546 w 21594"/>
                <a:gd name="connsiteY17-15324" fmla="*/ 13316 h 20273"/>
                <a:gd name="connsiteX18-15325" fmla="*/ 21454 w 21594"/>
                <a:gd name="connsiteY18-15326" fmla="*/ 13316 h 20273"/>
                <a:gd name="connsiteX19-15327" fmla="*/ 21456 w 21594"/>
                <a:gd name="connsiteY19-15328" fmla="*/ 6046 h 20273"/>
                <a:gd name="connsiteX20-15329" fmla="*/ 19287 w 21594"/>
                <a:gd name="connsiteY20-15330" fmla="*/ 1 h 20273"/>
                <a:gd name="connsiteX21-15331" fmla="*/ 327 w 21594"/>
                <a:gd name="connsiteY21-15332" fmla="*/ 14779 h 20273"/>
                <a:gd name="connsiteX22-15333" fmla="*/ 191 w 21594"/>
                <a:gd name="connsiteY22-15334" fmla="*/ 13393 h 20273"/>
                <a:gd name="connsiteX23-15335" fmla="*/ 2 w 21594"/>
                <a:gd name="connsiteY23-15336" fmla="*/ 14577 h 20273"/>
                <a:gd name="connsiteX24-15337" fmla="*/ 9 w 21594"/>
                <a:gd name="connsiteY24-15338" fmla="*/ 14720 h 20273"/>
                <a:gd name="connsiteX25-15339" fmla="*/ 48 w 21594"/>
                <a:gd name="connsiteY25-15340" fmla="*/ 14780 h 20273"/>
                <a:gd name="connsiteX26-15341" fmla="*/ 137 w 21594"/>
                <a:gd name="connsiteY26-15342" fmla="*/ 14780 h 20273"/>
                <a:gd name="connsiteX27-15343" fmla="*/ 137 w 21594"/>
                <a:gd name="connsiteY27-15344" fmla="*/ 17618 h 20273"/>
                <a:gd name="connsiteX28-15345" fmla="*/ 143 w 21594"/>
                <a:gd name="connsiteY28-15346" fmla="*/ 17844 h 20273"/>
                <a:gd name="connsiteX29-15347" fmla="*/ 200 w 21594"/>
                <a:gd name="connsiteY29-15348" fmla="*/ 18000 h 20273"/>
                <a:gd name="connsiteX30-15349" fmla="*/ 232 w 21594"/>
                <a:gd name="connsiteY30-15350" fmla="*/ 18015 h 20273"/>
                <a:gd name="connsiteX31-15351" fmla="*/ 264 w 21594"/>
                <a:gd name="connsiteY31-15352" fmla="*/ 18000 h 20273"/>
                <a:gd name="connsiteX32-15353" fmla="*/ 321 w 21594"/>
                <a:gd name="connsiteY32-15354" fmla="*/ 17844 h 20273"/>
                <a:gd name="connsiteX33-15355" fmla="*/ 327 w 21594"/>
                <a:gd name="connsiteY33-15356" fmla="*/ 17618 h 20273"/>
                <a:gd name="connsiteX34-15357" fmla="*/ 327 w 21594"/>
                <a:gd name="connsiteY34-15358" fmla="*/ 14779 h 20273"/>
                <a:gd name="connsiteX35-15359" fmla="*/ 232 w 21594"/>
                <a:gd name="connsiteY35-15360" fmla="*/ 18625 h 20273"/>
                <a:gd name="connsiteX36-15361" fmla="*/ 164 w 21594"/>
                <a:gd name="connsiteY36-15362" fmla="*/ 18703 h 20273"/>
                <a:gd name="connsiteX37-15363" fmla="*/ 164 w 21594"/>
                <a:gd name="connsiteY37-15364" fmla="*/ 19073 h 20273"/>
                <a:gd name="connsiteX38-15365" fmla="*/ 299 w 21594"/>
                <a:gd name="connsiteY38-15366" fmla="*/ 19073 h 20273"/>
                <a:gd name="connsiteX39-15367" fmla="*/ 299 w 21594"/>
                <a:gd name="connsiteY39-15368" fmla="*/ 18703 h 20273"/>
                <a:gd name="connsiteX40-15369" fmla="*/ 232 w 21594"/>
                <a:gd name="connsiteY40-15370" fmla="*/ 18625 h 20273"/>
                <a:gd name="connsiteX41-15371" fmla="*/ 232 w 21594"/>
                <a:gd name="connsiteY41-15372" fmla="*/ 19748 h 20273"/>
                <a:gd name="connsiteX42-15373" fmla="*/ 164 w 21594"/>
                <a:gd name="connsiteY42-15374" fmla="*/ 19826 h 20273"/>
                <a:gd name="connsiteX43-15375" fmla="*/ 164 w 21594"/>
                <a:gd name="connsiteY43-15376" fmla="*/ 20196 h 20273"/>
                <a:gd name="connsiteX44-15377" fmla="*/ 300 w 21594"/>
                <a:gd name="connsiteY44-15378" fmla="*/ 20196 h 20273"/>
                <a:gd name="connsiteX45-15379" fmla="*/ 300 w 21594"/>
                <a:gd name="connsiteY45-15380" fmla="*/ 19826 h 20273"/>
                <a:gd name="connsiteX46-15381" fmla="*/ 232 w 21594"/>
                <a:gd name="connsiteY46-15382" fmla="*/ 19748 h 20273"/>
                <a:gd name="connsiteX0-15383" fmla="*/ 19287 w 21594"/>
                <a:gd name="connsiteY0-15384" fmla="*/ 1 h 20273"/>
                <a:gd name="connsiteX1-15385" fmla="*/ 17035 w 21594"/>
                <a:gd name="connsiteY1-15386" fmla="*/ 6041 h 20273"/>
                <a:gd name="connsiteX2-15387" fmla="*/ 17039 w 21594"/>
                <a:gd name="connsiteY2-15388" fmla="*/ 9457 h 20273"/>
                <a:gd name="connsiteX3-15389" fmla="*/ 17132 w 21594"/>
                <a:gd name="connsiteY3-15390" fmla="*/ 9748 h 20273"/>
                <a:gd name="connsiteX4-15391" fmla="*/ 17232 w 21594"/>
                <a:gd name="connsiteY4-15392" fmla="*/ 9457 h 20273"/>
                <a:gd name="connsiteX5-15393" fmla="*/ 17227 w 21594"/>
                <a:gd name="connsiteY5-15394" fmla="*/ 6040 h 20273"/>
                <a:gd name="connsiteX6-15395" fmla="*/ 19269 w 21594"/>
                <a:gd name="connsiteY6-15396" fmla="*/ 536 h 20273"/>
                <a:gd name="connsiteX7-15397" fmla="*/ 21267 w 21594"/>
                <a:gd name="connsiteY7-15398" fmla="*/ 6042 h 20273"/>
                <a:gd name="connsiteX8-15399" fmla="*/ 21271 w 21594"/>
                <a:gd name="connsiteY8-15400" fmla="*/ 13317 h 20273"/>
                <a:gd name="connsiteX9-15401" fmla="*/ 21176 w 21594"/>
                <a:gd name="connsiteY9-15402" fmla="*/ 13317 h 20273"/>
                <a:gd name="connsiteX10-15403" fmla="*/ 21139 w 21594"/>
                <a:gd name="connsiteY10-15404" fmla="*/ 13380 h 20273"/>
                <a:gd name="connsiteX11-15405" fmla="*/ 21135 w 21594"/>
                <a:gd name="connsiteY11-15406" fmla="*/ 13523 h 20273"/>
                <a:gd name="connsiteX12-15407" fmla="*/ 21323 w 21594"/>
                <a:gd name="connsiteY12-15408" fmla="*/ 14703 h 20273"/>
                <a:gd name="connsiteX13-15409" fmla="*/ 21363 w 21594"/>
                <a:gd name="connsiteY13-15410" fmla="*/ 14780 h 20273"/>
                <a:gd name="connsiteX14-15411" fmla="*/ 21403 w 21594"/>
                <a:gd name="connsiteY14-15412" fmla="*/ 14703 h 20273"/>
                <a:gd name="connsiteX15-15413" fmla="*/ 21592 w 21594"/>
                <a:gd name="connsiteY15-15414" fmla="*/ 13519 h 20273"/>
                <a:gd name="connsiteX16-15415" fmla="*/ 21585 w 21594"/>
                <a:gd name="connsiteY16-15416" fmla="*/ 13377 h 20273"/>
                <a:gd name="connsiteX17-15417" fmla="*/ 21546 w 21594"/>
                <a:gd name="connsiteY17-15418" fmla="*/ 13316 h 20273"/>
                <a:gd name="connsiteX18-15419" fmla="*/ 21454 w 21594"/>
                <a:gd name="connsiteY18-15420" fmla="*/ 13316 h 20273"/>
                <a:gd name="connsiteX19-15421" fmla="*/ 21456 w 21594"/>
                <a:gd name="connsiteY19-15422" fmla="*/ 6046 h 20273"/>
                <a:gd name="connsiteX20-15423" fmla="*/ 19287 w 21594"/>
                <a:gd name="connsiteY20-15424" fmla="*/ 1 h 20273"/>
                <a:gd name="connsiteX21-15425" fmla="*/ 327 w 21594"/>
                <a:gd name="connsiteY21-15426" fmla="*/ 17618 h 20273"/>
                <a:gd name="connsiteX22-15427" fmla="*/ 191 w 21594"/>
                <a:gd name="connsiteY22-15428" fmla="*/ 13393 h 20273"/>
                <a:gd name="connsiteX23-15429" fmla="*/ 2 w 21594"/>
                <a:gd name="connsiteY23-15430" fmla="*/ 14577 h 20273"/>
                <a:gd name="connsiteX24-15431" fmla="*/ 9 w 21594"/>
                <a:gd name="connsiteY24-15432" fmla="*/ 14720 h 20273"/>
                <a:gd name="connsiteX25-15433" fmla="*/ 48 w 21594"/>
                <a:gd name="connsiteY25-15434" fmla="*/ 14780 h 20273"/>
                <a:gd name="connsiteX26-15435" fmla="*/ 137 w 21594"/>
                <a:gd name="connsiteY26-15436" fmla="*/ 14780 h 20273"/>
                <a:gd name="connsiteX27-15437" fmla="*/ 137 w 21594"/>
                <a:gd name="connsiteY27-15438" fmla="*/ 17618 h 20273"/>
                <a:gd name="connsiteX28-15439" fmla="*/ 143 w 21594"/>
                <a:gd name="connsiteY28-15440" fmla="*/ 17844 h 20273"/>
                <a:gd name="connsiteX29-15441" fmla="*/ 200 w 21594"/>
                <a:gd name="connsiteY29-15442" fmla="*/ 18000 h 20273"/>
                <a:gd name="connsiteX30-15443" fmla="*/ 232 w 21594"/>
                <a:gd name="connsiteY30-15444" fmla="*/ 18015 h 20273"/>
                <a:gd name="connsiteX31-15445" fmla="*/ 264 w 21594"/>
                <a:gd name="connsiteY31-15446" fmla="*/ 18000 h 20273"/>
                <a:gd name="connsiteX32-15447" fmla="*/ 321 w 21594"/>
                <a:gd name="connsiteY32-15448" fmla="*/ 17844 h 20273"/>
                <a:gd name="connsiteX33-15449" fmla="*/ 327 w 21594"/>
                <a:gd name="connsiteY33-15450" fmla="*/ 17618 h 20273"/>
                <a:gd name="connsiteX34-15451" fmla="*/ 232 w 21594"/>
                <a:gd name="connsiteY34-15452" fmla="*/ 18625 h 20273"/>
                <a:gd name="connsiteX35-15453" fmla="*/ 164 w 21594"/>
                <a:gd name="connsiteY35-15454" fmla="*/ 18703 h 20273"/>
                <a:gd name="connsiteX36-15455" fmla="*/ 164 w 21594"/>
                <a:gd name="connsiteY36-15456" fmla="*/ 19073 h 20273"/>
                <a:gd name="connsiteX37-15457" fmla="*/ 299 w 21594"/>
                <a:gd name="connsiteY37-15458" fmla="*/ 19073 h 20273"/>
                <a:gd name="connsiteX38-15459" fmla="*/ 299 w 21594"/>
                <a:gd name="connsiteY38-15460" fmla="*/ 18703 h 20273"/>
                <a:gd name="connsiteX39-15461" fmla="*/ 232 w 21594"/>
                <a:gd name="connsiteY39-15462" fmla="*/ 18625 h 20273"/>
                <a:gd name="connsiteX40-15463" fmla="*/ 232 w 21594"/>
                <a:gd name="connsiteY40-15464" fmla="*/ 19748 h 20273"/>
                <a:gd name="connsiteX41-15465" fmla="*/ 164 w 21594"/>
                <a:gd name="connsiteY41-15466" fmla="*/ 19826 h 20273"/>
                <a:gd name="connsiteX42-15467" fmla="*/ 164 w 21594"/>
                <a:gd name="connsiteY42-15468" fmla="*/ 20196 h 20273"/>
                <a:gd name="connsiteX43-15469" fmla="*/ 300 w 21594"/>
                <a:gd name="connsiteY43-15470" fmla="*/ 20196 h 20273"/>
                <a:gd name="connsiteX44-15471" fmla="*/ 300 w 21594"/>
                <a:gd name="connsiteY44-15472" fmla="*/ 19826 h 20273"/>
                <a:gd name="connsiteX45-15473" fmla="*/ 232 w 21594"/>
                <a:gd name="connsiteY45-15474" fmla="*/ 19748 h 20273"/>
                <a:gd name="connsiteX0-15475" fmla="*/ 19287 w 21594"/>
                <a:gd name="connsiteY0-15476" fmla="*/ 1 h 20273"/>
                <a:gd name="connsiteX1-15477" fmla="*/ 17035 w 21594"/>
                <a:gd name="connsiteY1-15478" fmla="*/ 6041 h 20273"/>
                <a:gd name="connsiteX2-15479" fmla="*/ 17039 w 21594"/>
                <a:gd name="connsiteY2-15480" fmla="*/ 9457 h 20273"/>
                <a:gd name="connsiteX3-15481" fmla="*/ 17132 w 21594"/>
                <a:gd name="connsiteY3-15482" fmla="*/ 9748 h 20273"/>
                <a:gd name="connsiteX4-15483" fmla="*/ 17232 w 21594"/>
                <a:gd name="connsiteY4-15484" fmla="*/ 9457 h 20273"/>
                <a:gd name="connsiteX5-15485" fmla="*/ 17227 w 21594"/>
                <a:gd name="connsiteY5-15486" fmla="*/ 6040 h 20273"/>
                <a:gd name="connsiteX6-15487" fmla="*/ 19269 w 21594"/>
                <a:gd name="connsiteY6-15488" fmla="*/ 536 h 20273"/>
                <a:gd name="connsiteX7-15489" fmla="*/ 21267 w 21594"/>
                <a:gd name="connsiteY7-15490" fmla="*/ 6042 h 20273"/>
                <a:gd name="connsiteX8-15491" fmla="*/ 21271 w 21594"/>
                <a:gd name="connsiteY8-15492" fmla="*/ 13317 h 20273"/>
                <a:gd name="connsiteX9-15493" fmla="*/ 21176 w 21594"/>
                <a:gd name="connsiteY9-15494" fmla="*/ 13317 h 20273"/>
                <a:gd name="connsiteX10-15495" fmla="*/ 21139 w 21594"/>
                <a:gd name="connsiteY10-15496" fmla="*/ 13380 h 20273"/>
                <a:gd name="connsiteX11-15497" fmla="*/ 21135 w 21594"/>
                <a:gd name="connsiteY11-15498" fmla="*/ 13523 h 20273"/>
                <a:gd name="connsiteX12-15499" fmla="*/ 21323 w 21594"/>
                <a:gd name="connsiteY12-15500" fmla="*/ 14703 h 20273"/>
                <a:gd name="connsiteX13-15501" fmla="*/ 21363 w 21594"/>
                <a:gd name="connsiteY13-15502" fmla="*/ 14780 h 20273"/>
                <a:gd name="connsiteX14-15503" fmla="*/ 21403 w 21594"/>
                <a:gd name="connsiteY14-15504" fmla="*/ 14703 h 20273"/>
                <a:gd name="connsiteX15-15505" fmla="*/ 21592 w 21594"/>
                <a:gd name="connsiteY15-15506" fmla="*/ 13519 h 20273"/>
                <a:gd name="connsiteX16-15507" fmla="*/ 21585 w 21594"/>
                <a:gd name="connsiteY16-15508" fmla="*/ 13377 h 20273"/>
                <a:gd name="connsiteX17-15509" fmla="*/ 21546 w 21594"/>
                <a:gd name="connsiteY17-15510" fmla="*/ 13316 h 20273"/>
                <a:gd name="connsiteX18-15511" fmla="*/ 21454 w 21594"/>
                <a:gd name="connsiteY18-15512" fmla="*/ 13316 h 20273"/>
                <a:gd name="connsiteX19-15513" fmla="*/ 21456 w 21594"/>
                <a:gd name="connsiteY19-15514" fmla="*/ 6046 h 20273"/>
                <a:gd name="connsiteX20-15515" fmla="*/ 19287 w 21594"/>
                <a:gd name="connsiteY20-15516" fmla="*/ 1 h 20273"/>
                <a:gd name="connsiteX21-15517" fmla="*/ 327 w 21594"/>
                <a:gd name="connsiteY21-15518" fmla="*/ 17618 h 20273"/>
                <a:gd name="connsiteX22-15519" fmla="*/ 191 w 21594"/>
                <a:gd name="connsiteY22-15520" fmla="*/ 13393 h 20273"/>
                <a:gd name="connsiteX23-15521" fmla="*/ 2 w 21594"/>
                <a:gd name="connsiteY23-15522" fmla="*/ 14577 h 20273"/>
                <a:gd name="connsiteX24-15523" fmla="*/ 9 w 21594"/>
                <a:gd name="connsiteY24-15524" fmla="*/ 14720 h 20273"/>
                <a:gd name="connsiteX25-15525" fmla="*/ 48 w 21594"/>
                <a:gd name="connsiteY25-15526" fmla="*/ 14780 h 20273"/>
                <a:gd name="connsiteX26-15527" fmla="*/ 137 w 21594"/>
                <a:gd name="connsiteY26-15528" fmla="*/ 17618 h 20273"/>
                <a:gd name="connsiteX27-15529" fmla="*/ 143 w 21594"/>
                <a:gd name="connsiteY27-15530" fmla="*/ 17844 h 20273"/>
                <a:gd name="connsiteX28-15531" fmla="*/ 200 w 21594"/>
                <a:gd name="connsiteY28-15532" fmla="*/ 18000 h 20273"/>
                <a:gd name="connsiteX29-15533" fmla="*/ 232 w 21594"/>
                <a:gd name="connsiteY29-15534" fmla="*/ 18015 h 20273"/>
                <a:gd name="connsiteX30-15535" fmla="*/ 264 w 21594"/>
                <a:gd name="connsiteY30-15536" fmla="*/ 18000 h 20273"/>
                <a:gd name="connsiteX31-15537" fmla="*/ 321 w 21594"/>
                <a:gd name="connsiteY31-15538" fmla="*/ 17844 h 20273"/>
                <a:gd name="connsiteX32-15539" fmla="*/ 327 w 21594"/>
                <a:gd name="connsiteY32-15540" fmla="*/ 17618 h 20273"/>
                <a:gd name="connsiteX33-15541" fmla="*/ 232 w 21594"/>
                <a:gd name="connsiteY33-15542" fmla="*/ 18625 h 20273"/>
                <a:gd name="connsiteX34-15543" fmla="*/ 164 w 21594"/>
                <a:gd name="connsiteY34-15544" fmla="*/ 18703 h 20273"/>
                <a:gd name="connsiteX35-15545" fmla="*/ 164 w 21594"/>
                <a:gd name="connsiteY35-15546" fmla="*/ 19073 h 20273"/>
                <a:gd name="connsiteX36-15547" fmla="*/ 299 w 21594"/>
                <a:gd name="connsiteY36-15548" fmla="*/ 19073 h 20273"/>
                <a:gd name="connsiteX37-15549" fmla="*/ 299 w 21594"/>
                <a:gd name="connsiteY37-15550" fmla="*/ 18703 h 20273"/>
                <a:gd name="connsiteX38-15551" fmla="*/ 232 w 21594"/>
                <a:gd name="connsiteY38-15552" fmla="*/ 18625 h 20273"/>
                <a:gd name="connsiteX39-15553" fmla="*/ 232 w 21594"/>
                <a:gd name="connsiteY39-15554" fmla="*/ 19748 h 20273"/>
                <a:gd name="connsiteX40-15555" fmla="*/ 164 w 21594"/>
                <a:gd name="connsiteY40-15556" fmla="*/ 19826 h 20273"/>
                <a:gd name="connsiteX41-15557" fmla="*/ 164 w 21594"/>
                <a:gd name="connsiteY41-15558" fmla="*/ 20196 h 20273"/>
                <a:gd name="connsiteX42-15559" fmla="*/ 300 w 21594"/>
                <a:gd name="connsiteY42-15560" fmla="*/ 20196 h 20273"/>
                <a:gd name="connsiteX43-15561" fmla="*/ 300 w 21594"/>
                <a:gd name="connsiteY43-15562" fmla="*/ 19826 h 20273"/>
                <a:gd name="connsiteX44-15563" fmla="*/ 232 w 21594"/>
                <a:gd name="connsiteY44-15564" fmla="*/ 19748 h 20273"/>
                <a:gd name="connsiteX0-15565" fmla="*/ 19287 w 21594"/>
                <a:gd name="connsiteY0-15566" fmla="*/ 1 h 20273"/>
                <a:gd name="connsiteX1-15567" fmla="*/ 17035 w 21594"/>
                <a:gd name="connsiteY1-15568" fmla="*/ 6041 h 20273"/>
                <a:gd name="connsiteX2-15569" fmla="*/ 17039 w 21594"/>
                <a:gd name="connsiteY2-15570" fmla="*/ 9457 h 20273"/>
                <a:gd name="connsiteX3-15571" fmla="*/ 17132 w 21594"/>
                <a:gd name="connsiteY3-15572" fmla="*/ 9748 h 20273"/>
                <a:gd name="connsiteX4-15573" fmla="*/ 17232 w 21594"/>
                <a:gd name="connsiteY4-15574" fmla="*/ 9457 h 20273"/>
                <a:gd name="connsiteX5-15575" fmla="*/ 17227 w 21594"/>
                <a:gd name="connsiteY5-15576" fmla="*/ 6040 h 20273"/>
                <a:gd name="connsiteX6-15577" fmla="*/ 19269 w 21594"/>
                <a:gd name="connsiteY6-15578" fmla="*/ 536 h 20273"/>
                <a:gd name="connsiteX7-15579" fmla="*/ 21267 w 21594"/>
                <a:gd name="connsiteY7-15580" fmla="*/ 6042 h 20273"/>
                <a:gd name="connsiteX8-15581" fmla="*/ 21271 w 21594"/>
                <a:gd name="connsiteY8-15582" fmla="*/ 13317 h 20273"/>
                <a:gd name="connsiteX9-15583" fmla="*/ 21176 w 21594"/>
                <a:gd name="connsiteY9-15584" fmla="*/ 13317 h 20273"/>
                <a:gd name="connsiteX10-15585" fmla="*/ 21139 w 21594"/>
                <a:gd name="connsiteY10-15586" fmla="*/ 13380 h 20273"/>
                <a:gd name="connsiteX11-15587" fmla="*/ 21135 w 21594"/>
                <a:gd name="connsiteY11-15588" fmla="*/ 13523 h 20273"/>
                <a:gd name="connsiteX12-15589" fmla="*/ 21323 w 21594"/>
                <a:gd name="connsiteY12-15590" fmla="*/ 14703 h 20273"/>
                <a:gd name="connsiteX13-15591" fmla="*/ 21363 w 21594"/>
                <a:gd name="connsiteY13-15592" fmla="*/ 14780 h 20273"/>
                <a:gd name="connsiteX14-15593" fmla="*/ 21403 w 21594"/>
                <a:gd name="connsiteY14-15594" fmla="*/ 14703 h 20273"/>
                <a:gd name="connsiteX15-15595" fmla="*/ 21592 w 21594"/>
                <a:gd name="connsiteY15-15596" fmla="*/ 13519 h 20273"/>
                <a:gd name="connsiteX16-15597" fmla="*/ 21585 w 21594"/>
                <a:gd name="connsiteY16-15598" fmla="*/ 13377 h 20273"/>
                <a:gd name="connsiteX17-15599" fmla="*/ 21546 w 21594"/>
                <a:gd name="connsiteY17-15600" fmla="*/ 13316 h 20273"/>
                <a:gd name="connsiteX18-15601" fmla="*/ 21454 w 21594"/>
                <a:gd name="connsiteY18-15602" fmla="*/ 13316 h 20273"/>
                <a:gd name="connsiteX19-15603" fmla="*/ 21456 w 21594"/>
                <a:gd name="connsiteY19-15604" fmla="*/ 6046 h 20273"/>
                <a:gd name="connsiteX20-15605" fmla="*/ 19287 w 21594"/>
                <a:gd name="connsiteY20-15606" fmla="*/ 1 h 20273"/>
                <a:gd name="connsiteX21-15607" fmla="*/ 327 w 21594"/>
                <a:gd name="connsiteY21-15608" fmla="*/ 17618 h 20273"/>
                <a:gd name="connsiteX22-15609" fmla="*/ 191 w 21594"/>
                <a:gd name="connsiteY22-15610" fmla="*/ 13393 h 20273"/>
                <a:gd name="connsiteX23-15611" fmla="*/ 2 w 21594"/>
                <a:gd name="connsiteY23-15612" fmla="*/ 14577 h 20273"/>
                <a:gd name="connsiteX24-15613" fmla="*/ 9 w 21594"/>
                <a:gd name="connsiteY24-15614" fmla="*/ 14720 h 20273"/>
                <a:gd name="connsiteX25-15615" fmla="*/ 137 w 21594"/>
                <a:gd name="connsiteY25-15616" fmla="*/ 17618 h 20273"/>
                <a:gd name="connsiteX26-15617" fmla="*/ 143 w 21594"/>
                <a:gd name="connsiteY26-15618" fmla="*/ 17844 h 20273"/>
                <a:gd name="connsiteX27-15619" fmla="*/ 200 w 21594"/>
                <a:gd name="connsiteY27-15620" fmla="*/ 18000 h 20273"/>
                <a:gd name="connsiteX28-15621" fmla="*/ 232 w 21594"/>
                <a:gd name="connsiteY28-15622" fmla="*/ 18015 h 20273"/>
                <a:gd name="connsiteX29-15623" fmla="*/ 264 w 21594"/>
                <a:gd name="connsiteY29-15624" fmla="*/ 18000 h 20273"/>
                <a:gd name="connsiteX30-15625" fmla="*/ 321 w 21594"/>
                <a:gd name="connsiteY30-15626" fmla="*/ 17844 h 20273"/>
                <a:gd name="connsiteX31-15627" fmla="*/ 327 w 21594"/>
                <a:gd name="connsiteY31-15628" fmla="*/ 17618 h 20273"/>
                <a:gd name="connsiteX32-15629" fmla="*/ 232 w 21594"/>
                <a:gd name="connsiteY32-15630" fmla="*/ 18625 h 20273"/>
                <a:gd name="connsiteX33-15631" fmla="*/ 164 w 21594"/>
                <a:gd name="connsiteY33-15632" fmla="*/ 18703 h 20273"/>
                <a:gd name="connsiteX34-15633" fmla="*/ 164 w 21594"/>
                <a:gd name="connsiteY34-15634" fmla="*/ 19073 h 20273"/>
                <a:gd name="connsiteX35-15635" fmla="*/ 299 w 21594"/>
                <a:gd name="connsiteY35-15636" fmla="*/ 19073 h 20273"/>
                <a:gd name="connsiteX36-15637" fmla="*/ 299 w 21594"/>
                <a:gd name="connsiteY36-15638" fmla="*/ 18703 h 20273"/>
                <a:gd name="connsiteX37-15639" fmla="*/ 232 w 21594"/>
                <a:gd name="connsiteY37-15640" fmla="*/ 18625 h 20273"/>
                <a:gd name="connsiteX38-15641" fmla="*/ 232 w 21594"/>
                <a:gd name="connsiteY38-15642" fmla="*/ 19748 h 20273"/>
                <a:gd name="connsiteX39-15643" fmla="*/ 164 w 21594"/>
                <a:gd name="connsiteY39-15644" fmla="*/ 19826 h 20273"/>
                <a:gd name="connsiteX40-15645" fmla="*/ 164 w 21594"/>
                <a:gd name="connsiteY40-15646" fmla="*/ 20196 h 20273"/>
                <a:gd name="connsiteX41-15647" fmla="*/ 300 w 21594"/>
                <a:gd name="connsiteY41-15648" fmla="*/ 20196 h 20273"/>
                <a:gd name="connsiteX42-15649" fmla="*/ 300 w 21594"/>
                <a:gd name="connsiteY42-15650" fmla="*/ 19826 h 20273"/>
                <a:gd name="connsiteX43-15651" fmla="*/ 232 w 21594"/>
                <a:gd name="connsiteY43-15652" fmla="*/ 19748 h 20273"/>
                <a:gd name="connsiteX0-15653" fmla="*/ 19286 w 21593"/>
                <a:gd name="connsiteY0-15654" fmla="*/ 1 h 20273"/>
                <a:gd name="connsiteX1-15655" fmla="*/ 17034 w 21593"/>
                <a:gd name="connsiteY1-15656" fmla="*/ 6041 h 20273"/>
                <a:gd name="connsiteX2-15657" fmla="*/ 17038 w 21593"/>
                <a:gd name="connsiteY2-15658" fmla="*/ 9457 h 20273"/>
                <a:gd name="connsiteX3-15659" fmla="*/ 17131 w 21593"/>
                <a:gd name="connsiteY3-15660" fmla="*/ 9748 h 20273"/>
                <a:gd name="connsiteX4-15661" fmla="*/ 17231 w 21593"/>
                <a:gd name="connsiteY4-15662" fmla="*/ 9457 h 20273"/>
                <a:gd name="connsiteX5-15663" fmla="*/ 17226 w 21593"/>
                <a:gd name="connsiteY5-15664" fmla="*/ 6040 h 20273"/>
                <a:gd name="connsiteX6-15665" fmla="*/ 19268 w 21593"/>
                <a:gd name="connsiteY6-15666" fmla="*/ 536 h 20273"/>
                <a:gd name="connsiteX7-15667" fmla="*/ 21266 w 21593"/>
                <a:gd name="connsiteY7-15668" fmla="*/ 6042 h 20273"/>
                <a:gd name="connsiteX8-15669" fmla="*/ 21270 w 21593"/>
                <a:gd name="connsiteY8-15670" fmla="*/ 13317 h 20273"/>
                <a:gd name="connsiteX9-15671" fmla="*/ 21175 w 21593"/>
                <a:gd name="connsiteY9-15672" fmla="*/ 13317 h 20273"/>
                <a:gd name="connsiteX10-15673" fmla="*/ 21138 w 21593"/>
                <a:gd name="connsiteY10-15674" fmla="*/ 13380 h 20273"/>
                <a:gd name="connsiteX11-15675" fmla="*/ 21134 w 21593"/>
                <a:gd name="connsiteY11-15676" fmla="*/ 13523 h 20273"/>
                <a:gd name="connsiteX12-15677" fmla="*/ 21322 w 21593"/>
                <a:gd name="connsiteY12-15678" fmla="*/ 14703 h 20273"/>
                <a:gd name="connsiteX13-15679" fmla="*/ 21362 w 21593"/>
                <a:gd name="connsiteY13-15680" fmla="*/ 14780 h 20273"/>
                <a:gd name="connsiteX14-15681" fmla="*/ 21402 w 21593"/>
                <a:gd name="connsiteY14-15682" fmla="*/ 14703 h 20273"/>
                <a:gd name="connsiteX15-15683" fmla="*/ 21591 w 21593"/>
                <a:gd name="connsiteY15-15684" fmla="*/ 13519 h 20273"/>
                <a:gd name="connsiteX16-15685" fmla="*/ 21584 w 21593"/>
                <a:gd name="connsiteY16-15686" fmla="*/ 13377 h 20273"/>
                <a:gd name="connsiteX17-15687" fmla="*/ 21545 w 21593"/>
                <a:gd name="connsiteY17-15688" fmla="*/ 13316 h 20273"/>
                <a:gd name="connsiteX18-15689" fmla="*/ 21453 w 21593"/>
                <a:gd name="connsiteY18-15690" fmla="*/ 13316 h 20273"/>
                <a:gd name="connsiteX19-15691" fmla="*/ 21455 w 21593"/>
                <a:gd name="connsiteY19-15692" fmla="*/ 6046 h 20273"/>
                <a:gd name="connsiteX20-15693" fmla="*/ 19286 w 21593"/>
                <a:gd name="connsiteY20-15694" fmla="*/ 1 h 20273"/>
                <a:gd name="connsiteX21-15695" fmla="*/ 326 w 21593"/>
                <a:gd name="connsiteY21-15696" fmla="*/ 17618 h 20273"/>
                <a:gd name="connsiteX22-15697" fmla="*/ 190 w 21593"/>
                <a:gd name="connsiteY22-15698" fmla="*/ 13393 h 20273"/>
                <a:gd name="connsiteX23-15699" fmla="*/ 1 w 21593"/>
                <a:gd name="connsiteY23-15700" fmla="*/ 14577 h 20273"/>
                <a:gd name="connsiteX24-15701" fmla="*/ 136 w 21593"/>
                <a:gd name="connsiteY24-15702" fmla="*/ 17618 h 20273"/>
                <a:gd name="connsiteX25-15703" fmla="*/ 142 w 21593"/>
                <a:gd name="connsiteY25-15704" fmla="*/ 17844 h 20273"/>
                <a:gd name="connsiteX26-15705" fmla="*/ 199 w 21593"/>
                <a:gd name="connsiteY26-15706" fmla="*/ 18000 h 20273"/>
                <a:gd name="connsiteX27-15707" fmla="*/ 231 w 21593"/>
                <a:gd name="connsiteY27-15708" fmla="*/ 18015 h 20273"/>
                <a:gd name="connsiteX28-15709" fmla="*/ 263 w 21593"/>
                <a:gd name="connsiteY28-15710" fmla="*/ 18000 h 20273"/>
                <a:gd name="connsiteX29-15711" fmla="*/ 320 w 21593"/>
                <a:gd name="connsiteY29-15712" fmla="*/ 17844 h 20273"/>
                <a:gd name="connsiteX30-15713" fmla="*/ 326 w 21593"/>
                <a:gd name="connsiteY30-15714" fmla="*/ 17618 h 20273"/>
                <a:gd name="connsiteX31-15715" fmla="*/ 231 w 21593"/>
                <a:gd name="connsiteY31-15716" fmla="*/ 18625 h 20273"/>
                <a:gd name="connsiteX32-15717" fmla="*/ 163 w 21593"/>
                <a:gd name="connsiteY32-15718" fmla="*/ 18703 h 20273"/>
                <a:gd name="connsiteX33-15719" fmla="*/ 163 w 21593"/>
                <a:gd name="connsiteY33-15720" fmla="*/ 19073 h 20273"/>
                <a:gd name="connsiteX34-15721" fmla="*/ 298 w 21593"/>
                <a:gd name="connsiteY34-15722" fmla="*/ 19073 h 20273"/>
                <a:gd name="connsiteX35-15723" fmla="*/ 298 w 21593"/>
                <a:gd name="connsiteY35-15724" fmla="*/ 18703 h 20273"/>
                <a:gd name="connsiteX36-15725" fmla="*/ 231 w 21593"/>
                <a:gd name="connsiteY36-15726" fmla="*/ 18625 h 20273"/>
                <a:gd name="connsiteX37-15727" fmla="*/ 231 w 21593"/>
                <a:gd name="connsiteY37-15728" fmla="*/ 19748 h 20273"/>
                <a:gd name="connsiteX38-15729" fmla="*/ 163 w 21593"/>
                <a:gd name="connsiteY38-15730" fmla="*/ 19826 h 20273"/>
                <a:gd name="connsiteX39-15731" fmla="*/ 163 w 21593"/>
                <a:gd name="connsiteY39-15732" fmla="*/ 20196 h 20273"/>
                <a:gd name="connsiteX40-15733" fmla="*/ 299 w 21593"/>
                <a:gd name="connsiteY40-15734" fmla="*/ 20196 h 20273"/>
                <a:gd name="connsiteX41-15735" fmla="*/ 299 w 21593"/>
                <a:gd name="connsiteY41-15736" fmla="*/ 19826 h 20273"/>
                <a:gd name="connsiteX42-15737" fmla="*/ 231 w 21593"/>
                <a:gd name="connsiteY42-15738" fmla="*/ 19748 h 20273"/>
                <a:gd name="connsiteX0-15739" fmla="*/ 19286 w 21593"/>
                <a:gd name="connsiteY0-15740" fmla="*/ 1 h 20273"/>
                <a:gd name="connsiteX1-15741" fmla="*/ 17034 w 21593"/>
                <a:gd name="connsiteY1-15742" fmla="*/ 6041 h 20273"/>
                <a:gd name="connsiteX2-15743" fmla="*/ 17038 w 21593"/>
                <a:gd name="connsiteY2-15744" fmla="*/ 9457 h 20273"/>
                <a:gd name="connsiteX3-15745" fmla="*/ 17131 w 21593"/>
                <a:gd name="connsiteY3-15746" fmla="*/ 9748 h 20273"/>
                <a:gd name="connsiteX4-15747" fmla="*/ 17231 w 21593"/>
                <a:gd name="connsiteY4-15748" fmla="*/ 9457 h 20273"/>
                <a:gd name="connsiteX5-15749" fmla="*/ 17226 w 21593"/>
                <a:gd name="connsiteY5-15750" fmla="*/ 6040 h 20273"/>
                <a:gd name="connsiteX6-15751" fmla="*/ 19268 w 21593"/>
                <a:gd name="connsiteY6-15752" fmla="*/ 536 h 20273"/>
                <a:gd name="connsiteX7-15753" fmla="*/ 21266 w 21593"/>
                <a:gd name="connsiteY7-15754" fmla="*/ 6042 h 20273"/>
                <a:gd name="connsiteX8-15755" fmla="*/ 21270 w 21593"/>
                <a:gd name="connsiteY8-15756" fmla="*/ 13317 h 20273"/>
                <a:gd name="connsiteX9-15757" fmla="*/ 21175 w 21593"/>
                <a:gd name="connsiteY9-15758" fmla="*/ 13317 h 20273"/>
                <a:gd name="connsiteX10-15759" fmla="*/ 21138 w 21593"/>
                <a:gd name="connsiteY10-15760" fmla="*/ 13380 h 20273"/>
                <a:gd name="connsiteX11-15761" fmla="*/ 21134 w 21593"/>
                <a:gd name="connsiteY11-15762" fmla="*/ 13523 h 20273"/>
                <a:gd name="connsiteX12-15763" fmla="*/ 21322 w 21593"/>
                <a:gd name="connsiteY12-15764" fmla="*/ 14703 h 20273"/>
                <a:gd name="connsiteX13-15765" fmla="*/ 21362 w 21593"/>
                <a:gd name="connsiteY13-15766" fmla="*/ 14780 h 20273"/>
                <a:gd name="connsiteX14-15767" fmla="*/ 21402 w 21593"/>
                <a:gd name="connsiteY14-15768" fmla="*/ 14703 h 20273"/>
                <a:gd name="connsiteX15-15769" fmla="*/ 21591 w 21593"/>
                <a:gd name="connsiteY15-15770" fmla="*/ 13519 h 20273"/>
                <a:gd name="connsiteX16-15771" fmla="*/ 21584 w 21593"/>
                <a:gd name="connsiteY16-15772" fmla="*/ 13377 h 20273"/>
                <a:gd name="connsiteX17-15773" fmla="*/ 21545 w 21593"/>
                <a:gd name="connsiteY17-15774" fmla="*/ 13316 h 20273"/>
                <a:gd name="connsiteX18-15775" fmla="*/ 21453 w 21593"/>
                <a:gd name="connsiteY18-15776" fmla="*/ 13316 h 20273"/>
                <a:gd name="connsiteX19-15777" fmla="*/ 21455 w 21593"/>
                <a:gd name="connsiteY19-15778" fmla="*/ 6046 h 20273"/>
                <a:gd name="connsiteX20-15779" fmla="*/ 19286 w 21593"/>
                <a:gd name="connsiteY20-15780" fmla="*/ 1 h 20273"/>
                <a:gd name="connsiteX21-15781" fmla="*/ 326 w 21593"/>
                <a:gd name="connsiteY21-15782" fmla="*/ 17618 h 20273"/>
                <a:gd name="connsiteX22-15783" fmla="*/ 1 w 21593"/>
                <a:gd name="connsiteY22-15784" fmla="*/ 14577 h 20273"/>
                <a:gd name="connsiteX23-15785" fmla="*/ 136 w 21593"/>
                <a:gd name="connsiteY23-15786" fmla="*/ 17618 h 20273"/>
                <a:gd name="connsiteX24-15787" fmla="*/ 142 w 21593"/>
                <a:gd name="connsiteY24-15788" fmla="*/ 17844 h 20273"/>
                <a:gd name="connsiteX25-15789" fmla="*/ 199 w 21593"/>
                <a:gd name="connsiteY25-15790" fmla="*/ 18000 h 20273"/>
                <a:gd name="connsiteX26-15791" fmla="*/ 231 w 21593"/>
                <a:gd name="connsiteY26-15792" fmla="*/ 18015 h 20273"/>
                <a:gd name="connsiteX27-15793" fmla="*/ 263 w 21593"/>
                <a:gd name="connsiteY27-15794" fmla="*/ 18000 h 20273"/>
                <a:gd name="connsiteX28-15795" fmla="*/ 320 w 21593"/>
                <a:gd name="connsiteY28-15796" fmla="*/ 17844 h 20273"/>
                <a:gd name="connsiteX29-15797" fmla="*/ 326 w 21593"/>
                <a:gd name="connsiteY29-15798" fmla="*/ 17618 h 20273"/>
                <a:gd name="connsiteX30-15799" fmla="*/ 231 w 21593"/>
                <a:gd name="connsiteY30-15800" fmla="*/ 18625 h 20273"/>
                <a:gd name="connsiteX31-15801" fmla="*/ 163 w 21593"/>
                <a:gd name="connsiteY31-15802" fmla="*/ 18703 h 20273"/>
                <a:gd name="connsiteX32-15803" fmla="*/ 163 w 21593"/>
                <a:gd name="connsiteY32-15804" fmla="*/ 19073 h 20273"/>
                <a:gd name="connsiteX33-15805" fmla="*/ 298 w 21593"/>
                <a:gd name="connsiteY33-15806" fmla="*/ 19073 h 20273"/>
                <a:gd name="connsiteX34-15807" fmla="*/ 298 w 21593"/>
                <a:gd name="connsiteY34-15808" fmla="*/ 18703 h 20273"/>
                <a:gd name="connsiteX35-15809" fmla="*/ 231 w 21593"/>
                <a:gd name="connsiteY35-15810" fmla="*/ 18625 h 20273"/>
                <a:gd name="connsiteX36-15811" fmla="*/ 231 w 21593"/>
                <a:gd name="connsiteY36-15812" fmla="*/ 19748 h 20273"/>
                <a:gd name="connsiteX37-15813" fmla="*/ 163 w 21593"/>
                <a:gd name="connsiteY37-15814" fmla="*/ 19826 h 20273"/>
                <a:gd name="connsiteX38-15815" fmla="*/ 163 w 21593"/>
                <a:gd name="connsiteY38-15816" fmla="*/ 20196 h 20273"/>
                <a:gd name="connsiteX39-15817" fmla="*/ 299 w 21593"/>
                <a:gd name="connsiteY39-15818" fmla="*/ 20196 h 20273"/>
                <a:gd name="connsiteX40-15819" fmla="*/ 299 w 21593"/>
                <a:gd name="connsiteY40-15820" fmla="*/ 19826 h 20273"/>
                <a:gd name="connsiteX41-15821" fmla="*/ 231 w 21593"/>
                <a:gd name="connsiteY41-15822" fmla="*/ 19748 h 20273"/>
                <a:gd name="connsiteX0-15823" fmla="*/ 19152 w 21459"/>
                <a:gd name="connsiteY0-15824" fmla="*/ 1 h 20273"/>
                <a:gd name="connsiteX1-15825" fmla="*/ 16900 w 21459"/>
                <a:gd name="connsiteY1-15826" fmla="*/ 6041 h 20273"/>
                <a:gd name="connsiteX2-15827" fmla="*/ 16904 w 21459"/>
                <a:gd name="connsiteY2-15828" fmla="*/ 9457 h 20273"/>
                <a:gd name="connsiteX3-15829" fmla="*/ 16997 w 21459"/>
                <a:gd name="connsiteY3-15830" fmla="*/ 9748 h 20273"/>
                <a:gd name="connsiteX4-15831" fmla="*/ 17097 w 21459"/>
                <a:gd name="connsiteY4-15832" fmla="*/ 9457 h 20273"/>
                <a:gd name="connsiteX5-15833" fmla="*/ 17092 w 21459"/>
                <a:gd name="connsiteY5-15834" fmla="*/ 6040 h 20273"/>
                <a:gd name="connsiteX6-15835" fmla="*/ 19134 w 21459"/>
                <a:gd name="connsiteY6-15836" fmla="*/ 536 h 20273"/>
                <a:gd name="connsiteX7-15837" fmla="*/ 21132 w 21459"/>
                <a:gd name="connsiteY7-15838" fmla="*/ 6042 h 20273"/>
                <a:gd name="connsiteX8-15839" fmla="*/ 21136 w 21459"/>
                <a:gd name="connsiteY8-15840" fmla="*/ 13317 h 20273"/>
                <a:gd name="connsiteX9-15841" fmla="*/ 21041 w 21459"/>
                <a:gd name="connsiteY9-15842" fmla="*/ 13317 h 20273"/>
                <a:gd name="connsiteX10-15843" fmla="*/ 21004 w 21459"/>
                <a:gd name="connsiteY10-15844" fmla="*/ 13380 h 20273"/>
                <a:gd name="connsiteX11-15845" fmla="*/ 21000 w 21459"/>
                <a:gd name="connsiteY11-15846" fmla="*/ 13523 h 20273"/>
                <a:gd name="connsiteX12-15847" fmla="*/ 21188 w 21459"/>
                <a:gd name="connsiteY12-15848" fmla="*/ 14703 h 20273"/>
                <a:gd name="connsiteX13-15849" fmla="*/ 21228 w 21459"/>
                <a:gd name="connsiteY13-15850" fmla="*/ 14780 h 20273"/>
                <a:gd name="connsiteX14-15851" fmla="*/ 21268 w 21459"/>
                <a:gd name="connsiteY14-15852" fmla="*/ 14703 h 20273"/>
                <a:gd name="connsiteX15-15853" fmla="*/ 21457 w 21459"/>
                <a:gd name="connsiteY15-15854" fmla="*/ 13519 h 20273"/>
                <a:gd name="connsiteX16-15855" fmla="*/ 21450 w 21459"/>
                <a:gd name="connsiteY16-15856" fmla="*/ 13377 h 20273"/>
                <a:gd name="connsiteX17-15857" fmla="*/ 21411 w 21459"/>
                <a:gd name="connsiteY17-15858" fmla="*/ 13316 h 20273"/>
                <a:gd name="connsiteX18-15859" fmla="*/ 21319 w 21459"/>
                <a:gd name="connsiteY18-15860" fmla="*/ 13316 h 20273"/>
                <a:gd name="connsiteX19-15861" fmla="*/ 21321 w 21459"/>
                <a:gd name="connsiteY19-15862" fmla="*/ 6046 h 20273"/>
                <a:gd name="connsiteX20-15863" fmla="*/ 19152 w 21459"/>
                <a:gd name="connsiteY20-15864" fmla="*/ 1 h 20273"/>
                <a:gd name="connsiteX21-15865" fmla="*/ 192 w 21459"/>
                <a:gd name="connsiteY21-15866" fmla="*/ 17618 h 20273"/>
                <a:gd name="connsiteX22-15867" fmla="*/ 2 w 21459"/>
                <a:gd name="connsiteY22-15868" fmla="*/ 17618 h 20273"/>
                <a:gd name="connsiteX23-15869" fmla="*/ 8 w 21459"/>
                <a:gd name="connsiteY23-15870" fmla="*/ 17844 h 20273"/>
                <a:gd name="connsiteX24-15871" fmla="*/ 65 w 21459"/>
                <a:gd name="connsiteY24-15872" fmla="*/ 18000 h 20273"/>
                <a:gd name="connsiteX25-15873" fmla="*/ 97 w 21459"/>
                <a:gd name="connsiteY25-15874" fmla="*/ 18015 h 20273"/>
                <a:gd name="connsiteX26-15875" fmla="*/ 129 w 21459"/>
                <a:gd name="connsiteY26-15876" fmla="*/ 18000 h 20273"/>
                <a:gd name="connsiteX27-15877" fmla="*/ 186 w 21459"/>
                <a:gd name="connsiteY27-15878" fmla="*/ 17844 h 20273"/>
                <a:gd name="connsiteX28-15879" fmla="*/ 192 w 21459"/>
                <a:gd name="connsiteY28-15880" fmla="*/ 17618 h 20273"/>
                <a:gd name="connsiteX29-15881" fmla="*/ 97 w 21459"/>
                <a:gd name="connsiteY29-15882" fmla="*/ 18625 h 20273"/>
                <a:gd name="connsiteX30-15883" fmla="*/ 29 w 21459"/>
                <a:gd name="connsiteY30-15884" fmla="*/ 18703 h 20273"/>
                <a:gd name="connsiteX31-15885" fmla="*/ 29 w 21459"/>
                <a:gd name="connsiteY31-15886" fmla="*/ 19073 h 20273"/>
                <a:gd name="connsiteX32-15887" fmla="*/ 164 w 21459"/>
                <a:gd name="connsiteY32-15888" fmla="*/ 19073 h 20273"/>
                <a:gd name="connsiteX33-15889" fmla="*/ 164 w 21459"/>
                <a:gd name="connsiteY33-15890" fmla="*/ 18703 h 20273"/>
                <a:gd name="connsiteX34-15891" fmla="*/ 97 w 21459"/>
                <a:gd name="connsiteY34-15892" fmla="*/ 18625 h 20273"/>
                <a:gd name="connsiteX35-15893" fmla="*/ 97 w 21459"/>
                <a:gd name="connsiteY35-15894" fmla="*/ 19748 h 20273"/>
                <a:gd name="connsiteX36-15895" fmla="*/ 29 w 21459"/>
                <a:gd name="connsiteY36-15896" fmla="*/ 19826 h 20273"/>
                <a:gd name="connsiteX37-15897" fmla="*/ 29 w 21459"/>
                <a:gd name="connsiteY37-15898" fmla="*/ 20196 h 20273"/>
                <a:gd name="connsiteX38-15899" fmla="*/ 165 w 21459"/>
                <a:gd name="connsiteY38-15900" fmla="*/ 20196 h 20273"/>
                <a:gd name="connsiteX39-15901" fmla="*/ 165 w 21459"/>
                <a:gd name="connsiteY39-15902" fmla="*/ 19826 h 20273"/>
                <a:gd name="connsiteX40-15903" fmla="*/ 97 w 21459"/>
                <a:gd name="connsiteY40-15904" fmla="*/ 19748 h 20273"/>
                <a:gd name="connsiteX0-15905" fmla="*/ 19152 w 21459"/>
                <a:gd name="connsiteY0-15906" fmla="*/ 1 h 20273"/>
                <a:gd name="connsiteX1-15907" fmla="*/ 16900 w 21459"/>
                <a:gd name="connsiteY1-15908" fmla="*/ 6041 h 20273"/>
                <a:gd name="connsiteX2-15909" fmla="*/ 16904 w 21459"/>
                <a:gd name="connsiteY2-15910" fmla="*/ 9457 h 20273"/>
                <a:gd name="connsiteX3-15911" fmla="*/ 16997 w 21459"/>
                <a:gd name="connsiteY3-15912" fmla="*/ 9748 h 20273"/>
                <a:gd name="connsiteX4-15913" fmla="*/ 17097 w 21459"/>
                <a:gd name="connsiteY4-15914" fmla="*/ 9457 h 20273"/>
                <a:gd name="connsiteX5-15915" fmla="*/ 17092 w 21459"/>
                <a:gd name="connsiteY5-15916" fmla="*/ 6040 h 20273"/>
                <a:gd name="connsiteX6-15917" fmla="*/ 19134 w 21459"/>
                <a:gd name="connsiteY6-15918" fmla="*/ 536 h 20273"/>
                <a:gd name="connsiteX7-15919" fmla="*/ 21132 w 21459"/>
                <a:gd name="connsiteY7-15920" fmla="*/ 6042 h 20273"/>
                <a:gd name="connsiteX8-15921" fmla="*/ 21136 w 21459"/>
                <a:gd name="connsiteY8-15922" fmla="*/ 13317 h 20273"/>
                <a:gd name="connsiteX9-15923" fmla="*/ 21041 w 21459"/>
                <a:gd name="connsiteY9-15924" fmla="*/ 13317 h 20273"/>
                <a:gd name="connsiteX10-15925" fmla="*/ 21004 w 21459"/>
                <a:gd name="connsiteY10-15926" fmla="*/ 13380 h 20273"/>
                <a:gd name="connsiteX11-15927" fmla="*/ 21000 w 21459"/>
                <a:gd name="connsiteY11-15928" fmla="*/ 13523 h 20273"/>
                <a:gd name="connsiteX12-15929" fmla="*/ 21188 w 21459"/>
                <a:gd name="connsiteY12-15930" fmla="*/ 14703 h 20273"/>
                <a:gd name="connsiteX13-15931" fmla="*/ 21228 w 21459"/>
                <a:gd name="connsiteY13-15932" fmla="*/ 14780 h 20273"/>
                <a:gd name="connsiteX14-15933" fmla="*/ 21268 w 21459"/>
                <a:gd name="connsiteY14-15934" fmla="*/ 14703 h 20273"/>
                <a:gd name="connsiteX15-15935" fmla="*/ 21457 w 21459"/>
                <a:gd name="connsiteY15-15936" fmla="*/ 13519 h 20273"/>
                <a:gd name="connsiteX16-15937" fmla="*/ 21450 w 21459"/>
                <a:gd name="connsiteY16-15938" fmla="*/ 13377 h 20273"/>
                <a:gd name="connsiteX17-15939" fmla="*/ 21411 w 21459"/>
                <a:gd name="connsiteY17-15940" fmla="*/ 13316 h 20273"/>
                <a:gd name="connsiteX18-15941" fmla="*/ 21319 w 21459"/>
                <a:gd name="connsiteY18-15942" fmla="*/ 13316 h 20273"/>
                <a:gd name="connsiteX19-15943" fmla="*/ 21321 w 21459"/>
                <a:gd name="connsiteY19-15944" fmla="*/ 6046 h 20273"/>
                <a:gd name="connsiteX20-15945" fmla="*/ 19152 w 21459"/>
                <a:gd name="connsiteY20-15946" fmla="*/ 1 h 20273"/>
                <a:gd name="connsiteX21-15947" fmla="*/ 186 w 21459"/>
                <a:gd name="connsiteY21-15948" fmla="*/ 17844 h 20273"/>
                <a:gd name="connsiteX22-15949" fmla="*/ 2 w 21459"/>
                <a:gd name="connsiteY22-15950" fmla="*/ 17618 h 20273"/>
                <a:gd name="connsiteX23-15951" fmla="*/ 8 w 21459"/>
                <a:gd name="connsiteY23-15952" fmla="*/ 17844 h 20273"/>
                <a:gd name="connsiteX24-15953" fmla="*/ 65 w 21459"/>
                <a:gd name="connsiteY24-15954" fmla="*/ 18000 h 20273"/>
                <a:gd name="connsiteX25-15955" fmla="*/ 97 w 21459"/>
                <a:gd name="connsiteY25-15956" fmla="*/ 18015 h 20273"/>
                <a:gd name="connsiteX26-15957" fmla="*/ 129 w 21459"/>
                <a:gd name="connsiteY26-15958" fmla="*/ 18000 h 20273"/>
                <a:gd name="connsiteX27-15959" fmla="*/ 186 w 21459"/>
                <a:gd name="connsiteY27-15960" fmla="*/ 17844 h 20273"/>
                <a:gd name="connsiteX28-15961" fmla="*/ 97 w 21459"/>
                <a:gd name="connsiteY28-15962" fmla="*/ 18625 h 20273"/>
                <a:gd name="connsiteX29-15963" fmla="*/ 29 w 21459"/>
                <a:gd name="connsiteY29-15964" fmla="*/ 18703 h 20273"/>
                <a:gd name="connsiteX30-15965" fmla="*/ 29 w 21459"/>
                <a:gd name="connsiteY30-15966" fmla="*/ 19073 h 20273"/>
                <a:gd name="connsiteX31-15967" fmla="*/ 164 w 21459"/>
                <a:gd name="connsiteY31-15968" fmla="*/ 19073 h 20273"/>
                <a:gd name="connsiteX32-15969" fmla="*/ 164 w 21459"/>
                <a:gd name="connsiteY32-15970" fmla="*/ 18703 h 20273"/>
                <a:gd name="connsiteX33-15971" fmla="*/ 97 w 21459"/>
                <a:gd name="connsiteY33-15972" fmla="*/ 18625 h 20273"/>
                <a:gd name="connsiteX34-15973" fmla="*/ 97 w 21459"/>
                <a:gd name="connsiteY34-15974" fmla="*/ 19748 h 20273"/>
                <a:gd name="connsiteX35-15975" fmla="*/ 29 w 21459"/>
                <a:gd name="connsiteY35-15976" fmla="*/ 19826 h 20273"/>
                <a:gd name="connsiteX36-15977" fmla="*/ 29 w 21459"/>
                <a:gd name="connsiteY36-15978" fmla="*/ 20196 h 20273"/>
                <a:gd name="connsiteX37-15979" fmla="*/ 165 w 21459"/>
                <a:gd name="connsiteY37-15980" fmla="*/ 20196 h 20273"/>
                <a:gd name="connsiteX38-15981" fmla="*/ 165 w 21459"/>
                <a:gd name="connsiteY38-15982" fmla="*/ 19826 h 20273"/>
                <a:gd name="connsiteX39-15983" fmla="*/ 97 w 21459"/>
                <a:gd name="connsiteY39-15984" fmla="*/ 19748 h 20273"/>
                <a:gd name="connsiteX0-15985" fmla="*/ 19152 w 21459"/>
                <a:gd name="connsiteY0-15986" fmla="*/ 1 h 20273"/>
                <a:gd name="connsiteX1-15987" fmla="*/ 16900 w 21459"/>
                <a:gd name="connsiteY1-15988" fmla="*/ 6041 h 20273"/>
                <a:gd name="connsiteX2-15989" fmla="*/ 16904 w 21459"/>
                <a:gd name="connsiteY2-15990" fmla="*/ 9457 h 20273"/>
                <a:gd name="connsiteX3-15991" fmla="*/ 16997 w 21459"/>
                <a:gd name="connsiteY3-15992" fmla="*/ 9748 h 20273"/>
                <a:gd name="connsiteX4-15993" fmla="*/ 17097 w 21459"/>
                <a:gd name="connsiteY4-15994" fmla="*/ 9457 h 20273"/>
                <a:gd name="connsiteX5-15995" fmla="*/ 17092 w 21459"/>
                <a:gd name="connsiteY5-15996" fmla="*/ 6040 h 20273"/>
                <a:gd name="connsiteX6-15997" fmla="*/ 19134 w 21459"/>
                <a:gd name="connsiteY6-15998" fmla="*/ 536 h 20273"/>
                <a:gd name="connsiteX7-15999" fmla="*/ 21132 w 21459"/>
                <a:gd name="connsiteY7-16000" fmla="*/ 6042 h 20273"/>
                <a:gd name="connsiteX8-16001" fmla="*/ 21136 w 21459"/>
                <a:gd name="connsiteY8-16002" fmla="*/ 13317 h 20273"/>
                <a:gd name="connsiteX9-16003" fmla="*/ 21041 w 21459"/>
                <a:gd name="connsiteY9-16004" fmla="*/ 13317 h 20273"/>
                <a:gd name="connsiteX10-16005" fmla="*/ 21004 w 21459"/>
                <a:gd name="connsiteY10-16006" fmla="*/ 13380 h 20273"/>
                <a:gd name="connsiteX11-16007" fmla="*/ 21000 w 21459"/>
                <a:gd name="connsiteY11-16008" fmla="*/ 13523 h 20273"/>
                <a:gd name="connsiteX12-16009" fmla="*/ 21188 w 21459"/>
                <a:gd name="connsiteY12-16010" fmla="*/ 14703 h 20273"/>
                <a:gd name="connsiteX13-16011" fmla="*/ 21228 w 21459"/>
                <a:gd name="connsiteY13-16012" fmla="*/ 14780 h 20273"/>
                <a:gd name="connsiteX14-16013" fmla="*/ 21268 w 21459"/>
                <a:gd name="connsiteY14-16014" fmla="*/ 14703 h 20273"/>
                <a:gd name="connsiteX15-16015" fmla="*/ 21457 w 21459"/>
                <a:gd name="connsiteY15-16016" fmla="*/ 13519 h 20273"/>
                <a:gd name="connsiteX16-16017" fmla="*/ 21450 w 21459"/>
                <a:gd name="connsiteY16-16018" fmla="*/ 13377 h 20273"/>
                <a:gd name="connsiteX17-16019" fmla="*/ 21411 w 21459"/>
                <a:gd name="connsiteY17-16020" fmla="*/ 13316 h 20273"/>
                <a:gd name="connsiteX18-16021" fmla="*/ 21319 w 21459"/>
                <a:gd name="connsiteY18-16022" fmla="*/ 13316 h 20273"/>
                <a:gd name="connsiteX19-16023" fmla="*/ 21321 w 21459"/>
                <a:gd name="connsiteY19-16024" fmla="*/ 6046 h 20273"/>
                <a:gd name="connsiteX20-16025" fmla="*/ 19152 w 21459"/>
                <a:gd name="connsiteY20-16026" fmla="*/ 1 h 20273"/>
                <a:gd name="connsiteX21-16027" fmla="*/ 129 w 21459"/>
                <a:gd name="connsiteY21-16028" fmla="*/ 18000 h 20273"/>
                <a:gd name="connsiteX22-16029" fmla="*/ 2 w 21459"/>
                <a:gd name="connsiteY22-16030" fmla="*/ 17618 h 20273"/>
                <a:gd name="connsiteX23-16031" fmla="*/ 8 w 21459"/>
                <a:gd name="connsiteY23-16032" fmla="*/ 17844 h 20273"/>
                <a:gd name="connsiteX24-16033" fmla="*/ 65 w 21459"/>
                <a:gd name="connsiteY24-16034" fmla="*/ 18000 h 20273"/>
                <a:gd name="connsiteX25-16035" fmla="*/ 97 w 21459"/>
                <a:gd name="connsiteY25-16036" fmla="*/ 18015 h 20273"/>
                <a:gd name="connsiteX26-16037" fmla="*/ 129 w 21459"/>
                <a:gd name="connsiteY26-16038" fmla="*/ 18000 h 20273"/>
                <a:gd name="connsiteX27-16039" fmla="*/ 97 w 21459"/>
                <a:gd name="connsiteY27-16040" fmla="*/ 18625 h 20273"/>
                <a:gd name="connsiteX28-16041" fmla="*/ 29 w 21459"/>
                <a:gd name="connsiteY28-16042" fmla="*/ 18703 h 20273"/>
                <a:gd name="connsiteX29-16043" fmla="*/ 29 w 21459"/>
                <a:gd name="connsiteY29-16044" fmla="*/ 19073 h 20273"/>
                <a:gd name="connsiteX30-16045" fmla="*/ 164 w 21459"/>
                <a:gd name="connsiteY30-16046" fmla="*/ 19073 h 20273"/>
                <a:gd name="connsiteX31-16047" fmla="*/ 164 w 21459"/>
                <a:gd name="connsiteY31-16048" fmla="*/ 18703 h 20273"/>
                <a:gd name="connsiteX32-16049" fmla="*/ 97 w 21459"/>
                <a:gd name="connsiteY32-16050" fmla="*/ 18625 h 20273"/>
                <a:gd name="connsiteX33-16051" fmla="*/ 97 w 21459"/>
                <a:gd name="connsiteY33-16052" fmla="*/ 19748 h 20273"/>
                <a:gd name="connsiteX34-16053" fmla="*/ 29 w 21459"/>
                <a:gd name="connsiteY34-16054" fmla="*/ 19826 h 20273"/>
                <a:gd name="connsiteX35-16055" fmla="*/ 29 w 21459"/>
                <a:gd name="connsiteY35-16056" fmla="*/ 20196 h 20273"/>
                <a:gd name="connsiteX36-16057" fmla="*/ 165 w 21459"/>
                <a:gd name="connsiteY36-16058" fmla="*/ 20196 h 20273"/>
                <a:gd name="connsiteX37-16059" fmla="*/ 165 w 21459"/>
                <a:gd name="connsiteY37-16060" fmla="*/ 19826 h 20273"/>
                <a:gd name="connsiteX38-16061" fmla="*/ 97 w 21459"/>
                <a:gd name="connsiteY38-16062" fmla="*/ 19748 h 20273"/>
                <a:gd name="connsiteX0-16063" fmla="*/ 19152 w 21459"/>
                <a:gd name="connsiteY0-16064" fmla="*/ 1 h 20273"/>
                <a:gd name="connsiteX1-16065" fmla="*/ 16900 w 21459"/>
                <a:gd name="connsiteY1-16066" fmla="*/ 6041 h 20273"/>
                <a:gd name="connsiteX2-16067" fmla="*/ 16904 w 21459"/>
                <a:gd name="connsiteY2-16068" fmla="*/ 9457 h 20273"/>
                <a:gd name="connsiteX3-16069" fmla="*/ 16997 w 21459"/>
                <a:gd name="connsiteY3-16070" fmla="*/ 9748 h 20273"/>
                <a:gd name="connsiteX4-16071" fmla="*/ 17097 w 21459"/>
                <a:gd name="connsiteY4-16072" fmla="*/ 9457 h 20273"/>
                <a:gd name="connsiteX5-16073" fmla="*/ 17092 w 21459"/>
                <a:gd name="connsiteY5-16074" fmla="*/ 6040 h 20273"/>
                <a:gd name="connsiteX6-16075" fmla="*/ 19134 w 21459"/>
                <a:gd name="connsiteY6-16076" fmla="*/ 536 h 20273"/>
                <a:gd name="connsiteX7-16077" fmla="*/ 21132 w 21459"/>
                <a:gd name="connsiteY7-16078" fmla="*/ 6042 h 20273"/>
                <a:gd name="connsiteX8-16079" fmla="*/ 21136 w 21459"/>
                <a:gd name="connsiteY8-16080" fmla="*/ 13317 h 20273"/>
                <a:gd name="connsiteX9-16081" fmla="*/ 21041 w 21459"/>
                <a:gd name="connsiteY9-16082" fmla="*/ 13317 h 20273"/>
                <a:gd name="connsiteX10-16083" fmla="*/ 21004 w 21459"/>
                <a:gd name="connsiteY10-16084" fmla="*/ 13380 h 20273"/>
                <a:gd name="connsiteX11-16085" fmla="*/ 21000 w 21459"/>
                <a:gd name="connsiteY11-16086" fmla="*/ 13523 h 20273"/>
                <a:gd name="connsiteX12-16087" fmla="*/ 21188 w 21459"/>
                <a:gd name="connsiteY12-16088" fmla="*/ 14703 h 20273"/>
                <a:gd name="connsiteX13-16089" fmla="*/ 21228 w 21459"/>
                <a:gd name="connsiteY13-16090" fmla="*/ 14780 h 20273"/>
                <a:gd name="connsiteX14-16091" fmla="*/ 21268 w 21459"/>
                <a:gd name="connsiteY14-16092" fmla="*/ 14703 h 20273"/>
                <a:gd name="connsiteX15-16093" fmla="*/ 21457 w 21459"/>
                <a:gd name="connsiteY15-16094" fmla="*/ 13519 h 20273"/>
                <a:gd name="connsiteX16-16095" fmla="*/ 21450 w 21459"/>
                <a:gd name="connsiteY16-16096" fmla="*/ 13377 h 20273"/>
                <a:gd name="connsiteX17-16097" fmla="*/ 21411 w 21459"/>
                <a:gd name="connsiteY17-16098" fmla="*/ 13316 h 20273"/>
                <a:gd name="connsiteX18-16099" fmla="*/ 21319 w 21459"/>
                <a:gd name="connsiteY18-16100" fmla="*/ 13316 h 20273"/>
                <a:gd name="connsiteX19-16101" fmla="*/ 21321 w 21459"/>
                <a:gd name="connsiteY19-16102" fmla="*/ 6046 h 20273"/>
                <a:gd name="connsiteX20-16103" fmla="*/ 19152 w 21459"/>
                <a:gd name="connsiteY20-16104" fmla="*/ 1 h 20273"/>
                <a:gd name="connsiteX21-16105" fmla="*/ 97 w 21459"/>
                <a:gd name="connsiteY21-16106" fmla="*/ 18015 h 20273"/>
                <a:gd name="connsiteX22-16107" fmla="*/ 2 w 21459"/>
                <a:gd name="connsiteY22-16108" fmla="*/ 17618 h 20273"/>
                <a:gd name="connsiteX23-16109" fmla="*/ 8 w 21459"/>
                <a:gd name="connsiteY23-16110" fmla="*/ 17844 h 20273"/>
                <a:gd name="connsiteX24-16111" fmla="*/ 65 w 21459"/>
                <a:gd name="connsiteY24-16112" fmla="*/ 18000 h 20273"/>
                <a:gd name="connsiteX25-16113" fmla="*/ 97 w 21459"/>
                <a:gd name="connsiteY25-16114" fmla="*/ 18015 h 20273"/>
                <a:gd name="connsiteX26-16115" fmla="*/ 97 w 21459"/>
                <a:gd name="connsiteY26-16116" fmla="*/ 18625 h 20273"/>
                <a:gd name="connsiteX27-16117" fmla="*/ 29 w 21459"/>
                <a:gd name="connsiteY27-16118" fmla="*/ 18703 h 20273"/>
                <a:gd name="connsiteX28-16119" fmla="*/ 29 w 21459"/>
                <a:gd name="connsiteY28-16120" fmla="*/ 19073 h 20273"/>
                <a:gd name="connsiteX29-16121" fmla="*/ 164 w 21459"/>
                <a:gd name="connsiteY29-16122" fmla="*/ 19073 h 20273"/>
                <a:gd name="connsiteX30-16123" fmla="*/ 164 w 21459"/>
                <a:gd name="connsiteY30-16124" fmla="*/ 18703 h 20273"/>
                <a:gd name="connsiteX31-16125" fmla="*/ 97 w 21459"/>
                <a:gd name="connsiteY31-16126" fmla="*/ 18625 h 20273"/>
                <a:gd name="connsiteX32-16127" fmla="*/ 97 w 21459"/>
                <a:gd name="connsiteY32-16128" fmla="*/ 19748 h 20273"/>
                <a:gd name="connsiteX33-16129" fmla="*/ 29 w 21459"/>
                <a:gd name="connsiteY33-16130" fmla="*/ 19826 h 20273"/>
                <a:gd name="connsiteX34-16131" fmla="*/ 29 w 21459"/>
                <a:gd name="connsiteY34-16132" fmla="*/ 20196 h 20273"/>
                <a:gd name="connsiteX35-16133" fmla="*/ 165 w 21459"/>
                <a:gd name="connsiteY35-16134" fmla="*/ 20196 h 20273"/>
                <a:gd name="connsiteX36-16135" fmla="*/ 165 w 21459"/>
                <a:gd name="connsiteY36-16136" fmla="*/ 19826 h 20273"/>
                <a:gd name="connsiteX37-16137" fmla="*/ 97 w 21459"/>
                <a:gd name="connsiteY37-16138" fmla="*/ 19748 h 20273"/>
                <a:gd name="connsiteX0-16139" fmla="*/ 19152 w 21459"/>
                <a:gd name="connsiteY0-16140" fmla="*/ 1 h 20273"/>
                <a:gd name="connsiteX1-16141" fmla="*/ 16900 w 21459"/>
                <a:gd name="connsiteY1-16142" fmla="*/ 6041 h 20273"/>
                <a:gd name="connsiteX2-16143" fmla="*/ 16904 w 21459"/>
                <a:gd name="connsiteY2-16144" fmla="*/ 9457 h 20273"/>
                <a:gd name="connsiteX3-16145" fmla="*/ 16997 w 21459"/>
                <a:gd name="connsiteY3-16146" fmla="*/ 9748 h 20273"/>
                <a:gd name="connsiteX4-16147" fmla="*/ 17097 w 21459"/>
                <a:gd name="connsiteY4-16148" fmla="*/ 9457 h 20273"/>
                <a:gd name="connsiteX5-16149" fmla="*/ 17092 w 21459"/>
                <a:gd name="connsiteY5-16150" fmla="*/ 6040 h 20273"/>
                <a:gd name="connsiteX6-16151" fmla="*/ 19134 w 21459"/>
                <a:gd name="connsiteY6-16152" fmla="*/ 536 h 20273"/>
                <a:gd name="connsiteX7-16153" fmla="*/ 21132 w 21459"/>
                <a:gd name="connsiteY7-16154" fmla="*/ 6042 h 20273"/>
                <a:gd name="connsiteX8-16155" fmla="*/ 21136 w 21459"/>
                <a:gd name="connsiteY8-16156" fmla="*/ 13317 h 20273"/>
                <a:gd name="connsiteX9-16157" fmla="*/ 21041 w 21459"/>
                <a:gd name="connsiteY9-16158" fmla="*/ 13317 h 20273"/>
                <a:gd name="connsiteX10-16159" fmla="*/ 21004 w 21459"/>
                <a:gd name="connsiteY10-16160" fmla="*/ 13380 h 20273"/>
                <a:gd name="connsiteX11-16161" fmla="*/ 21000 w 21459"/>
                <a:gd name="connsiteY11-16162" fmla="*/ 13523 h 20273"/>
                <a:gd name="connsiteX12-16163" fmla="*/ 21188 w 21459"/>
                <a:gd name="connsiteY12-16164" fmla="*/ 14703 h 20273"/>
                <a:gd name="connsiteX13-16165" fmla="*/ 21228 w 21459"/>
                <a:gd name="connsiteY13-16166" fmla="*/ 14780 h 20273"/>
                <a:gd name="connsiteX14-16167" fmla="*/ 21268 w 21459"/>
                <a:gd name="connsiteY14-16168" fmla="*/ 14703 h 20273"/>
                <a:gd name="connsiteX15-16169" fmla="*/ 21457 w 21459"/>
                <a:gd name="connsiteY15-16170" fmla="*/ 13519 h 20273"/>
                <a:gd name="connsiteX16-16171" fmla="*/ 21450 w 21459"/>
                <a:gd name="connsiteY16-16172" fmla="*/ 13377 h 20273"/>
                <a:gd name="connsiteX17-16173" fmla="*/ 21411 w 21459"/>
                <a:gd name="connsiteY17-16174" fmla="*/ 13316 h 20273"/>
                <a:gd name="connsiteX18-16175" fmla="*/ 21319 w 21459"/>
                <a:gd name="connsiteY18-16176" fmla="*/ 13316 h 20273"/>
                <a:gd name="connsiteX19-16177" fmla="*/ 21321 w 21459"/>
                <a:gd name="connsiteY19-16178" fmla="*/ 6046 h 20273"/>
                <a:gd name="connsiteX20-16179" fmla="*/ 19152 w 21459"/>
                <a:gd name="connsiteY20-16180" fmla="*/ 1 h 20273"/>
                <a:gd name="connsiteX21-16181" fmla="*/ 65 w 21459"/>
                <a:gd name="connsiteY21-16182" fmla="*/ 18000 h 20273"/>
                <a:gd name="connsiteX22-16183" fmla="*/ 2 w 21459"/>
                <a:gd name="connsiteY22-16184" fmla="*/ 17618 h 20273"/>
                <a:gd name="connsiteX23-16185" fmla="*/ 8 w 21459"/>
                <a:gd name="connsiteY23-16186" fmla="*/ 17844 h 20273"/>
                <a:gd name="connsiteX24-16187" fmla="*/ 65 w 21459"/>
                <a:gd name="connsiteY24-16188" fmla="*/ 18000 h 20273"/>
                <a:gd name="connsiteX25-16189" fmla="*/ 97 w 21459"/>
                <a:gd name="connsiteY25-16190" fmla="*/ 18625 h 20273"/>
                <a:gd name="connsiteX26-16191" fmla="*/ 29 w 21459"/>
                <a:gd name="connsiteY26-16192" fmla="*/ 18703 h 20273"/>
                <a:gd name="connsiteX27-16193" fmla="*/ 29 w 21459"/>
                <a:gd name="connsiteY27-16194" fmla="*/ 19073 h 20273"/>
                <a:gd name="connsiteX28-16195" fmla="*/ 164 w 21459"/>
                <a:gd name="connsiteY28-16196" fmla="*/ 19073 h 20273"/>
                <a:gd name="connsiteX29-16197" fmla="*/ 164 w 21459"/>
                <a:gd name="connsiteY29-16198" fmla="*/ 18703 h 20273"/>
                <a:gd name="connsiteX30-16199" fmla="*/ 97 w 21459"/>
                <a:gd name="connsiteY30-16200" fmla="*/ 18625 h 20273"/>
                <a:gd name="connsiteX31-16201" fmla="*/ 97 w 21459"/>
                <a:gd name="connsiteY31-16202" fmla="*/ 19748 h 20273"/>
                <a:gd name="connsiteX32-16203" fmla="*/ 29 w 21459"/>
                <a:gd name="connsiteY32-16204" fmla="*/ 19826 h 20273"/>
                <a:gd name="connsiteX33-16205" fmla="*/ 29 w 21459"/>
                <a:gd name="connsiteY33-16206" fmla="*/ 20196 h 20273"/>
                <a:gd name="connsiteX34-16207" fmla="*/ 165 w 21459"/>
                <a:gd name="connsiteY34-16208" fmla="*/ 20196 h 20273"/>
                <a:gd name="connsiteX35-16209" fmla="*/ 165 w 21459"/>
                <a:gd name="connsiteY35-16210" fmla="*/ 19826 h 20273"/>
                <a:gd name="connsiteX36-16211" fmla="*/ 97 w 21459"/>
                <a:gd name="connsiteY36-16212" fmla="*/ 19748 h 20273"/>
                <a:gd name="connsiteX0-16213" fmla="*/ 19152 w 21459"/>
                <a:gd name="connsiteY0-16214" fmla="*/ 1 h 20273"/>
                <a:gd name="connsiteX1-16215" fmla="*/ 16900 w 21459"/>
                <a:gd name="connsiteY1-16216" fmla="*/ 6041 h 20273"/>
                <a:gd name="connsiteX2-16217" fmla="*/ 16904 w 21459"/>
                <a:gd name="connsiteY2-16218" fmla="*/ 9457 h 20273"/>
                <a:gd name="connsiteX3-16219" fmla="*/ 16997 w 21459"/>
                <a:gd name="connsiteY3-16220" fmla="*/ 9748 h 20273"/>
                <a:gd name="connsiteX4-16221" fmla="*/ 17097 w 21459"/>
                <a:gd name="connsiteY4-16222" fmla="*/ 9457 h 20273"/>
                <a:gd name="connsiteX5-16223" fmla="*/ 17092 w 21459"/>
                <a:gd name="connsiteY5-16224" fmla="*/ 6040 h 20273"/>
                <a:gd name="connsiteX6-16225" fmla="*/ 19134 w 21459"/>
                <a:gd name="connsiteY6-16226" fmla="*/ 536 h 20273"/>
                <a:gd name="connsiteX7-16227" fmla="*/ 21132 w 21459"/>
                <a:gd name="connsiteY7-16228" fmla="*/ 6042 h 20273"/>
                <a:gd name="connsiteX8-16229" fmla="*/ 21136 w 21459"/>
                <a:gd name="connsiteY8-16230" fmla="*/ 13317 h 20273"/>
                <a:gd name="connsiteX9-16231" fmla="*/ 21041 w 21459"/>
                <a:gd name="connsiteY9-16232" fmla="*/ 13317 h 20273"/>
                <a:gd name="connsiteX10-16233" fmla="*/ 21004 w 21459"/>
                <a:gd name="connsiteY10-16234" fmla="*/ 13380 h 20273"/>
                <a:gd name="connsiteX11-16235" fmla="*/ 21000 w 21459"/>
                <a:gd name="connsiteY11-16236" fmla="*/ 13523 h 20273"/>
                <a:gd name="connsiteX12-16237" fmla="*/ 21188 w 21459"/>
                <a:gd name="connsiteY12-16238" fmla="*/ 14703 h 20273"/>
                <a:gd name="connsiteX13-16239" fmla="*/ 21228 w 21459"/>
                <a:gd name="connsiteY13-16240" fmla="*/ 14780 h 20273"/>
                <a:gd name="connsiteX14-16241" fmla="*/ 21268 w 21459"/>
                <a:gd name="connsiteY14-16242" fmla="*/ 14703 h 20273"/>
                <a:gd name="connsiteX15-16243" fmla="*/ 21457 w 21459"/>
                <a:gd name="connsiteY15-16244" fmla="*/ 13519 h 20273"/>
                <a:gd name="connsiteX16-16245" fmla="*/ 21450 w 21459"/>
                <a:gd name="connsiteY16-16246" fmla="*/ 13377 h 20273"/>
                <a:gd name="connsiteX17-16247" fmla="*/ 21411 w 21459"/>
                <a:gd name="connsiteY17-16248" fmla="*/ 13316 h 20273"/>
                <a:gd name="connsiteX18-16249" fmla="*/ 21319 w 21459"/>
                <a:gd name="connsiteY18-16250" fmla="*/ 13316 h 20273"/>
                <a:gd name="connsiteX19-16251" fmla="*/ 21321 w 21459"/>
                <a:gd name="connsiteY19-16252" fmla="*/ 6046 h 20273"/>
                <a:gd name="connsiteX20-16253" fmla="*/ 19152 w 21459"/>
                <a:gd name="connsiteY20-16254" fmla="*/ 1 h 20273"/>
                <a:gd name="connsiteX21-16255" fmla="*/ 8 w 21459"/>
                <a:gd name="connsiteY21-16256" fmla="*/ 17844 h 20273"/>
                <a:gd name="connsiteX22-16257" fmla="*/ 2 w 21459"/>
                <a:gd name="connsiteY22-16258" fmla="*/ 17618 h 20273"/>
                <a:gd name="connsiteX23-16259" fmla="*/ 8 w 21459"/>
                <a:gd name="connsiteY23-16260" fmla="*/ 17844 h 20273"/>
                <a:gd name="connsiteX24-16261" fmla="*/ 97 w 21459"/>
                <a:gd name="connsiteY24-16262" fmla="*/ 18625 h 20273"/>
                <a:gd name="connsiteX25-16263" fmla="*/ 29 w 21459"/>
                <a:gd name="connsiteY25-16264" fmla="*/ 18703 h 20273"/>
                <a:gd name="connsiteX26-16265" fmla="*/ 29 w 21459"/>
                <a:gd name="connsiteY26-16266" fmla="*/ 19073 h 20273"/>
                <a:gd name="connsiteX27-16267" fmla="*/ 164 w 21459"/>
                <a:gd name="connsiteY27-16268" fmla="*/ 19073 h 20273"/>
                <a:gd name="connsiteX28-16269" fmla="*/ 164 w 21459"/>
                <a:gd name="connsiteY28-16270" fmla="*/ 18703 h 20273"/>
                <a:gd name="connsiteX29-16271" fmla="*/ 97 w 21459"/>
                <a:gd name="connsiteY29-16272" fmla="*/ 18625 h 20273"/>
                <a:gd name="connsiteX30-16273" fmla="*/ 97 w 21459"/>
                <a:gd name="connsiteY30-16274" fmla="*/ 19748 h 20273"/>
                <a:gd name="connsiteX31-16275" fmla="*/ 29 w 21459"/>
                <a:gd name="connsiteY31-16276" fmla="*/ 19826 h 20273"/>
                <a:gd name="connsiteX32-16277" fmla="*/ 29 w 21459"/>
                <a:gd name="connsiteY32-16278" fmla="*/ 20196 h 20273"/>
                <a:gd name="connsiteX33-16279" fmla="*/ 165 w 21459"/>
                <a:gd name="connsiteY33-16280" fmla="*/ 20196 h 20273"/>
                <a:gd name="connsiteX34-16281" fmla="*/ 165 w 21459"/>
                <a:gd name="connsiteY34-16282" fmla="*/ 19826 h 20273"/>
                <a:gd name="connsiteX35-16283" fmla="*/ 97 w 21459"/>
                <a:gd name="connsiteY35-16284" fmla="*/ 19748 h 20273"/>
                <a:gd name="connsiteX0-16285" fmla="*/ 19152 w 21459"/>
                <a:gd name="connsiteY0-16286" fmla="*/ 1 h 20273"/>
                <a:gd name="connsiteX1-16287" fmla="*/ 16900 w 21459"/>
                <a:gd name="connsiteY1-16288" fmla="*/ 6041 h 20273"/>
                <a:gd name="connsiteX2-16289" fmla="*/ 16904 w 21459"/>
                <a:gd name="connsiteY2-16290" fmla="*/ 9457 h 20273"/>
                <a:gd name="connsiteX3-16291" fmla="*/ 16997 w 21459"/>
                <a:gd name="connsiteY3-16292" fmla="*/ 9748 h 20273"/>
                <a:gd name="connsiteX4-16293" fmla="*/ 17097 w 21459"/>
                <a:gd name="connsiteY4-16294" fmla="*/ 9457 h 20273"/>
                <a:gd name="connsiteX5-16295" fmla="*/ 17092 w 21459"/>
                <a:gd name="connsiteY5-16296" fmla="*/ 6040 h 20273"/>
                <a:gd name="connsiteX6-16297" fmla="*/ 19134 w 21459"/>
                <a:gd name="connsiteY6-16298" fmla="*/ 536 h 20273"/>
                <a:gd name="connsiteX7-16299" fmla="*/ 21132 w 21459"/>
                <a:gd name="connsiteY7-16300" fmla="*/ 6042 h 20273"/>
                <a:gd name="connsiteX8-16301" fmla="*/ 21136 w 21459"/>
                <a:gd name="connsiteY8-16302" fmla="*/ 13317 h 20273"/>
                <a:gd name="connsiteX9-16303" fmla="*/ 21041 w 21459"/>
                <a:gd name="connsiteY9-16304" fmla="*/ 13317 h 20273"/>
                <a:gd name="connsiteX10-16305" fmla="*/ 21004 w 21459"/>
                <a:gd name="connsiteY10-16306" fmla="*/ 13380 h 20273"/>
                <a:gd name="connsiteX11-16307" fmla="*/ 21000 w 21459"/>
                <a:gd name="connsiteY11-16308" fmla="*/ 13523 h 20273"/>
                <a:gd name="connsiteX12-16309" fmla="*/ 21188 w 21459"/>
                <a:gd name="connsiteY12-16310" fmla="*/ 14703 h 20273"/>
                <a:gd name="connsiteX13-16311" fmla="*/ 21228 w 21459"/>
                <a:gd name="connsiteY13-16312" fmla="*/ 14780 h 20273"/>
                <a:gd name="connsiteX14-16313" fmla="*/ 21268 w 21459"/>
                <a:gd name="connsiteY14-16314" fmla="*/ 14703 h 20273"/>
                <a:gd name="connsiteX15-16315" fmla="*/ 21457 w 21459"/>
                <a:gd name="connsiteY15-16316" fmla="*/ 13519 h 20273"/>
                <a:gd name="connsiteX16-16317" fmla="*/ 21450 w 21459"/>
                <a:gd name="connsiteY16-16318" fmla="*/ 13377 h 20273"/>
                <a:gd name="connsiteX17-16319" fmla="*/ 21411 w 21459"/>
                <a:gd name="connsiteY17-16320" fmla="*/ 13316 h 20273"/>
                <a:gd name="connsiteX18-16321" fmla="*/ 21319 w 21459"/>
                <a:gd name="connsiteY18-16322" fmla="*/ 13316 h 20273"/>
                <a:gd name="connsiteX19-16323" fmla="*/ 21321 w 21459"/>
                <a:gd name="connsiteY19-16324" fmla="*/ 6046 h 20273"/>
                <a:gd name="connsiteX20-16325" fmla="*/ 19152 w 21459"/>
                <a:gd name="connsiteY20-16326" fmla="*/ 1 h 20273"/>
                <a:gd name="connsiteX21-16327" fmla="*/ 97 w 21459"/>
                <a:gd name="connsiteY21-16328" fmla="*/ 18625 h 20273"/>
                <a:gd name="connsiteX22-16329" fmla="*/ 29 w 21459"/>
                <a:gd name="connsiteY22-16330" fmla="*/ 18703 h 20273"/>
                <a:gd name="connsiteX23-16331" fmla="*/ 29 w 21459"/>
                <a:gd name="connsiteY23-16332" fmla="*/ 19073 h 20273"/>
                <a:gd name="connsiteX24-16333" fmla="*/ 164 w 21459"/>
                <a:gd name="connsiteY24-16334" fmla="*/ 19073 h 20273"/>
                <a:gd name="connsiteX25-16335" fmla="*/ 164 w 21459"/>
                <a:gd name="connsiteY25-16336" fmla="*/ 18703 h 20273"/>
                <a:gd name="connsiteX26-16337" fmla="*/ 97 w 21459"/>
                <a:gd name="connsiteY26-16338" fmla="*/ 18625 h 20273"/>
                <a:gd name="connsiteX27-16339" fmla="*/ 97 w 21459"/>
                <a:gd name="connsiteY27-16340" fmla="*/ 19748 h 20273"/>
                <a:gd name="connsiteX28-16341" fmla="*/ 29 w 21459"/>
                <a:gd name="connsiteY28-16342" fmla="*/ 19826 h 20273"/>
                <a:gd name="connsiteX29-16343" fmla="*/ 29 w 21459"/>
                <a:gd name="connsiteY29-16344" fmla="*/ 20196 h 20273"/>
                <a:gd name="connsiteX30-16345" fmla="*/ 165 w 21459"/>
                <a:gd name="connsiteY30-16346" fmla="*/ 20196 h 20273"/>
                <a:gd name="connsiteX31-16347" fmla="*/ 165 w 21459"/>
                <a:gd name="connsiteY31-16348" fmla="*/ 19826 h 20273"/>
                <a:gd name="connsiteX32-16349" fmla="*/ 97 w 21459"/>
                <a:gd name="connsiteY32-16350" fmla="*/ 19748 h 20273"/>
                <a:gd name="connsiteX0-16351" fmla="*/ 19152 w 21459"/>
                <a:gd name="connsiteY0-16352" fmla="*/ 1 h 20273"/>
                <a:gd name="connsiteX1-16353" fmla="*/ 16900 w 21459"/>
                <a:gd name="connsiteY1-16354" fmla="*/ 6041 h 20273"/>
                <a:gd name="connsiteX2-16355" fmla="*/ 16904 w 21459"/>
                <a:gd name="connsiteY2-16356" fmla="*/ 9457 h 20273"/>
                <a:gd name="connsiteX3-16357" fmla="*/ 16997 w 21459"/>
                <a:gd name="connsiteY3-16358" fmla="*/ 9748 h 20273"/>
                <a:gd name="connsiteX4-16359" fmla="*/ 17097 w 21459"/>
                <a:gd name="connsiteY4-16360" fmla="*/ 9457 h 20273"/>
                <a:gd name="connsiteX5-16361" fmla="*/ 17092 w 21459"/>
                <a:gd name="connsiteY5-16362" fmla="*/ 6040 h 20273"/>
                <a:gd name="connsiteX6-16363" fmla="*/ 19134 w 21459"/>
                <a:gd name="connsiteY6-16364" fmla="*/ 536 h 20273"/>
                <a:gd name="connsiteX7-16365" fmla="*/ 21132 w 21459"/>
                <a:gd name="connsiteY7-16366" fmla="*/ 6042 h 20273"/>
                <a:gd name="connsiteX8-16367" fmla="*/ 21136 w 21459"/>
                <a:gd name="connsiteY8-16368" fmla="*/ 13317 h 20273"/>
                <a:gd name="connsiteX9-16369" fmla="*/ 21041 w 21459"/>
                <a:gd name="connsiteY9-16370" fmla="*/ 13317 h 20273"/>
                <a:gd name="connsiteX10-16371" fmla="*/ 21004 w 21459"/>
                <a:gd name="connsiteY10-16372" fmla="*/ 13380 h 20273"/>
                <a:gd name="connsiteX11-16373" fmla="*/ 21000 w 21459"/>
                <a:gd name="connsiteY11-16374" fmla="*/ 13523 h 20273"/>
                <a:gd name="connsiteX12-16375" fmla="*/ 21188 w 21459"/>
                <a:gd name="connsiteY12-16376" fmla="*/ 14703 h 20273"/>
                <a:gd name="connsiteX13-16377" fmla="*/ 21228 w 21459"/>
                <a:gd name="connsiteY13-16378" fmla="*/ 14780 h 20273"/>
                <a:gd name="connsiteX14-16379" fmla="*/ 21268 w 21459"/>
                <a:gd name="connsiteY14-16380" fmla="*/ 14703 h 20273"/>
                <a:gd name="connsiteX15-16381" fmla="*/ 21457 w 21459"/>
                <a:gd name="connsiteY15-16382" fmla="*/ 13519 h 20273"/>
                <a:gd name="connsiteX16-16383" fmla="*/ 21450 w 21459"/>
                <a:gd name="connsiteY16-16384" fmla="*/ 13377 h 20273"/>
                <a:gd name="connsiteX17-16385" fmla="*/ 21411 w 21459"/>
                <a:gd name="connsiteY17-16386" fmla="*/ 13316 h 20273"/>
                <a:gd name="connsiteX18-16387" fmla="*/ 21319 w 21459"/>
                <a:gd name="connsiteY18-16388" fmla="*/ 13316 h 20273"/>
                <a:gd name="connsiteX19-16389" fmla="*/ 21321 w 21459"/>
                <a:gd name="connsiteY19-16390" fmla="*/ 6046 h 20273"/>
                <a:gd name="connsiteX20-16391" fmla="*/ 19152 w 21459"/>
                <a:gd name="connsiteY20-16392" fmla="*/ 1 h 20273"/>
                <a:gd name="connsiteX21-16393" fmla="*/ 164 w 21459"/>
                <a:gd name="connsiteY21-16394" fmla="*/ 18703 h 20273"/>
                <a:gd name="connsiteX22-16395" fmla="*/ 29 w 21459"/>
                <a:gd name="connsiteY22-16396" fmla="*/ 18703 h 20273"/>
                <a:gd name="connsiteX23-16397" fmla="*/ 29 w 21459"/>
                <a:gd name="connsiteY23-16398" fmla="*/ 19073 h 20273"/>
                <a:gd name="connsiteX24-16399" fmla="*/ 164 w 21459"/>
                <a:gd name="connsiteY24-16400" fmla="*/ 19073 h 20273"/>
                <a:gd name="connsiteX25-16401" fmla="*/ 164 w 21459"/>
                <a:gd name="connsiteY25-16402" fmla="*/ 18703 h 20273"/>
                <a:gd name="connsiteX26-16403" fmla="*/ 97 w 21459"/>
                <a:gd name="connsiteY26-16404" fmla="*/ 19748 h 20273"/>
                <a:gd name="connsiteX27-16405" fmla="*/ 29 w 21459"/>
                <a:gd name="connsiteY27-16406" fmla="*/ 19826 h 20273"/>
                <a:gd name="connsiteX28-16407" fmla="*/ 29 w 21459"/>
                <a:gd name="connsiteY28-16408" fmla="*/ 20196 h 20273"/>
                <a:gd name="connsiteX29-16409" fmla="*/ 165 w 21459"/>
                <a:gd name="connsiteY29-16410" fmla="*/ 20196 h 20273"/>
                <a:gd name="connsiteX30-16411" fmla="*/ 165 w 21459"/>
                <a:gd name="connsiteY30-16412" fmla="*/ 19826 h 20273"/>
                <a:gd name="connsiteX31-16413" fmla="*/ 97 w 21459"/>
                <a:gd name="connsiteY31-16414" fmla="*/ 19748 h 20273"/>
                <a:gd name="connsiteX0-16415" fmla="*/ 19152 w 21459"/>
                <a:gd name="connsiteY0-16416" fmla="*/ 1 h 20273"/>
                <a:gd name="connsiteX1-16417" fmla="*/ 16900 w 21459"/>
                <a:gd name="connsiteY1-16418" fmla="*/ 6041 h 20273"/>
                <a:gd name="connsiteX2-16419" fmla="*/ 16904 w 21459"/>
                <a:gd name="connsiteY2-16420" fmla="*/ 9457 h 20273"/>
                <a:gd name="connsiteX3-16421" fmla="*/ 16997 w 21459"/>
                <a:gd name="connsiteY3-16422" fmla="*/ 9748 h 20273"/>
                <a:gd name="connsiteX4-16423" fmla="*/ 17097 w 21459"/>
                <a:gd name="connsiteY4-16424" fmla="*/ 9457 h 20273"/>
                <a:gd name="connsiteX5-16425" fmla="*/ 17092 w 21459"/>
                <a:gd name="connsiteY5-16426" fmla="*/ 6040 h 20273"/>
                <a:gd name="connsiteX6-16427" fmla="*/ 19134 w 21459"/>
                <a:gd name="connsiteY6-16428" fmla="*/ 536 h 20273"/>
                <a:gd name="connsiteX7-16429" fmla="*/ 21132 w 21459"/>
                <a:gd name="connsiteY7-16430" fmla="*/ 6042 h 20273"/>
                <a:gd name="connsiteX8-16431" fmla="*/ 21136 w 21459"/>
                <a:gd name="connsiteY8-16432" fmla="*/ 13317 h 20273"/>
                <a:gd name="connsiteX9-16433" fmla="*/ 21041 w 21459"/>
                <a:gd name="connsiteY9-16434" fmla="*/ 13317 h 20273"/>
                <a:gd name="connsiteX10-16435" fmla="*/ 21004 w 21459"/>
                <a:gd name="connsiteY10-16436" fmla="*/ 13380 h 20273"/>
                <a:gd name="connsiteX11-16437" fmla="*/ 21000 w 21459"/>
                <a:gd name="connsiteY11-16438" fmla="*/ 13523 h 20273"/>
                <a:gd name="connsiteX12-16439" fmla="*/ 21188 w 21459"/>
                <a:gd name="connsiteY12-16440" fmla="*/ 14703 h 20273"/>
                <a:gd name="connsiteX13-16441" fmla="*/ 21228 w 21459"/>
                <a:gd name="connsiteY13-16442" fmla="*/ 14780 h 20273"/>
                <a:gd name="connsiteX14-16443" fmla="*/ 21268 w 21459"/>
                <a:gd name="connsiteY14-16444" fmla="*/ 14703 h 20273"/>
                <a:gd name="connsiteX15-16445" fmla="*/ 21457 w 21459"/>
                <a:gd name="connsiteY15-16446" fmla="*/ 13519 h 20273"/>
                <a:gd name="connsiteX16-16447" fmla="*/ 21450 w 21459"/>
                <a:gd name="connsiteY16-16448" fmla="*/ 13377 h 20273"/>
                <a:gd name="connsiteX17-16449" fmla="*/ 21411 w 21459"/>
                <a:gd name="connsiteY17-16450" fmla="*/ 13316 h 20273"/>
                <a:gd name="connsiteX18-16451" fmla="*/ 21319 w 21459"/>
                <a:gd name="connsiteY18-16452" fmla="*/ 13316 h 20273"/>
                <a:gd name="connsiteX19-16453" fmla="*/ 21321 w 21459"/>
                <a:gd name="connsiteY19-16454" fmla="*/ 6046 h 20273"/>
                <a:gd name="connsiteX20-16455" fmla="*/ 19152 w 21459"/>
                <a:gd name="connsiteY20-16456" fmla="*/ 1 h 20273"/>
                <a:gd name="connsiteX21-16457" fmla="*/ 164 w 21459"/>
                <a:gd name="connsiteY21-16458" fmla="*/ 18703 h 20273"/>
                <a:gd name="connsiteX22-16459" fmla="*/ 29 w 21459"/>
                <a:gd name="connsiteY22-16460" fmla="*/ 18703 h 20273"/>
                <a:gd name="connsiteX23-16461" fmla="*/ 29 w 21459"/>
                <a:gd name="connsiteY23-16462" fmla="*/ 19073 h 20273"/>
                <a:gd name="connsiteX24-16463" fmla="*/ 164 w 21459"/>
                <a:gd name="connsiteY24-16464" fmla="*/ 18703 h 20273"/>
                <a:gd name="connsiteX25-16465" fmla="*/ 97 w 21459"/>
                <a:gd name="connsiteY25-16466" fmla="*/ 19748 h 20273"/>
                <a:gd name="connsiteX26-16467" fmla="*/ 29 w 21459"/>
                <a:gd name="connsiteY26-16468" fmla="*/ 19826 h 20273"/>
                <a:gd name="connsiteX27-16469" fmla="*/ 29 w 21459"/>
                <a:gd name="connsiteY27-16470" fmla="*/ 20196 h 20273"/>
                <a:gd name="connsiteX28-16471" fmla="*/ 165 w 21459"/>
                <a:gd name="connsiteY28-16472" fmla="*/ 20196 h 20273"/>
                <a:gd name="connsiteX29-16473" fmla="*/ 165 w 21459"/>
                <a:gd name="connsiteY29-16474" fmla="*/ 19826 h 20273"/>
                <a:gd name="connsiteX30-16475" fmla="*/ 97 w 21459"/>
                <a:gd name="connsiteY30-16476" fmla="*/ 19748 h 20273"/>
                <a:gd name="connsiteX0-16477" fmla="*/ 19152 w 21459"/>
                <a:gd name="connsiteY0-16478" fmla="*/ 1 h 20273"/>
                <a:gd name="connsiteX1-16479" fmla="*/ 16900 w 21459"/>
                <a:gd name="connsiteY1-16480" fmla="*/ 6041 h 20273"/>
                <a:gd name="connsiteX2-16481" fmla="*/ 16904 w 21459"/>
                <a:gd name="connsiteY2-16482" fmla="*/ 9457 h 20273"/>
                <a:gd name="connsiteX3-16483" fmla="*/ 16997 w 21459"/>
                <a:gd name="connsiteY3-16484" fmla="*/ 9748 h 20273"/>
                <a:gd name="connsiteX4-16485" fmla="*/ 17097 w 21459"/>
                <a:gd name="connsiteY4-16486" fmla="*/ 9457 h 20273"/>
                <a:gd name="connsiteX5-16487" fmla="*/ 17092 w 21459"/>
                <a:gd name="connsiteY5-16488" fmla="*/ 6040 h 20273"/>
                <a:gd name="connsiteX6-16489" fmla="*/ 19134 w 21459"/>
                <a:gd name="connsiteY6-16490" fmla="*/ 536 h 20273"/>
                <a:gd name="connsiteX7-16491" fmla="*/ 21132 w 21459"/>
                <a:gd name="connsiteY7-16492" fmla="*/ 6042 h 20273"/>
                <a:gd name="connsiteX8-16493" fmla="*/ 21136 w 21459"/>
                <a:gd name="connsiteY8-16494" fmla="*/ 13317 h 20273"/>
                <a:gd name="connsiteX9-16495" fmla="*/ 21041 w 21459"/>
                <a:gd name="connsiteY9-16496" fmla="*/ 13317 h 20273"/>
                <a:gd name="connsiteX10-16497" fmla="*/ 21004 w 21459"/>
                <a:gd name="connsiteY10-16498" fmla="*/ 13380 h 20273"/>
                <a:gd name="connsiteX11-16499" fmla="*/ 21000 w 21459"/>
                <a:gd name="connsiteY11-16500" fmla="*/ 13523 h 20273"/>
                <a:gd name="connsiteX12-16501" fmla="*/ 21188 w 21459"/>
                <a:gd name="connsiteY12-16502" fmla="*/ 14703 h 20273"/>
                <a:gd name="connsiteX13-16503" fmla="*/ 21228 w 21459"/>
                <a:gd name="connsiteY13-16504" fmla="*/ 14780 h 20273"/>
                <a:gd name="connsiteX14-16505" fmla="*/ 21268 w 21459"/>
                <a:gd name="connsiteY14-16506" fmla="*/ 14703 h 20273"/>
                <a:gd name="connsiteX15-16507" fmla="*/ 21457 w 21459"/>
                <a:gd name="connsiteY15-16508" fmla="*/ 13519 h 20273"/>
                <a:gd name="connsiteX16-16509" fmla="*/ 21450 w 21459"/>
                <a:gd name="connsiteY16-16510" fmla="*/ 13377 h 20273"/>
                <a:gd name="connsiteX17-16511" fmla="*/ 21411 w 21459"/>
                <a:gd name="connsiteY17-16512" fmla="*/ 13316 h 20273"/>
                <a:gd name="connsiteX18-16513" fmla="*/ 21319 w 21459"/>
                <a:gd name="connsiteY18-16514" fmla="*/ 13316 h 20273"/>
                <a:gd name="connsiteX19-16515" fmla="*/ 21321 w 21459"/>
                <a:gd name="connsiteY19-16516" fmla="*/ 6046 h 20273"/>
                <a:gd name="connsiteX20-16517" fmla="*/ 19152 w 21459"/>
                <a:gd name="connsiteY20-16518" fmla="*/ 1 h 20273"/>
                <a:gd name="connsiteX21-16519" fmla="*/ 29 w 21459"/>
                <a:gd name="connsiteY21-16520" fmla="*/ 19073 h 20273"/>
                <a:gd name="connsiteX22-16521" fmla="*/ 29 w 21459"/>
                <a:gd name="connsiteY22-16522" fmla="*/ 18703 h 20273"/>
                <a:gd name="connsiteX23-16523" fmla="*/ 29 w 21459"/>
                <a:gd name="connsiteY23-16524" fmla="*/ 19073 h 20273"/>
                <a:gd name="connsiteX24-16525" fmla="*/ 97 w 21459"/>
                <a:gd name="connsiteY24-16526" fmla="*/ 19748 h 20273"/>
                <a:gd name="connsiteX25-16527" fmla="*/ 29 w 21459"/>
                <a:gd name="connsiteY25-16528" fmla="*/ 19826 h 20273"/>
                <a:gd name="connsiteX26-16529" fmla="*/ 29 w 21459"/>
                <a:gd name="connsiteY26-16530" fmla="*/ 20196 h 20273"/>
                <a:gd name="connsiteX27-16531" fmla="*/ 165 w 21459"/>
                <a:gd name="connsiteY27-16532" fmla="*/ 20196 h 20273"/>
                <a:gd name="connsiteX28-16533" fmla="*/ 165 w 21459"/>
                <a:gd name="connsiteY28-16534" fmla="*/ 19826 h 20273"/>
                <a:gd name="connsiteX29-16535" fmla="*/ 97 w 21459"/>
                <a:gd name="connsiteY29-16536" fmla="*/ 19748 h 20273"/>
                <a:gd name="connsiteX0-16537" fmla="*/ 19151 w 21458"/>
                <a:gd name="connsiteY0-16538" fmla="*/ 1 h 20273"/>
                <a:gd name="connsiteX1-16539" fmla="*/ 16899 w 21458"/>
                <a:gd name="connsiteY1-16540" fmla="*/ 6041 h 20273"/>
                <a:gd name="connsiteX2-16541" fmla="*/ 16903 w 21458"/>
                <a:gd name="connsiteY2-16542" fmla="*/ 9457 h 20273"/>
                <a:gd name="connsiteX3-16543" fmla="*/ 16996 w 21458"/>
                <a:gd name="connsiteY3-16544" fmla="*/ 9748 h 20273"/>
                <a:gd name="connsiteX4-16545" fmla="*/ 17096 w 21458"/>
                <a:gd name="connsiteY4-16546" fmla="*/ 9457 h 20273"/>
                <a:gd name="connsiteX5-16547" fmla="*/ 17091 w 21458"/>
                <a:gd name="connsiteY5-16548" fmla="*/ 6040 h 20273"/>
                <a:gd name="connsiteX6-16549" fmla="*/ 19133 w 21458"/>
                <a:gd name="connsiteY6-16550" fmla="*/ 536 h 20273"/>
                <a:gd name="connsiteX7-16551" fmla="*/ 21131 w 21458"/>
                <a:gd name="connsiteY7-16552" fmla="*/ 6042 h 20273"/>
                <a:gd name="connsiteX8-16553" fmla="*/ 21135 w 21458"/>
                <a:gd name="connsiteY8-16554" fmla="*/ 13317 h 20273"/>
                <a:gd name="connsiteX9-16555" fmla="*/ 21040 w 21458"/>
                <a:gd name="connsiteY9-16556" fmla="*/ 13317 h 20273"/>
                <a:gd name="connsiteX10-16557" fmla="*/ 21003 w 21458"/>
                <a:gd name="connsiteY10-16558" fmla="*/ 13380 h 20273"/>
                <a:gd name="connsiteX11-16559" fmla="*/ 20999 w 21458"/>
                <a:gd name="connsiteY11-16560" fmla="*/ 13523 h 20273"/>
                <a:gd name="connsiteX12-16561" fmla="*/ 21187 w 21458"/>
                <a:gd name="connsiteY12-16562" fmla="*/ 14703 h 20273"/>
                <a:gd name="connsiteX13-16563" fmla="*/ 21227 w 21458"/>
                <a:gd name="connsiteY13-16564" fmla="*/ 14780 h 20273"/>
                <a:gd name="connsiteX14-16565" fmla="*/ 21267 w 21458"/>
                <a:gd name="connsiteY14-16566" fmla="*/ 14703 h 20273"/>
                <a:gd name="connsiteX15-16567" fmla="*/ 21456 w 21458"/>
                <a:gd name="connsiteY15-16568" fmla="*/ 13519 h 20273"/>
                <a:gd name="connsiteX16-16569" fmla="*/ 21449 w 21458"/>
                <a:gd name="connsiteY16-16570" fmla="*/ 13377 h 20273"/>
                <a:gd name="connsiteX17-16571" fmla="*/ 21410 w 21458"/>
                <a:gd name="connsiteY17-16572" fmla="*/ 13316 h 20273"/>
                <a:gd name="connsiteX18-16573" fmla="*/ 21318 w 21458"/>
                <a:gd name="connsiteY18-16574" fmla="*/ 13316 h 20273"/>
                <a:gd name="connsiteX19-16575" fmla="*/ 21320 w 21458"/>
                <a:gd name="connsiteY19-16576" fmla="*/ 6046 h 20273"/>
                <a:gd name="connsiteX20-16577" fmla="*/ 19151 w 21458"/>
                <a:gd name="connsiteY20-16578" fmla="*/ 1 h 20273"/>
                <a:gd name="connsiteX21-16579" fmla="*/ 96 w 21458"/>
                <a:gd name="connsiteY21-16580" fmla="*/ 19748 h 20273"/>
                <a:gd name="connsiteX22-16581" fmla="*/ 28 w 21458"/>
                <a:gd name="connsiteY22-16582" fmla="*/ 19826 h 20273"/>
                <a:gd name="connsiteX23-16583" fmla="*/ 28 w 21458"/>
                <a:gd name="connsiteY23-16584" fmla="*/ 20196 h 20273"/>
                <a:gd name="connsiteX24-16585" fmla="*/ 164 w 21458"/>
                <a:gd name="connsiteY24-16586" fmla="*/ 20196 h 20273"/>
                <a:gd name="connsiteX25-16587" fmla="*/ 164 w 21458"/>
                <a:gd name="connsiteY25-16588" fmla="*/ 19826 h 20273"/>
                <a:gd name="connsiteX26-16589" fmla="*/ 96 w 21458"/>
                <a:gd name="connsiteY26-16590" fmla="*/ 19748 h 202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</a:cxnLst>
              <a:rect l="l" t="t" r="r" b="b"/>
              <a:pathLst>
                <a:path w="21458" h="20273" extrusionOk="0">
                  <a:moveTo>
                    <a:pt x="19151" y="1"/>
                  </a:moveTo>
                  <a:cubicBezTo>
                    <a:pt x="17916" y="-56"/>
                    <a:pt x="16902" y="2663"/>
                    <a:pt x="16899" y="6041"/>
                  </a:cubicBezTo>
                  <a:cubicBezTo>
                    <a:pt x="16900" y="7180"/>
                    <a:pt x="16902" y="8318"/>
                    <a:pt x="16903" y="9457"/>
                  </a:cubicBezTo>
                  <a:cubicBezTo>
                    <a:pt x="16897" y="9609"/>
                    <a:pt x="16940" y="9744"/>
                    <a:pt x="16996" y="9748"/>
                  </a:cubicBezTo>
                  <a:cubicBezTo>
                    <a:pt x="17055" y="9752"/>
                    <a:pt x="17101" y="9616"/>
                    <a:pt x="17096" y="9457"/>
                  </a:cubicBezTo>
                  <a:cubicBezTo>
                    <a:pt x="17094" y="8318"/>
                    <a:pt x="17093" y="7179"/>
                    <a:pt x="17091" y="6040"/>
                  </a:cubicBezTo>
                  <a:cubicBezTo>
                    <a:pt x="17096" y="2976"/>
                    <a:pt x="18012" y="507"/>
                    <a:pt x="19133" y="536"/>
                  </a:cubicBezTo>
                  <a:cubicBezTo>
                    <a:pt x="20238" y="565"/>
                    <a:pt x="21129" y="3020"/>
                    <a:pt x="21131" y="6042"/>
                  </a:cubicBezTo>
                  <a:cubicBezTo>
                    <a:pt x="21132" y="8467"/>
                    <a:pt x="21134" y="10892"/>
                    <a:pt x="21135" y="13317"/>
                  </a:cubicBezTo>
                  <a:lnTo>
                    <a:pt x="21040" y="13317"/>
                  </a:lnTo>
                  <a:cubicBezTo>
                    <a:pt x="21025" y="13317"/>
                    <a:pt x="21011" y="13341"/>
                    <a:pt x="21003" y="13380"/>
                  </a:cubicBezTo>
                  <a:cubicBezTo>
                    <a:pt x="20994" y="13422"/>
                    <a:pt x="20992" y="13476"/>
                    <a:pt x="20999" y="13523"/>
                  </a:cubicBezTo>
                  <a:cubicBezTo>
                    <a:pt x="21062" y="13916"/>
                    <a:pt x="21124" y="14310"/>
                    <a:pt x="21187" y="14703"/>
                  </a:cubicBezTo>
                  <a:cubicBezTo>
                    <a:pt x="21194" y="14750"/>
                    <a:pt x="21210" y="14780"/>
                    <a:pt x="21227" y="14780"/>
                  </a:cubicBezTo>
                  <a:cubicBezTo>
                    <a:pt x="21243" y="14781"/>
                    <a:pt x="21259" y="14750"/>
                    <a:pt x="21267" y="14703"/>
                  </a:cubicBezTo>
                  <a:lnTo>
                    <a:pt x="21456" y="13519"/>
                  </a:lnTo>
                  <a:cubicBezTo>
                    <a:pt x="21461" y="13471"/>
                    <a:pt x="21458" y="13418"/>
                    <a:pt x="21449" y="13377"/>
                  </a:cubicBezTo>
                  <a:cubicBezTo>
                    <a:pt x="21440" y="13338"/>
                    <a:pt x="21425" y="13316"/>
                    <a:pt x="21410" y="13316"/>
                  </a:cubicBezTo>
                  <a:lnTo>
                    <a:pt x="21318" y="13316"/>
                  </a:lnTo>
                  <a:cubicBezTo>
                    <a:pt x="21319" y="10893"/>
                    <a:pt x="21319" y="8469"/>
                    <a:pt x="21320" y="6046"/>
                  </a:cubicBezTo>
                  <a:cubicBezTo>
                    <a:pt x="21323" y="2749"/>
                    <a:pt x="20357" y="57"/>
                    <a:pt x="19151" y="1"/>
                  </a:cubicBezTo>
                  <a:close/>
                  <a:moveTo>
                    <a:pt x="96" y="19748"/>
                  </a:moveTo>
                  <a:cubicBezTo>
                    <a:pt x="71" y="19748"/>
                    <a:pt x="47" y="19774"/>
                    <a:pt x="28" y="19826"/>
                  </a:cubicBezTo>
                  <a:cubicBezTo>
                    <a:pt x="-9" y="19928"/>
                    <a:pt x="-9" y="20094"/>
                    <a:pt x="28" y="20196"/>
                  </a:cubicBezTo>
                  <a:cubicBezTo>
                    <a:pt x="66" y="20299"/>
                    <a:pt x="126" y="20299"/>
                    <a:pt x="164" y="20196"/>
                  </a:cubicBezTo>
                  <a:cubicBezTo>
                    <a:pt x="201" y="20094"/>
                    <a:pt x="201" y="19928"/>
                    <a:pt x="164" y="19826"/>
                  </a:cubicBezTo>
                  <a:cubicBezTo>
                    <a:pt x="145" y="19774"/>
                    <a:pt x="120" y="19748"/>
                    <a:pt x="96" y="19748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29493" y="2361908"/>
              <a:ext cx="9202962" cy="3309762"/>
            </a:xfrm>
            <a:custGeom>
              <a:avLst/>
              <a:gdLst>
                <a:gd name="connsiteX0" fmla="*/ 10842 w 21594"/>
                <a:gd name="connsiteY0" fmla="*/ 1 h 21487"/>
                <a:gd name="connsiteX1" fmla="*/ 8590 w 21594"/>
                <a:gd name="connsiteY1" fmla="*/ 6041 h 21487"/>
                <a:gd name="connsiteX2" fmla="*/ 8592 w 21594"/>
                <a:gd name="connsiteY2" fmla="*/ 9347 h 21487"/>
                <a:gd name="connsiteX3" fmla="*/ 8592 w 21594"/>
                <a:gd name="connsiteY3" fmla="*/ 9347 h 21487"/>
                <a:gd name="connsiteX4" fmla="*/ 8592 w 21594"/>
                <a:gd name="connsiteY4" fmla="*/ 9457 h 21487"/>
                <a:gd name="connsiteX5" fmla="*/ 8700 w 21594"/>
                <a:gd name="connsiteY5" fmla="*/ 9735 h 21487"/>
                <a:gd name="connsiteX6" fmla="*/ 8781 w 21594"/>
                <a:gd name="connsiteY6" fmla="*/ 9457 h 21487"/>
                <a:gd name="connsiteX7" fmla="*/ 8782 w 21594"/>
                <a:gd name="connsiteY7" fmla="*/ 6040 h 21487"/>
                <a:gd name="connsiteX8" fmla="*/ 10823 w 21594"/>
                <a:gd name="connsiteY8" fmla="*/ 536 h 21487"/>
                <a:gd name="connsiteX9" fmla="*/ 12821 w 21594"/>
                <a:gd name="connsiteY9" fmla="*/ 6042 h 21487"/>
                <a:gd name="connsiteX10" fmla="*/ 12820 w 21594"/>
                <a:gd name="connsiteY10" fmla="*/ 9349 h 21487"/>
                <a:gd name="connsiteX11" fmla="*/ 12727 w 21594"/>
                <a:gd name="connsiteY11" fmla="*/ 9349 h 21487"/>
                <a:gd name="connsiteX12" fmla="*/ 12689 w 21594"/>
                <a:gd name="connsiteY12" fmla="*/ 9412 h 21487"/>
                <a:gd name="connsiteX13" fmla="*/ 12685 w 21594"/>
                <a:gd name="connsiteY13" fmla="*/ 9555 h 21487"/>
                <a:gd name="connsiteX14" fmla="*/ 12873 w 21594"/>
                <a:gd name="connsiteY14" fmla="*/ 10735 h 21487"/>
                <a:gd name="connsiteX15" fmla="*/ 12913 w 21594"/>
                <a:gd name="connsiteY15" fmla="*/ 10812 h 21487"/>
                <a:gd name="connsiteX16" fmla="*/ 12953 w 21594"/>
                <a:gd name="connsiteY16" fmla="*/ 10735 h 21487"/>
                <a:gd name="connsiteX17" fmla="*/ 13142 w 21594"/>
                <a:gd name="connsiteY17" fmla="*/ 9551 h 21487"/>
                <a:gd name="connsiteX18" fmla="*/ 13135 w 21594"/>
                <a:gd name="connsiteY18" fmla="*/ 9409 h 21487"/>
                <a:gd name="connsiteX19" fmla="*/ 13096 w 21594"/>
                <a:gd name="connsiteY19" fmla="*/ 9348 h 21487"/>
                <a:gd name="connsiteX20" fmla="*/ 13009 w 21594"/>
                <a:gd name="connsiteY20" fmla="*/ 9348 h 21487"/>
                <a:gd name="connsiteX21" fmla="*/ 13011 w 21594"/>
                <a:gd name="connsiteY21" fmla="*/ 6046 h 21487"/>
                <a:gd name="connsiteX22" fmla="*/ 10842 w 21594"/>
                <a:gd name="connsiteY22" fmla="*/ 1 h 21487"/>
                <a:gd name="connsiteX23" fmla="*/ 19287 w 21594"/>
                <a:gd name="connsiteY23" fmla="*/ 1 h 21487"/>
                <a:gd name="connsiteX24" fmla="*/ 17035 w 21594"/>
                <a:gd name="connsiteY24" fmla="*/ 6041 h 21487"/>
                <a:gd name="connsiteX25" fmla="*/ 17039 w 21594"/>
                <a:gd name="connsiteY25" fmla="*/ 9457 h 21487"/>
                <a:gd name="connsiteX26" fmla="*/ 17132 w 21594"/>
                <a:gd name="connsiteY26" fmla="*/ 9748 h 21487"/>
                <a:gd name="connsiteX27" fmla="*/ 17232 w 21594"/>
                <a:gd name="connsiteY27" fmla="*/ 9457 h 21487"/>
                <a:gd name="connsiteX28" fmla="*/ 17227 w 21594"/>
                <a:gd name="connsiteY28" fmla="*/ 6040 h 21487"/>
                <a:gd name="connsiteX29" fmla="*/ 19269 w 21594"/>
                <a:gd name="connsiteY29" fmla="*/ 536 h 21487"/>
                <a:gd name="connsiteX30" fmla="*/ 21267 w 21594"/>
                <a:gd name="connsiteY30" fmla="*/ 6042 h 21487"/>
                <a:gd name="connsiteX31" fmla="*/ 21271 w 21594"/>
                <a:gd name="connsiteY31" fmla="*/ 13317 h 21487"/>
                <a:gd name="connsiteX32" fmla="*/ 21176 w 21594"/>
                <a:gd name="connsiteY32" fmla="*/ 13317 h 21487"/>
                <a:gd name="connsiteX33" fmla="*/ 21139 w 21594"/>
                <a:gd name="connsiteY33" fmla="*/ 13380 h 21487"/>
                <a:gd name="connsiteX34" fmla="*/ 21323 w 21594"/>
                <a:gd name="connsiteY34" fmla="*/ 14703 h 21487"/>
                <a:gd name="connsiteX35" fmla="*/ 21363 w 21594"/>
                <a:gd name="connsiteY35" fmla="*/ 14780 h 21487"/>
                <a:gd name="connsiteX36" fmla="*/ 21403 w 21594"/>
                <a:gd name="connsiteY36" fmla="*/ 14703 h 21487"/>
                <a:gd name="connsiteX37" fmla="*/ 21592 w 21594"/>
                <a:gd name="connsiteY37" fmla="*/ 13519 h 21487"/>
                <a:gd name="connsiteX38" fmla="*/ 21585 w 21594"/>
                <a:gd name="connsiteY38" fmla="*/ 13377 h 21487"/>
                <a:gd name="connsiteX39" fmla="*/ 21546 w 21594"/>
                <a:gd name="connsiteY39" fmla="*/ 13316 h 21487"/>
                <a:gd name="connsiteX40" fmla="*/ 21454 w 21594"/>
                <a:gd name="connsiteY40" fmla="*/ 13316 h 21487"/>
                <a:gd name="connsiteX41" fmla="*/ 21456 w 21594"/>
                <a:gd name="connsiteY41" fmla="*/ 6046 h 21487"/>
                <a:gd name="connsiteX42" fmla="*/ 19287 w 21594"/>
                <a:gd name="connsiteY42" fmla="*/ 1 h 21487"/>
                <a:gd name="connsiteX43" fmla="*/ 2387 w 21594"/>
                <a:gd name="connsiteY43" fmla="*/ 8 h 21487"/>
                <a:gd name="connsiteX44" fmla="*/ 135 w 21594"/>
                <a:gd name="connsiteY44" fmla="*/ 6048 h 21487"/>
                <a:gd name="connsiteX45" fmla="*/ 139 w 21594"/>
                <a:gd name="connsiteY45" fmla="*/ 12147 h 21487"/>
                <a:gd name="connsiteX46" fmla="*/ 246 w 21594"/>
                <a:gd name="connsiteY46" fmla="*/ 12419 h 21487"/>
                <a:gd name="connsiteX47" fmla="*/ 326 w 21594"/>
                <a:gd name="connsiteY47" fmla="*/ 12147 h 21487"/>
                <a:gd name="connsiteX48" fmla="*/ 327 w 21594"/>
                <a:gd name="connsiteY48" fmla="*/ 6047 h 21487"/>
                <a:gd name="connsiteX49" fmla="*/ 2368 w 21594"/>
                <a:gd name="connsiteY49" fmla="*/ 543 h 21487"/>
                <a:gd name="connsiteX50" fmla="*/ 4366 w 21594"/>
                <a:gd name="connsiteY50" fmla="*/ 6049 h 21487"/>
                <a:gd name="connsiteX51" fmla="*/ 4365 w 21594"/>
                <a:gd name="connsiteY51" fmla="*/ 9349 h 21487"/>
                <a:gd name="connsiteX52" fmla="*/ 4277 w 21594"/>
                <a:gd name="connsiteY52" fmla="*/ 9349 h 21487"/>
                <a:gd name="connsiteX53" fmla="*/ 4240 w 21594"/>
                <a:gd name="connsiteY53" fmla="*/ 9412 h 21487"/>
                <a:gd name="connsiteX54" fmla="*/ 4236 w 21594"/>
                <a:gd name="connsiteY54" fmla="*/ 9555 h 21487"/>
                <a:gd name="connsiteX55" fmla="*/ 4424 w 21594"/>
                <a:gd name="connsiteY55" fmla="*/ 10735 h 21487"/>
                <a:gd name="connsiteX56" fmla="*/ 4463 w 21594"/>
                <a:gd name="connsiteY56" fmla="*/ 10812 h 21487"/>
                <a:gd name="connsiteX57" fmla="*/ 4504 w 21594"/>
                <a:gd name="connsiteY57" fmla="*/ 10735 h 21487"/>
                <a:gd name="connsiteX58" fmla="*/ 4692 w 21594"/>
                <a:gd name="connsiteY58" fmla="*/ 9551 h 21487"/>
                <a:gd name="connsiteX59" fmla="*/ 4686 w 21594"/>
                <a:gd name="connsiteY59" fmla="*/ 9409 h 21487"/>
                <a:gd name="connsiteX60" fmla="*/ 4647 w 21594"/>
                <a:gd name="connsiteY60" fmla="*/ 9348 h 21487"/>
                <a:gd name="connsiteX61" fmla="*/ 4554 w 21594"/>
                <a:gd name="connsiteY61" fmla="*/ 9348 h 21487"/>
                <a:gd name="connsiteX62" fmla="*/ 4555 w 21594"/>
                <a:gd name="connsiteY62" fmla="*/ 6053 h 21487"/>
                <a:gd name="connsiteX63" fmla="*/ 2387 w 21594"/>
                <a:gd name="connsiteY63" fmla="*/ 8 h 21487"/>
                <a:gd name="connsiteX64" fmla="*/ 8681 w 21594"/>
                <a:gd name="connsiteY64" fmla="*/ 10845 h 21487"/>
                <a:gd name="connsiteX65" fmla="*/ 8641 w 21594"/>
                <a:gd name="connsiteY65" fmla="*/ 10922 h 21487"/>
                <a:gd name="connsiteX66" fmla="*/ 8452 w 21594"/>
                <a:gd name="connsiteY66" fmla="*/ 12106 h 21487"/>
                <a:gd name="connsiteX67" fmla="*/ 8459 w 21594"/>
                <a:gd name="connsiteY67" fmla="*/ 12249 h 21487"/>
                <a:gd name="connsiteX68" fmla="*/ 8498 w 21594"/>
                <a:gd name="connsiteY68" fmla="*/ 12310 h 21487"/>
                <a:gd name="connsiteX69" fmla="*/ 8591 w 21594"/>
                <a:gd name="connsiteY69" fmla="*/ 12310 h 21487"/>
                <a:gd name="connsiteX70" fmla="*/ 8590 w 21594"/>
                <a:gd name="connsiteY70" fmla="*/ 15448 h 21487"/>
                <a:gd name="connsiteX71" fmla="*/ 6549 w 21594"/>
                <a:gd name="connsiteY71" fmla="*/ 20951 h 21487"/>
                <a:gd name="connsiteX72" fmla="*/ 4551 w 21594"/>
                <a:gd name="connsiteY72" fmla="*/ 15446 h 21487"/>
                <a:gd name="connsiteX73" fmla="*/ 4552 w 21594"/>
                <a:gd name="connsiteY73" fmla="*/ 12020 h 21487"/>
                <a:gd name="connsiteX74" fmla="*/ 4472 w 21594"/>
                <a:gd name="connsiteY74" fmla="*/ 11738 h 21487"/>
                <a:gd name="connsiteX75" fmla="*/ 4363 w 21594"/>
                <a:gd name="connsiteY75" fmla="*/ 12020 h 21487"/>
                <a:gd name="connsiteX76" fmla="*/ 4362 w 21594"/>
                <a:gd name="connsiteY76" fmla="*/ 15442 h 21487"/>
                <a:gd name="connsiteX77" fmla="*/ 6530 w 21594"/>
                <a:gd name="connsiteY77" fmla="*/ 21487 h 21487"/>
                <a:gd name="connsiteX78" fmla="*/ 8782 w 21594"/>
                <a:gd name="connsiteY78" fmla="*/ 15446 h 21487"/>
                <a:gd name="connsiteX79" fmla="*/ 8780 w 21594"/>
                <a:gd name="connsiteY79" fmla="*/ 12309 h 21487"/>
                <a:gd name="connsiteX80" fmla="*/ 8868 w 21594"/>
                <a:gd name="connsiteY80" fmla="*/ 12309 h 21487"/>
                <a:gd name="connsiteX81" fmla="*/ 8905 w 21594"/>
                <a:gd name="connsiteY81" fmla="*/ 12245 h 21487"/>
                <a:gd name="connsiteX82" fmla="*/ 8909 w 21594"/>
                <a:gd name="connsiteY82" fmla="*/ 12103 h 21487"/>
                <a:gd name="connsiteX83" fmla="*/ 8721 w 21594"/>
                <a:gd name="connsiteY83" fmla="*/ 10922 h 21487"/>
                <a:gd name="connsiteX84" fmla="*/ 8681 w 21594"/>
                <a:gd name="connsiteY84" fmla="*/ 10845 h 21487"/>
                <a:gd name="connsiteX85" fmla="*/ 17143 w 21594"/>
                <a:gd name="connsiteY85" fmla="*/ 10845 h 21487"/>
                <a:gd name="connsiteX86" fmla="*/ 17103 w 21594"/>
                <a:gd name="connsiteY86" fmla="*/ 10922 h 21487"/>
                <a:gd name="connsiteX87" fmla="*/ 16914 w 21594"/>
                <a:gd name="connsiteY87" fmla="*/ 12106 h 21487"/>
                <a:gd name="connsiteX88" fmla="*/ 16921 w 21594"/>
                <a:gd name="connsiteY88" fmla="*/ 12249 h 21487"/>
                <a:gd name="connsiteX89" fmla="*/ 16960 w 21594"/>
                <a:gd name="connsiteY89" fmla="*/ 12310 h 21487"/>
                <a:gd name="connsiteX90" fmla="*/ 17043 w 21594"/>
                <a:gd name="connsiteY90" fmla="*/ 12310 h 21487"/>
                <a:gd name="connsiteX91" fmla="*/ 17047 w 21594"/>
                <a:gd name="connsiteY91" fmla="*/ 15448 h 21487"/>
                <a:gd name="connsiteX92" fmla="*/ 15005 w 21594"/>
                <a:gd name="connsiteY92" fmla="*/ 20951 h 21487"/>
                <a:gd name="connsiteX93" fmla="*/ 13007 w 21594"/>
                <a:gd name="connsiteY93" fmla="*/ 15446 h 21487"/>
                <a:gd name="connsiteX94" fmla="*/ 13008 w 21594"/>
                <a:gd name="connsiteY94" fmla="*/ 12020 h 21487"/>
                <a:gd name="connsiteX95" fmla="*/ 12928 w 21594"/>
                <a:gd name="connsiteY95" fmla="*/ 11751 h 21487"/>
                <a:gd name="connsiteX96" fmla="*/ 12819 w 21594"/>
                <a:gd name="connsiteY96" fmla="*/ 12020 h 21487"/>
                <a:gd name="connsiteX97" fmla="*/ 12818 w 21594"/>
                <a:gd name="connsiteY97" fmla="*/ 15442 h 21487"/>
                <a:gd name="connsiteX98" fmla="*/ 14986 w 21594"/>
                <a:gd name="connsiteY98" fmla="*/ 21487 h 21487"/>
                <a:gd name="connsiteX99" fmla="*/ 17239 w 21594"/>
                <a:gd name="connsiteY99" fmla="*/ 15446 h 21487"/>
                <a:gd name="connsiteX100" fmla="*/ 17235 w 21594"/>
                <a:gd name="connsiteY100" fmla="*/ 12309 h 21487"/>
                <a:gd name="connsiteX101" fmla="*/ 17330 w 21594"/>
                <a:gd name="connsiteY101" fmla="*/ 12309 h 21487"/>
                <a:gd name="connsiteX102" fmla="*/ 17367 w 21594"/>
                <a:gd name="connsiteY102" fmla="*/ 12245 h 21487"/>
                <a:gd name="connsiteX103" fmla="*/ 17371 w 21594"/>
                <a:gd name="connsiteY103" fmla="*/ 12103 h 21487"/>
                <a:gd name="connsiteX104" fmla="*/ 17183 w 21594"/>
                <a:gd name="connsiteY104" fmla="*/ 10922 h 21487"/>
                <a:gd name="connsiteX105" fmla="*/ 17143 w 21594"/>
                <a:gd name="connsiteY105" fmla="*/ 10845 h 21487"/>
                <a:gd name="connsiteX106" fmla="*/ 231 w 21594"/>
                <a:gd name="connsiteY106" fmla="*/ 13316 h 21487"/>
                <a:gd name="connsiteX107" fmla="*/ 191 w 21594"/>
                <a:gd name="connsiteY107" fmla="*/ 13393 h 21487"/>
                <a:gd name="connsiteX108" fmla="*/ 2 w 21594"/>
                <a:gd name="connsiteY108" fmla="*/ 14577 h 21487"/>
                <a:gd name="connsiteX109" fmla="*/ 9 w 21594"/>
                <a:gd name="connsiteY109" fmla="*/ 14720 h 21487"/>
                <a:gd name="connsiteX110" fmla="*/ 48 w 21594"/>
                <a:gd name="connsiteY110" fmla="*/ 14780 h 21487"/>
                <a:gd name="connsiteX111" fmla="*/ 137 w 21594"/>
                <a:gd name="connsiteY111" fmla="*/ 14780 h 21487"/>
                <a:gd name="connsiteX112" fmla="*/ 137 w 21594"/>
                <a:gd name="connsiteY112" fmla="*/ 17618 h 21487"/>
                <a:gd name="connsiteX113" fmla="*/ 143 w 21594"/>
                <a:gd name="connsiteY113" fmla="*/ 17844 h 21487"/>
                <a:gd name="connsiteX114" fmla="*/ 200 w 21594"/>
                <a:gd name="connsiteY114" fmla="*/ 18000 h 21487"/>
                <a:gd name="connsiteX115" fmla="*/ 232 w 21594"/>
                <a:gd name="connsiteY115" fmla="*/ 18015 h 21487"/>
                <a:gd name="connsiteX116" fmla="*/ 264 w 21594"/>
                <a:gd name="connsiteY116" fmla="*/ 18000 h 21487"/>
                <a:gd name="connsiteX117" fmla="*/ 321 w 21594"/>
                <a:gd name="connsiteY117" fmla="*/ 17844 h 21487"/>
                <a:gd name="connsiteX118" fmla="*/ 327 w 21594"/>
                <a:gd name="connsiteY118" fmla="*/ 17618 h 21487"/>
                <a:gd name="connsiteX119" fmla="*/ 327 w 21594"/>
                <a:gd name="connsiteY119" fmla="*/ 14779 h 21487"/>
                <a:gd name="connsiteX120" fmla="*/ 418 w 21594"/>
                <a:gd name="connsiteY120" fmla="*/ 14779 h 21487"/>
                <a:gd name="connsiteX121" fmla="*/ 455 w 21594"/>
                <a:gd name="connsiteY121" fmla="*/ 14716 h 21487"/>
                <a:gd name="connsiteX122" fmla="*/ 460 w 21594"/>
                <a:gd name="connsiteY122" fmla="*/ 14573 h 21487"/>
                <a:gd name="connsiteX123" fmla="*/ 271 w 21594"/>
                <a:gd name="connsiteY123" fmla="*/ 13393 h 21487"/>
                <a:gd name="connsiteX124" fmla="*/ 231 w 21594"/>
                <a:gd name="connsiteY124" fmla="*/ 13316 h 21487"/>
                <a:gd name="connsiteX125" fmla="*/ 232 w 21594"/>
                <a:gd name="connsiteY125" fmla="*/ 18625 h 21487"/>
                <a:gd name="connsiteX126" fmla="*/ 164 w 21594"/>
                <a:gd name="connsiteY126" fmla="*/ 18703 h 21487"/>
                <a:gd name="connsiteX127" fmla="*/ 164 w 21594"/>
                <a:gd name="connsiteY127" fmla="*/ 19073 h 21487"/>
                <a:gd name="connsiteX128" fmla="*/ 299 w 21594"/>
                <a:gd name="connsiteY128" fmla="*/ 19073 h 21487"/>
                <a:gd name="connsiteX129" fmla="*/ 299 w 21594"/>
                <a:gd name="connsiteY129" fmla="*/ 18703 h 21487"/>
                <a:gd name="connsiteX130" fmla="*/ 232 w 21594"/>
                <a:gd name="connsiteY130" fmla="*/ 18625 h 21487"/>
                <a:gd name="connsiteX131" fmla="*/ 232 w 21594"/>
                <a:gd name="connsiteY131" fmla="*/ 19748 h 21487"/>
                <a:gd name="connsiteX132" fmla="*/ 164 w 21594"/>
                <a:gd name="connsiteY132" fmla="*/ 19826 h 21487"/>
                <a:gd name="connsiteX133" fmla="*/ 164 w 21594"/>
                <a:gd name="connsiteY133" fmla="*/ 20196 h 21487"/>
                <a:gd name="connsiteX134" fmla="*/ 300 w 21594"/>
                <a:gd name="connsiteY134" fmla="*/ 20196 h 21487"/>
                <a:gd name="connsiteX135" fmla="*/ 300 w 21594"/>
                <a:gd name="connsiteY135" fmla="*/ 19826 h 21487"/>
                <a:gd name="connsiteX136" fmla="*/ 232 w 21594"/>
                <a:gd name="connsiteY136" fmla="*/ 19748 h 21487"/>
                <a:gd name="connsiteX0-1" fmla="*/ 10842 w 21594"/>
                <a:gd name="connsiteY0-2" fmla="*/ 1 h 21487"/>
                <a:gd name="connsiteX1-3" fmla="*/ 8590 w 21594"/>
                <a:gd name="connsiteY1-4" fmla="*/ 6041 h 21487"/>
                <a:gd name="connsiteX2-5" fmla="*/ 8592 w 21594"/>
                <a:gd name="connsiteY2-6" fmla="*/ 9347 h 21487"/>
                <a:gd name="connsiteX3-7" fmla="*/ 8592 w 21594"/>
                <a:gd name="connsiteY3-8" fmla="*/ 9347 h 21487"/>
                <a:gd name="connsiteX4-9" fmla="*/ 8592 w 21594"/>
                <a:gd name="connsiteY4-10" fmla="*/ 9457 h 21487"/>
                <a:gd name="connsiteX5-11" fmla="*/ 8700 w 21594"/>
                <a:gd name="connsiteY5-12" fmla="*/ 9735 h 21487"/>
                <a:gd name="connsiteX6-13" fmla="*/ 8781 w 21594"/>
                <a:gd name="connsiteY6-14" fmla="*/ 9457 h 21487"/>
                <a:gd name="connsiteX7-15" fmla="*/ 8782 w 21594"/>
                <a:gd name="connsiteY7-16" fmla="*/ 6040 h 21487"/>
                <a:gd name="connsiteX8-17" fmla="*/ 10823 w 21594"/>
                <a:gd name="connsiteY8-18" fmla="*/ 536 h 21487"/>
                <a:gd name="connsiteX9-19" fmla="*/ 12821 w 21594"/>
                <a:gd name="connsiteY9-20" fmla="*/ 6042 h 21487"/>
                <a:gd name="connsiteX10-21" fmla="*/ 12820 w 21594"/>
                <a:gd name="connsiteY10-22" fmla="*/ 9349 h 21487"/>
                <a:gd name="connsiteX11-23" fmla="*/ 12727 w 21594"/>
                <a:gd name="connsiteY11-24" fmla="*/ 9349 h 21487"/>
                <a:gd name="connsiteX12-25" fmla="*/ 12689 w 21594"/>
                <a:gd name="connsiteY12-26" fmla="*/ 9412 h 21487"/>
                <a:gd name="connsiteX13-27" fmla="*/ 12685 w 21594"/>
                <a:gd name="connsiteY13-28" fmla="*/ 9555 h 21487"/>
                <a:gd name="connsiteX14-29" fmla="*/ 12873 w 21594"/>
                <a:gd name="connsiteY14-30" fmla="*/ 10735 h 21487"/>
                <a:gd name="connsiteX15-31" fmla="*/ 12913 w 21594"/>
                <a:gd name="connsiteY15-32" fmla="*/ 10812 h 21487"/>
                <a:gd name="connsiteX16-33" fmla="*/ 12953 w 21594"/>
                <a:gd name="connsiteY16-34" fmla="*/ 10735 h 21487"/>
                <a:gd name="connsiteX17-35" fmla="*/ 13142 w 21594"/>
                <a:gd name="connsiteY17-36" fmla="*/ 9551 h 21487"/>
                <a:gd name="connsiteX18-37" fmla="*/ 13135 w 21594"/>
                <a:gd name="connsiteY18-38" fmla="*/ 9409 h 21487"/>
                <a:gd name="connsiteX19-39" fmla="*/ 13096 w 21594"/>
                <a:gd name="connsiteY19-40" fmla="*/ 9348 h 21487"/>
                <a:gd name="connsiteX20-41" fmla="*/ 13009 w 21594"/>
                <a:gd name="connsiteY20-42" fmla="*/ 9348 h 21487"/>
                <a:gd name="connsiteX21-43" fmla="*/ 13011 w 21594"/>
                <a:gd name="connsiteY21-44" fmla="*/ 6046 h 21487"/>
                <a:gd name="connsiteX22-45" fmla="*/ 10842 w 21594"/>
                <a:gd name="connsiteY22-46" fmla="*/ 1 h 21487"/>
                <a:gd name="connsiteX23-47" fmla="*/ 19287 w 21594"/>
                <a:gd name="connsiteY23-48" fmla="*/ 1 h 21487"/>
                <a:gd name="connsiteX24-49" fmla="*/ 17035 w 21594"/>
                <a:gd name="connsiteY24-50" fmla="*/ 6041 h 21487"/>
                <a:gd name="connsiteX25-51" fmla="*/ 17039 w 21594"/>
                <a:gd name="connsiteY25-52" fmla="*/ 9457 h 21487"/>
                <a:gd name="connsiteX26-53" fmla="*/ 17132 w 21594"/>
                <a:gd name="connsiteY26-54" fmla="*/ 9748 h 21487"/>
                <a:gd name="connsiteX27-55" fmla="*/ 17232 w 21594"/>
                <a:gd name="connsiteY27-56" fmla="*/ 9457 h 21487"/>
                <a:gd name="connsiteX28-57" fmla="*/ 17227 w 21594"/>
                <a:gd name="connsiteY28-58" fmla="*/ 6040 h 21487"/>
                <a:gd name="connsiteX29-59" fmla="*/ 19269 w 21594"/>
                <a:gd name="connsiteY29-60" fmla="*/ 536 h 21487"/>
                <a:gd name="connsiteX30-61" fmla="*/ 21267 w 21594"/>
                <a:gd name="connsiteY30-62" fmla="*/ 6042 h 21487"/>
                <a:gd name="connsiteX31-63" fmla="*/ 21271 w 21594"/>
                <a:gd name="connsiteY31-64" fmla="*/ 13317 h 21487"/>
                <a:gd name="connsiteX32-65" fmla="*/ 21176 w 21594"/>
                <a:gd name="connsiteY32-66" fmla="*/ 13317 h 21487"/>
                <a:gd name="connsiteX33-67" fmla="*/ 21139 w 21594"/>
                <a:gd name="connsiteY33-68" fmla="*/ 13380 h 21487"/>
                <a:gd name="connsiteX34-69" fmla="*/ 21323 w 21594"/>
                <a:gd name="connsiteY34-70" fmla="*/ 14703 h 21487"/>
                <a:gd name="connsiteX35-71" fmla="*/ 21363 w 21594"/>
                <a:gd name="connsiteY35-72" fmla="*/ 14780 h 21487"/>
                <a:gd name="connsiteX36-73" fmla="*/ 21403 w 21594"/>
                <a:gd name="connsiteY36-74" fmla="*/ 14703 h 21487"/>
                <a:gd name="connsiteX37-75" fmla="*/ 21592 w 21594"/>
                <a:gd name="connsiteY37-76" fmla="*/ 13519 h 21487"/>
                <a:gd name="connsiteX38-77" fmla="*/ 21585 w 21594"/>
                <a:gd name="connsiteY38-78" fmla="*/ 13377 h 21487"/>
                <a:gd name="connsiteX39-79" fmla="*/ 21546 w 21594"/>
                <a:gd name="connsiteY39-80" fmla="*/ 13316 h 21487"/>
                <a:gd name="connsiteX40-81" fmla="*/ 21456 w 21594"/>
                <a:gd name="connsiteY40-82" fmla="*/ 6046 h 21487"/>
                <a:gd name="connsiteX41-83" fmla="*/ 19287 w 21594"/>
                <a:gd name="connsiteY41-84" fmla="*/ 1 h 21487"/>
                <a:gd name="connsiteX42-85" fmla="*/ 2387 w 21594"/>
                <a:gd name="connsiteY42-86" fmla="*/ 8 h 21487"/>
                <a:gd name="connsiteX43-87" fmla="*/ 135 w 21594"/>
                <a:gd name="connsiteY43-88" fmla="*/ 6048 h 21487"/>
                <a:gd name="connsiteX44-89" fmla="*/ 139 w 21594"/>
                <a:gd name="connsiteY44-90" fmla="*/ 12147 h 21487"/>
                <a:gd name="connsiteX45-91" fmla="*/ 246 w 21594"/>
                <a:gd name="connsiteY45-92" fmla="*/ 12419 h 21487"/>
                <a:gd name="connsiteX46-93" fmla="*/ 326 w 21594"/>
                <a:gd name="connsiteY46-94" fmla="*/ 12147 h 21487"/>
                <a:gd name="connsiteX47-95" fmla="*/ 327 w 21594"/>
                <a:gd name="connsiteY47-96" fmla="*/ 6047 h 21487"/>
                <a:gd name="connsiteX48-97" fmla="*/ 2368 w 21594"/>
                <a:gd name="connsiteY48-98" fmla="*/ 543 h 21487"/>
                <a:gd name="connsiteX49-99" fmla="*/ 4366 w 21594"/>
                <a:gd name="connsiteY49-100" fmla="*/ 6049 h 21487"/>
                <a:gd name="connsiteX50-101" fmla="*/ 4365 w 21594"/>
                <a:gd name="connsiteY50-102" fmla="*/ 9349 h 21487"/>
                <a:gd name="connsiteX51-103" fmla="*/ 4277 w 21594"/>
                <a:gd name="connsiteY51-104" fmla="*/ 9349 h 21487"/>
                <a:gd name="connsiteX52-105" fmla="*/ 4240 w 21594"/>
                <a:gd name="connsiteY52-106" fmla="*/ 9412 h 21487"/>
                <a:gd name="connsiteX53-107" fmla="*/ 4236 w 21594"/>
                <a:gd name="connsiteY53-108" fmla="*/ 9555 h 21487"/>
                <a:gd name="connsiteX54-109" fmla="*/ 4424 w 21594"/>
                <a:gd name="connsiteY54-110" fmla="*/ 10735 h 21487"/>
                <a:gd name="connsiteX55-111" fmla="*/ 4463 w 21594"/>
                <a:gd name="connsiteY55-112" fmla="*/ 10812 h 21487"/>
                <a:gd name="connsiteX56-113" fmla="*/ 4504 w 21594"/>
                <a:gd name="connsiteY56-114" fmla="*/ 10735 h 21487"/>
                <a:gd name="connsiteX57-115" fmla="*/ 4692 w 21594"/>
                <a:gd name="connsiteY57-116" fmla="*/ 9551 h 21487"/>
                <a:gd name="connsiteX58-117" fmla="*/ 4686 w 21594"/>
                <a:gd name="connsiteY58-118" fmla="*/ 9409 h 21487"/>
                <a:gd name="connsiteX59-119" fmla="*/ 4647 w 21594"/>
                <a:gd name="connsiteY59-120" fmla="*/ 9348 h 21487"/>
                <a:gd name="connsiteX60-121" fmla="*/ 4554 w 21594"/>
                <a:gd name="connsiteY60-122" fmla="*/ 9348 h 21487"/>
                <a:gd name="connsiteX61-123" fmla="*/ 4555 w 21594"/>
                <a:gd name="connsiteY61-124" fmla="*/ 6053 h 21487"/>
                <a:gd name="connsiteX62-125" fmla="*/ 2387 w 21594"/>
                <a:gd name="connsiteY62-126" fmla="*/ 8 h 21487"/>
                <a:gd name="connsiteX63-127" fmla="*/ 8681 w 21594"/>
                <a:gd name="connsiteY63-128" fmla="*/ 10845 h 21487"/>
                <a:gd name="connsiteX64-129" fmla="*/ 8641 w 21594"/>
                <a:gd name="connsiteY64-130" fmla="*/ 10922 h 21487"/>
                <a:gd name="connsiteX65-131" fmla="*/ 8452 w 21594"/>
                <a:gd name="connsiteY65-132" fmla="*/ 12106 h 21487"/>
                <a:gd name="connsiteX66-133" fmla="*/ 8459 w 21594"/>
                <a:gd name="connsiteY66-134" fmla="*/ 12249 h 21487"/>
                <a:gd name="connsiteX67-135" fmla="*/ 8498 w 21594"/>
                <a:gd name="connsiteY67-136" fmla="*/ 12310 h 21487"/>
                <a:gd name="connsiteX68-137" fmla="*/ 8591 w 21594"/>
                <a:gd name="connsiteY68-138" fmla="*/ 12310 h 21487"/>
                <a:gd name="connsiteX69-139" fmla="*/ 8590 w 21594"/>
                <a:gd name="connsiteY69-140" fmla="*/ 15448 h 21487"/>
                <a:gd name="connsiteX70-141" fmla="*/ 6549 w 21594"/>
                <a:gd name="connsiteY70-142" fmla="*/ 20951 h 21487"/>
                <a:gd name="connsiteX71-143" fmla="*/ 4551 w 21594"/>
                <a:gd name="connsiteY71-144" fmla="*/ 15446 h 21487"/>
                <a:gd name="connsiteX72-145" fmla="*/ 4552 w 21594"/>
                <a:gd name="connsiteY72-146" fmla="*/ 12020 h 21487"/>
                <a:gd name="connsiteX73-147" fmla="*/ 4472 w 21594"/>
                <a:gd name="connsiteY73-148" fmla="*/ 11738 h 21487"/>
                <a:gd name="connsiteX74-149" fmla="*/ 4363 w 21594"/>
                <a:gd name="connsiteY74-150" fmla="*/ 12020 h 21487"/>
                <a:gd name="connsiteX75-151" fmla="*/ 4362 w 21594"/>
                <a:gd name="connsiteY75-152" fmla="*/ 15442 h 21487"/>
                <a:gd name="connsiteX76-153" fmla="*/ 6530 w 21594"/>
                <a:gd name="connsiteY76-154" fmla="*/ 21487 h 21487"/>
                <a:gd name="connsiteX77-155" fmla="*/ 8782 w 21594"/>
                <a:gd name="connsiteY77-156" fmla="*/ 15446 h 21487"/>
                <a:gd name="connsiteX78-157" fmla="*/ 8780 w 21594"/>
                <a:gd name="connsiteY78-158" fmla="*/ 12309 h 21487"/>
                <a:gd name="connsiteX79-159" fmla="*/ 8868 w 21594"/>
                <a:gd name="connsiteY79-160" fmla="*/ 12309 h 21487"/>
                <a:gd name="connsiteX80-161" fmla="*/ 8905 w 21594"/>
                <a:gd name="connsiteY80-162" fmla="*/ 12245 h 21487"/>
                <a:gd name="connsiteX81-163" fmla="*/ 8909 w 21594"/>
                <a:gd name="connsiteY81-164" fmla="*/ 12103 h 21487"/>
                <a:gd name="connsiteX82-165" fmla="*/ 8721 w 21594"/>
                <a:gd name="connsiteY82-166" fmla="*/ 10922 h 21487"/>
                <a:gd name="connsiteX83-167" fmla="*/ 8681 w 21594"/>
                <a:gd name="connsiteY83-168" fmla="*/ 10845 h 21487"/>
                <a:gd name="connsiteX84-169" fmla="*/ 17143 w 21594"/>
                <a:gd name="connsiteY84-170" fmla="*/ 10845 h 21487"/>
                <a:gd name="connsiteX85-171" fmla="*/ 17103 w 21594"/>
                <a:gd name="connsiteY85-172" fmla="*/ 10922 h 21487"/>
                <a:gd name="connsiteX86-173" fmla="*/ 16914 w 21594"/>
                <a:gd name="connsiteY86-174" fmla="*/ 12106 h 21487"/>
                <a:gd name="connsiteX87-175" fmla="*/ 16921 w 21594"/>
                <a:gd name="connsiteY87-176" fmla="*/ 12249 h 21487"/>
                <a:gd name="connsiteX88-177" fmla="*/ 16960 w 21594"/>
                <a:gd name="connsiteY88-178" fmla="*/ 12310 h 21487"/>
                <a:gd name="connsiteX89-179" fmla="*/ 17043 w 21594"/>
                <a:gd name="connsiteY89-180" fmla="*/ 12310 h 21487"/>
                <a:gd name="connsiteX90-181" fmla="*/ 17047 w 21594"/>
                <a:gd name="connsiteY90-182" fmla="*/ 15448 h 21487"/>
                <a:gd name="connsiteX91-183" fmla="*/ 15005 w 21594"/>
                <a:gd name="connsiteY91-184" fmla="*/ 20951 h 21487"/>
                <a:gd name="connsiteX92-185" fmla="*/ 13007 w 21594"/>
                <a:gd name="connsiteY92-186" fmla="*/ 15446 h 21487"/>
                <a:gd name="connsiteX93-187" fmla="*/ 13008 w 21594"/>
                <a:gd name="connsiteY93-188" fmla="*/ 12020 h 21487"/>
                <a:gd name="connsiteX94-189" fmla="*/ 12928 w 21594"/>
                <a:gd name="connsiteY94-190" fmla="*/ 11751 h 21487"/>
                <a:gd name="connsiteX95-191" fmla="*/ 12819 w 21594"/>
                <a:gd name="connsiteY95-192" fmla="*/ 12020 h 21487"/>
                <a:gd name="connsiteX96-193" fmla="*/ 12818 w 21594"/>
                <a:gd name="connsiteY96-194" fmla="*/ 15442 h 21487"/>
                <a:gd name="connsiteX97-195" fmla="*/ 14986 w 21594"/>
                <a:gd name="connsiteY97-196" fmla="*/ 21487 h 21487"/>
                <a:gd name="connsiteX98-197" fmla="*/ 17239 w 21594"/>
                <a:gd name="connsiteY98-198" fmla="*/ 15446 h 21487"/>
                <a:gd name="connsiteX99-199" fmla="*/ 17235 w 21594"/>
                <a:gd name="connsiteY99-200" fmla="*/ 12309 h 21487"/>
                <a:gd name="connsiteX100-201" fmla="*/ 17330 w 21594"/>
                <a:gd name="connsiteY100-202" fmla="*/ 12309 h 21487"/>
                <a:gd name="connsiteX101-203" fmla="*/ 17367 w 21594"/>
                <a:gd name="connsiteY101-204" fmla="*/ 12245 h 21487"/>
                <a:gd name="connsiteX102-205" fmla="*/ 17371 w 21594"/>
                <a:gd name="connsiteY102-206" fmla="*/ 12103 h 21487"/>
                <a:gd name="connsiteX103-207" fmla="*/ 17183 w 21594"/>
                <a:gd name="connsiteY103-208" fmla="*/ 10922 h 21487"/>
                <a:gd name="connsiteX104-209" fmla="*/ 17143 w 21594"/>
                <a:gd name="connsiteY104-210" fmla="*/ 10845 h 21487"/>
                <a:gd name="connsiteX105-211" fmla="*/ 231 w 21594"/>
                <a:gd name="connsiteY105-212" fmla="*/ 13316 h 21487"/>
                <a:gd name="connsiteX106-213" fmla="*/ 191 w 21594"/>
                <a:gd name="connsiteY106-214" fmla="*/ 13393 h 21487"/>
                <a:gd name="connsiteX107-215" fmla="*/ 2 w 21594"/>
                <a:gd name="connsiteY107-216" fmla="*/ 14577 h 21487"/>
                <a:gd name="connsiteX108-217" fmla="*/ 9 w 21594"/>
                <a:gd name="connsiteY108-218" fmla="*/ 14720 h 21487"/>
                <a:gd name="connsiteX109-219" fmla="*/ 48 w 21594"/>
                <a:gd name="connsiteY109-220" fmla="*/ 14780 h 21487"/>
                <a:gd name="connsiteX110-221" fmla="*/ 137 w 21594"/>
                <a:gd name="connsiteY110-222" fmla="*/ 14780 h 21487"/>
                <a:gd name="connsiteX111-223" fmla="*/ 137 w 21594"/>
                <a:gd name="connsiteY111-224" fmla="*/ 17618 h 21487"/>
                <a:gd name="connsiteX112-225" fmla="*/ 143 w 21594"/>
                <a:gd name="connsiteY112-226" fmla="*/ 17844 h 21487"/>
                <a:gd name="connsiteX113-227" fmla="*/ 200 w 21594"/>
                <a:gd name="connsiteY113-228" fmla="*/ 18000 h 21487"/>
                <a:gd name="connsiteX114-229" fmla="*/ 232 w 21594"/>
                <a:gd name="connsiteY114-230" fmla="*/ 18015 h 21487"/>
                <a:gd name="connsiteX115-231" fmla="*/ 264 w 21594"/>
                <a:gd name="connsiteY115-232" fmla="*/ 18000 h 21487"/>
                <a:gd name="connsiteX116-233" fmla="*/ 321 w 21594"/>
                <a:gd name="connsiteY116-234" fmla="*/ 17844 h 21487"/>
                <a:gd name="connsiteX117-235" fmla="*/ 327 w 21594"/>
                <a:gd name="connsiteY117-236" fmla="*/ 17618 h 21487"/>
                <a:gd name="connsiteX118-237" fmla="*/ 327 w 21594"/>
                <a:gd name="connsiteY118-238" fmla="*/ 14779 h 21487"/>
                <a:gd name="connsiteX119-239" fmla="*/ 418 w 21594"/>
                <a:gd name="connsiteY119-240" fmla="*/ 14779 h 21487"/>
                <a:gd name="connsiteX120-241" fmla="*/ 455 w 21594"/>
                <a:gd name="connsiteY120-242" fmla="*/ 14716 h 21487"/>
                <a:gd name="connsiteX121-243" fmla="*/ 460 w 21594"/>
                <a:gd name="connsiteY121-244" fmla="*/ 14573 h 21487"/>
                <a:gd name="connsiteX122-245" fmla="*/ 271 w 21594"/>
                <a:gd name="connsiteY122-246" fmla="*/ 13393 h 21487"/>
                <a:gd name="connsiteX123-247" fmla="*/ 231 w 21594"/>
                <a:gd name="connsiteY123-248" fmla="*/ 13316 h 21487"/>
                <a:gd name="connsiteX124-249" fmla="*/ 232 w 21594"/>
                <a:gd name="connsiteY124-250" fmla="*/ 18625 h 21487"/>
                <a:gd name="connsiteX125-251" fmla="*/ 164 w 21594"/>
                <a:gd name="connsiteY125-252" fmla="*/ 18703 h 21487"/>
                <a:gd name="connsiteX126-253" fmla="*/ 164 w 21594"/>
                <a:gd name="connsiteY126-254" fmla="*/ 19073 h 21487"/>
                <a:gd name="connsiteX127-255" fmla="*/ 299 w 21594"/>
                <a:gd name="connsiteY127-256" fmla="*/ 19073 h 21487"/>
                <a:gd name="connsiteX128-257" fmla="*/ 299 w 21594"/>
                <a:gd name="connsiteY128-258" fmla="*/ 18703 h 21487"/>
                <a:gd name="connsiteX129-259" fmla="*/ 232 w 21594"/>
                <a:gd name="connsiteY129-260" fmla="*/ 18625 h 21487"/>
                <a:gd name="connsiteX130-261" fmla="*/ 232 w 21594"/>
                <a:gd name="connsiteY130-262" fmla="*/ 19748 h 21487"/>
                <a:gd name="connsiteX131-263" fmla="*/ 164 w 21594"/>
                <a:gd name="connsiteY131-264" fmla="*/ 19826 h 21487"/>
                <a:gd name="connsiteX132-265" fmla="*/ 164 w 21594"/>
                <a:gd name="connsiteY132-266" fmla="*/ 20196 h 21487"/>
                <a:gd name="connsiteX133-267" fmla="*/ 300 w 21594"/>
                <a:gd name="connsiteY133-268" fmla="*/ 20196 h 21487"/>
                <a:gd name="connsiteX134-269" fmla="*/ 300 w 21594"/>
                <a:gd name="connsiteY134-270" fmla="*/ 19826 h 21487"/>
                <a:gd name="connsiteX135-271" fmla="*/ 232 w 21594"/>
                <a:gd name="connsiteY135-272" fmla="*/ 19748 h 21487"/>
                <a:gd name="connsiteX0-273" fmla="*/ 10842 w 21660"/>
                <a:gd name="connsiteY0-274" fmla="*/ 1 h 21487"/>
                <a:gd name="connsiteX1-275" fmla="*/ 8590 w 21660"/>
                <a:gd name="connsiteY1-276" fmla="*/ 6041 h 21487"/>
                <a:gd name="connsiteX2-277" fmla="*/ 8592 w 21660"/>
                <a:gd name="connsiteY2-278" fmla="*/ 9347 h 21487"/>
                <a:gd name="connsiteX3-279" fmla="*/ 8592 w 21660"/>
                <a:gd name="connsiteY3-280" fmla="*/ 9347 h 21487"/>
                <a:gd name="connsiteX4-281" fmla="*/ 8592 w 21660"/>
                <a:gd name="connsiteY4-282" fmla="*/ 9457 h 21487"/>
                <a:gd name="connsiteX5-283" fmla="*/ 8700 w 21660"/>
                <a:gd name="connsiteY5-284" fmla="*/ 9735 h 21487"/>
                <a:gd name="connsiteX6-285" fmla="*/ 8781 w 21660"/>
                <a:gd name="connsiteY6-286" fmla="*/ 9457 h 21487"/>
                <a:gd name="connsiteX7-287" fmla="*/ 8782 w 21660"/>
                <a:gd name="connsiteY7-288" fmla="*/ 6040 h 21487"/>
                <a:gd name="connsiteX8-289" fmla="*/ 10823 w 21660"/>
                <a:gd name="connsiteY8-290" fmla="*/ 536 h 21487"/>
                <a:gd name="connsiteX9-291" fmla="*/ 12821 w 21660"/>
                <a:gd name="connsiteY9-292" fmla="*/ 6042 h 21487"/>
                <a:gd name="connsiteX10-293" fmla="*/ 12820 w 21660"/>
                <a:gd name="connsiteY10-294" fmla="*/ 9349 h 21487"/>
                <a:gd name="connsiteX11-295" fmla="*/ 12727 w 21660"/>
                <a:gd name="connsiteY11-296" fmla="*/ 9349 h 21487"/>
                <a:gd name="connsiteX12-297" fmla="*/ 12689 w 21660"/>
                <a:gd name="connsiteY12-298" fmla="*/ 9412 h 21487"/>
                <a:gd name="connsiteX13-299" fmla="*/ 12685 w 21660"/>
                <a:gd name="connsiteY13-300" fmla="*/ 9555 h 21487"/>
                <a:gd name="connsiteX14-301" fmla="*/ 12873 w 21660"/>
                <a:gd name="connsiteY14-302" fmla="*/ 10735 h 21487"/>
                <a:gd name="connsiteX15-303" fmla="*/ 12913 w 21660"/>
                <a:gd name="connsiteY15-304" fmla="*/ 10812 h 21487"/>
                <a:gd name="connsiteX16-305" fmla="*/ 12953 w 21660"/>
                <a:gd name="connsiteY16-306" fmla="*/ 10735 h 21487"/>
                <a:gd name="connsiteX17-307" fmla="*/ 13142 w 21660"/>
                <a:gd name="connsiteY17-308" fmla="*/ 9551 h 21487"/>
                <a:gd name="connsiteX18-309" fmla="*/ 13135 w 21660"/>
                <a:gd name="connsiteY18-310" fmla="*/ 9409 h 21487"/>
                <a:gd name="connsiteX19-311" fmla="*/ 13096 w 21660"/>
                <a:gd name="connsiteY19-312" fmla="*/ 9348 h 21487"/>
                <a:gd name="connsiteX20-313" fmla="*/ 13009 w 21660"/>
                <a:gd name="connsiteY20-314" fmla="*/ 9348 h 21487"/>
                <a:gd name="connsiteX21-315" fmla="*/ 13011 w 21660"/>
                <a:gd name="connsiteY21-316" fmla="*/ 6046 h 21487"/>
                <a:gd name="connsiteX22-317" fmla="*/ 10842 w 21660"/>
                <a:gd name="connsiteY22-318" fmla="*/ 1 h 21487"/>
                <a:gd name="connsiteX23-319" fmla="*/ 19287 w 21660"/>
                <a:gd name="connsiteY23-320" fmla="*/ 1 h 21487"/>
                <a:gd name="connsiteX24-321" fmla="*/ 17035 w 21660"/>
                <a:gd name="connsiteY24-322" fmla="*/ 6041 h 21487"/>
                <a:gd name="connsiteX25-323" fmla="*/ 17039 w 21660"/>
                <a:gd name="connsiteY25-324" fmla="*/ 9457 h 21487"/>
                <a:gd name="connsiteX26-325" fmla="*/ 17132 w 21660"/>
                <a:gd name="connsiteY26-326" fmla="*/ 9748 h 21487"/>
                <a:gd name="connsiteX27-327" fmla="*/ 17232 w 21660"/>
                <a:gd name="connsiteY27-328" fmla="*/ 9457 h 21487"/>
                <a:gd name="connsiteX28-329" fmla="*/ 17227 w 21660"/>
                <a:gd name="connsiteY28-330" fmla="*/ 6040 h 21487"/>
                <a:gd name="connsiteX29-331" fmla="*/ 19269 w 21660"/>
                <a:gd name="connsiteY29-332" fmla="*/ 536 h 21487"/>
                <a:gd name="connsiteX30-333" fmla="*/ 21267 w 21660"/>
                <a:gd name="connsiteY30-334" fmla="*/ 6042 h 21487"/>
                <a:gd name="connsiteX31-335" fmla="*/ 21271 w 21660"/>
                <a:gd name="connsiteY31-336" fmla="*/ 13317 h 21487"/>
                <a:gd name="connsiteX32-337" fmla="*/ 21176 w 21660"/>
                <a:gd name="connsiteY32-338" fmla="*/ 13317 h 21487"/>
                <a:gd name="connsiteX33-339" fmla="*/ 21139 w 21660"/>
                <a:gd name="connsiteY33-340" fmla="*/ 13380 h 21487"/>
                <a:gd name="connsiteX34-341" fmla="*/ 21323 w 21660"/>
                <a:gd name="connsiteY34-342" fmla="*/ 14703 h 21487"/>
                <a:gd name="connsiteX35-343" fmla="*/ 21363 w 21660"/>
                <a:gd name="connsiteY35-344" fmla="*/ 14780 h 21487"/>
                <a:gd name="connsiteX36-345" fmla="*/ 21403 w 21660"/>
                <a:gd name="connsiteY36-346" fmla="*/ 14703 h 21487"/>
                <a:gd name="connsiteX37-347" fmla="*/ 21592 w 21660"/>
                <a:gd name="connsiteY37-348" fmla="*/ 13519 h 21487"/>
                <a:gd name="connsiteX38-349" fmla="*/ 21585 w 21660"/>
                <a:gd name="connsiteY38-350" fmla="*/ 13377 h 21487"/>
                <a:gd name="connsiteX39-351" fmla="*/ 21456 w 21660"/>
                <a:gd name="connsiteY39-352" fmla="*/ 6046 h 21487"/>
                <a:gd name="connsiteX40-353" fmla="*/ 19287 w 21660"/>
                <a:gd name="connsiteY40-354" fmla="*/ 1 h 21487"/>
                <a:gd name="connsiteX41-355" fmla="*/ 2387 w 21660"/>
                <a:gd name="connsiteY41-356" fmla="*/ 8 h 21487"/>
                <a:gd name="connsiteX42-357" fmla="*/ 135 w 21660"/>
                <a:gd name="connsiteY42-358" fmla="*/ 6048 h 21487"/>
                <a:gd name="connsiteX43-359" fmla="*/ 139 w 21660"/>
                <a:gd name="connsiteY43-360" fmla="*/ 12147 h 21487"/>
                <a:gd name="connsiteX44-361" fmla="*/ 246 w 21660"/>
                <a:gd name="connsiteY44-362" fmla="*/ 12419 h 21487"/>
                <a:gd name="connsiteX45-363" fmla="*/ 326 w 21660"/>
                <a:gd name="connsiteY45-364" fmla="*/ 12147 h 21487"/>
                <a:gd name="connsiteX46-365" fmla="*/ 327 w 21660"/>
                <a:gd name="connsiteY46-366" fmla="*/ 6047 h 21487"/>
                <a:gd name="connsiteX47-367" fmla="*/ 2368 w 21660"/>
                <a:gd name="connsiteY47-368" fmla="*/ 543 h 21487"/>
                <a:gd name="connsiteX48-369" fmla="*/ 4366 w 21660"/>
                <a:gd name="connsiteY48-370" fmla="*/ 6049 h 21487"/>
                <a:gd name="connsiteX49-371" fmla="*/ 4365 w 21660"/>
                <a:gd name="connsiteY49-372" fmla="*/ 9349 h 21487"/>
                <a:gd name="connsiteX50-373" fmla="*/ 4277 w 21660"/>
                <a:gd name="connsiteY50-374" fmla="*/ 9349 h 21487"/>
                <a:gd name="connsiteX51-375" fmla="*/ 4240 w 21660"/>
                <a:gd name="connsiteY51-376" fmla="*/ 9412 h 21487"/>
                <a:gd name="connsiteX52-377" fmla="*/ 4236 w 21660"/>
                <a:gd name="connsiteY52-378" fmla="*/ 9555 h 21487"/>
                <a:gd name="connsiteX53-379" fmla="*/ 4424 w 21660"/>
                <a:gd name="connsiteY53-380" fmla="*/ 10735 h 21487"/>
                <a:gd name="connsiteX54-381" fmla="*/ 4463 w 21660"/>
                <a:gd name="connsiteY54-382" fmla="*/ 10812 h 21487"/>
                <a:gd name="connsiteX55-383" fmla="*/ 4504 w 21660"/>
                <a:gd name="connsiteY55-384" fmla="*/ 10735 h 21487"/>
                <a:gd name="connsiteX56-385" fmla="*/ 4692 w 21660"/>
                <a:gd name="connsiteY56-386" fmla="*/ 9551 h 21487"/>
                <a:gd name="connsiteX57-387" fmla="*/ 4686 w 21660"/>
                <a:gd name="connsiteY57-388" fmla="*/ 9409 h 21487"/>
                <a:gd name="connsiteX58-389" fmla="*/ 4647 w 21660"/>
                <a:gd name="connsiteY58-390" fmla="*/ 9348 h 21487"/>
                <a:gd name="connsiteX59-391" fmla="*/ 4554 w 21660"/>
                <a:gd name="connsiteY59-392" fmla="*/ 9348 h 21487"/>
                <a:gd name="connsiteX60-393" fmla="*/ 4555 w 21660"/>
                <a:gd name="connsiteY60-394" fmla="*/ 6053 h 21487"/>
                <a:gd name="connsiteX61-395" fmla="*/ 2387 w 21660"/>
                <a:gd name="connsiteY61-396" fmla="*/ 8 h 21487"/>
                <a:gd name="connsiteX62-397" fmla="*/ 8681 w 21660"/>
                <a:gd name="connsiteY62-398" fmla="*/ 10845 h 21487"/>
                <a:gd name="connsiteX63-399" fmla="*/ 8641 w 21660"/>
                <a:gd name="connsiteY63-400" fmla="*/ 10922 h 21487"/>
                <a:gd name="connsiteX64-401" fmla="*/ 8452 w 21660"/>
                <a:gd name="connsiteY64-402" fmla="*/ 12106 h 21487"/>
                <a:gd name="connsiteX65-403" fmla="*/ 8459 w 21660"/>
                <a:gd name="connsiteY65-404" fmla="*/ 12249 h 21487"/>
                <a:gd name="connsiteX66-405" fmla="*/ 8498 w 21660"/>
                <a:gd name="connsiteY66-406" fmla="*/ 12310 h 21487"/>
                <a:gd name="connsiteX67-407" fmla="*/ 8591 w 21660"/>
                <a:gd name="connsiteY67-408" fmla="*/ 12310 h 21487"/>
                <a:gd name="connsiteX68-409" fmla="*/ 8590 w 21660"/>
                <a:gd name="connsiteY68-410" fmla="*/ 15448 h 21487"/>
                <a:gd name="connsiteX69-411" fmla="*/ 6549 w 21660"/>
                <a:gd name="connsiteY69-412" fmla="*/ 20951 h 21487"/>
                <a:gd name="connsiteX70-413" fmla="*/ 4551 w 21660"/>
                <a:gd name="connsiteY70-414" fmla="*/ 15446 h 21487"/>
                <a:gd name="connsiteX71-415" fmla="*/ 4552 w 21660"/>
                <a:gd name="connsiteY71-416" fmla="*/ 12020 h 21487"/>
                <a:gd name="connsiteX72-417" fmla="*/ 4472 w 21660"/>
                <a:gd name="connsiteY72-418" fmla="*/ 11738 h 21487"/>
                <a:gd name="connsiteX73-419" fmla="*/ 4363 w 21660"/>
                <a:gd name="connsiteY73-420" fmla="*/ 12020 h 21487"/>
                <a:gd name="connsiteX74-421" fmla="*/ 4362 w 21660"/>
                <a:gd name="connsiteY74-422" fmla="*/ 15442 h 21487"/>
                <a:gd name="connsiteX75-423" fmla="*/ 6530 w 21660"/>
                <a:gd name="connsiteY75-424" fmla="*/ 21487 h 21487"/>
                <a:gd name="connsiteX76-425" fmla="*/ 8782 w 21660"/>
                <a:gd name="connsiteY76-426" fmla="*/ 15446 h 21487"/>
                <a:gd name="connsiteX77-427" fmla="*/ 8780 w 21660"/>
                <a:gd name="connsiteY77-428" fmla="*/ 12309 h 21487"/>
                <a:gd name="connsiteX78-429" fmla="*/ 8868 w 21660"/>
                <a:gd name="connsiteY78-430" fmla="*/ 12309 h 21487"/>
                <a:gd name="connsiteX79-431" fmla="*/ 8905 w 21660"/>
                <a:gd name="connsiteY79-432" fmla="*/ 12245 h 21487"/>
                <a:gd name="connsiteX80-433" fmla="*/ 8909 w 21660"/>
                <a:gd name="connsiteY80-434" fmla="*/ 12103 h 21487"/>
                <a:gd name="connsiteX81-435" fmla="*/ 8721 w 21660"/>
                <a:gd name="connsiteY81-436" fmla="*/ 10922 h 21487"/>
                <a:gd name="connsiteX82-437" fmla="*/ 8681 w 21660"/>
                <a:gd name="connsiteY82-438" fmla="*/ 10845 h 21487"/>
                <a:gd name="connsiteX83-439" fmla="*/ 17143 w 21660"/>
                <a:gd name="connsiteY83-440" fmla="*/ 10845 h 21487"/>
                <a:gd name="connsiteX84-441" fmla="*/ 17103 w 21660"/>
                <a:gd name="connsiteY84-442" fmla="*/ 10922 h 21487"/>
                <a:gd name="connsiteX85-443" fmla="*/ 16914 w 21660"/>
                <a:gd name="connsiteY85-444" fmla="*/ 12106 h 21487"/>
                <a:gd name="connsiteX86-445" fmla="*/ 16921 w 21660"/>
                <a:gd name="connsiteY86-446" fmla="*/ 12249 h 21487"/>
                <a:gd name="connsiteX87-447" fmla="*/ 16960 w 21660"/>
                <a:gd name="connsiteY87-448" fmla="*/ 12310 h 21487"/>
                <a:gd name="connsiteX88-449" fmla="*/ 17043 w 21660"/>
                <a:gd name="connsiteY88-450" fmla="*/ 12310 h 21487"/>
                <a:gd name="connsiteX89-451" fmla="*/ 17047 w 21660"/>
                <a:gd name="connsiteY89-452" fmla="*/ 15448 h 21487"/>
                <a:gd name="connsiteX90-453" fmla="*/ 15005 w 21660"/>
                <a:gd name="connsiteY90-454" fmla="*/ 20951 h 21487"/>
                <a:gd name="connsiteX91-455" fmla="*/ 13007 w 21660"/>
                <a:gd name="connsiteY91-456" fmla="*/ 15446 h 21487"/>
                <a:gd name="connsiteX92-457" fmla="*/ 13008 w 21660"/>
                <a:gd name="connsiteY92-458" fmla="*/ 12020 h 21487"/>
                <a:gd name="connsiteX93-459" fmla="*/ 12928 w 21660"/>
                <a:gd name="connsiteY93-460" fmla="*/ 11751 h 21487"/>
                <a:gd name="connsiteX94-461" fmla="*/ 12819 w 21660"/>
                <a:gd name="connsiteY94-462" fmla="*/ 12020 h 21487"/>
                <a:gd name="connsiteX95-463" fmla="*/ 12818 w 21660"/>
                <a:gd name="connsiteY95-464" fmla="*/ 15442 h 21487"/>
                <a:gd name="connsiteX96-465" fmla="*/ 14986 w 21660"/>
                <a:gd name="connsiteY96-466" fmla="*/ 21487 h 21487"/>
                <a:gd name="connsiteX97-467" fmla="*/ 17239 w 21660"/>
                <a:gd name="connsiteY97-468" fmla="*/ 15446 h 21487"/>
                <a:gd name="connsiteX98-469" fmla="*/ 17235 w 21660"/>
                <a:gd name="connsiteY98-470" fmla="*/ 12309 h 21487"/>
                <a:gd name="connsiteX99-471" fmla="*/ 17330 w 21660"/>
                <a:gd name="connsiteY99-472" fmla="*/ 12309 h 21487"/>
                <a:gd name="connsiteX100-473" fmla="*/ 17367 w 21660"/>
                <a:gd name="connsiteY100-474" fmla="*/ 12245 h 21487"/>
                <a:gd name="connsiteX101-475" fmla="*/ 17371 w 21660"/>
                <a:gd name="connsiteY101-476" fmla="*/ 12103 h 21487"/>
                <a:gd name="connsiteX102-477" fmla="*/ 17183 w 21660"/>
                <a:gd name="connsiteY102-478" fmla="*/ 10922 h 21487"/>
                <a:gd name="connsiteX103-479" fmla="*/ 17143 w 21660"/>
                <a:gd name="connsiteY103-480" fmla="*/ 10845 h 21487"/>
                <a:gd name="connsiteX104-481" fmla="*/ 231 w 21660"/>
                <a:gd name="connsiteY104-482" fmla="*/ 13316 h 21487"/>
                <a:gd name="connsiteX105-483" fmla="*/ 191 w 21660"/>
                <a:gd name="connsiteY105-484" fmla="*/ 13393 h 21487"/>
                <a:gd name="connsiteX106-485" fmla="*/ 2 w 21660"/>
                <a:gd name="connsiteY106-486" fmla="*/ 14577 h 21487"/>
                <a:gd name="connsiteX107-487" fmla="*/ 9 w 21660"/>
                <a:gd name="connsiteY107-488" fmla="*/ 14720 h 21487"/>
                <a:gd name="connsiteX108-489" fmla="*/ 48 w 21660"/>
                <a:gd name="connsiteY108-490" fmla="*/ 14780 h 21487"/>
                <a:gd name="connsiteX109-491" fmla="*/ 137 w 21660"/>
                <a:gd name="connsiteY109-492" fmla="*/ 14780 h 21487"/>
                <a:gd name="connsiteX110-493" fmla="*/ 137 w 21660"/>
                <a:gd name="connsiteY110-494" fmla="*/ 17618 h 21487"/>
                <a:gd name="connsiteX111-495" fmla="*/ 143 w 21660"/>
                <a:gd name="connsiteY111-496" fmla="*/ 17844 h 21487"/>
                <a:gd name="connsiteX112-497" fmla="*/ 200 w 21660"/>
                <a:gd name="connsiteY112-498" fmla="*/ 18000 h 21487"/>
                <a:gd name="connsiteX113-499" fmla="*/ 232 w 21660"/>
                <a:gd name="connsiteY113-500" fmla="*/ 18015 h 21487"/>
                <a:gd name="connsiteX114-501" fmla="*/ 264 w 21660"/>
                <a:gd name="connsiteY114-502" fmla="*/ 18000 h 21487"/>
                <a:gd name="connsiteX115-503" fmla="*/ 321 w 21660"/>
                <a:gd name="connsiteY115-504" fmla="*/ 17844 h 21487"/>
                <a:gd name="connsiteX116-505" fmla="*/ 327 w 21660"/>
                <a:gd name="connsiteY116-506" fmla="*/ 17618 h 21487"/>
                <a:gd name="connsiteX117-507" fmla="*/ 327 w 21660"/>
                <a:gd name="connsiteY117-508" fmla="*/ 14779 h 21487"/>
                <a:gd name="connsiteX118-509" fmla="*/ 418 w 21660"/>
                <a:gd name="connsiteY118-510" fmla="*/ 14779 h 21487"/>
                <a:gd name="connsiteX119-511" fmla="*/ 455 w 21660"/>
                <a:gd name="connsiteY119-512" fmla="*/ 14716 h 21487"/>
                <a:gd name="connsiteX120-513" fmla="*/ 460 w 21660"/>
                <a:gd name="connsiteY120-514" fmla="*/ 14573 h 21487"/>
                <a:gd name="connsiteX121-515" fmla="*/ 271 w 21660"/>
                <a:gd name="connsiteY121-516" fmla="*/ 13393 h 21487"/>
                <a:gd name="connsiteX122-517" fmla="*/ 231 w 21660"/>
                <a:gd name="connsiteY122-518" fmla="*/ 13316 h 21487"/>
                <a:gd name="connsiteX123-519" fmla="*/ 232 w 21660"/>
                <a:gd name="connsiteY123-520" fmla="*/ 18625 h 21487"/>
                <a:gd name="connsiteX124-521" fmla="*/ 164 w 21660"/>
                <a:gd name="connsiteY124-522" fmla="*/ 18703 h 21487"/>
                <a:gd name="connsiteX125-523" fmla="*/ 164 w 21660"/>
                <a:gd name="connsiteY125-524" fmla="*/ 19073 h 21487"/>
                <a:gd name="connsiteX126-525" fmla="*/ 299 w 21660"/>
                <a:gd name="connsiteY126-526" fmla="*/ 19073 h 21487"/>
                <a:gd name="connsiteX127-527" fmla="*/ 299 w 21660"/>
                <a:gd name="connsiteY127-528" fmla="*/ 18703 h 21487"/>
                <a:gd name="connsiteX128-529" fmla="*/ 232 w 21660"/>
                <a:gd name="connsiteY128-530" fmla="*/ 18625 h 21487"/>
                <a:gd name="connsiteX129-531" fmla="*/ 232 w 21660"/>
                <a:gd name="connsiteY129-532" fmla="*/ 19748 h 21487"/>
                <a:gd name="connsiteX130-533" fmla="*/ 164 w 21660"/>
                <a:gd name="connsiteY130-534" fmla="*/ 19826 h 21487"/>
                <a:gd name="connsiteX131-535" fmla="*/ 164 w 21660"/>
                <a:gd name="connsiteY131-536" fmla="*/ 20196 h 21487"/>
                <a:gd name="connsiteX132-537" fmla="*/ 300 w 21660"/>
                <a:gd name="connsiteY132-538" fmla="*/ 20196 h 21487"/>
                <a:gd name="connsiteX133-539" fmla="*/ 300 w 21660"/>
                <a:gd name="connsiteY133-540" fmla="*/ 19826 h 21487"/>
                <a:gd name="connsiteX134-541" fmla="*/ 232 w 21660"/>
                <a:gd name="connsiteY134-542" fmla="*/ 19748 h 21487"/>
                <a:gd name="connsiteX0-543" fmla="*/ 10842 w 21673"/>
                <a:gd name="connsiteY0-544" fmla="*/ 1 h 21487"/>
                <a:gd name="connsiteX1-545" fmla="*/ 8590 w 21673"/>
                <a:gd name="connsiteY1-546" fmla="*/ 6041 h 21487"/>
                <a:gd name="connsiteX2-547" fmla="*/ 8592 w 21673"/>
                <a:gd name="connsiteY2-548" fmla="*/ 9347 h 21487"/>
                <a:gd name="connsiteX3-549" fmla="*/ 8592 w 21673"/>
                <a:gd name="connsiteY3-550" fmla="*/ 9347 h 21487"/>
                <a:gd name="connsiteX4-551" fmla="*/ 8592 w 21673"/>
                <a:gd name="connsiteY4-552" fmla="*/ 9457 h 21487"/>
                <a:gd name="connsiteX5-553" fmla="*/ 8700 w 21673"/>
                <a:gd name="connsiteY5-554" fmla="*/ 9735 h 21487"/>
                <a:gd name="connsiteX6-555" fmla="*/ 8781 w 21673"/>
                <a:gd name="connsiteY6-556" fmla="*/ 9457 h 21487"/>
                <a:gd name="connsiteX7-557" fmla="*/ 8782 w 21673"/>
                <a:gd name="connsiteY7-558" fmla="*/ 6040 h 21487"/>
                <a:gd name="connsiteX8-559" fmla="*/ 10823 w 21673"/>
                <a:gd name="connsiteY8-560" fmla="*/ 536 h 21487"/>
                <a:gd name="connsiteX9-561" fmla="*/ 12821 w 21673"/>
                <a:gd name="connsiteY9-562" fmla="*/ 6042 h 21487"/>
                <a:gd name="connsiteX10-563" fmla="*/ 12820 w 21673"/>
                <a:gd name="connsiteY10-564" fmla="*/ 9349 h 21487"/>
                <a:gd name="connsiteX11-565" fmla="*/ 12727 w 21673"/>
                <a:gd name="connsiteY11-566" fmla="*/ 9349 h 21487"/>
                <a:gd name="connsiteX12-567" fmla="*/ 12689 w 21673"/>
                <a:gd name="connsiteY12-568" fmla="*/ 9412 h 21487"/>
                <a:gd name="connsiteX13-569" fmla="*/ 12685 w 21673"/>
                <a:gd name="connsiteY13-570" fmla="*/ 9555 h 21487"/>
                <a:gd name="connsiteX14-571" fmla="*/ 12873 w 21673"/>
                <a:gd name="connsiteY14-572" fmla="*/ 10735 h 21487"/>
                <a:gd name="connsiteX15-573" fmla="*/ 12913 w 21673"/>
                <a:gd name="connsiteY15-574" fmla="*/ 10812 h 21487"/>
                <a:gd name="connsiteX16-575" fmla="*/ 12953 w 21673"/>
                <a:gd name="connsiteY16-576" fmla="*/ 10735 h 21487"/>
                <a:gd name="connsiteX17-577" fmla="*/ 13142 w 21673"/>
                <a:gd name="connsiteY17-578" fmla="*/ 9551 h 21487"/>
                <a:gd name="connsiteX18-579" fmla="*/ 13135 w 21673"/>
                <a:gd name="connsiteY18-580" fmla="*/ 9409 h 21487"/>
                <a:gd name="connsiteX19-581" fmla="*/ 13096 w 21673"/>
                <a:gd name="connsiteY19-582" fmla="*/ 9348 h 21487"/>
                <a:gd name="connsiteX20-583" fmla="*/ 13009 w 21673"/>
                <a:gd name="connsiteY20-584" fmla="*/ 9348 h 21487"/>
                <a:gd name="connsiteX21-585" fmla="*/ 13011 w 21673"/>
                <a:gd name="connsiteY21-586" fmla="*/ 6046 h 21487"/>
                <a:gd name="connsiteX22-587" fmla="*/ 10842 w 21673"/>
                <a:gd name="connsiteY22-588" fmla="*/ 1 h 21487"/>
                <a:gd name="connsiteX23-589" fmla="*/ 19287 w 21673"/>
                <a:gd name="connsiteY23-590" fmla="*/ 1 h 21487"/>
                <a:gd name="connsiteX24-591" fmla="*/ 17035 w 21673"/>
                <a:gd name="connsiteY24-592" fmla="*/ 6041 h 21487"/>
                <a:gd name="connsiteX25-593" fmla="*/ 17039 w 21673"/>
                <a:gd name="connsiteY25-594" fmla="*/ 9457 h 21487"/>
                <a:gd name="connsiteX26-595" fmla="*/ 17132 w 21673"/>
                <a:gd name="connsiteY26-596" fmla="*/ 9748 h 21487"/>
                <a:gd name="connsiteX27-597" fmla="*/ 17232 w 21673"/>
                <a:gd name="connsiteY27-598" fmla="*/ 9457 h 21487"/>
                <a:gd name="connsiteX28-599" fmla="*/ 17227 w 21673"/>
                <a:gd name="connsiteY28-600" fmla="*/ 6040 h 21487"/>
                <a:gd name="connsiteX29-601" fmla="*/ 19269 w 21673"/>
                <a:gd name="connsiteY29-602" fmla="*/ 536 h 21487"/>
                <a:gd name="connsiteX30-603" fmla="*/ 21267 w 21673"/>
                <a:gd name="connsiteY30-604" fmla="*/ 6042 h 21487"/>
                <a:gd name="connsiteX31-605" fmla="*/ 21271 w 21673"/>
                <a:gd name="connsiteY31-606" fmla="*/ 13317 h 21487"/>
                <a:gd name="connsiteX32-607" fmla="*/ 21176 w 21673"/>
                <a:gd name="connsiteY32-608" fmla="*/ 13317 h 21487"/>
                <a:gd name="connsiteX33-609" fmla="*/ 21139 w 21673"/>
                <a:gd name="connsiteY33-610" fmla="*/ 13380 h 21487"/>
                <a:gd name="connsiteX34-611" fmla="*/ 21323 w 21673"/>
                <a:gd name="connsiteY34-612" fmla="*/ 14703 h 21487"/>
                <a:gd name="connsiteX35-613" fmla="*/ 21363 w 21673"/>
                <a:gd name="connsiteY35-614" fmla="*/ 14780 h 21487"/>
                <a:gd name="connsiteX36-615" fmla="*/ 21403 w 21673"/>
                <a:gd name="connsiteY36-616" fmla="*/ 14703 h 21487"/>
                <a:gd name="connsiteX37-617" fmla="*/ 21592 w 21673"/>
                <a:gd name="connsiteY37-618" fmla="*/ 13519 h 21487"/>
                <a:gd name="connsiteX38-619" fmla="*/ 21456 w 21673"/>
                <a:gd name="connsiteY38-620" fmla="*/ 6046 h 21487"/>
                <a:gd name="connsiteX39-621" fmla="*/ 19287 w 21673"/>
                <a:gd name="connsiteY39-622" fmla="*/ 1 h 21487"/>
                <a:gd name="connsiteX40-623" fmla="*/ 2387 w 21673"/>
                <a:gd name="connsiteY40-624" fmla="*/ 8 h 21487"/>
                <a:gd name="connsiteX41-625" fmla="*/ 135 w 21673"/>
                <a:gd name="connsiteY41-626" fmla="*/ 6048 h 21487"/>
                <a:gd name="connsiteX42-627" fmla="*/ 139 w 21673"/>
                <a:gd name="connsiteY42-628" fmla="*/ 12147 h 21487"/>
                <a:gd name="connsiteX43-629" fmla="*/ 246 w 21673"/>
                <a:gd name="connsiteY43-630" fmla="*/ 12419 h 21487"/>
                <a:gd name="connsiteX44-631" fmla="*/ 326 w 21673"/>
                <a:gd name="connsiteY44-632" fmla="*/ 12147 h 21487"/>
                <a:gd name="connsiteX45-633" fmla="*/ 327 w 21673"/>
                <a:gd name="connsiteY45-634" fmla="*/ 6047 h 21487"/>
                <a:gd name="connsiteX46-635" fmla="*/ 2368 w 21673"/>
                <a:gd name="connsiteY46-636" fmla="*/ 543 h 21487"/>
                <a:gd name="connsiteX47-637" fmla="*/ 4366 w 21673"/>
                <a:gd name="connsiteY47-638" fmla="*/ 6049 h 21487"/>
                <a:gd name="connsiteX48-639" fmla="*/ 4365 w 21673"/>
                <a:gd name="connsiteY48-640" fmla="*/ 9349 h 21487"/>
                <a:gd name="connsiteX49-641" fmla="*/ 4277 w 21673"/>
                <a:gd name="connsiteY49-642" fmla="*/ 9349 h 21487"/>
                <a:gd name="connsiteX50-643" fmla="*/ 4240 w 21673"/>
                <a:gd name="connsiteY50-644" fmla="*/ 9412 h 21487"/>
                <a:gd name="connsiteX51-645" fmla="*/ 4236 w 21673"/>
                <a:gd name="connsiteY51-646" fmla="*/ 9555 h 21487"/>
                <a:gd name="connsiteX52-647" fmla="*/ 4424 w 21673"/>
                <a:gd name="connsiteY52-648" fmla="*/ 10735 h 21487"/>
                <a:gd name="connsiteX53-649" fmla="*/ 4463 w 21673"/>
                <a:gd name="connsiteY53-650" fmla="*/ 10812 h 21487"/>
                <a:gd name="connsiteX54-651" fmla="*/ 4504 w 21673"/>
                <a:gd name="connsiteY54-652" fmla="*/ 10735 h 21487"/>
                <a:gd name="connsiteX55-653" fmla="*/ 4692 w 21673"/>
                <a:gd name="connsiteY55-654" fmla="*/ 9551 h 21487"/>
                <a:gd name="connsiteX56-655" fmla="*/ 4686 w 21673"/>
                <a:gd name="connsiteY56-656" fmla="*/ 9409 h 21487"/>
                <a:gd name="connsiteX57-657" fmla="*/ 4647 w 21673"/>
                <a:gd name="connsiteY57-658" fmla="*/ 9348 h 21487"/>
                <a:gd name="connsiteX58-659" fmla="*/ 4554 w 21673"/>
                <a:gd name="connsiteY58-660" fmla="*/ 9348 h 21487"/>
                <a:gd name="connsiteX59-661" fmla="*/ 4555 w 21673"/>
                <a:gd name="connsiteY59-662" fmla="*/ 6053 h 21487"/>
                <a:gd name="connsiteX60-663" fmla="*/ 2387 w 21673"/>
                <a:gd name="connsiteY60-664" fmla="*/ 8 h 21487"/>
                <a:gd name="connsiteX61-665" fmla="*/ 8681 w 21673"/>
                <a:gd name="connsiteY61-666" fmla="*/ 10845 h 21487"/>
                <a:gd name="connsiteX62-667" fmla="*/ 8641 w 21673"/>
                <a:gd name="connsiteY62-668" fmla="*/ 10922 h 21487"/>
                <a:gd name="connsiteX63-669" fmla="*/ 8452 w 21673"/>
                <a:gd name="connsiteY63-670" fmla="*/ 12106 h 21487"/>
                <a:gd name="connsiteX64-671" fmla="*/ 8459 w 21673"/>
                <a:gd name="connsiteY64-672" fmla="*/ 12249 h 21487"/>
                <a:gd name="connsiteX65-673" fmla="*/ 8498 w 21673"/>
                <a:gd name="connsiteY65-674" fmla="*/ 12310 h 21487"/>
                <a:gd name="connsiteX66-675" fmla="*/ 8591 w 21673"/>
                <a:gd name="connsiteY66-676" fmla="*/ 12310 h 21487"/>
                <a:gd name="connsiteX67-677" fmla="*/ 8590 w 21673"/>
                <a:gd name="connsiteY67-678" fmla="*/ 15448 h 21487"/>
                <a:gd name="connsiteX68-679" fmla="*/ 6549 w 21673"/>
                <a:gd name="connsiteY68-680" fmla="*/ 20951 h 21487"/>
                <a:gd name="connsiteX69-681" fmla="*/ 4551 w 21673"/>
                <a:gd name="connsiteY69-682" fmla="*/ 15446 h 21487"/>
                <a:gd name="connsiteX70-683" fmla="*/ 4552 w 21673"/>
                <a:gd name="connsiteY70-684" fmla="*/ 12020 h 21487"/>
                <a:gd name="connsiteX71-685" fmla="*/ 4472 w 21673"/>
                <a:gd name="connsiteY71-686" fmla="*/ 11738 h 21487"/>
                <a:gd name="connsiteX72-687" fmla="*/ 4363 w 21673"/>
                <a:gd name="connsiteY72-688" fmla="*/ 12020 h 21487"/>
                <a:gd name="connsiteX73-689" fmla="*/ 4362 w 21673"/>
                <a:gd name="connsiteY73-690" fmla="*/ 15442 h 21487"/>
                <a:gd name="connsiteX74-691" fmla="*/ 6530 w 21673"/>
                <a:gd name="connsiteY74-692" fmla="*/ 21487 h 21487"/>
                <a:gd name="connsiteX75-693" fmla="*/ 8782 w 21673"/>
                <a:gd name="connsiteY75-694" fmla="*/ 15446 h 21487"/>
                <a:gd name="connsiteX76-695" fmla="*/ 8780 w 21673"/>
                <a:gd name="connsiteY76-696" fmla="*/ 12309 h 21487"/>
                <a:gd name="connsiteX77-697" fmla="*/ 8868 w 21673"/>
                <a:gd name="connsiteY77-698" fmla="*/ 12309 h 21487"/>
                <a:gd name="connsiteX78-699" fmla="*/ 8905 w 21673"/>
                <a:gd name="connsiteY78-700" fmla="*/ 12245 h 21487"/>
                <a:gd name="connsiteX79-701" fmla="*/ 8909 w 21673"/>
                <a:gd name="connsiteY79-702" fmla="*/ 12103 h 21487"/>
                <a:gd name="connsiteX80-703" fmla="*/ 8721 w 21673"/>
                <a:gd name="connsiteY80-704" fmla="*/ 10922 h 21487"/>
                <a:gd name="connsiteX81-705" fmla="*/ 8681 w 21673"/>
                <a:gd name="connsiteY81-706" fmla="*/ 10845 h 21487"/>
                <a:gd name="connsiteX82-707" fmla="*/ 17143 w 21673"/>
                <a:gd name="connsiteY82-708" fmla="*/ 10845 h 21487"/>
                <a:gd name="connsiteX83-709" fmla="*/ 17103 w 21673"/>
                <a:gd name="connsiteY83-710" fmla="*/ 10922 h 21487"/>
                <a:gd name="connsiteX84-711" fmla="*/ 16914 w 21673"/>
                <a:gd name="connsiteY84-712" fmla="*/ 12106 h 21487"/>
                <a:gd name="connsiteX85-713" fmla="*/ 16921 w 21673"/>
                <a:gd name="connsiteY85-714" fmla="*/ 12249 h 21487"/>
                <a:gd name="connsiteX86-715" fmla="*/ 16960 w 21673"/>
                <a:gd name="connsiteY86-716" fmla="*/ 12310 h 21487"/>
                <a:gd name="connsiteX87-717" fmla="*/ 17043 w 21673"/>
                <a:gd name="connsiteY87-718" fmla="*/ 12310 h 21487"/>
                <a:gd name="connsiteX88-719" fmla="*/ 17047 w 21673"/>
                <a:gd name="connsiteY88-720" fmla="*/ 15448 h 21487"/>
                <a:gd name="connsiteX89-721" fmla="*/ 15005 w 21673"/>
                <a:gd name="connsiteY89-722" fmla="*/ 20951 h 21487"/>
                <a:gd name="connsiteX90-723" fmla="*/ 13007 w 21673"/>
                <a:gd name="connsiteY90-724" fmla="*/ 15446 h 21487"/>
                <a:gd name="connsiteX91-725" fmla="*/ 13008 w 21673"/>
                <a:gd name="connsiteY91-726" fmla="*/ 12020 h 21487"/>
                <a:gd name="connsiteX92-727" fmla="*/ 12928 w 21673"/>
                <a:gd name="connsiteY92-728" fmla="*/ 11751 h 21487"/>
                <a:gd name="connsiteX93-729" fmla="*/ 12819 w 21673"/>
                <a:gd name="connsiteY93-730" fmla="*/ 12020 h 21487"/>
                <a:gd name="connsiteX94-731" fmla="*/ 12818 w 21673"/>
                <a:gd name="connsiteY94-732" fmla="*/ 15442 h 21487"/>
                <a:gd name="connsiteX95-733" fmla="*/ 14986 w 21673"/>
                <a:gd name="connsiteY95-734" fmla="*/ 21487 h 21487"/>
                <a:gd name="connsiteX96-735" fmla="*/ 17239 w 21673"/>
                <a:gd name="connsiteY96-736" fmla="*/ 15446 h 21487"/>
                <a:gd name="connsiteX97-737" fmla="*/ 17235 w 21673"/>
                <a:gd name="connsiteY97-738" fmla="*/ 12309 h 21487"/>
                <a:gd name="connsiteX98-739" fmla="*/ 17330 w 21673"/>
                <a:gd name="connsiteY98-740" fmla="*/ 12309 h 21487"/>
                <a:gd name="connsiteX99-741" fmla="*/ 17367 w 21673"/>
                <a:gd name="connsiteY99-742" fmla="*/ 12245 h 21487"/>
                <a:gd name="connsiteX100-743" fmla="*/ 17371 w 21673"/>
                <a:gd name="connsiteY100-744" fmla="*/ 12103 h 21487"/>
                <a:gd name="connsiteX101-745" fmla="*/ 17183 w 21673"/>
                <a:gd name="connsiteY101-746" fmla="*/ 10922 h 21487"/>
                <a:gd name="connsiteX102-747" fmla="*/ 17143 w 21673"/>
                <a:gd name="connsiteY102-748" fmla="*/ 10845 h 21487"/>
                <a:gd name="connsiteX103-749" fmla="*/ 231 w 21673"/>
                <a:gd name="connsiteY103-750" fmla="*/ 13316 h 21487"/>
                <a:gd name="connsiteX104-751" fmla="*/ 191 w 21673"/>
                <a:gd name="connsiteY104-752" fmla="*/ 13393 h 21487"/>
                <a:gd name="connsiteX105-753" fmla="*/ 2 w 21673"/>
                <a:gd name="connsiteY105-754" fmla="*/ 14577 h 21487"/>
                <a:gd name="connsiteX106-755" fmla="*/ 9 w 21673"/>
                <a:gd name="connsiteY106-756" fmla="*/ 14720 h 21487"/>
                <a:gd name="connsiteX107-757" fmla="*/ 48 w 21673"/>
                <a:gd name="connsiteY107-758" fmla="*/ 14780 h 21487"/>
                <a:gd name="connsiteX108-759" fmla="*/ 137 w 21673"/>
                <a:gd name="connsiteY108-760" fmla="*/ 14780 h 21487"/>
                <a:gd name="connsiteX109-761" fmla="*/ 137 w 21673"/>
                <a:gd name="connsiteY109-762" fmla="*/ 17618 h 21487"/>
                <a:gd name="connsiteX110-763" fmla="*/ 143 w 21673"/>
                <a:gd name="connsiteY110-764" fmla="*/ 17844 h 21487"/>
                <a:gd name="connsiteX111-765" fmla="*/ 200 w 21673"/>
                <a:gd name="connsiteY111-766" fmla="*/ 18000 h 21487"/>
                <a:gd name="connsiteX112-767" fmla="*/ 232 w 21673"/>
                <a:gd name="connsiteY112-768" fmla="*/ 18015 h 21487"/>
                <a:gd name="connsiteX113-769" fmla="*/ 264 w 21673"/>
                <a:gd name="connsiteY113-770" fmla="*/ 18000 h 21487"/>
                <a:gd name="connsiteX114-771" fmla="*/ 321 w 21673"/>
                <a:gd name="connsiteY114-772" fmla="*/ 17844 h 21487"/>
                <a:gd name="connsiteX115-773" fmla="*/ 327 w 21673"/>
                <a:gd name="connsiteY115-774" fmla="*/ 17618 h 21487"/>
                <a:gd name="connsiteX116-775" fmla="*/ 327 w 21673"/>
                <a:gd name="connsiteY116-776" fmla="*/ 14779 h 21487"/>
                <a:gd name="connsiteX117-777" fmla="*/ 418 w 21673"/>
                <a:gd name="connsiteY117-778" fmla="*/ 14779 h 21487"/>
                <a:gd name="connsiteX118-779" fmla="*/ 455 w 21673"/>
                <a:gd name="connsiteY118-780" fmla="*/ 14716 h 21487"/>
                <a:gd name="connsiteX119-781" fmla="*/ 460 w 21673"/>
                <a:gd name="connsiteY119-782" fmla="*/ 14573 h 21487"/>
                <a:gd name="connsiteX120-783" fmla="*/ 271 w 21673"/>
                <a:gd name="connsiteY120-784" fmla="*/ 13393 h 21487"/>
                <a:gd name="connsiteX121-785" fmla="*/ 231 w 21673"/>
                <a:gd name="connsiteY121-786" fmla="*/ 13316 h 21487"/>
                <a:gd name="connsiteX122-787" fmla="*/ 232 w 21673"/>
                <a:gd name="connsiteY122-788" fmla="*/ 18625 h 21487"/>
                <a:gd name="connsiteX123-789" fmla="*/ 164 w 21673"/>
                <a:gd name="connsiteY123-790" fmla="*/ 18703 h 21487"/>
                <a:gd name="connsiteX124-791" fmla="*/ 164 w 21673"/>
                <a:gd name="connsiteY124-792" fmla="*/ 19073 h 21487"/>
                <a:gd name="connsiteX125-793" fmla="*/ 299 w 21673"/>
                <a:gd name="connsiteY125-794" fmla="*/ 19073 h 21487"/>
                <a:gd name="connsiteX126-795" fmla="*/ 299 w 21673"/>
                <a:gd name="connsiteY126-796" fmla="*/ 18703 h 21487"/>
                <a:gd name="connsiteX127-797" fmla="*/ 232 w 21673"/>
                <a:gd name="connsiteY127-798" fmla="*/ 18625 h 21487"/>
                <a:gd name="connsiteX128-799" fmla="*/ 232 w 21673"/>
                <a:gd name="connsiteY128-800" fmla="*/ 19748 h 21487"/>
                <a:gd name="connsiteX129-801" fmla="*/ 164 w 21673"/>
                <a:gd name="connsiteY129-802" fmla="*/ 19826 h 21487"/>
                <a:gd name="connsiteX130-803" fmla="*/ 164 w 21673"/>
                <a:gd name="connsiteY130-804" fmla="*/ 20196 h 21487"/>
                <a:gd name="connsiteX131-805" fmla="*/ 300 w 21673"/>
                <a:gd name="connsiteY131-806" fmla="*/ 20196 h 21487"/>
                <a:gd name="connsiteX132-807" fmla="*/ 300 w 21673"/>
                <a:gd name="connsiteY132-808" fmla="*/ 19826 h 21487"/>
                <a:gd name="connsiteX133-809" fmla="*/ 232 w 21673"/>
                <a:gd name="connsiteY133-810" fmla="*/ 19748 h 21487"/>
                <a:gd name="connsiteX0-811" fmla="*/ 10842 w 21456"/>
                <a:gd name="connsiteY0-812" fmla="*/ 1 h 21487"/>
                <a:gd name="connsiteX1-813" fmla="*/ 8590 w 21456"/>
                <a:gd name="connsiteY1-814" fmla="*/ 6041 h 21487"/>
                <a:gd name="connsiteX2-815" fmla="*/ 8592 w 21456"/>
                <a:gd name="connsiteY2-816" fmla="*/ 9347 h 21487"/>
                <a:gd name="connsiteX3-817" fmla="*/ 8592 w 21456"/>
                <a:gd name="connsiteY3-818" fmla="*/ 9347 h 21487"/>
                <a:gd name="connsiteX4-819" fmla="*/ 8592 w 21456"/>
                <a:gd name="connsiteY4-820" fmla="*/ 9457 h 21487"/>
                <a:gd name="connsiteX5-821" fmla="*/ 8700 w 21456"/>
                <a:gd name="connsiteY5-822" fmla="*/ 9735 h 21487"/>
                <a:gd name="connsiteX6-823" fmla="*/ 8781 w 21456"/>
                <a:gd name="connsiteY6-824" fmla="*/ 9457 h 21487"/>
                <a:gd name="connsiteX7-825" fmla="*/ 8782 w 21456"/>
                <a:gd name="connsiteY7-826" fmla="*/ 6040 h 21487"/>
                <a:gd name="connsiteX8-827" fmla="*/ 10823 w 21456"/>
                <a:gd name="connsiteY8-828" fmla="*/ 536 h 21487"/>
                <a:gd name="connsiteX9-829" fmla="*/ 12821 w 21456"/>
                <a:gd name="connsiteY9-830" fmla="*/ 6042 h 21487"/>
                <a:gd name="connsiteX10-831" fmla="*/ 12820 w 21456"/>
                <a:gd name="connsiteY10-832" fmla="*/ 9349 h 21487"/>
                <a:gd name="connsiteX11-833" fmla="*/ 12727 w 21456"/>
                <a:gd name="connsiteY11-834" fmla="*/ 9349 h 21487"/>
                <a:gd name="connsiteX12-835" fmla="*/ 12689 w 21456"/>
                <a:gd name="connsiteY12-836" fmla="*/ 9412 h 21487"/>
                <a:gd name="connsiteX13-837" fmla="*/ 12685 w 21456"/>
                <a:gd name="connsiteY13-838" fmla="*/ 9555 h 21487"/>
                <a:gd name="connsiteX14-839" fmla="*/ 12873 w 21456"/>
                <a:gd name="connsiteY14-840" fmla="*/ 10735 h 21487"/>
                <a:gd name="connsiteX15-841" fmla="*/ 12913 w 21456"/>
                <a:gd name="connsiteY15-842" fmla="*/ 10812 h 21487"/>
                <a:gd name="connsiteX16-843" fmla="*/ 12953 w 21456"/>
                <a:gd name="connsiteY16-844" fmla="*/ 10735 h 21487"/>
                <a:gd name="connsiteX17-845" fmla="*/ 13142 w 21456"/>
                <a:gd name="connsiteY17-846" fmla="*/ 9551 h 21487"/>
                <a:gd name="connsiteX18-847" fmla="*/ 13135 w 21456"/>
                <a:gd name="connsiteY18-848" fmla="*/ 9409 h 21487"/>
                <a:gd name="connsiteX19-849" fmla="*/ 13096 w 21456"/>
                <a:gd name="connsiteY19-850" fmla="*/ 9348 h 21487"/>
                <a:gd name="connsiteX20-851" fmla="*/ 13009 w 21456"/>
                <a:gd name="connsiteY20-852" fmla="*/ 9348 h 21487"/>
                <a:gd name="connsiteX21-853" fmla="*/ 13011 w 21456"/>
                <a:gd name="connsiteY21-854" fmla="*/ 6046 h 21487"/>
                <a:gd name="connsiteX22-855" fmla="*/ 10842 w 21456"/>
                <a:gd name="connsiteY22-856" fmla="*/ 1 h 21487"/>
                <a:gd name="connsiteX23-857" fmla="*/ 19287 w 21456"/>
                <a:gd name="connsiteY23-858" fmla="*/ 1 h 21487"/>
                <a:gd name="connsiteX24-859" fmla="*/ 17035 w 21456"/>
                <a:gd name="connsiteY24-860" fmla="*/ 6041 h 21487"/>
                <a:gd name="connsiteX25-861" fmla="*/ 17039 w 21456"/>
                <a:gd name="connsiteY25-862" fmla="*/ 9457 h 21487"/>
                <a:gd name="connsiteX26-863" fmla="*/ 17132 w 21456"/>
                <a:gd name="connsiteY26-864" fmla="*/ 9748 h 21487"/>
                <a:gd name="connsiteX27-865" fmla="*/ 17232 w 21456"/>
                <a:gd name="connsiteY27-866" fmla="*/ 9457 h 21487"/>
                <a:gd name="connsiteX28-867" fmla="*/ 17227 w 21456"/>
                <a:gd name="connsiteY28-868" fmla="*/ 6040 h 21487"/>
                <a:gd name="connsiteX29-869" fmla="*/ 19269 w 21456"/>
                <a:gd name="connsiteY29-870" fmla="*/ 536 h 21487"/>
                <a:gd name="connsiteX30-871" fmla="*/ 21267 w 21456"/>
                <a:gd name="connsiteY30-872" fmla="*/ 6042 h 21487"/>
                <a:gd name="connsiteX31-873" fmla="*/ 21271 w 21456"/>
                <a:gd name="connsiteY31-874" fmla="*/ 13317 h 21487"/>
                <a:gd name="connsiteX32-875" fmla="*/ 21176 w 21456"/>
                <a:gd name="connsiteY32-876" fmla="*/ 13317 h 21487"/>
                <a:gd name="connsiteX33-877" fmla="*/ 21139 w 21456"/>
                <a:gd name="connsiteY33-878" fmla="*/ 13380 h 21487"/>
                <a:gd name="connsiteX34-879" fmla="*/ 21323 w 21456"/>
                <a:gd name="connsiteY34-880" fmla="*/ 14703 h 21487"/>
                <a:gd name="connsiteX35-881" fmla="*/ 21363 w 21456"/>
                <a:gd name="connsiteY35-882" fmla="*/ 14780 h 21487"/>
                <a:gd name="connsiteX36-883" fmla="*/ 21403 w 21456"/>
                <a:gd name="connsiteY36-884" fmla="*/ 14703 h 21487"/>
                <a:gd name="connsiteX37-885" fmla="*/ 21456 w 21456"/>
                <a:gd name="connsiteY37-886" fmla="*/ 6046 h 21487"/>
                <a:gd name="connsiteX38-887" fmla="*/ 19287 w 21456"/>
                <a:gd name="connsiteY38-888" fmla="*/ 1 h 21487"/>
                <a:gd name="connsiteX39-889" fmla="*/ 2387 w 21456"/>
                <a:gd name="connsiteY39-890" fmla="*/ 8 h 21487"/>
                <a:gd name="connsiteX40-891" fmla="*/ 135 w 21456"/>
                <a:gd name="connsiteY40-892" fmla="*/ 6048 h 21487"/>
                <a:gd name="connsiteX41-893" fmla="*/ 139 w 21456"/>
                <a:gd name="connsiteY41-894" fmla="*/ 12147 h 21487"/>
                <a:gd name="connsiteX42-895" fmla="*/ 246 w 21456"/>
                <a:gd name="connsiteY42-896" fmla="*/ 12419 h 21487"/>
                <a:gd name="connsiteX43-897" fmla="*/ 326 w 21456"/>
                <a:gd name="connsiteY43-898" fmla="*/ 12147 h 21487"/>
                <a:gd name="connsiteX44-899" fmla="*/ 327 w 21456"/>
                <a:gd name="connsiteY44-900" fmla="*/ 6047 h 21487"/>
                <a:gd name="connsiteX45-901" fmla="*/ 2368 w 21456"/>
                <a:gd name="connsiteY45-902" fmla="*/ 543 h 21487"/>
                <a:gd name="connsiteX46-903" fmla="*/ 4366 w 21456"/>
                <a:gd name="connsiteY46-904" fmla="*/ 6049 h 21487"/>
                <a:gd name="connsiteX47-905" fmla="*/ 4365 w 21456"/>
                <a:gd name="connsiteY47-906" fmla="*/ 9349 h 21487"/>
                <a:gd name="connsiteX48-907" fmla="*/ 4277 w 21456"/>
                <a:gd name="connsiteY48-908" fmla="*/ 9349 h 21487"/>
                <a:gd name="connsiteX49-909" fmla="*/ 4240 w 21456"/>
                <a:gd name="connsiteY49-910" fmla="*/ 9412 h 21487"/>
                <a:gd name="connsiteX50-911" fmla="*/ 4236 w 21456"/>
                <a:gd name="connsiteY50-912" fmla="*/ 9555 h 21487"/>
                <a:gd name="connsiteX51-913" fmla="*/ 4424 w 21456"/>
                <a:gd name="connsiteY51-914" fmla="*/ 10735 h 21487"/>
                <a:gd name="connsiteX52-915" fmla="*/ 4463 w 21456"/>
                <a:gd name="connsiteY52-916" fmla="*/ 10812 h 21487"/>
                <a:gd name="connsiteX53-917" fmla="*/ 4504 w 21456"/>
                <a:gd name="connsiteY53-918" fmla="*/ 10735 h 21487"/>
                <a:gd name="connsiteX54-919" fmla="*/ 4692 w 21456"/>
                <a:gd name="connsiteY54-920" fmla="*/ 9551 h 21487"/>
                <a:gd name="connsiteX55-921" fmla="*/ 4686 w 21456"/>
                <a:gd name="connsiteY55-922" fmla="*/ 9409 h 21487"/>
                <a:gd name="connsiteX56-923" fmla="*/ 4647 w 21456"/>
                <a:gd name="connsiteY56-924" fmla="*/ 9348 h 21487"/>
                <a:gd name="connsiteX57-925" fmla="*/ 4554 w 21456"/>
                <a:gd name="connsiteY57-926" fmla="*/ 9348 h 21487"/>
                <a:gd name="connsiteX58-927" fmla="*/ 4555 w 21456"/>
                <a:gd name="connsiteY58-928" fmla="*/ 6053 h 21487"/>
                <a:gd name="connsiteX59-929" fmla="*/ 2387 w 21456"/>
                <a:gd name="connsiteY59-930" fmla="*/ 8 h 21487"/>
                <a:gd name="connsiteX60-931" fmla="*/ 8681 w 21456"/>
                <a:gd name="connsiteY60-932" fmla="*/ 10845 h 21487"/>
                <a:gd name="connsiteX61-933" fmla="*/ 8641 w 21456"/>
                <a:gd name="connsiteY61-934" fmla="*/ 10922 h 21487"/>
                <a:gd name="connsiteX62-935" fmla="*/ 8452 w 21456"/>
                <a:gd name="connsiteY62-936" fmla="*/ 12106 h 21487"/>
                <a:gd name="connsiteX63-937" fmla="*/ 8459 w 21456"/>
                <a:gd name="connsiteY63-938" fmla="*/ 12249 h 21487"/>
                <a:gd name="connsiteX64-939" fmla="*/ 8498 w 21456"/>
                <a:gd name="connsiteY64-940" fmla="*/ 12310 h 21487"/>
                <a:gd name="connsiteX65-941" fmla="*/ 8591 w 21456"/>
                <a:gd name="connsiteY65-942" fmla="*/ 12310 h 21487"/>
                <a:gd name="connsiteX66-943" fmla="*/ 8590 w 21456"/>
                <a:gd name="connsiteY66-944" fmla="*/ 15448 h 21487"/>
                <a:gd name="connsiteX67-945" fmla="*/ 6549 w 21456"/>
                <a:gd name="connsiteY67-946" fmla="*/ 20951 h 21487"/>
                <a:gd name="connsiteX68-947" fmla="*/ 4551 w 21456"/>
                <a:gd name="connsiteY68-948" fmla="*/ 15446 h 21487"/>
                <a:gd name="connsiteX69-949" fmla="*/ 4552 w 21456"/>
                <a:gd name="connsiteY69-950" fmla="*/ 12020 h 21487"/>
                <a:gd name="connsiteX70-951" fmla="*/ 4472 w 21456"/>
                <a:gd name="connsiteY70-952" fmla="*/ 11738 h 21487"/>
                <a:gd name="connsiteX71-953" fmla="*/ 4363 w 21456"/>
                <a:gd name="connsiteY71-954" fmla="*/ 12020 h 21487"/>
                <a:gd name="connsiteX72-955" fmla="*/ 4362 w 21456"/>
                <a:gd name="connsiteY72-956" fmla="*/ 15442 h 21487"/>
                <a:gd name="connsiteX73-957" fmla="*/ 6530 w 21456"/>
                <a:gd name="connsiteY73-958" fmla="*/ 21487 h 21487"/>
                <a:gd name="connsiteX74-959" fmla="*/ 8782 w 21456"/>
                <a:gd name="connsiteY74-960" fmla="*/ 15446 h 21487"/>
                <a:gd name="connsiteX75-961" fmla="*/ 8780 w 21456"/>
                <a:gd name="connsiteY75-962" fmla="*/ 12309 h 21487"/>
                <a:gd name="connsiteX76-963" fmla="*/ 8868 w 21456"/>
                <a:gd name="connsiteY76-964" fmla="*/ 12309 h 21487"/>
                <a:gd name="connsiteX77-965" fmla="*/ 8905 w 21456"/>
                <a:gd name="connsiteY77-966" fmla="*/ 12245 h 21487"/>
                <a:gd name="connsiteX78-967" fmla="*/ 8909 w 21456"/>
                <a:gd name="connsiteY78-968" fmla="*/ 12103 h 21487"/>
                <a:gd name="connsiteX79-969" fmla="*/ 8721 w 21456"/>
                <a:gd name="connsiteY79-970" fmla="*/ 10922 h 21487"/>
                <a:gd name="connsiteX80-971" fmla="*/ 8681 w 21456"/>
                <a:gd name="connsiteY80-972" fmla="*/ 10845 h 21487"/>
                <a:gd name="connsiteX81-973" fmla="*/ 17143 w 21456"/>
                <a:gd name="connsiteY81-974" fmla="*/ 10845 h 21487"/>
                <a:gd name="connsiteX82-975" fmla="*/ 17103 w 21456"/>
                <a:gd name="connsiteY82-976" fmla="*/ 10922 h 21487"/>
                <a:gd name="connsiteX83-977" fmla="*/ 16914 w 21456"/>
                <a:gd name="connsiteY83-978" fmla="*/ 12106 h 21487"/>
                <a:gd name="connsiteX84-979" fmla="*/ 16921 w 21456"/>
                <a:gd name="connsiteY84-980" fmla="*/ 12249 h 21487"/>
                <a:gd name="connsiteX85-981" fmla="*/ 16960 w 21456"/>
                <a:gd name="connsiteY85-982" fmla="*/ 12310 h 21487"/>
                <a:gd name="connsiteX86-983" fmla="*/ 17043 w 21456"/>
                <a:gd name="connsiteY86-984" fmla="*/ 12310 h 21487"/>
                <a:gd name="connsiteX87-985" fmla="*/ 17047 w 21456"/>
                <a:gd name="connsiteY87-986" fmla="*/ 15448 h 21487"/>
                <a:gd name="connsiteX88-987" fmla="*/ 15005 w 21456"/>
                <a:gd name="connsiteY88-988" fmla="*/ 20951 h 21487"/>
                <a:gd name="connsiteX89-989" fmla="*/ 13007 w 21456"/>
                <a:gd name="connsiteY89-990" fmla="*/ 15446 h 21487"/>
                <a:gd name="connsiteX90-991" fmla="*/ 13008 w 21456"/>
                <a:gd name="connsiteY90-992" fmla="*/ 12020 h 21487"/>
                <a:gd name="connsiteX91-993" fmla="*/ 12928 w 21456"/>
                <a:gd name="connsiteY91-994" fmla="*/ 11751 h 21487"/>
                <a:gd name="connsiteX92-995" fmla="*/ 12819 w 21456"/>
                <a:gd name="connsiteY92-996" fmla="*/ 12020 h 21487"/>
                <a:gd name="connsiteX93-997" fmla="*/ 12818 w 21456"/>
                <a:gd name="connsiteY93-998" fmla="*/ 15442 h 21487"/>
                <a:gd name="connsiteX94-999" fmla="*/ 14986 w 21456"/>
                <a:gd name="connsiteY94-1000" fmla="*/ 21487 h 21487"/>
                <a:gd name="connsiteX95-1001" fmla="*/ 17239 w 21456"/>
                <a:gd name="connsiteY95-1002" fmla="*/ 15446 h 21487"/>
                <a:gd name="connsiteX96-1003" fmla="*/ 17235 w 21456"/>
                <a:gd name="connsiteY96-1004" fmla="*/ 12309 h 21487"/>
                <a:gd name="connsiteX97-1005" fmla="*/ 17330 w 21456"/>
                <a:gd name="connsiteY97-1006" fmla="*/ 12309 h 21487"/>
                <a:gd name="connsiteX98-1007" fmla="*/ 17367 w 21456"/>
                <a:gd name="connsiteY98-1008" fmla="*/ 12245 h 21487"/>
                <a:gd name="connsiteX99-1009" fmla="*/ 17371 w 21456"/>
                <a:gd name="connsiteY99-1010" fmla="*/ 12103 h 21487"/>
                <a:gd name="connsiteX100-1011" fmla="*/ 17183 w 21456"/>
                <a:gd name="connsiteY100-1012" fmla="*/ 10922 h 21487"/>
                <a:gd name="connsiteX101-1013" fmla="*/ 17143 w 21456"/>
                <a:gd name="connsiteY101-1014" fmla="*/ 10845 h 21487"/>
                <a:gd name="connsiteX102-1015" fmla="*/ 231 w 21456"/>
                <a:gd name="connsiteY102-1016" fmla="*/ 13316 h 21487"/>
                <a:gd name="connsiteX103-1017" fmla="*/ 191 w 21456"/>
                <a:gd name="connsiteY103-1018" fmla="*/ 13393 h 21487"/>
                <a:gd name="connsiteX104-1019" fmla="*/ 2 w 21456"/>
                <a:gd name="connsiteY104-1020" fmla="*/ 14577 h 21487"/>
                <a:gd name="connsiteX105-1021" fmla="*/ 9 w 21456"/>
                <a:gd name="connsiteY105-1022" fmla="*/ 14720 h 21487"/>
                <a:gd name="connsiteX106-1023" fmla="*/ 48 w 21456"/>
                <a:gd name="connsiteY106-1024" fmla="*/ 14780 h 21487"/>
                <a:gd name="connsiteX107-1025" fmla="*/ 137 w 21456"/>
                <a:gd name="connsiteY107-1026" fmla="*/ 14780 h 21487"/>
                <a:gd name="connsiteX108-1027" fmla="*/ 137 w 21456"/>
                <a:gd name="connsiteY108-1028" fmla="*/ 17618 h 21487"/>
                <a:gd name="connsiteX109-1029" fmla="*/ 143 w 21456"/>
                <a:gd name="connsiteY109-1030" fmla="*/ 17844 h 21487"/>
                <a:gd name="connsiteX110-1031" fmla="*/ 200 w 21456"/>
                <a:gd name="connsiteY110-1032" fmla="*/ 18000 h 21487"/>
                <a:gd name="connsiteX111-1033" fmla="*/ 232 w 21456"/>
                <a:gd name="connsiteY111-1034" fmla="*/ 18015 h 21487"/>
                <a:gd name="connsiteX112-1035" fmla="*/ 264 w 21456"/>
                <a:gd name="connsiteY112-1036" fmla="*/ 18000 h 21487"/>
                <a:gd name="connsiteX113-1037" fmla="*/ 321 w 21456"/>
                <a:gd name="connsiteY113-1038" fmla="*/ 17844 h 21487"/>
                <a:gd name="connsiteX114-1039" fmla="*/ 327 w 21456"/>
                <a:gd name="connsiteY114-1040" fmla="*/ 17618 h 21487"/>
                <a:gd name="connsiteX115-1041" fmla="*/ 327 w 21456"/>
                <a:gd name="connsiteY115-1042" fmla="*/ 14779 h 21487"/>
                <a:gd name="connsiteX116-1043" fmla="*/ 418 w 21456"/>
                <a:gd name="connsiteY116-1044" fmla="*/ 14779 h 21487"/>
                <a:gd name="connsiteX117-1045" fmla="*/ 455 w 21456"/>
                <a:gd name="connsiteY117-1046" fmla="*/ 14716 h 21487"/>
                <a:gd name="connsiteX118-1047" fmla="*/ 460 w 21456"/>
                <a:gd name="connsiteY118-1048" fmla="*/ 14573 h 21487"/>
                <a:gd name="connsiteX119-1049" fmla="*/ 271 w 21456"/>
                <a:gd name="connsiteY119-1050" fmla="*/ 13393 h 21487"/>
                <a:gd name="connsiteX120-1051" fmla="*/ 231 w 21456"/>
                <a:gd name="connsiteY120-1052" fmla="*/ 13316 h 21487"/>
                <a:gd name="connsiteX121-1053" fmla="*/ 232 w 21456"/>
                <a:gd name="connsiteY121-1054" fmla="*/ 18625 h 21487"/>
                <a:gd name="connsiteX122-1055" fmla="*/ 164 w 21456"/>
                <a:gd name="connsiteY122-1056" fmla="*/ 18703 h 21487"/>
                <a:gd name="connsiteX123-1057" fmla="*/ 164 w 21456"/>
                <a:gd name="connsiteY123-1058" fmla="*/ 19073 h 21487"/>
                <a:gd name="connsiteX124-1059" fmla="*/ 299 w 21456"/>
                <a:gd name="connsiteY124-1060" fmla="*/ 19073 h 21487"/>
                <a:gd name="connsiteX125-1061" fmla="*/ 299 w 21456"/>
                <a:gd name="connsiteY125-1062" fmla="*/ 18703 h 21487"/>
                <a:gd name="connsiteX126-1063" fmla="*/ 232 w 21456"/>
                <a:gd name="connsiteY126-1064" fmla="*/ 18625 h 21487"/>
                <a:gd name="connsiteX127-1065" fmla="*/ 232 w 21456"/>
                <a:gd name="connsiteY127-1066" fmla="*/ 19748 h 21487"/>
                <a:gd name="connsiteX128-1067" fmla="*/ 164 w 21456"/>
                <a:gd name="connsiteY128-1068" fmla="*/ 19826 h 21487"/>
                <a:gd name="connsiteX129-1069" fmla="*/ 164 w 21456"/>
                <a:gd name="connsiteY129-1070" fmla="*/ 20196 h 21487"/>
                <a:gd name="connsiteX130-1071" fmla="*/ 300 w 21456"/>
                <a:gd name="connsiteY130-1072" fmla="*/ 20196 h 21487"/>
                <a:gd name="connsiteX131-1073" fmla="*/ 300 w 21456"/>
                <a:gd name="connsiteY131-1074" fmla="*/ 19826 h 21487"/>
                <a:gd name="connsiteX132-1075" fmla="*/ 232 w 21456"/>
                <a:gd name="connsiteY132-1076" fmla="*/ 19748 h 21487"/>
                <a:gd name="connsiteX0-1077" fmla="*/ 10842 w 21456"/>
                <a:gd name="connsiteY0-1078" fmla="*/ 1 h 21487"/>
                <a:gd name="connsiteX1-1079" fmla="*/ 8590 w 21456"/>
                <a:gd name="connsiteY1-1080" fmla="*/ 6041 h 21487"/>
                <a:gd name="connsiteX2-1081" fmla="*/ 8592 w 21456"/>
                <a:gd name="connsiteY2-1082" fmla="*/ 9347 h 21487"/>
                <a:gd name="connsiteX3-1083" fmla="*/ 8592 w 21456"/>
                <a:gd name="connsiteY3-1084" fmla="*/ 9347 h 21487"/>
                <a:gd name="connsiteX4-1085" fmla="*/ 8592 w 21456"/>
                <a:gd name="connsiteY4-1086" fmla="*/ 9457 h 21487"/>
                <a:gd name="connsiteX5-1087" fmla="*/ 8700 w 21456"/>
                <a:gd name="connsiteY5-1088" fmla="*/ 9735 h 21487"/>
                <a:gd name="connsiteX6-1089" fmla="*/ 8781 w 21456"/>
                <a:gd name="connsiteY6-1090" fmla="*/ 9457 h 21487"/>
                <a:gd name="connsiteX7-1091" fmla="*/ 8782 w 21456"/>
                <a:gd name="connsiteY7-1092" fmla="*/ 6040 h 21487"/>
                <a:gd name="connsiteX8-1093" fmla="*/ 10823 w 21456"/>
                <a:gd name="connsiteY8-1094" fmla="*/ 536 h 21487"/>
                <a:gd name="connsiteX9-1095" fmla="*/ 12821 w 21456"/>
                <a:gd name="connsiteY9-1096" fmla="*/ 6042 h 21487"/>
                <a:gd name="connsiteX10-1097" fmla="*/ 12820 w 21456"/>
                <a:gd name="connsiteY10-1098" fmla="*/ 9349 h 21487"/>
                <a:gd name="connsiteX11-1099" fmla="*/ 12727 w 21456"/>
                <a:gd name="connsiteY11-1100" fmla="*/ 9349 h 21487"/>
                <a:gd name="connsiteX12-1101" fmla="*/ 12689 w 21456"/>
                <a:gd name="connsiteY12-1102" fmla="*/ 9412 h 21487"/>
                <a:gd name="connsiteX13-1103" fmla="*/ 12685 w 21456"/>
                <a:gd name="connsiteY13-1104" fmla="*/ 9555 h 21487"/>
                <a:gd name="connsiteX14-1105" fmla="*/ 12873 w 21456"/>
                <a:gd name="connsiteY14-1106" fmla="*/ 10735 h 21487"/>
                <a:gd name="connsiteX15-1107" fmla="*/ 12913 w 21456"/>
                <a:gd name="connsiteY15-1108" fmla="*/ 10812 h 21487"/>
                <a:gd name="connsiteX16-1109" fmla="*/ 12953 w 21456"/>
                <a:gd name="connsiteY16-1110" fmla="*/ 10735 h 21487"/>
                <a:gd name="connsiteX17-1111" fmla="*/ 13142 w 21456"/>
                <a:gd name="connsiteY17-1112" fmla="*/ 9551 h 21487"/>
                <a:gd name="connsiteX18-1113" fmla="*/ 13135 w 21456"/>
                <a:gd name="connsiteY18-1114" fmla="*/ 9409 h 21487"/>
                <a:gd name="connsiteX19-1115" fmla="*/ 13096 w 21456"/>
                <a:gd name="connsiteY19-1116" fmla="*/ 9348 h 21487"/>
                <a:gd name="connsiteX20-1117" fmla="*/ 13009 w 21456"/>
                <a:gd name="connsiteY20-1118" fmla="*/ 9348 h 21487"/>
                <a:gd name="connsiteX21-1119" fmla="*/ 13011 w 21456"/>
                <a:gd name="connsiteY21-1120" fmla="*/ 6046 h 21487"/>
                <a:gd name="connsiteX22-1121" fmla="*/ 10842 w 21456"/>
                <a:gd name="connsiteY22-1122" fmla="*/ 1 h 21487"/>
                <a:gd name="connsiteX23-1123" fmla="*/ 19287 w 21456"/>
                <a:gd name="connsiteY23-1124" fmla="*/ 1 h 21487"/>
                <a:gd name="connsiteX24-1125" fmla="*/ 17035 w 21456"/>
                <a:gd name="connsiteY24-1126" fmla="*/ 6041 h 21487"/>
                <a:gd name="connsiteX25-1127" fmla="*/ 17039 w 21456"/>
                <a:gd name="connsiteY25-1128" fmla="*/ 9457 h 21487"/>
                <a:gd name="connsiteX26-1129" fmla="*/ 17132 w 21456"/>
                <a:gd name="connsiteY26-1130" fmla="*/ 9748 h 21487"/>
                <a:gd name="connsiteX27-1131" fmla="*/ 17232 w 21456"/>
                <a:gd name="connsiteY27-1132" fmla="*/ 9457 h 21487"/>
                <a:gd name="connsiteX28-1133" fmla="*/ 17227 w 21456"/>
                <a:gd name="connsiteY28-1134" fmla="*/ 6040 h 21487"/>
                <a:gd name="connsiteX29-1135" fmla="*/ 19269 w 21456"/>
                <a:gd name="connsiteY29-1136" fmla="*/ 536 h 21487"/>
                <a:gd name="connsiteX30-1137" fmla="*/ 21267 w 21456"/>
                <a:gd name="connsiteY30-1138" fmla="*/ 6042 h 21487"/>
                <a:gd name="connsiteX31-1139" fmla="*/ 21271 w 21456"/>
                <a:gd name="connsiteY31-1140" fmla="*/ 13317 h 21487"/>
                <a:gd name="connsiteX32-1141" fmla="*/ 21176 w 21456"/>
                <a:gd name="connsiteY32-1142" fmla="*/ 13317 h 21487"/>
                <a:gd name="connsiteX33-1143" fmla="*/ 21323 w 21456"/>
                <a:gd name="connsiteY33-1144" fmla="*/ 14703 h 21487"/>
                <a:gd name="connsiteX34-1145" fmla="*/ 21363 w 21456"/>
                <a:gd name="connsiteY34-1146" fmla="*/ 14780 h 21487"/>
                <a:gd name="connsiteX35-1147" fmla="*/ 21403 w 21456"/>
                <a:gd name="connsiteY35-1148" fmla="*/ 14703 h 21487"/>
                <a:gd name="connsiteX36-1149" fmla="*/ 21456 w 21456"/>
                <a:gd name="connsiteY36-1150" fmla="*/ 6046 h 21487"/>
                <a:gd name="connsiteX37-1151" fmla="*/ 19287 w 21456"/>
                <a:gd name="connsiteY37-1152" fmla="*/ 1 h 21487"/>
                <a:gd name="connsiteX38-1153" fmla="*/ 2387 w 21456"/>
                <a:gd name="connsiteY38-1154" fmla="*/ 8 h 21487"/>
                <a:gd name="connsiteX39-1155" fmla="*/ 135 w 21456"/>
                <a:gd name="connsiteY39-1156" fmla="*/ 6048 h 21487"/>
                <a:gd name="connsiteX40-1157" fmla="*/ 139 w 21456"/>
                <a:gd name="connsiteY40-1158" fmla="*/ 12147 h 21487"/>
                <a:gd name="connsiteX41-1159" fmla="*/ 246 w 21456"/>
                <a:gd name="connsiteY41-1160" fmla="*/ 12419 h 21487"/>
                <a:gd name="connsiteX42-1161" fmla="*/ 326 w 21456"/>
                <a:gd name="connsiteY42-1162" fmla="*/ 12147 h 21487"/>
                <a:gd name="connsiteX43-1163" fmla="*/ 327 w 21456"/>
                <a:gd name="connsiteY43-1164" fmla="*/ 6047 h 21487"/>
                <a:gd name="connsiteX44-1165" fmla="*/ 2368 w 21456"/>
                <a:gd name="connsiteY44-1166" fmla="*/ 543 h 21487"/>
                <a:gd name="connsiteX45-1167" fmla="*/ 4366 w 21456"/>
                <a:gd name="connsiteY45-1168" fmla="*/ 6049 h 21487"/>
                <a:gd name="connsiteX46-1169" fmla="*/ 4365 w 21456"/>
                <a:gd name="connsiteY46-1170" fmla="*/ 9349 h 21487"/>
                <a:gd name="connsiteX47-1171" fmla="*/ 4277 w 21456"/>
                <a:gd name="connsiteY47-1172" fmla="*/ 9349 h 21487"/>
                <a:gd name="connsiteX48-1173" fmla="*/ 4240 w 21456"/>
                <a:gd name="connsiteY48-1174" fmla="*/ 9412 h 21487"/>
                <a:gd name="connsiteX49-1175" fmla="*/ 4236 w 21456"/>
                <a:gd name="connsiteY49-1176" fmla="*/ 9555 h 21487"/>
                <a:gd name="connsiteX50-1177" fmla="*/ 4424 w 21456"/>
                <a:gd name="connsiteY50-1178" fmla="*/ 10735 h 21487"/>
                <a:gd name="connsiteX51-1179" fmla="*/ 4463 w 21456"/>
                <a:gd name="connsiteY51-1180" fmla="*/ 10812 h 21487"/>
                <a:gd name="connsiteX52-1181" fmla="*/ 4504 w 21456"/>
                <a:gd name="connsiteY52-1182" fmla="*/ 10735 h 21487"/>
                <a:gd name="connsiteX53-1183" fmla="*/ 4692 w 21456"/>
                <a:gd name="connsiteY53-1184" fmla="*/ 9551 h 21487"/>
                <a:gd name="connsiteX54-1185" fmla="*/ 4686 w 21456"/>
                <a:gd name="connsiteY54-1186" fmla="*/ 9409 h 21487"/>
                <a:gd name="connsiteX55-1187" fmla="*/ 4647 w 21456"/>
                <a:gd name="connsiteY55-1188" fmla="*/ 9348 h 21487"/>
                <a:gd name="connsiteX56-1189" fmla="*/ 4554 w 21456"/>
                <a:gd name="connsiteY56-1190" fmla="*/ 9348 h 21487"/>
                <a:gd name="connsiteX57-1191" fmla="*/ 4555 w 21456"/>
                <a:gd name="connsiteY57-1192" fmla="*/ 6053 h 21487"/>
                <a:gd name="connsiteX58-1193" fmla="*/ 2387 w 21456"/>
                <a:gd name="connsiteY58-1194" fmla="*/ 8 h 21487"/>
                <a:gd name="connsiteX59-1195" fmla="*/ 8681 w 21456"/>
                <a:gd name="connsiteY59-1196" fmla="*/ 10845 h 21487"/>
                <a:gd name="connsiteX60-1197" fmla="*/ 8641 w 21456"/>
                <a:gd name="connsiteY60-1198" fmla="*/ 10922 h 21487"/>
                <a:gd name="connsiteX61-1199" fmla="*/ 8452 w 21456"/>
                <a:gd name="connsiteY61-1200" fmla="*/ 12106 h 21487"/>
                <a:gd name="connsiteX62-1201" fmla="*/ 8459 w 21456"/>
                <a:gd name="connsiteY62-1202" fmla="*/ 12249 h 21487"/>
                <a:gd name="connsiteX63-1203" fmla="*/ 8498 w 21456"/>
                <a:gd name="connsiteY63-1204" fmla="*/ 12310 h 21487"/>
                <a:gd name="connsiteX64-1205" fmla="*/ 8591 w 21456"/>
                <a:gd name="connsiteY64-1206" fmla="*/ 12310 h 21487"/>
                <a:gd name="connsiteX65-1207" fmla="*/ 8590 w 21456"/>
                <a:gd name="connsiteY65-1208" fmla="*/ 15448 h 21487"/>
                <a:gd name="connsiteX66-1209" fmla="*/ 6549 w 21456"/>
                <a:gd name="connsiteY66-1210" fmla="*/ 20951 h 21487"/>
                <a:gd name="connsiteX67-1211" fmla="*/ 4551 w 21456"/>
                <a:gd name="connsiteY67-1212" fmla="*/ 15446 h 21487"/>
                <a:gd name="connsiteX68-1213" fmla="*/ 4552 w 21456"/>
                <a:gd name="connsiteY68-1214" fmla="*/ 12020 h 21487"/>
                <a:gd name="connsiteX69-1215" fmla="*/ 4472 w 21456"/>
                <a:gd name="connsiteY69-1216" fmla="*/ 11738 h 21487"/>
                <a:gd name="connsiteX70-1217" fmla="*/ 4363 w 21456"/>
                <a:gd name="connsiteY70-1218" fmla="*/ 12020 h 21487"/>
                <a:gd name="connsiteX71-1219" fmla="*/ 4362 w 21456"/>
                <a:gd name="connsiteY71-1220" fmla="*/ 15442 h 21487"/>
                <a:gd name="connsiteX72-1221" fmla="*/ 6530 w 21456"/>
                <a:gd name="connsiteY72-1222" fmla="*/ 21487 h 21487"/>
                <a:gd name="connsiteX73-1223" fmla="*/ 8782 w 21456"/>
                <a:gd name="connsiteY73-1224" fmla="*/ 15446 h 21487"/>
                <a:gd name="connsiteX74-1225" fmla="*/ 8780 w 21456"/>
                <a:gd name="connsiteY74-1226" fmla="*/ 12309 h 21487"/>
                <a:gd name="connsiteX75-1227" fmla="*/ 8868 w 21456"/>
                <a:gd name="connsiteY75-1228" fmla="*/ 12309 h 21487"/>
                <a:gd name="connsiteX76-1229" fmla="*/ 8905 w 21456"/>
                <a:gd name="connsiteY76-1230" fmla="*/ 12245 h 21487"/>
                <a:gd name="connsiteX77-1231" fmla="*/ 8909 w 21456"/>
                <a:gd name="connsiteY77-1232" fmla="*/ 12103 h 21487"/>
                <a:gd name="connsiteX78-1233" fmla="*/ 8721 w 21456"/>
                <a:gd name="connsiteY78-1234" fmla="*/ 10922 h 21487"/>
                <a:gd name="connsiteX79-1235" fmla="*/ 8681 w 21456"/>
                <a:gd name="connsiteY79-1236" fmla="*/ 10845 h 21487"/>
                <a:gd name="connsiteX80-1237" fmla="*/ 17143 w 21456"/>
                <a:gd name="connsiteY80-1238" fmla="*/ 10845 h 21487"/>
                <a:gd name="connsiteX81-1239" fmla="*/ 17103 w 21456"/>
                <a:gd name="connsiteY81-1240" fmla="*/ 10922 h 21487"/>
                <a:gd name="connsiteX82-1241" fmla="*/ 16914 w 21456"/>
                <a:gd name="connsiteY82-1242" fmla="*/ 12106 h 21487"/>
                <a:gd name="connsiteX83-1243" fmla="*/ 16921 w 21456"/>
                <a:gd name="connsiteY83-1244" fmla="*/ 12249 h 21487"/>
                <a:gd name="connsiteX84-1245" fmla="*/ 16960 w 21456"/>
                <a:gd name="connsiteY84-1246" fmla="*/ 12310 h 21487"/>
                <a:gd name="connsiteX85-1247" fmla="*/ 17043 w 21456"/>
                <a:gd name="connsiteY85-1248" fmla="*/ 12310 h 21487"/>
                <a:gd name="connsiteX86-1249" fmla="*/ 17047 w 21456"/>
                <a:gd name="connsiteY86-1250" fmla="*/ 15448 h 21487"/>
                <a:gd name="connsiteX87-1251" fmla="*/ 15005 w 21456"/>
                <a:gd name="connsiteY87-1252" fmla="*/ 20951 h 21487"/>
                <a:gd name="connsiteX88-1253" fmla="*/ 13007 w 21456"/>
                <a:gd name="connsiteY88-1254" fmla="*/ 15446 h 21487"/>
                <a:gd name="connsiteX89-1255" fmla="*/ 13008 w 21456"/>
                <a:gd name="connsiteY89-1256" fmla="*/ 12020 h 21487"/>
                <a:gd name="connsiteX90-1257" fmla="*/ 12928 w 21456"/>
                <a:gd name="connsiteY90-1258" fmla="*/ 11751 h 21487"/>
                <a:gd name="connsiteX91-1259" fmla="*/ 12819 w 21456"/>
                <a:gd name="connsiteY91-1260" fmla="*/ 12020 h 21487"/>
                <a:gd name="connsiteX92-1261" fmla="*/ 12818 w 21456"/>
                <a:gd name="connsiteY92-1262" fmla="*/ 15442 h 21487"/>
                <a:gd name="connsiteX93-1263" fmla="*/ 14986 w 21456"/>
                <a:gd name="connsiteY93-1264" fmla="*/ 21487 h 21487"/>
                <a:gd name="connsiteX94-1265" fmla="*/ 17239 w 21456"/>
                <a:gd name="connsiteY94-1266" fmla="*/ 15446 h 21487"/>
                <a:gd name="connsiteX95-1267" fmla="*/ 17235 w 21456"/>
                <a:gd name="connsiteY95-1268" fmla="*/ 12309 h 21487"/>
                <a:gd name="connsiteX96-1269" fmla="*/ 17330 w 21456"/>
                <a:gd name="connsiteY96-1270" fmla="*/ 12309 h 21487"/>
                <a:gd name="connsiteX97-1271" fmla="*/ 17367 w 21456"/>
                <a:gd name="connsiteY97-1272" fmla="*/ 12245 h 21487"/>
                <a:gd name="connsiteX98-1273" fmla="*/ 17371 w 21456"/>
                <a:gd name="connsiteY98-1274" fmla="*/ 12103 h 21487"/>
                <a:gd name="connsiteX99-1275" fmla="*/ 17183 w 21456"/>
                <a:gd name="connsiteY99-1276" fmla="*/ 10922 h 21487"/>
                <a:gd name="connsiteX100-1277" fmla="*/ 17143 w 21456"/>
                <a:gd name="connsiteY100-1278" fmla="*/ 10845 h 21487"/>
                <a:gd name="connsiteX101-1279" fmla="*/ 231 w 21456"/>
                <a:gd name="connsiteY101-1280" fmla="*/ 13316 h 21487"/>
                <a:gd name="connsiteX102-1281" fmla="*/ 191 w 21456"/>
                <a:gd name="connsiteY102-1282" fmla="*/ 13393 h 21487"/>
                <a:gd name="connsiteX103-1283" fmla="*/ 2 w 21456"/>
                <a:gd name="connsiteY103-1284" fmla="*/ 14577 h 21487"/>
                <a:gd name="connsiteX104-1285" fmla="*/ 9 w 21456"/>
                <a:gd name="connsiteY104-1286" fmla="*/ 14720 h 21487"/>
                <a:gd name="connsiteX105-1287" fmla="*/ 48 w 21456"/>
                <a:gd name="connsiteY105-1288" fmla="*/ 14780 h 21487"/>
                <a:gd name="connsiteX106-1289" fmla="*/ 137 w 21456"/>
                <a:gd name="connsiteY106-1290" fmla="*/ 14780 h 21487"/>
                <a:gd name="connsiteX107-1291" fmla="*/ 137 w 21456"/>
                <a:gd name="connsiteY107-1292" fmla="*/ 17618 h 21487"/>
                <a:gd name="connsiteX108-1293" fmla="*/ 143 w 21456"/>
                <a:gd name="connsiteY108-1294" fmla="*/ 17844 h 21487"/>
                <a:gd name="connsiteX109-1295" fmla="*/ 200 w 21456"/>
                <a:gd name="connsiteY109-1296" fmla="*/ 18000 h 21487"/>
                <a:gd name="connsiteX110-1297" fmla="*/ 232 w 21456"/>
                <a:gd name="connsiteY110-1298" fmla="*/ 18015 h 21487"/>
                <a:gd name="connsiteX111-1299" fmla="*/ 264 w 21456"/>
                <a:gd name="connsiteY111-1300" fmla="*/ 18000 h 21487"/>
                <a:gd name="connsiteX112-1301" fmla="*/ 321 w 21456"/>
                <a:gd name="connsiteY112-1302" fmla="*/ 17844 h 21487"/>
                <a:gd name="connsiteX113-1303" fmla="*/ 327 w 21456"/>
                <a:gd name="connsiteY113-1304" fmla="*/ 17618 h 21487"/>
                <a:gd name="connsiteX114-1305" fmla="*/ 327 w 21456"/>
                <a:gd name="connsiteY114-1306" fmla="*/ 14779 h 21487"/>
                <a:gd name="connsiteX115-1307" fmla="*/ 418 w 21456"/>
                <a:gd name="connsiteY115-1308" fmla="*/ 14779 h 21487"/>
                <a:gd name="connsiteX116-1309" fmla="*/ 455 w 21456"/>
                <a:gd name="connsiteY116-1310" fmla="*/ 14716 h 21487"/>
                <a:gd name="connsiteX117-1311" fmla="*/ 460 w 21456"/>
                <a:gd name="connsiteY117-1312" fmla="*/ 14573 h 21487"/>
                <a:gd name="connsiteX118-1313" fmla="*/ 271 w 21456"/>
                <a:gd name="connsiteY118-1314" fmla="*/ 13393 h 21487"/>
                <a:gd name="connsiteX119-1315" fmla="*/ 231 w 21456"/>
                <a:gd name="connsiteY119-1316" fmla="*/ 13316 h 21487"/>
                <a:gd name="connsiteX120-1317" fmla="*/ 232 w 21456"/>
                <a:gd name="connsiteY120-1318" fmla="*/ 18625 h 21487"/>
                <a:gd name="connsiteX121-1319" fmla="*/ 164 w 21456"/>
                <a:gd name="connsiteY121-1320" fmla="*/ 18703 h 21487"/>
                <a:gd name="connsiteX122-1321" fmla="*/ 164 w 21456"/>
                <a:gd name="connsiteY122-1322" fmla="*/ 19073 h 21487"/>
                <a:gd name="connsiteX123-1323" fmla="*/ 299 w 21456"/>
                <a:gd name="connsiteY123-1324" fmla="*/ 19073 h 21487"/>
                <a:gd name="connsiteX124-1325" fmla="*/ 299 w 21456"/>
                <a:gd name="connsiteY124-1326" fmla="*/ 18703 h 21487"/>
                <a:gd name="connsiteX125-1327" fmla="*/ 232 w 21456"/>
                <a:gd name="connsiteY125-1328" fmla="*/ 18625 h 21487"/>
                <a:gd name="connsiteX126-1329" fmla="*/ 232 w 21456"/>
                <a:gd name="connsiteY126-1330" fmla="*/ 19748 h 21487"/>
                <a:gd name="connsiteX127-1331" fmla="*/ 164 w 21456"/>
                <a:gd name="connsiteY127-1332" fmla="*/ 19826 h 21487"/>
                <a:gd name="connsiteX128-1333" fmla="*/ 164 w 21456"/>
                <a:gd name="connsiteY128-1334" fmla="*/ 20196 h 21487"/>
                <a:gd name="connsiteX129-1335" fmla="*/ 300 w 21456"/>
                <a:gd name="connsiteY129-1336" fmla="*/ 20196 h 21487"/>
                <a:gd name="connsiteX130-1337" fmla="*/ 300 w 21456"/>
                <a:gd name="connsiteY130-1338" fmla="*/ 19826 h 21487"/>
                <a:gd name="connsiteX131-1339" fmla="*/ 232 w 21456"/>
                <a:gd name="connsiteY131-1340" fmla="*/ 19748 h 21487"/>
                <a:gd name="connsiteX0-1341" fmla="*/ 10842 w 21456"/>
                <a:gd name="connsiteY0-1342" fmla="*/ 1 h 21487"/>
                <a:gd name="connsiteX1-1343" fmla="*/ 8590 w 21456"/>
                <a:gd name="connsiteY1-1344" fmla="*/ 6041 h 21487"/>
                <a:gd name="connsiteX2-1345" fmla="*/ 8592 w 21456"/>
                <a:gd name="connsiteY2-1346" fmla="*/ 9347 h 21487"/>
                <a:gd name="connsiteX3-1347" fmla="*/ 8592 w 21456"/>
                <a:gd name="connsiteY3-1348" fmla="*/ 9347 h 21487"/>
                <a:gd name="connsiteX4-1349" fmla="*/ 8592 w 21456"/>
                <a:gd name="connsiteY4-1350" fmla="*/ 9457 h 21487"/>
                <a:gd name="connsiteX5-1351" fmla="*/ 8700 w 21456"/>
                <a:gd name="connsiteY5-1352" fmla="*/ 9735 h 21487"/>
                <a:gd name="connsiteX6-1353" fmla="*/ 8781 w 21456"/>
                <a:gd name="connsiteY6-1354" fmla="*/ 9457 h 21487"/>
                <a:gd name="connsiteX7-1355" fmla="*/ 8782 w 21456"/>
                <a:gd name="connsiteY7-1356" fmla="*/ 6040 h 21487"/>
                <a:gd name="connsiteX8-1357" fmla="*/ 10823 w 21456"/>
                <a:gd name="connsiteY8-1358" fmla="*/ 536 h 21487"/>
                <a:gd name="connsiteX9-1359" fmla="*/ 12821 w 21456"/>
                <a:gd name="connsiteY9-1360" fmla="*/ 6042 h 21487"/>
                <a:gd name="connsiteX10-1361" fmla="*/ 12820 w 21456"/>
                <a:gd name="connsiteY10-1362" fmla="*/ 9349 h 21487"/>
                <a:gd name="connsiteX11-1363" fmla="*/ 12727 w 21456"/>
                <a:gd name="connsiteY11-1364" fmla="*/ 9349 h 21487"/>
                <a:gd name="connsiteX12-1365" fmla="*/ 12689 w 21456"/>
                <a:gd name="connsiteY12-1366" fmla="*/ 9412 h 21487"/>
                <a:gd name="connsiteX13-1367" fmla="*/ 12685 w 21456"/>
                <a:gd name="connsiteY13-1368" fmla="*/ 9555 h 21487"/>
                <a:gd name="connsiteX14-1369" fmla="*/ 12873 w 21456"/>
                <a:gd name="connsiteY14-1370" fmla="*/ 10735 h 21487"/>
                <a:gd name="connsiteX15-1371" fmla="*/ 12913 w 21456"/>
                <a:gd name="connsiteY15-1372" fmla="*/ 10812 h 21487"/>
                <a:gd name="connsiteX16-1373" fmla="*/ 12953 w 21456"/>
                <a:gd name="connsiteY16-1374" fmla="*/ 10735 h 21487"/>
                <a:gd name="connsiteX17-1375" fmla="*/ 13142 w 21456"/>
                <a:gd name="connsiteY17-1376" fmla="*/ 9551 h 21487"/>
                <a:gd name="connsiteX18-1377" fmla="*/ 13135 w 21456"/>
                <a:gd name="connsiteY18-1378" fmla="*/ 9409 h 21487"/>
                <a:gd name="connsiteX19-1379" fmla="*/ 13096 w 21456"/>
                <a:gd name="connsiteY19-1380" fmla="*/ 9348 h 21487"/>
                <a:gd name="connsiteX20-1381" fmla="*/ 13009 w 21456"/>
                <a:gd name="connsiteY20-1382" fmla="*/ 9348 h 21487"/>
                <a:gd name="connsiteX21-1383" fmla="*/ 13011 w 21456"/>
                <a:gd name="connsiteY21-1384" fmla="*/ 6046 h 21487"/>
                <a:gd name="connsiteX22-1385" fmla="*/ 10842 w 21456"/>
                <a:gd name="connsiteY22-1386" fmla="*/ 1 h 21487"/>
                <a:gd name="connsiteX23-1387" fmla="*/ 19287 w 21456"/>
                <a:gd name="connsiteY23-1388" fmla="*/ 1 h 21487"/>
                <a:gd name="connsiteX24-1389" fmla="*/ 17035 w 21456"/>
                <a:gd name="connsiteY24-1390" fmla="*/ 6041 h 21487"/>
                <a:gd name="connsiteX25-1391" fmla="*/ 17039 w 21456"/>
                <a:gd name="connsiteY25-1392" fmla="*/ 9457 h 21487"/>
                <a:gd name="connsiteX26-1393" fmla="*/ 17132 w 21456"/>
                <a:gd name="connsiteY26-1394" fmla="*/ 9748 h 21487"/>
                <a:gd name="connsiteX27-1395" fmla="*/ 17232 w 21456"/>
                <a:gd name="connsiteY27-1396" fmla="*/ 9457 h 21487"/>
                <a:gd name="connsiteX28-1397" fmla="*/ 17227 w 21456"/>
                <a:gd name="connsiteY28-1398" fmla="*/ 6040 h 21487"/>
                <a:gd name="connsiteX29-1399" fmla="*/ 19269 w 21456"/>
                <a:gd name="connsiteY29-1400" fmla="*/ 536 h 21487"/>
                <a:gd name="connsiteX30-1401" fmla="*/ 21267 w 21456"/>
                <a:gd name="connsiteY30-1402" fmla="*/ 6042 h 21487"/>
                <a:gd name="connsiteX31-1403" fmla="*/ 21271 w 21456"/>
                <a:gd name="connsiteY31-1404" fmla="*/ 13317 h 21487"/>
                <a:gd name="connsiteX32-1405" fmla="*/ 21323 w 21456"/>
                <a:gd name="connsiteY32-1406" fmla="*/ 14703 h 21487"/>
                <a:gd name="connsiteX33-1407" fmla="*/ 21363 w 21456"/>
                <a:gd name="connsiteY33-1408" fmla="*/ 14780 h 21487"/>
                <a:gd name="connsiteX34-1409" fmla="*/ 21403 w 21456"/>
                <a:gd name="connsiteY34-1410" fmla="*/ 14703 h 21487"/>
                <a:gd name="connsiteX35-1411" fmla="*/ 21456 w 21456"/>
                <a:gd name="connsiteY35-1412" fmla="*/ 6046 h 21487"/>
                <a:gd name="connsiteX36-1413" fmla="*/ 19287 w 21456"/>
                <a:gd name="connsiteY36-1414" fmla="*/ 1 h 21487"/>
                <a:gd name="connsiteX37-1415" fmla="*/ 2387 w 21456"/>
                <a:gd name="connsiteY37-1416" fmla="*/ 8 h 21487"/>
                <a:gd name="connsiteX38-1417" fmla="*/ 135 w 21456"/>
                <a:gd name="connsiteY38-1418" fmla="*/ 6048 h 21487"/>
                <a:gd name="connsiteX39-1419" fmla="*/ 139 w 21456"/>
                <a:gd name="connsiteY39-1420" fmla="*/ 12147 h 21487"/>
                <a:gd name="connsiteX40-1421" fmla="*/ 246 w 21456"/>
                <a:gd name="connsiteY40-1422" fmla="*/ 12419 h 21487"/>
                <a:gd name="connsiteX41-1423" fmla="*/ 326 w 21456"/>
                <a:gd name="connsiteY41-1424" fmla="*/ 12147 h 21487"/>
                <a:gd name="connsiteX42-1425" fmla="*/ 327 w 21456"/>
                <a:gd name="connsiteY42-1426" fmla="*/ 6047 h 21487"/>
                <a:gd name="connsiteX43-1427" fmla="*/ 2368 w 21456"/>
                <a:gd name="connsiteY43-1428" fmla="*/ 543 h 21487"/>
                <a:gd name="connsiteX44-1429" fmla="*/ 4366 w 21456"/>
                <a:gd name="connsiteY44-1430" fmla="*/ 6049 h 21487"/>
                <a:gd name="connsiteX45-1431" fmla="*/ 4365 w 21456"/>
                <a:gd name="connsiteY45-1432" fmla="*/ 9349 h 21487"/>
                <a:gd name="connsiteX46-1433" fmla="*/ 4277 w 21456"/>
                <a:gd name="connsiteY46-1434" fmla="*/ 9349 h 21487"/>
                <a:gd name="connsiteX47-1435" fmla="*/ 4240 w 21456"/>
                <a:gd name="connsiteY47-1436" fmla="*/ 9412 h 21487"/>
                <a:gd name="connsiteX48-1437" fmla="*/ 4236 w 21456"/>
                <a:gd name="connsiteY48-1438" fmla="*/ 9555 h 21487"/>
                <a:gd name="connsiteX49-1439" fmla="*/ 4424 w 21456"/>
                <a:gd name="connsiteY49-1440" fmla="*/ 10735 h 21487"/>
                <a:gd name="connsiteX50-1441" fmla="*/ 4463 w 21456"/>
                <a:gd name="connsiteY50-1442" fmla="*/ 10812 h 21487"/>
                <a:gd name="connsiteX51-1443" fmla="*/ 4504 w 21456"/>
                <a:gd name="connsiteY51-1444" fmla="*/ 10735 h 21487"/>
                <a:gd name="connsiteX52-1445" fmla="*/ 4692 w 21456"/>
                <a:gd name="connsiteY52-1446" fmla="*/ 9551 h 21487"/>
                <a:gd name="connsiteX53-1447" fmla="*/ 4686 w 21456"/>
                <a:gd name="connsiteY53-1448" fmla="*/ 9409 h 21487"/>
                <a:gd name="connsiteX54-1449" fmla="*/ 4647 w 21456"/>
                <a:gd name="connsiteY54-1450" fmla="*/ 9348 h 21487"/>
                <a:gd name="connsiteX55-1451" fmla="*/ 4554 w 21456"/>
                <a:gd name="connsiteY55-1452" fmla="*/ 9348 h 21487"/>
                <a:gd name="connsiteX56-1453" fmla="*/ 4555 w 21456"/>
                <a:gd name="connsiteY56-1454" fmla="*/ 6053 h 21487"/>
                <a:gd name="connsiteX57-1455" fmla="*/ 2387 w 21456"/>
                <a:gd name="connsiteY57-1456" fmla="*/ 8 h 21487"/>
                <a:gd name="connsiteX58-1457" fmla="*/ 8681 w 21456"/>
                <a:gd name="connsiteY58-1458" fmla="*/ 10845 h 21487"/>
                <a:gd name="connsiteX59-1459" fmla="*/ 8641 w 21456"/>
                <a:gd name="connsiteY59-1460" fmla="*/ 10922 h 21487"/>
                <a:gd name="connsiteX60-1461" fmla="*/ 8452 w 21456"/>
                <a:gd name="connsiteY60-1462" fmla="*/ 12106 h 21487"/>
                <a:gd name="connsiteX61-1463" fmla="*/ 8459 w 21456"/>
                <a:gd name="connsiteY61-1464" fmla="*/ 12249 h 21487"/>
                <a:gd name="connsiteX62-1465" fmla="*/ 8498 w 21456"/>
                <a:gd name="connsiteY62-1466" fmla="*/ 12310 h 21487"/>
                <a:gd name="connsiteX63-1467" fmla="*/ 8591 w 21456"/>
                <a:gd name="connsiteY63-1468" fmla="*/ 12310 h 21487"/>
                <a:gd name="connsiteX64-1469" fmla="*/ 8590 w 21456"/>
                <a:gd name="connsiteY64-1470" fmla="*/ 15448 h 21487"/>
                <a:gd name="connsiteX65-1471" fmla="*/ 6549 w 21456"/>
                <a:gd name="connsiteY65-1472" fmla="*/ 20951 h 21487"/>
                <a:gd name="connsiteX66-1473" fmla="*/ 4551 w 21456"/>
                <a:gd name="connsiteY66-1474" fmla="*/ 15446 h 21487"/>
                <a:gd name="connsiteX67-1475" fmla="*/ 4552 w 21456"/>
                <a:gd name="connsiteY67-1476" fmla="*/ 12020 h 21487"/>
                <a:gd name="connsiteX68-1477" fmla="*/ 4472 w 21456"/>
                <a:gd name="connsiteY68-1478" fmla="*/ 11738 h 21487"/>
                <a:gd name="connsiteX69-1479" fmla="*/ 4363 w 21456"/>
                <a:gd name="connsiteY69-1480" fmla="*/ 12020 h 21487"/>
                <a:gd name="connsiteX70-1481" fmla="*/ 4362 w 21456"/>
                <a:gd name="connsiteY70-1482" fmla="*/ 15442 h 21487"/>
                <a:gd name="connsiteX71-1483" fmla="*/ 6530 w 21456"/>
                <a:gd name="connsiteY71-1484" fmla="*/ 21487 h 21487"/>
                <a:gd name="connsiteX72-1485" fmla="*/ 8782 w 21456"/>
                <a:gd name="connsiteY72-1486" fmla="*/ 15446 h 21487"/>
                <a:gd name="connsiteX73-1487" fmla="*/ 8780 w 21456"/>
                <a:gd name="connsiteY73-1488" fmla="*/ 12309 h 21487"/>
                <a:gd name="connsiteX74-1489" fmla="*/ 8868 w 21456"/>
                <a:gd name="connsiteY74-1490" fmla="*/ 12309 h 21487"/>
                <a:gd name="connsiteX75-1491" fmla="*/ 8905 w 21456"/>
                <a:gd name="connsiteY75-1492" fmla="*/ 12245 h 21487"/>
                <a:gd name="connsiteX76-1493" fmla="*/ 8909 w 21456"/>
                <a:gd name="connsiteY76-1494" fmla="*/ 12103 h 21487"/>
                <a:gd name="connsiteX77-1495" fmla="*/ 8721 w 21456"/>
                <a:gd name="connsiteY77-1496" fmla="*/ 10922 h 21487"/>
                <a:gd name="connsiteX78-1497" fmla="*/ 8681 w 21456"/>
                <a:gd name="connsiteY78-1498" fmla="*/ 10845 h 21487"/>
                <a:gd name="connsiteX79-1499" fmla="*/ 17143 w 21456"/>
                <a:gd name="connsiteY79-1500" fmla="*/ 10845 h 21487"/>
                <a:gd name="connsiteX80-1501" fmla="*/ 17103 w 21456"/>
                <a:gd name="connsiteY80-1502" fmla="*/ 10922 h 21487"/>
                <a:gd name="connsiteX81-1503" fmla="*/ 16914 w 21456"/>
                <a:gd name="connsiteY81-1504" fmla="*/ 12106 h 21487"/>
                <a:gd name="connsiteX82-1505" fmla="*/ 16921 w 21456"/>
                <a:gd name="connsiteY82-1506" fmla="*/ 12249 h 21487"/>
                <a:gd name="connsiteX83-1507" fmla="*/ 16960 w 21456"/>
                <a:gd name="connsiteY83-1508" fmla="*/ 12310 h 21487"/>
                <a:gd name="connsiteX84-1509" fmla="*/ 17043 w 21456"/>
                <a:gd name="connsiteY84-1510" fmla="*/ 12310 h 21487"/>
                <a:gd name="connsiteX85-1511" fmla="*/ 17047 w 21456"/>
                <a:gd name="connsiteY85-1512" fmla="*/ 15448 h 21487"/>
                <a:gd name="connsiteX86-1513" fmla="*/ 15005 w 21456"/>
                <a:gd name="connsiteY86-1514" fmla="*/ 20951 h 21487"/>
                <a:gd name="connsiteX87-1515" fmla="*/ 13007 w 21456"/>
                <a:gd name="connsiteY87-1516" fmla="*/ 15446 h 21487"/>
                <a:gd name="connsiteX88-1517" fmla="*/ 13008 w 21456"/>
                <a:gd name="connsiteY88-1518" fmla="*/ 12020 h 21487"/>
                <a:gd name="connsiteX89-1519" fmla="*/ 12928 w 21456"/>
                <a:gd name="connsiteY89-1520" fmla="*/ 11751 h 21487"/>
                <a:gd name="connsiteX90-1521" fmla="*/ 12819 w 21456"/>
                <a:gd name="connsiteY90-1522" fmla="*/ 12020 h 21487"/>
                <a:gd name="connsiteX91-1523" fmla="*/ 12818 w 21456"/>
                <a:gd name="connsiteY91-1524" fmla="*/ 15442 h 21487"/>
                <a:gd name="connsiteX92-1525" fmla="*/ 14986 w 21456"/>
                <a:gd name="connsiteY92-1526" fmla="*/ 21487 h 21487"/>
                <a:gd name="connsiteX93-1527" fmla="*/ 17239 w 21456"/>
                <a:gd name="connsiteY93-1528" fmla="*/ 15446 h 21487"/>
                <a:gd name="connsiteX94-1529" fmla="*/ 17235 w 21456"/>
                <a:gd name="connsiteY94-1530" fmla="*/ 12309 h 21487"/>
                <a:gd name="connsiteX95-1531" fmla="*/ 17330 w 21456"/>
                <a:gd name="connsiteY95-1532" fmla="*/ 12309 h 21487"/>
                <a:gd name="connsiteX96-1533" fmla="*/ 17367 w 21456"/>
                <a:gd name="connsiteY96-1534" fmla="*/ 12245 h 21487"/>
                <a:gd name="connsiteX97-1535" fmla="*/ 17371 w 21456"/>
                <a:gd name="connsiteY97-1536" fmla="*/ 12103 h 21487"/>
                <a:gd name="connsiteX98-1537" fmla="*/ 17183 w 21456"/>
                <a:gd name="connsiteY98-1538" fmla="*/ 10922 h 21487"/>
                <a:gd name="connsiteX99-1539" fmla="*/ 17143 w 21456"/>
                <a:gd name="connsiteY99-1540" fmla="*/ 10845 h 21487"/>
                <a:gd name="connsiteX100-1541" fmla="*/ 231 w 21456"/>
                <a:gd name="connsiteY100-1542" fmla="*/ 13316 h 21487"/>
                <a:gd name="connsiteX101-1543" fmla="*/ 191 w 21456"/>
                <a:gd name="connsiteY101-1544" fmla="*/ 13393 h 21487"/>
                <a:gd name="connsiteX102-1545" fmla="*/ 2 w 21456"/>
                <a:gd name="connsiteY102-1546" fmla="*/ 14577 h 21487"/>
                <a:gd name="connsiteX103-1547" fmla="*/ 9 w 21456"/>
                <a:gd name="connsiteY103-1548" fmla="*/ 14720 h 21487"/>
                <a:gd name="connsiteX104-1549" fmla="*/ 48 w 21456"/>
                <a:gd name="connsiteY104-1550" fmla="*/ 14780 h 21487"/>
                <a:gd name="connsiteX105-1551" fmla="*/ 137 w 21456"/>
                <a:gd name="connsiteY105-1552" fmla="*/ 14780 h 21487"/>
                <a:gd name="connsiteX106-1553" fmla="*/ 137 w 21456"/>
                <a:gd name="connsiteY106-1554" fmla="*/ 17618 h 21487"/>
                <a:gd name="connsiteX107-1555" fmla="*/ 143 w 21456"/>
                <a:gd name="connsiteY107-1556" fmla="*/ 17844 h 21487"/>
                <a:gd name="connsiteX108-1557" fmla="*/ 200 w 21456"/>
                <a:gd name="connsiteY108-1558" fmla="*/ 18000 h 21487"/>
                <a:gd name="connsiteX109-1559" fmla="*/ 232 w 21456"/>
                <a:gd name="connsiteY109-1560" fmla="*/ 18015 h 21487"/>
                <a:gd name="connsiteX110-1561" fmla="*/ 264 w 21456"/>
                <a:gd name="connsiteY110-1562" fmla="*/ 18000 h 21487"/>
                <a:gd name="connsiteX111-1563" fmla="*/ 321 w 21456"/>
                <a:gd name="connsiteY111-1564" fmla="*/ 17844 h 21487"/>
                <a:gd name="connsiteX112-1565" fmla="*/ 327 w 21456"/>
                <a:gd name="connsiteY112-1566" fmla="*/ 17618 h 21487"/>
                <a:gd name="connsiteX113-1567" fmla="*/ 327 w 21456"/>
                <a:gd name="connsiteY113-1568" fmla="*/ 14779 h 21487"/>
                <a:gd name="connsiteX114-1569" fmla="*/ 418 w 21456"/>
                <a:gd name="connsiteY114-1570" fmla="*/ 14779 h 21487"/>
                <a:gd name="connsiteX115-1571" fmla="*/ 455 w 21456"/>
                <a:gd name="connsiteY115-1572" fmla="*/ 14716 h 21487"/>
                <a:gd name="connsiteX116-1573" fmla="*/ 460 w 21456"/>
                <a:gd name="connsiteY116-1574" fmla="*/ 14573 h 21487"/>
                <a:gd name="connsiteX117-1575" fmla="*/ 271 w 21456"/>
                <a:gd name="connsiteY117-1576" fmla="*/ 13393 h 21487"/>
                <a:gd name="connsiteX118-1577" fmla="*/ 231 w 21456"/>
                <a:gd name="connsiteY118-1578" fmla="*/ 13316 h 21487"/>
                <a:gd name="connsiteX119-1579" fmla="*/ 232 w 21456"/>
                <a:gd name="connsiteY119-1580" fmla="*/ 18625 h 21487"/>
                <a:gd name="connsiteX120-1581" fmla="*/ 164 w 21456"/>
                <a:gd name="connsiteY120-1582" fmla="*/ 18703 h 21487"/>
                <a:gd name="connsiteX121-1583" fmla="*/ 164 w 21456"/>
                <a:gd name="connsiteY121-1584" fmla="*/ 19073 h 21487"/>
                <a:gd name="connsiteX122-1585" fmla="*/ 299 w 21456"/>
                <a:gd name="connsiteY122-1586" fmla="*/ 19073 h 21487"/>
                <a:gd name="connsiteX123-1587" fmla="*/ 299 w 21456"/>
                <a:gd name="connsiteY123-1588" fmla="*/ 18703 h 21487"/>
                <a:gd name="connsiteX124-1589" fmla="*/ 232 w 21456"/>
                <a:gd name="connsiteY124-1590" fmla="*/ 18625 h 21487"/>
                <a:gd name="connsiteX125-1591" fmla="*/ 232 w 21456"/>
                <a:gd name="connsiteY125-1592" fmla="*/ 19748 h 21487"/>
                <a:gd name="connsiteX126-1593" fmla="*/ 164 w 21456"/>
                <a:gd name="connsiteY126-1594" fmla="*/ 19826 h 21487"/>
                <a:gd name="connsiteX127-1595" fmla="*/ 164 w 21456"/>
                <a:gd name="connsiteY127-1596" fmla="*/ 20196 h 21487"/>
                <a:gd name="connsiteX128-1597" fmla="*/ 300 w 21456"/>
                <a:gd name="connsiteY128-1598" fmla="*/ 20196 h 21487"/>
                <a:gd name="connsiteX129-1599" fmla="*/ 300 w 21456"/>
                <a:gd name="connsiteY129-1600" fmla="*/ 19826 h 21487"/>
                <a:gd name="connsiteX130-1601" fmla="*/ 232 w 21456"/>
                <a:gd name="connsiteY130-1602" fmla="*/ 19748 h 21487"/>
                <a:gd name="connsiteX0-1603" fmla="*/ 10842 w 21456"/>
                <a:gd name="connsiteY0-1604" fmla="*/ 1 h 21487"/>
                <a:gd name="connsiteX1-1605" fmla="*/ 8590 w 21456"/>
                <a:gd name="connsiteY1-1606" fmla="*/ 6041 h 21487"/>
                <a:gd name="connsiteX2-1607" fmla="*/ 8592 w 21456"/>
                <a:gd name="connsiteY2-1608" fmla="*/ 9347 h 21487"/>
                <a:gd name="connsiteX3-1609" fmla="*/ 8592 w 21456"/>
                <a:gd name="connsiteY3-1610" fmla="*/ 9347 h 21487"/>
                <a:gd name="connsiteX4-1611" fmla="*/ 8592 w 21456"/>
                <a:gd name="connsiteY4-1612" fmla="*/ 9457 h 21487"/>
                <a:gd name="connsiteX5-1613" fmla="*/ 8700 w 21456"/>
                <a:gd name="connsiteY5-1614" fmla="*/ 9735 h 21487"/>
                <a:gd name="connsiteX6-1615" fmla="*/ 8781 w 21456"/>
                <a:gd name="connsiteY6-1616" fmla="*/ 9457 h 21487"/>
                <a:gd name="connsiteX7-1617" fmla="*/ 8782 w 21456"/>
                <a:gd name="connsiteY7-1618" fmla="*/ 6040 h 21487"/>
                <a:gd name="connsiteX8-1619" fmla="*/ 10823 w 21456"/>
                <a:gd name="connsiteY8-1620" fmla="*/ 536 h 21487"/>
                <a:gd name="connsiteX9-1621" fmla="*/ 12821 w 21456"/>
                <a:gd name="connsiteY9-1622" fmla="*/ 6042 h 21487"/>
                <a:gd name="connsiteX10-1623" fmla="*/ 12820 w 21456"/>
                <a:gd name="connsiteY10-1624" fmla="*/ 9349 h 21487"/>
                <a:gd name="connsiteX11-1625" fmla="*/ 12727 w 21456"/>
                <a:gd name="connsiteY11-1626" fmla="*/ 9349 h 21487"/>
                <a:gd name="connsiteX12-1627" fmla="*/ 12689 w 21456"/>
                <a:gd name="connsiteY12-1628" fmla="*/ 9412 h 21487"/>
                <a:gd name="connsiteX13-1629" fmla="*/ 12685 w 21456"/>
                <a:gd name="connsiteY13-1630" fmla="*/ 9555 h 21487"/>
                <a:gd name="connsiteX14-1631" fmla="*/ 12873 w 21456"/>
                <a:gd name="connsiteY14-1632" fmla="*/ 10735 h 21487"/>
                <a:gd name="connsiteX15-1633" fmla="*/ 12913 w 21456"/>
                <a:gd name="connsiteY15-1634" fmla="*/ 10812 h 21487"/>
                <a:gd name="connsiteX16-1635" fmla="*/ 12953 w 21456"/>
                <a:gd name="connsiteY16-1636" fmla="*/ 10735 h 21487"/>
                <a:gd name="connsiteX17-1637" fmla="*/ 13142 w 21456"/>
                <a:gd name="connsiteY17-1638" fmla="*/ 9551 h 21487"/>
                <a:gd name="connsiteX18-1639" fmla="*/ 13135 w 21456"/>
                <a:gd name="connsiteY18-1640" fmla="*/ 9409 h 21487"/>
                <a:gd name="connsiteX19-1641" fmla="*/ 13096 w 21456"/>
                <a:gd name="connsiteY19-1642" fmla="*/ 9348 h 21487"/>
                <a:gd name="connsiteX20-1643" fmla="*/ 13009 w 21456"/>
                <a:gd name="connsiteY20-1644" fmla="*/ 9348 h 21487"/>
                <a:gd name="connsiteX21-1645" fmla="*/ 13011 w 21456"/>
                <a:gd name="connsiteY21-1646" fmla="*/ 6046 h 21487"/>
                <a:gd name="connsiteX22-1647" fmla="*/ 10842 w 21456"/>
                <a:gd name="connsiteY22-1648" fmla="*/ 1 h 21487"/>
                <a:gd name="connsiteX23-1649" fmla="*/ 19287 w 21456"/>
                <a:gd name="connsiteY23-1650" fmla="*/ 1 h 21487"/>
                <a:gd name="connsiteX24-1651" fmla="*/ 17035 w 21456"/>
                <a:gd name="connsiteY24-1652" fmla="*/ 6041 h 21487"/>
                <a:gd name="connsiteX25-1653" fmla="*/ 17039 w 21456"/>
                <a:gd name="connsiteY25-1654" fmla="*/ 9457 h 21487"/>
                <a:gd name="connsiteX26-1655" fmla="*/ 17132 w 21456"/>
                <a:gd name="connsiteY26-1656" fmla="*/ 9748 h 21487"/>
                <a:gd name="connsiteX27-1657" fmla="*/ 17232 w 21456"/>
                <a:gd name="connsiteY27-1658" fmla="*/ 9457 h 21487"/>
                <a:gd name="connsiteX28-1659" fmla="*/ 17227 w 21456"/>
                <a:gd name="connsiteY28-1660" fmla="*/ 6040 h 21487"/>
                <a:gd name="connsiteX29-1661" fmla="*/ 19269 w 21456"/>
                <a:gd name="connsiteY29-1662" fmla="*/ 536 h 21487"/>
                <a:gd name="connsiteX30-1663" fmla="*/ 21267 w 21456"/>
                <a:gd name="connsiteY30-1664" fmla="*/ 6042 h 21487"/>
                <a:gd name="connsiteX31-1665" fmla="*/ 21323 w 21456"/>
                <a:gd name="connsiteY31-1666" fmla="*/ 14703 h 21487"/>
                <a:gd name="connsiteX32-1667" fmla="*/ 21363 w 21456"/>
                <a:gd name="connsiteY32-1668" fmla="*/ 14780 h 21487"/>
                <a:gd name="connsiteX33-1669" fmla="*/ 21403 w 21456"/>
                <a:gd name="connsiteY33-1670" fmla="*/ 14703 h 21487"/>
                <a:gd name="connsiteX34-1671" fmla="*/ 21456 w 21456"/>
                <a:gd name="connsiteY34-1672" fmla="*/ 6046 h 21487"/>
                <a:gd name="connsiteX35-1673" fmla="*/ 19287 w 21456"/>
                <a:gd name="connsiteY35-1674" fmla="*/ 1 h 21487"/>
                <a:gd name="connsiteX36-1675" fmla="*/ 2387 w 21456"/>
                <a:gd name="connsiteY36-1676" fmla="*/ 8 h 21487"/>
                <a:gd name="connsiteX37-1677" fmla="*/ 135 w 21456"/>
                <a:gd name="connsiteY37-1678" fmla="*/ 6048 h 21487"/>
                <a:gd name="connsiteX38-1679" fmla="*/ 139 w 21456"/>
                <a:gd name="connsiteY38-1680" fmla="*/ 12147 h 21487"/>
                <a:gd name="connsiteX39-1681" fmla="*/ 246 w 21456"/>
                <a:gd name="connsiteY39-1682" fmla="*/ 12419 h 21487"/>
                <a:gd name="connsiteX40-1683" fmla="*/ 326 w 21456"/>
                <a:gd name="connsiteY40-1684" fmla="*/ 12147 h 21487"/>
                <a:gd name="connsiteX41-1685" fmla="*/ 327 w 21456"/>
                <a:gd name="connsiteY41-1686" fmla="*/ 6047 h 21487"/>
                <a:gd name="connsiteX42-1687" fmla="*/ 2368 w 21456"/>
                <a:gd name="connsiteY42-1688" fmla="*/ 543 h 21487"/>
                <a:gd name="connsiteX43-1689" fmla="*/ 4366 w 21456"/>
                <a:gd name="connsiteY43-1690" fmla="*/ 6049 h 21487"/>
                <a:gd name="connsiteX44-1691" fmla="*/ 4365 w 21456"/>
                <a:gd name="connsiteY44-1692" fmla="*/ 9349 h 21487"/>
                <a:gd name="connsiteX45-1693" fmla="*/ 4277 w 21456"/>
                <a:gd name="connsiteY45-1694" fmla="*/ 9349 h 21487"/>
                <a:gd name="connsiteX46-1695" fmla="*/ 4240 w 21456"/>
                <a:gd name="connsiteY46-1696" fmla="*/ 9412 h 21487"/>
                <a:gd name="connsiteX47-1697" fmla="*/ 4236 w 21456"/>
                <a:gd name="connsiteY47-1698" fmla="*/ 9555 h 21487"/>
                <a:gd name="connsiteX48-1699" fmla="*/ 4424 w 21456"/>
                <a:gd name="connsiteY48-1700" fmla="*/ 10735 h 21487"/>
                <a:gd name="connsiteX49-1701" fmla="*/ 4463 w 21456"/>
                <a:gd name="connsiteY49-1702" fmla="*/ 10812 h 21487"/>
                <a:gd name="connsiteX50-1703" fmla="*/ 4504 w 21456"/>
                <a:gd name="connsiteY50-1704" fmla="*/ 10735 h 21487"/>
                <a:gd name="connsiteX51-1705" fmla="*/ 4692 w 21456"/>
                <a:gd name="connsiteY51-1706" fmla="*/ 9551 h 21487"/>
                <a:gd name="connsiteX52-1707" fmla="*/ 4686 w 21456"/>
                <a:gd name="connsiteY52-1708" fmla="*/ 9409 h 21487"/>
                <a:gd name="connsiteX53-1709" fmla="*/ 4647 w 21456"/>
                <a:gd name="connsiteY53-1710" fmla="*/ 9348 h 21487"/>
                <a:gd name="connsiteX54-1711" fmla="*/ 4554 w 21456"/>
                <a:gd name="connsiteY54-1712" fmla="*/ 9348 h 21487"/>
                <a:gd name="connsiteX55-1713" fmla="*/ 4555 w 21456"/>
                <a:gd name="connsiteY55-1714" fmla="*/ 6053 h 21487"/>
                <a:gd name="connsiteX56-1715" fmla="*/ 2387 w 21456"/>
                <a:gd name="connsiteY56-1716" fmla="*/ 8 h 21487"/>
                <a:gd name="connsiteX57-1717" fmla="*/ 8681 w 21456"/>
                <a:gd name="connsiteY57-1718" fmla="*/ 10845 h 21487"/>
                <a:gd name="connsiteX58-1719" fmla="*/ 8641 w 21456"/>
                <a:gd name="connsiteY58-1720" fmla="*/ 10922 h 21487"/>
                <a:gd name="connsiteX59-1721" fmla="*/ 8452 w 21456"/>
                <a:gd name="connsiteY59-1722" fmla="*/ 12106 h 21487"/>
                <a:gd name="connsiteX60-1723" fmla="*/ 8459 w 21456"/>
                <a:gd name="connsiteY60-1724" fmla="*/ 12249 h 21487"/>
                <a:gd name="connsiteX61-1725" fmla="*/ 8498 w 21456"/>
                <a:gd name="connsiteY61-1726" fmla="*/ 12310 h 21487"/>
                <a:gd name="connsiteX62-1727" fmla="*/ 8591 w 21456"/>
                <a:gd name="connsiteY62-1728" fmla="*/ 12310 h 21487"/>
                <a:gd name="connsiteX63-1729" fmla="*/ 8590 w 21456"/>
                <a:gd name="connsiteY63-1730" fmla="*/ 15448 h 21487"/>
                <a:gd name="connsiteX64-1731" fmla="*/ 6549 w 21456"/>
                <a:gd name="connsiteY64-1732" fmla="*/ 20951 h 21487"/>
                <a:gd name="connsiteX65-1733" fmla="*/ 4551 w 21456"/>
                <a:gd name="connsiteY65-1734" fmla="*/ 15446 h 21487"/>
                <a:gd name="connsiteX66-1735" fmla="*/ 4552 w 21456"/>
                <a:gd name="connsiteY66-1736" fmla="*/ 12020 h 21487"/>
                <a:gd name="connsiteX67-1737" fmla="*/ 4472 w 21456"/>
                <a:gd name="connsiteY67-1738" fmla="*/ 11738 h 21487"/>
                <a:gd name="connsiteX68-1739" fmla="*/ 4363 w 21456"/>
                <a:gd name="connsiteY68-1740" fmla="*/ 12020 h 21487"/>
                <a:gd name="connsiteX69-1741" fmla="*/ 4362 w 21456"/>
                <a:gd name="connsiteY69-1742" fmla="*/ 15442 h 21487"/>
                <a:gd name="connsiteX70-1743" fmla="*/ 6530 w 21456"/>
                <a:gd name="connsiteY70-1744" fmla="*/ 21487 h 21487"/>
                <a:gd name="connsiteX71-1745" fmla="*/ 8782 w 21456"/>
                <a:gd name="connsiteY71-1746" fmla="*/ 15446 h 21487"/>
                <a:gd name="connsiteX72-1747" fmla="*/ 8780 w 21456"/>
                <a:gd name="connsiteY72-1748" fmla="*/ 12309 h 21487"/>
                <a:gd name="connsiteX73-1749" fmla="*/ 8868 w 21456"/>
                <a:gd name="connsiteY73-1750" fmla="*/ 12309 h 21487"/>
                <a:gd name="connsiteX74-1751" fmla="*/ 8905 w 21456"/>
                <a:gd name="connsiteY74-1752" fmla="*/ 12245 h 21487"/>
                <a:gd name="connsiteX75-1753" fmla="*/ 8909 w 21456"/>
                <a:gd name="connsiteY75-1754" fmla="*/ 12103 h 21487"/>
                <a:gd name="connsiteX76-1755" fmla="*/ 8721 w 21456"/>
                <a:gd name="connsiteY76-1756" fmla="*/ 10922 h 21487"/>
                <a:gd name="connsiteX77-1757" fmla="*/ 8681 w 21456"/>
                <a:gd name="connsiteY77-1758" fmla="*/ 10845 h 21487"/>
                <a:gd name="connsiteX78-1759" fmla="*/ 17143 w 21456"/>
                <a:gd name="connsiteY78-1760" fmla="*/ 10845 h 21487"/>
                <a:gd name="connsiteX79-1761" fmla="*/ 17103 w 21456"/>
                <a:gd name="connsiteY79-1762" fmla="*/ 10922 h 21487"/>
                <a:gd name="connsiteX80-1763" fmla="*/ 16914 w 21456"/>
                <a:gd name="connsiteY80-1764" fmla="*/ 12106 h 21487"/>
                <a:gd name="connsiteX81-1765" fmla="*/ 16921 w 21456"/>
                <a:gd name="connsiteY81-1766" fmla="*/ 12249 h 21487"/>
                <a:gd name="connsiteX82-1767" fmla="*/ 16960 w 21456"/>
                <a:gd name="connsiteY82-1768" fmla="*/ 12310 h 21487"/>
                <a:gd name="connsiteX83-1769" fmla="*/ 17043 w 21456"/>
                <a:gd name="connsiteY83-1770" fmla="*/ 12310 h 21487"/>
                <a:gd name="connsiteX84-1771" fmla="*/ 17047 w 21456"/>
                <a:gd name="connsiteY84-1772" fmla="*/ 15448 h 21487"/>
                <a:gd name="connsiteX85-1773" fmla="*/ 15005 w 21456"/>
                <a:gd name="connsiteY85-1774" fmla="*/ 20951 h 21487"/>
                <a:gd name="connsiteX86-1775" fmla="*/ 13007 w 21456"/>
                <a:gd name="connsiteY86-1776" fmla="*/ 15446 h 21487"/>
                <a:gd name="connsiteX87-1777" fmla="*/ 13008 w 21456"/>
                <a:gd name="connsiteY87-1778" fmla="*/ 12020 h 21487"/>
                <a:gd name="connsiteX88-1779" fmla="*/ 12928 w 21456"/>
                <a:gd name="connsiteY88-1780" fmla="*/ 11751 h 21487"/>
                <a:gd name="connsiteX89-1781" fmla="*/ 12819 w 21456"/>
                <a:gd name="connsiteY89-1782" fmla="*/ 12020 h 21487"/>
                <a:gd name="connsiteX90-1783" fmla="*/ 12818 w 21456"/>
                <a:gd name="connsiteY90-1784" fmla="*/ 15442 h 21487"/>
                <a:gd name="connsiteX91-1785" fmla="*/ 14986 w 21456"/>
                <a:gd name="connsiteY91-1786" fmla="*/ 21487 h 21487"/>
                <a:gd name="connsiteX92-1787" fmla="*/ 17239 w 21456"/>
                <a:gd name="connsiteY92-1788" fmla="*/ 15446 h 21487"/>
                <a:gd name="connsiteX93-1789" fmla="*/ 17235 w 21456"/>
                <a:gd name="connsiteY93-1790" fmla="*/ 12309 h 21487"/>
                <a:gd name="connsiteX94-1791" fmla="*/ 17330 w 21456"/>
                <a:gd name="connsiteY94-1792" fmla="*/ 12309 h 21487"/>
                <a:gd name="connsiteX95-1793" fmla="*/ 17367 w 21456"/>
                <a:gd name="connsiteY95-1794" fmla="*/ 12245 h 21487"/>
                <a:gd name="connsiteX96-1795" fmla="*/ 17371 w 21456"/>
                <a:gd name="connsiteY96-1796" fmla="*/ 12103 h 21487"/>
                <a:gd name="connsiteX97-1797" fmla="*/ 17183 w 21456"/>
                <a:gd name="connsiteY97-1798" fmla="*/ 10922 h 21487"/>
                <a:gd name="connsiteX98-1799" fmla="*/ 17143 w 21456"/>
                <a:gd name="connsiteY98-1800" fmla="*/ 10845 h 21487"/>
                <a:gd name="connsiteX99-1801" fmla="*/ 231 w 21456"/>
                <a:gd name="connsiteY99-1802" fmla="*/ 13316 h 21487"/>
                <a:gd name="connsiteX100-1803" fmla="*/ 191 w 21456"/>
                <a:gd name="connsiteY100-1804" fmla="*/ 13393 h 21487"/>
                <a:gd name="connsiteX101-1805" fmla="*/ 2 w 21456"/>
                <a:gd name="connsiteY101-1806" fmla="*/ 14577 h 21487"/>
                <a:gd name="connsiteX102-1807" fmla="*/ 9 w 21456"/>
                <a:gd name="connsiteY102-1808" fmla="*/ 14720 h 21487"/>
                <a:gd name="connsiteX103-1809" fmla="*/ 48 w 21456"/>
                <a:gd name="connsiteY103-1810" fmla="*/ 14780 h 21487"/>
                <a:gd name="connsiteX104-1811" fmla="*/ 137 w 21456"/>
                <a:gd name="connsiteY104-1812" fmla="*/ 14780 h 21487"/>
                <a:gd name="connsiteX105-1813" fmla="*/ 137 w 21456"/>
                <a:gd name="connsiteY105-1814" fmla="*/ 17618 h 21487"/>
                <a:gd name="connsiteX106-1815" fmla="*/ 143 w 21456"/>
                <a:gd name="connsiteY106-1816" fmla="*/ 17844 h 21487"/>
                <a:gd name="connsiteX107-1817" fmla="*/ 200 w 21456"/>
                <a:gd name="connsiteY107-1818" fmla="*/ 18000 h 21487"/>
                <a:gd name="connsiteX108-1819" fmla="*/ 232 w 21456"/>
                <a:gd name="connsiteY108-1820" fmla="*/ 18015 h 21487"/>
                <a:gd name="connsiteX109-1821" fmla="*/ 264 w 21456"/>
                <a:gd name="connsiteY109-1822" fmla="*/ 18000 h 21487"/>
                <a:gd name="connsiteX110-1823" fmla="*/ 321 w 21456"/>
                <a:gd name="connsiteY110-1824" fmla="*/ 17844 h 21487"/>
                <a:gd name="connsiteX111-1825" fmla="*/ 327 w 21456"/>
                <a:gd name="connsiteY111-1826" fmla="*/ 17618 h 21487"/>
                <a:gd name="connsiteX112-1827" fmla="*/ 327 w 21456"/>
                <a:gd name="connsiteY112-1828" fmla="*/ 14779 h 21487"/>
                <a:gd name="connsiteX113-1829" fmla="*/ 418 w 21456"/>
                <a:gd name="connsiteY113-1830" fmla="*/ 14779 h 21487"/>
                <a:gd name="connsiteX114-1831" fmla="*/ 455 w 21456"/>
                <a:gd name="connsiteY114-1832" fmla="*/ 14716 h 21487"/>
                <a:gd name="connsiteX115-1833" fmla="*/ 460 w 21456"/>
                <a:gd name="connsiteY115-1834" fmla="*/ 14573 h 21487"/>
                <a:gd name="connsiteX116-1835" fmla="*/ 271 w 21456"/>
                <a:gd name="connsiteY116-1836" fmla="*/ 13393 h 21487"/>
                <a:gd name="connsiteX117-1837" fmla="*/ 231 w 21456"/>
                <a:gd name="connsiteY117-1838" fmla="*/ 13316 h 21487"/>
                <a:gd name="connsiteX118-1839" fmla="*/ 232 w 21456"/>
                <a:gd name="connsiteY118-1840" fmla="*/ 18625 h 21487"/>
                <a:gd name="connsiteX119-1841" fmla="*/ 164 w 21456"/>
                <a:gd name="connsiteY119-1842" fmla="*/ 18703 h 21487"/>
                <a:gd name="connsiteX120-1843" fmla="*/ 164 w 21456"/>
                <a:gd name="connsiteY120-1844" fmla="*/ 19073 h 21487"/>
                <a:gd name="connsiteX121-1845" fmla="*/ 299 w 21456"/>
                <a:gd name="connsiteY121-1846" fmla="*/ 19073 h 21487"/>
                <a:gd name="connsiteX122-1847" fmla="*/ 299 w 21456"/>
                <a:gd name="connsiteY122-1848" fmla="*/ 18703 h 21487"/>
                <a:gd name="connsiteX123-1849" fmla="*/ 232 w 21456"/>
                <a:gd name="connsiteY123-1850" fmla="*/ 18625 h 21487"/>
                <a:gd name="connsiteX124-1851" fmla="*/ 232 w 21456"/>
                <a:gd name="connsiteY124-1852" fmla="*/ 19748 h 21487"/>
                <a:gd name="connsiteX125-1853" fmla="*/ 164 w 21456"/>
                <a:gd name="connsiteY125-1854" fmla="*/ 19826 h 21487"/>
                <a:gd name="connsiteX126-1855" fmla="*/ 164 w 21456"/>
                <a:gd name="connsiteY126-1856" fmla="*/ 20196 h 21487"/>
                <a:gd name="connsiteX127-1857" fmla="*/ 300 w 21456"/>
                <a:gd name="connsiteY127-1858" fmla="*/ 20196 h 21487"/>
                <a:gd name="connsiteX128-1859" fmla="*/ 300 w 21456"/>
                <a:gd name="connsiteY128-1860" fmla="*/ 19826 h 21487"/>
                <a:gd name="connsiteX129-1861" fmla="*/ 232 w 21456"/>
                <a:gd name="connsiteY129-1862" fmla="*/ 19748 h 21487"/>
                <a:gd name="connsiteX0-1863" fmla="*/ 10842 w 21592"/>
                <a:gd name="connsiteY0-1864" fmla="*/ 1 h 21487"/>
                <a:gd name="connsiteX1-1865" fmla="*/ 8590 w 21592"/>
                <a:gd name="connsiteY1-1866" fmla="*/ 6041 h 21487"/>
                <a:gd name="connsiteX2-1867" fmla="*/ 8592 w 21592"/>
                <a:gd name="connsiteY2-1868" fmla="*/ 9347 h 21487"/>
                <a:gd name="connsiteX3-1869" fmla="*/ 8592 w 21592"/>
                <a:gd name="connsiteY3-1870" fmla="*/ 9347 h 21487"/>
                <a:gd name="connsiteX4-1871" fmla="*/ 8592 w 21592"/>
                <a:gd name="connsiteY4-1872" fmla="*/ 9457 h 21487"/>
                <a:gd name="connsiteX5-1873" fmla="*/ 8700 w 21592"/>
                <a:gd name="connsiteY5-1874" fmla="*/ 9735 h 21487"/>
                <a:gd name="connsiteX6-1875" fmla="*/ 8781 w 21592"/>
                <a:gd name="connsiteY6-1876" fmla="*/ 9457 h 21487"/>
                <a:gd name="connsiteX7-1877" fmla="*/ 8782 w 21592"/>
                <a:gd name="connsiteY7-1878" fmla="*/ 6040 h 21487"/>
                <a:gd name="connsiteX8-1879" fmla="*/ 10823 w 21592"/>
                <a:gd name="connsiteY8-1880" fmla="*/ 536 h 21487"/>
                <a:gd name="connsiteX9-1881" fmla="*/ 12821 w 21592"/>
                <a:gd name="connsiteY9-1882" fmla="*/ 6042 h 21487"/>
                <a:gd name="connsiteX10-1883" fmla="*/ 12820 w 21592"/>
                <a:gd name="connsiteY10-1884" fmla="*/ 9349 h 21487"/>
                <a:gd name="connsiteX11-1885" fmla="*/ 12727 w 21592"/>
                <a:gd name="connsiteY11-1886" fmla="*/ 9349 h 21487"/>
                <a:gd name="connsiteX12-1887" fmla="*/ 12689 w 21592"/>
                <a:gd name="connsiteY12-1888" fmla="*/ 9412 h 21487"/>
                <a:gd name="connsiteX13-1889" fmla="*/ 12685 w 21592"/>
                <a:gd name="connsiteY13-1890" fmla="*/ 9555 h 21487"/>
                <a:gd name="connsiteX14-1891" fmla="*/ 12873 w 21592"/>
                <a:gd name="connsiteY14-1892" fmla="*/ 10735 h 21487"/>
                <a:gd name="connsiteX15-1893" fmla="*/ 12913 w 21592"/>
                <a:gd name="connsiteY15-1894" fmla="*/ 10812 h 21487"/>
                <a:gd name="connsiteX16-1895" fmla="*/ 12953 w 21592"/>
                <a:gd name="connsiteY16-1896" fmla="*/ 10735 h 21487"/>
                <a:gd name="connsiteX17-1897" fmla="*/ 13142 w 21592"/>
                <a:gd name="connsiteY17-1898" fmla="*/ 9551 h 21487"/>
                <a:gd name="connsiteX18-1899" fmla="*/ 13135 w 21592"/>
                <a:gd name="connsiteY18-1900" fmla="*/ 9409 h 21487"/>
                <a:gd name="connsiteX19-1901" fmla="*/ 13096 w 21592"/>
                <a:gd name="connsiteY19-1902" fmla="*/ 9348 h 21487"/>
                <a:gd name="connsiteX20-1903" fmla="*/ 13009 w 21592"/>
                <a:gd name="connsiteY20-1904" fmla="*/ 9348 h 21487"/>
                <a:gd name="connsiteX21-1905" fmla="*/ 13011 w 21592"/>
                <a:gd name="connsiteY21-1906" fmla="*/ 6046 h 21487"/>
                <a:gd name="connsiteX22-1907" fmla="*/ 10842 w 21592"/>
                <a:gd name="connsiteY22-1908" fmla="*/ 1 h 21487"/>
                <a:gd name="connsiteX23-1909" fmla="*/ 19287 w 21592"/>
                <a:gd name="connsiteY23-1910" fmla="*/ 1 h 21487"/>
                <a:gd name="connsiteX24-1911" fmla="*/ 17035 w 21592"/>
                <a:gd name="connsiteY24-1912" fmla="*/ 6041 h 21487"/>
                <a:gd name="connsiteX25-1913" fmla="*/ 17039 w 21592"/>
                <a:gd name="connsiteY25-1914" fmla="*/ 9457 h 21487"/>
                <a:gd name="connsiteX26-1915" fmla="*/ 17132 w 21592"/>
                <a:gd name="connsiteY26-1916" fmla="*/ 9748 h 21487"/>
                <a:gd name="connsiteX27-1917" fmla="*/ 17232 w 21592"/>
                <a:gd name="connsiteY27-1918" fmla="*/ 9457 h 21487"/>
                <a:gd name="connsiteX28-1919" fmla="*/ 17227 w 21592"/>
                <a:gd name="connsiteY28-1920" fmla="*/ 6040 h 21487"/>
                <a:gd name="connsiteX29-1921" fmla="*/ 19269 w 21592"/>
                <a:gd name="connsiteY29-1922" fmla="*/ 536 h 21487"/>
                <a:gd name="connsiteX30-1923" fmla="*/ 21267 w 21592"/>
                <a:gd name="connsiteY30-1924" fmla="*/ 6042 h 21487"/>
                <a:gd name="connsiteX31-1925" fmla="*/ 21323 w 21592"/>
                <a:gd name="connsiteY31-1926" fmla="*/ 14703 h 21487"/>
                <a:gd name="connsiteX32-1927" fmla="*/ 21363 w 21592"/>
                <a:gd name="connsiteY32-1928" fmla="*/ 14780 h 21487"/>
                <a:gd name="connsiteX33-1929" fmla="*/ 21456 w 21592"/>
                <a:gd name="connsiteY33-1930" fmla="*/ 6046 h 21487"/>
                <a:gd name="connsiteX34-1931" fmla="*/ 19287 w 21592"/>
                <a:gd name="connsiteY34-1932" fmla="*/ 1 h 21487"/>
                <a:gd name="connsiteX35-1933" fmla="*/ 2387 w 21592"/>
                <a:gd name="connsiteY35-1934" fmla="*/ 8 h 21487"/>
                <a:gd name="connsiteX36-1935" fmla="*/ 135 w 21592"/>
                <a:gd name="connsiteY36-1936" fmla="*/ 6048 h 21487"/>
                <a:gd name="connsiteX37-1937" fmla="*/ 139 w 21592"/>
                <a:gd name="connsiteY37-1938" fmla="*/ 12147 h 21487"/>
                <a:gd name="connsiteX38-1939" fmla="*/ 246 w 21592"/>
                <a:gd name="connsiteY38-1940" fmla="*/ 12419 h 21487"/>
                <a:gd name="connsiteX39-1941" fmla="*/ 326 w 21592"/>
                <a:gd name="connsiteY39-1942" fmla="*/ 12147 h 21487"/>
                <a:gd name="connsiteX40-1943" fmla="*/ 327 w 21592"/>
                <a:gd name="connsiteY40-1944" fmla="*/ 6047 h 21487"/>
                <a:gd name="connsiteX41-1945" fmla="*/ 2368 w 21592"/>
                <a:gd name="connsiteY41-1946" fmla="*/ 543 h 21487"/>
                <a:gd name="connsiteX42-1947" fmla="*/ 4366 w 21592"/>
                <a:gd name="connsiteY42-1948" fmla="*/ 6049 h 21487"/>
                <a:gd name="connsiteX43-1949" fmla="*/ 4365 w 21592"/>
                <a:gd name="connsiteY43-1950" fmla="*/ 9349 h 21487"/>
                <a:gd name="connsiteX44-1951" fmla="*/ 4277 w 21592"/>
                <a:gd name="connsiteY44-1952" fmla="*/ 9349 h 21487"/>
                <a:gd name="connsiteX45-1953" fmla="*/ 4240 w 21592"/>
                <a:gd name="connsiteY45-1954" fmla="*/ 9412 h 21487"/>
                <a:gd name="connsiteX46-1955" fmla="*/ 4236 w 21592"/>
                <a:gd name="connsiteY46-1956" fmla="*/ 9555 h 21487"/>
                <a:gd name="connsiteX47-1957" fmla="*/ 4424 w 21592"/>
                <a:gd name="connsiteY47-1958" fmla="*/ 10735 h 21487"/>
                <a:gd name="connsiteX48-1959" fmla="*/ 4463 w 21592"/>
                <a:gd name="connsiteY48-1960" fmla="*/ 10812 h 21487"/>
                <a:gd name="connsiteX49-1961" fmla="*/ 4504 w 21592"/>
                <a:gd name="connsiteY49-1962" fmla="*/ 10735 h 21487"/>
                <a:gd name="connsiteX50-1963" fmla="*/ 4692 w 21592"/>
                <a:gd name="connsiteY50-1964" fmla="*/ 9551 h 21487"/>
                <a:gd name="connsiteX51-1965" fmla="*/ 4686 w 21592"/>
                <a:gd name="connsiteY51-1966" fmla="*/ 9409 h 21487"/>
                <a:gd name="connsiteX52-1967" fmla="*/ 4647 w 21592"/>
                <a:gd name="connsiteY52-1968" fmla="*/ 9348 h 21487"/>
                <a:gd name="connsiteX53-1969" fmla="*/ 4554 w 21592"/>
                <a:gd name="connsiteY53-1970" fmla="*/ 9348 h 21487"/>
                <a:gd name="connsiteX54-1971" fmla="*/ 4555 w 21592"/>
                <a:gd name="connsiteY54-1972" fmla="*/ 6053 h 21487"/>
                <a:gd name="connsiteX55-1973" fmla="*/ 2387 w 21592"/>
                <a:gd name="connsiteY55-1974" fmla="*/ 8 h 21487"/>
                <a:gd name="connsiteX56-1975" fmla="*/ 8681 w 21592"/>
                <a:gd name="connsiteY56-1976" fmla="*/ 10845 h 21487"/>
                <a:gd name="connsiteX57-1977" fmla="*/ 8641 w 21592"/>
                <a:gd name="connsiteY57-1978" fmla="*/ 10922 h 21487"/>
                <a:gd name="connsiteX58-1979" fmla="*/ 8452 w 21592"/>
                <a:gd name="connsiteY58-1980" fmla="*/ 12106 h 21487"/>
                <a:gd name="connsiteX59-1981" fmla="*/ 8459 w 21592"/>
                <a:gd name="connsiteY59-1982" fmla="*/ 12249 h 21487"/>
                <a:gd name="connsiteX60-1983" fmla="*/ 8498 w 21592"/>
                <a:gd name="connsiteY60-1984" fmla="*/ 12310 h 21487"/>
                <a:gd name="connsiteX61-1985" fmla="*/ 8591 w 21592"/>
                <a:gd name="connsiteY61-1986" fmla="*/ 12310 h 21487"/>
                <a:gd name="connsiteX62-1987" fmla="*/ 8590 w 21592"/>
                <a:gd name="connsiteY62-1988" fmla="*/ 15448 h 21487"/>
                <a:gd name="connsiteX63-1989" fmla="*/ 6549 w 21592"/>
                <a:gd name="connsiteY63-1990" fmla="*/ 20951 h 21487"/>
                <a:gd name="connsiteX64-1991" fmla="*/ 4551 w 21592"/>
                <a:gd name="connsiteY64-1992" fmla="*/ 15446 h 21487"/>
                <a:gd name="connsiteX65-1993" fmla="*/ 4552 w 21592"/>
                <a:gd name="connsiteY65-1994" fmla="*/ 12020 h 21487"/>
                <a:gd name="connsiteX66-1995" fmla="*/ 4472 w 21592"/>
                <a:gd name="connsiteY66-1996" fmla="*/ 11738 h 21487"/>
                <a:gd name="connsiteX67-1997" fmla="*/ 4363 w 21592"/>
                <a:gd name="connsiteY67-1998" fmla="*/ 12020 h 21487"/>
                <a:gd name="connsiteX68-1999" fmla="*/ 4362 w 21592"/>
                <a:gd name="connsiteY68-2000" fmla="*/ 15442 h 21487"/>
                <a:gd name="connsiteX69-2001" fmla="*/ 6530 w 21592"/>
                <a:gd name="connsiteY69-2002" fmla="*/ 21487 h 21487"/>
                <a:gd name="connsiteX70-2003" fmla="*/ 8782 w 21592"/>
                <a:gd name="connsiteY70-2004" fmla="*/ 15446 h 21487"/>
                <a:gd name="connsiteX71-2005" fmla="*/ 8780 w 21592"/>
                <a:gd name="connsiteY71-2006" fmla="*/ 12309 h 21487"/>
                <a:gd name="connsiteX72-2007" fmla="*/ 8868 w 21592"/>
                <a:gd name="connsiteY72-2008" fmla="*/ 12309 h 21487"/>
                <a:gd name="connsiteX73-2009" fmla="*/ 8905 w 21592"/>
                <a:gd name="connsiteY73-2010" fmla="*/ 12245 h 21487"/>
                <a:gd name="connsiteX74-2011" fmla="*/ 8909 w 21592"/>
                <a:gd name="connsiteY74-2012" fmla="*/ 12103 h 21487"/>
                <a:gd name="connsiteX75-2013" fmla="*/ 8721 w 21592"/>
                <a:gd name="connsiteY75-2014" fmla="*/ 10922 h 21487"/>
                <a:gd name="connsiteX76-2015" fmla="*/ 8681 w 21592"/>
                <a:gd name="connsiteY76-2016" fmla="*/ 10845 h 21487"/>
                <a:gd name="connsiteX77-2017" fmla="*/ 17143 w 21592"/>
                <a:gd name="connsiteY77-2018" fmla="*/ 10845 h 21487"/>
                <a:gd name="connsiteX78-2019" fmla="*/ 17103 w 21592"/>
                <a:gd name="connsiteY78-2020" fmla="*/ 10922 h 21487"/>
                <a:gd name="connsiteX79-2021" fmla="*/ 16914 w 21592"/>
                <a:gd name="connsiteY79-2022" fmla="*/ 12106 h 21487"/>
                <a:gd name="connsiteX80-2023" fmla="*/ 16921 w 21592"/>
                <a:gd name="connsiteY80-2024" fmla="*/ 12249 h 21487"/>
                <a:gd name="connsiteX81-2025" fmla="*/ 16960 w 21592"/>
                <a:gd name="connsiteY81-2026" fmla="*/ 12310 h 21487"/>
                <a:gd name="connsiteX82-2027" fmla="*/ 17043 w 21592"/>
                <a:gd name="connsiteY82-2028" fmla="*/ 12310 h 21487"/>
                <a:gd name="connsiteX83-2029" fmla="*/ 17047 w 21592"/>
                <a:gd name="connsiteY83-2030" fmla="*/ 15448 h 21487"/>
                <a:gd name="connsiteX84-2031" fmla="*/ 15005 w 21592"/>
                <a:gd name="connsiteY84-2032" fmla="*/ 20951 h 21487"/>
                <a:gd name="connsiteX85-2033" fmla="*/ 13007 w 21592"/>
                <a:gd name="connsiteY85-2034" fmla="*/ 15446 h 21487"/>
                <a:gd name="connsiteX86-2035" fmla="*/ 13008 w 21592"/>
                <a:gd name="connsiteY86-2036" fmla="*/ 12020 h 21487"/>
                <a:gd name="connsiteX87-2037" fmla="*/ 12928 w 21592"/>
                <a:gd name="connsiteY87-2038" fmla="*/ 11751 h 21487"/>
                <a:gd name="connsiteX88-2039" fmla="*/ 12819 w 21592"/>
                <a:gd name="connsiteY88-2040" fmla="*/ 12020 h 21487"/>
                <a:gd name="connsiteX89-2041" fmla="*/ 12818 w 21592"/>
                <a:gd name="connsiteY89-2042" fmla="*/ 15442 h 21487"/>
                <a:gd name="connsiteX90-2043" fmla="*/ 14986 w 21592"/>
                <a:gd name="connsiteY90-2044" fmla="*/ 21487 h 21487"/>
                <a:gd name="connsiteX91-2045" fmla="*/ 17239 w 21592"/>
                <a:gd name="connsiteY91-2046" fmla="*/ 15446 h 21487"/>
                <a:gd name="connsiteX92-2047" fmla="*/ 17235 w 21592"/>
                <a:gd name="connsiteY92-2048" fmla="*/ 12309 h 21487"/>
                <a:gd name="connsiteX93-2049" fmla="*/ 17330 w 21592"/>
                <a:gd name="connsiteY93-2050" fmla="*/ 12309 h 21487"/>
                <a:gd name="connsiteX94-2051" fmla="*/ 17367 w 21592"/>
                <a:gd name="connsiteY94-2052" fmla="*/ 12245 h 21487"/>
                <a:gd name="connsiteX95-2053" fmla="*/ 17371 w 21592"/>
                <a:gd name="connsiteY95-2054" fmla="*/ 12103 h 21487"/>
                <a:gd name="connsiteX96-2055" fmla="*/ 17183 w 21592"/>
                <a:gd name="connsiteY96-2056" fmla="*/ 10922 h 21487"/>
                <a:gd name="connsiteX97-2057" fmla="*/ 17143 w 21592"/>
                <a:gd name="connsiteY97-2058" fmla="*/ 10845 h 21487"/>
                <a:gd name="connsiteX98-2059" fmla="*/ 231 w 21592"/>
                <a:gd name="connsiteY98-2060" fmla="*/ 13316 h 21487"/>
                <a:gd name="connsiteX99-2061" fmla="*/ 191 w 21592"/>
                <a:gd name="connsiteY99-2062" fmla="*/ 13393 h 21487"/>
                <a:gd name="connsiteX100-2063" fmla="*/ 2 w 21592"/>
                <a:gd name="connsiteY100-2064" fmla="*/ 14577 h 21487"/>
                <a:gd name="connsiteX101-2065" fmla="*/ 9 w 21592"/>
                <a:gd name="connsiteY101-2066" fmla="*/ 14720 h 21487"/>
                <a:gd name="connsiteX102-2067" fmla="*/ 48 w 21592"/>
                <a:gd name="connsiteY102-2068" fmla="*/ 14780 h 21487"/>
                <a:gd name="connsiteX103-2069" fmla="*/ 137 w 21592"/>
                <a:gd name="connsiteY103-2070" fmla="*/ 14780 h 21487"/>
                <a:gd name="connsiteX104-2071" fmla="*/ 137 w 21592"/>
                <a:gd name="connsiteY104-2072" fmla="*/ 17618 h 21487"/>
                <a:gd name="connsiteX105-2073" fmla="*/ 143 w 21592"/>
                <a:gd name="connsiteY105-2074" fmla="*/ 17844 h 21487"/>
                <a:gd name="connsiteX106-2075" fmla="*/ 200 w 21592"/>
                <a:gd name="connsiteY106-2076" fmla="*/ 18000 h 21487"/>
                <a:gd name="connsiteX107-2077" fmla="*/ 232 w 21592"/>
                <a:gd name="connsiteY107-2078" fmla="*/ 18015 h 21487"/>
                <a:gd name="connsiteX108-2079" fmla="*/ 264 w 21592"/>
                <a:gd name="connsiteY108-2080" fmla="*/ 18000 h 21487"/>
                <a:gd name="connsiteX109-2081" fmla="*/ 321 w 21592"/>
                <a:gd name="connsiteY109-2082" fmla="*/ 17844 h 21487"/>
                <a:gd name="connsiteX110-2083" fmla="*/ 327 w 21592"/>
                <a:gd name="connsiteY110-2084" fmla="*/ 17618 h 21487"/>
                <a:gd name="connsiteX111-2085" fmla="*/ 327 w 21592"/>
                <a:gd name="connsiteY111-2086" fmla="*/ 14779 h 21487"/>
                <a:gd name="connsiteX112-2087" fmla="*/ 418 w 21592"/>
                <a:gd name="connsiteY112-2088" fmla="*/ 14779 h 21487"/>
                <a:gd name="connsiteX113-2089" fmla="*/ 455 w 21592"/>
                <a:gd name="connsiteY113-2090" fmla="*/ 14716 h 21487"/>
                <a:gd name="connsiteX114-2091" fmla="*/ 460 w 21592"/>
                <a:gd name="connsiteY114-2092" fmla="*/ 14573 h 21487"/>
                <a:gd name="connsiteX115-2093" fmla="*/ 271 w 21592"/>
                <a:gd name="connsiteY115-2094" fmla="*/ 13393 h 21487"/>
                <a:gd name="connsiteX116-2095" fmla="*/ 231 w 21592"/>
                <a:gd name="connsiteY116-2096" fmla="*/ 13316 h 21487"/>
                <a:gd name="connsiteX117-2097" fmla="*/ 232 w 21592"/>
                <a:gd name="connsiteY117-2098" fmla="*/ 18625 h 21487"/>
                <a:gd name="connsiteX118-2099" fmla="*/ 164 w 21592"/>
                <a:gd name="connsiteY118-2100" fmla="*/ 18703 h 21487"/>
                <a:gd name="connsiteX119-2101" fmla="*/ 164 w 21592"/>
                <a:gd name="connsiteY119-2102" fmla="*/ 19073 h 21487"/>
                <a:gd name="connsiteX120-2103" fmla="*/ 299 w 21592"/>
                <a:gd name="connsiteY120-2104" fmla="*/ 19073 h 21487"/>
                <a:gd name="connsiteX121-2105" fmla="*/ 299 w 21592"/>
                <a:gd name="connsiteY121-2106" fmla="*/ 18703 h 21487"/>
                <a:gd name="connsiteX122-2107" fmla="*/ 232 w 21592"/>
                <a:gd name="connsiteY122-2108" fmla="*/ 18625 h 21487"/>
                <a:gd name="connsiteX123-2109" fmla="*/ 232 w 21592"/>
                <a:gd name="connsiteY123-2110" fmla="*/ 19748 h 21487"/>
                <a:gd name="connsiteX124-2111" fmla="*/ 164 w 21592"/>
                <a:gd name="connsiteY124-2112" fmla="*/ 19826 h 21487"/>
                <a:gd name="connsiteX125-2113" fmla="*/ 164 w 21592"/>
                <a:gd name="connsiteY125-2114" fmla="*/ 20196 h 21487"/>
                <a:gd name="connsiteX126-2115" fmla="*/ 300 w 21592"/>
                <a:gd name="connsiteY126-2116" fmla="*/ 20196 h 21487"/>
                <a:gd name="connsiteX127-2117" fmla="*/ 300 w 21592"/>
                <a:gd name="connsiteY127-2118" fmla="*/ 19826 h 21487"/>
                <a:gd name="connsiteX128-2119" fmla="*/ 232 w 21592"/>
                <a:gd name="connsiteY128-2120" fmla="*/ 19748 h 21487"/>
                <a:gd name="connsiteX0-2121" fmla="*/ 10842 w 21583"/>
                <a:gd name="connsiteY0-2122" fmla="*/ 1 h 21487"/>
                <a:gd name="connsiteX1-2123" fmla="*/ 8590 w 21583"/>
                <a:gd name="connsiteY1-2124" fmla="*/ 6041 h 21487"/>
                <a:gd name="connsiteX2-2125" fmla="*/ 8592 w 21583"/>
                <a:gd name="connsiteY2-2126" fmla="*/ 9347 h 21487"/>
                <a:gd name="connsiteX3-2127" fmla="*/ 8592 w 21583"/>
                <a:gd name="connsiteY3-2128" fmla="*/ 9347 h 21487"/>
                <a:gd name="connsiteX4-2129" fmla="*/ 8592 w 21583"/>
                <a:gd name="connsiteY4-2130" fmla="*/ 9457 h 21487"/>
                <a:gd name="connsiteX5-2131" fmla="*/ 8700 w 21583"/>
                <a:gd name="connsiteY5-2132" fmla="*/ 9735 h 21487"/>
                <a:gd name="connsiteX6-2133" fmla="*/ 8781 w 21583"/>
                <a:gd name="connsiteY6-2134" fmla="*/ 9457 h 21487"/>
                <a:gd name="connsiteX7-2135" fmla="*/ 8782 w 21583"/>
                <a:gd name="connsiteY7-2136" fmla="*/ 6040 h 21487"/>
                <a:gd name="connsiteX8-2137" fmla="*/ 10823 w 21583"/>
                <a:gd name="connsiteY8-2138" fmla="*/ 536 h 21487"/>
                <a:gd name="connsiteX9-2139" fmla="*/ 12821 w 21583"/>
                <a:gd name="connsiteY9-2140" fmla="*/ 6042 h 21487"/>
                <a:gd name="connsiteX10-2141" fmla="*/ 12820 w 21583"/>
                <a:gd name="connsiteY10-2142" fmla="*/ 9349 h 21487"/>
                <a:gd name="connsiteX11-2143" fmla="*/ 12727 w 21583"/>
                <a:gd name="connsiteY11-2144" fmla="*/ 9349 h 21487"/>
                <a:gd name="connsiteX12-2145" fmla="*/ 12689 w 21583"/>
                <a:gd name="connsiteY12-2146" fmla="*/ 9412 h 21487"/>
                <a:gd name="connsiteX13-2147" fmla="*/ 12685 w 21583"/>
                <a:gd name="connsiteY13-2148" fmla="*/ 9555 h 21487"/>
                <a:gd name="connsiteX14-2149" fmla="*/ 12873 w 21583"/>
                <a:gd name="connsiteY14-2150" fmla="*/ 10735 h 21487"/>
                <a:gd name="connsiteX15-2151" fmla="*/ 12913 w 21583"/>
                <a:gd name="connsiteY15-2152" fmla="*/ 10812 h 21487"/>
                <a:gd name="connsiteX16-2153" fmla="*/ 12953 w 21583"/>
                <a:gd name="connsiteY16-2154" fmla="*/ 10735 h 21487"/>
                <a:gd name="connsiteX17-2155" fmla="*/ 13142 w 21583"/>
                <a:gd name="connsiteY17-2156" fmla="*/ 9551 h 21487"/>
                <a:gd name="connsiteX18-2157" fmla="*/ 13135 w 21583"/>
                <a:gd name="connsiteY18-2158" fmla="*/ 9409 h 21487"/>
                <a:gd name="connsiteX19-2159" fmla="*/ 13096 w 21583"/>
                <a:gd name="connsiteY19-2160" fmla="*/ 9348 h 21487"/>
                <a:gd name="connsiteX20-2161" fmla="*/ 13009 w 21583"/>
                <a:gd name="connsiteY20-2162" fmla="*/ 9348 h 21487"/>
                <a:gd name="connsiteX21-2163" fmla="*/ 13011 w 21583"/>
                <a:gd name="connsiteY21-2164" fmla="*/ 6046 h 21487"/>
                <a:gd name="connsiteX22-2165" fmla="*/ 10842 w 21583"/>
                <a:gd name="connsiteY22-2166" fmla="*/ 1 h 21487"/>
                <a:gd name="connsiteX23-2167" fmla="*/ 19287 w 21583"/>
                <a:gd name="connsiteY23-2168" fmla="*/ 1 h 21487"/>
                <a:gd name="connsiteX24-2169" fmla="*/ 17035 w 21583"/>
                <a:gd name="connsiteY24-2170" fmla="*/ 6041 h 21487"/>
                <a:gd name="connsiteX25-2171" fmla="*/ 17039 w 21583"/>
                <a:gd name="connsiteY25-2172" fmla="*/ 9457 h 21487"/>
                <a:gd name="connsiteX26-2173" fmla="*/ 17132 w 21583"/>
                <a:gd name="connsiteY26-2174" fmla="*/ 9748 h 21487"/>
                <a:gd name="connsiteX27-2175" fmla="*/ 17232 w 21583"/>
                <a:gd name="connsiteY27-2176" fmla="*/ 9457 h 21487"/>
                <a:gd name="connsiteX28-2177" fmla="*/ 17227 w 21583"/>
                <a:gd name="connsiteY28-2178" fmla="*/ 6040 h 21487"/>
                <a:gd name="connsiteX29-2179" fmla="*/ 19269 w 21583"/>
                <a:gd name="connsiteY29-2180" fmla="*/ 536 h 21487"/>
                <a:gd name="connsiteX30-2181" fmla="*/ 21267 w 21583"/>
                <a:gd name="connsiteY30-2182" fmla="*/ 6042 h 21487"/>
                <a:gd name="connsiteX31-2183" fmla="*/ 21323 w 21583"/>
                <a:gd name="connsiteY31-2184" fmla="*/ 14703 h 21487"/>
                <a:gd name="connsiteX32-2185" fmla="*/ 21456 w 21583"/>
                <a:gd name="connsiteY32-2186" fmla="*/ 6046 h 21487"/>
                <a:gd name="connsiteX33-2187" fmla="*/ 19287 w 21583"/>
                <a:gd name="connsiteY33-2188" fmla="*/ 1 h 21487"/>
                <a:gd name="connsiteX34-2189" fmla="*/ 2387 w 21583"/>
                <a:gd name="connsiteY34-2190" fmla="*/ 8 h 21487"/>
                <a:gd name="connsiteX35-2191" fmla="*/ 135 w 21583"/>
                <a:gd name="connsiteY35-2192" fmla="*/ 6048 h 21487"/>
                <a:gd name="connsiteX36-2193" fmla="*/ 139 w 21583"/>
                <a:gd name="connsiteY36-2194" fmla="*/ 12147 h 21487"/>
                <a:gd name="connsiteX37-2195" fmla="*/ 246 w 21583"/>
                <a:gd name="connsiteY37-2196" fmla="*/ 12419 h 21487"/>
                <a:gd name="connsiteX38-2197" fmla="*/ 326 w 21583"/>
                <a:gd name="connsiteY38-2198" fmla="*/ 12147 h 21487"/>
                <a:gd name="connsiteX39-2199" fmla="*/ 327 w 21583"/>
                <a:gd name="connsiteY39-2200" fmla="*/ 6047 h 21487"/>
                <a:gd name="connsiteX40-2201" fmla="*/ 2368 w 21583"/>
                <a:gd name="connsiteY40-2202" fmla="*/ 543 h 21487"/>
                <a:gd name="connsiteX41-2203" fmla="*/ 4366 w 21583"/>
                <a:gd name="connsiteY41-2204" fmla="*/ 6049 h 21487"/>
                <a:gd name="connsiteX42-2205" fmla="*/ 4365 w 21583"/>
                <a:gd name="connsiteY42-2206" fmla="*/ 9349 h 21487"/>
                <a:gd name="connsiteX43-2207" fmla="*/ 4277 w 21583"/>
                <a:gd name="connsiteY43-2208" fmla="*/ 9349 h 21487"/>
                <a:gd name="connsiteX44-2209" fmla="*/ 4240 w 21583"/>
                <a:gd name="connsiteY44-2210" fmla="*/ 9412 h 21487"/>
                <a:gd name="connsiteX45-2211" fmla="*/ 4236 w 21583"/>
                <a:gd name="connsiteY45-2212" fmla="*/ 9555 h 21487"/>
                <a:gd name="connsiteX46-2213" fmla="*/ 4424 w 21583"/>
                <a:gd name="connsiteY46-2214" fmla="*/ 10735 h 21487"/>
                <a:gd name="connsiteX47-2215" fmla="*/ 4463 w 21583"/>
                <a:gd name="connsiteY47-2216" fmla="*/ 10812 h 21487"/>
                <a:gd name="connsiteX48-2217" fmla="*/ 4504 w 21583"/>
                <a:gd name="connsiteY48-2218" fmla="*/ 10735 h 21487"/>
                <a:gd name="connsiteX49-2219" fmla="*/ 4692 w 21583"/>
                <a:gd name="connsiteY49-2220" fmla="*/ 9551 h 21487"/>
                <a:gd name="connsiteX50-2221" fmla="*/ 4686 w 21583"/>
                <a:gd name="connsiteY50-2222" fmla="*/ 9409 h 21487"/>
                <a:gd name="connsiteX51-2223" fmla="*/ 4647 w 21583"/>
                <a:gd name="connsiteY51-2224" fmla="*/ 9348 h 21487"/>
                <a:gd name="connsiteX52-2225" fmla="*/ 4554 w 21583"/>
                <a:gd name="connsiteY52-2226" fmla="*/ 9348 h 21487"/>
                <a:gd name="connsiteX53-2227" fmla="*/ 4555 w 21583"/>
                <a:gd name="connsiteY53-2228" fmla="*/ 6053 h 21487"/>
                <a:gd name="connsiteX54-2229" fmla="*/ 2387 w 21583"/>
                <a:gd name="connsiteY54-2230" fmla="*/ 8 h 21487"/>
                <a:gd name="connsiteX55-2231" fmla="*/ 8681 w 21583"/>
                <a:gd name="connsiteY55-2232" fmla="*/ 10845 h 21487"/>
                <a:gd name="connsiteX56-2233" fmla="*/ 8641 w 21583"/>
                <a:gd name="connsiteY56-2234" fmla="*/ 10922 h 21487"/>
                <a:gd name="connsiteX57-2235" fmla="*/ 8452 w 21583"/>
                <a:gd name="connsiteY57-2236" fmla="*/ 12106 h 21487"/>
                <a:gd name="connsiteX58-2237" fmla="*/ 8459 w 21583"/>
                <a:gd name="connsiteY58-2238" fmla="*/ 12249 h 21487"/>
                <a:gd name="connsiteX59-2239" fmla="*/ 8498 w 21583"/>
                <a:gd name="connsiteY59-2240" fmla="*/ 12310 h 21487"/>
                <a:gd name="connsiteX60-2241" fmla="*/ 8591 w 21583"/>
                <a:gd name="connsiteY60-2242" fmla="*/ 12310 h 21487"/>
                <a:gd name="connsiteX61-2243" fmla="*/ 8590 w 21583"/>
                <a:gd name="connsiteY61-2244" fmla="*/ 15448 h 21487"/>
                <a:gd name="connsiteX62-2245" fmla="*/ 6549 w 21583"/>
                <a:gd name="connsiteY62-2246" fmla="*/ 20951 h 21487"/>
                <a:gd name="connsiteX63-2247" fmla="*/ 4551 w 21583"/>
                <a:gd name="connsiteY63-2248" fmla="*/ 15446 h 21487"/>
                <a:gd name="connsiteX64-2249" fmla="*/ 4552 w 21583"/>
                <a:gd name="connsiteY64-2250" fmla="*/ 12020 h 21487"/>
                <a:gd name="connsiteX65-2251" fmla="*/ 4472 w 21583"/>
                <a:gd name="connsiteY65-2252" fmla="*/ 11738 h 21487"/>
                <a:gd name="connsiteX66-2253" fmla="*/ 4363 w 21583"/>
                <a:gd name="connsiteY66-2254" fmla="*/ 12020 h 21487"/>
                <a:gd name="connsiteX67-2255" fmla="*/ 4362 w 21583"/>
                <a:gd name="connsiteY67-2256" fmla="*/ 15442 h 21487"/>
                <a:gd name="connsiteX68-2257" fmla="*/ 6530 w 21583"/>
                <a:gd name="connsiteY68-2258" fmla="*/ 21487 h 21487"/>
                <a:gd name="connsiteX69-2259" fmla="*/ 8782 w 21583"/>
                <a:gd name="connsiteY69-2260" fmla="*/ 15446 h 21487"/>
                <a:gd name="connsiteX70-2261" fmla="*/ 8780 w 21583"/>
                <a:gd name="connsiteY70-2262" fmla="*/ 12309 h 21487"/>
                <a:gd name="connsiteX71-2263" fmla="*/ 8868 w 21583"/>
                <a:gd name="connsiteY71-2264" fmla="*/ 12309 h 21487"/>
                <a:gd name="connsiteX72-2265" fmla="*/ 8905 w 21583"/>
                <a:gd name="connsiteY72-2266" fmla="*/ 12245 h 21487"/>
                <a:gd name="connsiteX73-2267" fmla="*/ 8909 w 21583"/>
                <a:gd name="connsiteY73-2268" fmla="*/ 12103 h 21487"/>
                <a:gd name="connsiteX74-2269" fmla="*/ 8721 w 21583"/>
                <a:gd name="connsiteY74-2270" fmla="*/ 10922 h 21487"/>
                <a:gd name="connsiteX75-2271" fmla="*/ 8681 w 21583"/>
                <a:gd name="connsiteY75-2272" fmla="*/ 10845 h 21487"/>
                <a:gd name="connsiteX76-2273" fmla="*/ 17143 w 21583"/>
                <a:gd name="connsiteY76-2274" fmla="*/ 10845 h 21487"/>
                <a:gd name="connsiteX77-2275" fmla="*/ 17103 w 21583"/>
                <a:gd name="connsiteY77-2276" fmla="*/ 10922 h 21487"/>
                <a:gd name="connsiteX78-2277" fmla="*/ 16914 w 21583"/>
                <a:gd name="connsiteY78-2278" fmla="*/ 12106 h 21487"/>
                <a:gd name="connsiteX79-2279" fmla="*/ 16921 w 21583"/>
                <a:gd name="connsiteY79-2280" fmla="*/ 12249 h 21487"/>
                <a:gd name="connsiteX80-2281" fmla="*/ 16960 w 21583"/>
                <a:gd name="connsiteY80-2282" fmla="*/ 12310 h 21487"/>
                <a:gd name="connsiteX81-2283" fmla="*/ 17043 w 21583"/>
                <a:gd name="connsiteY81-2284" fmla="*/ 12310 h 21487"/>
                <a:gd name="connsiteX82-2285" fmla="*/ 17047 w 21583"/>
                <a:gd name="connsiteY82-2286" fmla="*/ 15448 h 21487"/>
                <a:gd name="connsiteX83-2287" fmla="*/ 15005 w 21583"/>
                <a:gd name="connsiteY83-2288" fmla="*/ 20951 h 21487"/>
                <a:gd name="connsiteX84-2289" fmla="*/ 13007 w 21583"/>
                <a:gd name="connsiteY84-2290" fmla="*/ 15446 h 21487"/>
                <a:gd name="connsiteX85-2291" fmla="*/ 13008 w 21583"/>
                <a:gd name="connsiteY85-2292" fmla="*/ 12020 h 21487"/>
                <a:gd name="connsiteX86-2293" fmla="*/ 12928 w 21583"/>
                <a:gd name="connsiteY86-2294" fmla="*/ 11751 h 21487"/>
                <a:gd name="connsiteX87-2295" fmla="*/ 12819 w 21583"/>
                <a:gd name="connsiteY87-2296" fmla="*/ 12020 h 21487"/>
                <a:gd name="connsiteX88-2297" fmla="*/ 12818 w 21583"/>
                <a:gd name="connsiteY88-2298" fmla="*/ 15442 h 21487"/>
                <a:gd name="connsiteX89-2299" fmla="*/ 14986 w 21583"/>
                <a:gd name="connsiteY89-2300" fmla="*/ 21487 h 21487"/>
                <a:gd name="connsiteX90-2301" fmla="*/ 17239 w 21583"/>
                <a:gd name="connsiteY90-2302" fmla="*/ 15446 h 21487"/>
                <a:gd name="connsiteX91-2303" fmla="*/ 17235 w 21583"/>
                <a:gd name="connsiteY91-2304" fmla="*/ 12309 h 21487"/>
                <a:gd name="connsiteX92-2305" fmla="*/ 17330 w 21583"/>
                <a:gd name="connsiteY92-2306" fmla="*/ 12309 h 21487"/>
                <a:gd name="connsiteX93-2307" fmla="*/ 17367 w 21583"/>
                <a:gd name="connsiteY93-2308" fmla="*/ 12245 h 21487"/>
                <a:gd name="connsiteX94-2309" fmla="*/ 17371 w 21583"/>
                <a:gd name="connsiteY94-2310" fmla="*/ 12103 h 21487"/>
                <a:gd name="connsiteX95-2311" fmla="*/ 17183 w 21583"/>
                <a:gd name="connsiteY95-2312" fmla="*/ 10922 h 21487"/>
                <a:gd name="connsiteX96-2313" fmla="*/ 17143 w 21583"/>
                <a:gd name="connsiteY96-2314" fmla="*/ 10845 h 21487"/>
                <a:gd name="connsiteX97-2315" fmla="*/ 231 w 21583"/>
                <a:gd name="connsiteY97-2316" fmla="*/ 13316 h 21487"/>
                <a:gd name="connsiteX98-2317" fmla="*/ 191 w 21583"/>
                <a:gd name="connsiteY98-2318" fmla="*/ 13393 h 21487"/>
                <a:gd name="connsiteX99-2319" fmla="*/ 2 w 21583"/>
                <a:gd name="connsiteY99-2320" fmla="*/ 14577 h 21487"/>
                <a:gd name="connsiteX100-2321" fmla="*/ 9 w 21583"/>
                <a:gd name="connsiteY100-2322" fmla="*/ 14720 h 21487"/>
                <a:gd name="connsiteX101-2323" fmla="*/ 48 w 21583"/>
                <a:gd name="connsiteY101-2324" fmla="*/ 14780 h 21487"/>
                <a:gd name="connsiteX102-2325" fmla="*/ 137 w 21583"/>
                <a:gd name="connsiteY102-2326" fmla="*/ 14780 h 21487"/>
                <a:gd name="connsiteX103-2327" fmla="*/ 137 w 21583"/>
                <a:gd name="connsiteY103-2328" fmla="*/ 17618 h 21487"/>
                <a:gd name="connsiteX104-2329" fmla="*/ 143 w 21583"/>
                <a:gd name="connsiteY104-2330" fmla="*/ 17844 h 21487"/>
                <a:gd name="connsiteX105-2331" fmla="*/ 200 w 21583"/>
                <a:gd name="connsiteY105-2332" fmla="*/ 18000 h 21487"/>
                <a:gd name="connsiteX106-2333" fmla="*/ 232 w 21583"/>
                <a:gd name="connsiteY106-2334" fmla="*/ 18015 h 21487"/>
                <a:gd name="connsiteX107-2335" fmla="*/ 264 w 21583"/>
                <a:gd name="connsiteY107-2336" fmla="*/ 18000 h 21487"/>
                <a:gd name="connsiteX108-2337" fmla="*/ 321 w 21583"/>
                <a:gd name="connsiteY108-2338" fmla="*/ 17844 h 21487"/>
                <a:gd name="connsiteX109-2339" fmla="*/ 327 w 21583"/>
                <a:gd name="connsiteY109-2340" fmla="*/ 17618 h 21487"/>
                <a:gd name="connsiteX110-2341" fmla="*/ 327 w 21583"/>
                <a:gd name="connsiteY110-2342" fmla="*/ 14779 h 21487"/>
                <a:gd name="connsiteX111-2343" fmla="*/ 418 w 21583"/>
                <a:gd name="connsiteY111-2344" fmla="*/ 14779 h 21487"/>
                <a:gd name="connsiteX112-2345" fmla="*/ 455 w 21583"/>
                <a:gd name="connsiteY112-2346" fmla="*/ 14716 h 21487"/>
                <a:gd name="connsiteX113-2347" fmla="*/ 460 w 21583"/>
                <a:gd name="connsiteY113-2348" fmla="*/ 14573 h 21487"/>
                <a:gd name="connsiteX114-2349" fmla="*/ 271 w 21583"/>
                <a:gd name="connsiteY114-2350" fmla="*/ 13393 h 21487"/>
                <a:gd name="connsiteX115-2351" fmla="*/ 231 w 21583"/>
                <a:gd name="connsiteY115-2352" fmla="*/ 13316 h 21487"/>
                <a:gd name="connsiteX116-2353" fmla="*/ 232 w 21583"/>
                <a:gd name="connsiteY116-2354" fmla="*/ 18625 h 21487"/>
                <a:gd name="connsiteX117-2355" fmla="*/ 164 w 21583"/>
                <a:gd name="connsiteY117-2356" fmla="*/ 18703 h 21487"/>
                <a:gd name="connsiteX118-2357" fmla="*/ 164 w 21583"/>
                <a:gd name="connsiteY118-2358" fmla="*/ 19073 h 21487"/>
                <a:gd name="connsiteX119-2359" fmla="*/ 299 w 21583"/>
                <a:gd name="connsiteY119-2360" fmla="*/ 19073 h 21487"/>
                <a:gd name="connsiteX120-2361" fmla="*/ 299 w 21583"/>
                <a:gd name="connsiteY120-2362" fmla="*/ 18703 h 21487"/>
                <a:gd name="connsiteX121-2363" fmla="*/ 232 w 21583"/>
                <a:gd name="connsiteY121-2364" fmla="*/ 18625 h 21487"/>
                <a:gd name="connsiteX122-2365" fmla="*/ 232 w 21583"/>
                <a:gd name="connsiteY122-2366" fmla="*/ 19748 h 21487"/>
                <a:gd name="connsiteX123-2367" fmla="*/ 164 w 21583"/>
                <a:gd name="connsiteY123-2368" fmla="*/ 19826 h 21487"/>
                <a:gd name="connsiteX124-2369" fmla="*/ 164 w 21583"/>
                <a:gd name="connsiteY124-2370" fmla="*/ 20196 h 21487"/>
                <a:gd name="connsiteX125-2371" fmla="*/ 300 w 21583"/>
                <a:gd name="connsiteY125-2372" fmla="*/ 20196 h 21487"/>
                <a:gd name="connsiteX126-2373" fmla="*/ 300 w 21583"/>
                <a:gd name="connsiteY126-2374" fmla="*/ 19826 h 21487"/>
                <a:gd name="connsiteX127-2375" fmla="*/ 232 w 21583"/>
                <a:gd name="connsiteY127-2376" fmla="*/ 19748 h 21487"/>
                <a:gd name="connsiteX0-2377" fmla="*/ 10842 w 21637"/>
                <a:gd name="connsiteY0-2378" fmla="*/ 1 h 21487"/>
                <a:gd name="connsiteX1-2379" fmla="*/ 8590 w 21637"/>
                <a:gd name="connsiteY1-2380" fmla="*/ 6041 h 21487"/>
                <a:gd name="connsiteX2-2381" fmla="*/ 8592 w 21637"/>
                <a:gd name="connsiteY2-2382" fmla="*/ 9347 h 21487"/>
                <a:gd name="connsiteX3-2383" fmla="*/ 8592 w 21637"/>
                <a:gd name="connsiteY3-2384" fmla="*/ 9347 h 21487"/>
                <a:gd name="connsiteX4-2385" fmla="*/ 8592 w 21637"/>
                <a:gd name="connsiteY4-2386" fmla="*/ 9457 h 21487"/>
                <a:gd name="connsiteX5-2387" fmla="*/ 8700 w 21637"/>
                <a:gd name="connsiteY5-2388" fmla="*/ 9735 h 21487"/>
                <a:gd name="connsiteX6-2389" fmla="*/ 8781 w 21637"/>
                <a:gd name="connsiteY6-2390" fmla="*/ 9457 h 21487"/>
                <a:gd name="connsiteX7-2391" fmla="*/ 8782 w 21637"/>
                <a:gd name="connsiteY7-2392" fmla="*/ 6040 h 21487"/>
                <a:gd name="connsiteX8-2393" fmla="*/ 10823 w 21637"/>
                <a:gd name="connsiteY8-2394" fmla="*/ 536 h 21487"/>
                <a:gd name="connsiteX9-2395" fmla="*/ 12821 w 21637"/>
                <a:gd name="connsiteY9-2396" fmla="*/ 6042 h 21487"/>
                <a:gd name="connsiteX10-2397" fmla="*/ 12820 w 21637"/>
                <a:gd name="connsiteY10-2398" fmla="*/ 9349 h 21487"/>
                <a:gd name="connsiteX11-2399" fmla="*/ 12727 w 21637"/>
                <a:gd name="connsiteY11-2400" fmla="*/ 9349 h 21487"/>
                <a:gd name="connsiteX12-2401" fmla="*/ 12689 w 21637"/>
                <a:gd name="connsiteY12-2402" fmla="*/ 9412 h 21487"/>
                <a:gd name="connsiteX13-2403" fmla="*/ 12685 w 21637"/>
                <a:gd name="connsiteY13-2404" fmla="*/ 9555 h 21487"/>
                <a:gd name="connsiteX14-2405" fmla="*/ 12873 w 21637"/>
                <a:gd name="connsiteY14-2406" fmla="*/ 10735 h 21487"/>
                <a:gd name="connsiteX15-2407" fmla="*/ 12913 w 21637"/>
                <a:gd name="connsiteY15-2408" fmla="*/ 10812 h 21487"/>
                <a:gd name="connsiteX16-2409" fmla="*/ 12953 w 21637"/>
                <a:gd name="connsiteY16-2410" fmla="*/ 10735 h 21487"/>
                <a:gd name="connsiteX17-2411" fmla="*/ 13142 w 21637"/>
                <a:gd name="connsiteY17-2412" fmla="*/ 9551 h 21487"/>
                <a:gd name="connsiteX18-2413" fmla="*/ 13135 w 21637"/>
                <a:gd name="connsiteY18-2414" fmla="*/ 9409 h 21487"/>
                <a:gd name="connsiteX19-2415" fmla="*/ 13096 w 21637"/>
                <a:gd name="connsiteY19-2416" fmla="*/ 9348 h 21487"/>
                <a:gd name="connsiteX20-2417" fmla="*/ 13009 w 21637"/>
                <a:gd name="connsiteY20-2418" fmla="*/ 9348 h 21487"/>
                <a:gd name="connsiteX21-2419" fmla="*/ 13011 w 21637"/>
                <a:gd name="connsiteY21-2420" fmla="*/ 6046 h 21487"/>
                <a:gd name="connsiteX22-2421" fmla="*/ 10842 w 21637"/>
                <a:gd name="connsiteY22-2422" fmla="*/ 1 h 21487"/>
                <a:gd name="connsiteX23-2423" fmla="*/ 19287 w 21637"/>
                <a:gd name="connsiteY23-2424" fmla="*/ 1 h 21487"/>
                <a:gd name="connsiteX24-2425" fmla="*/ 17035 w 21637"/>
                <a:gd name="connsiteY24-2426" fmla="*/ 6041 h 21487"/>
                <a:gd name="connsiteX25-2427" fmla="*/ 17039 w 21637"/>
                <a:gd name="connsiteY25-2428" fmla="*/ 9457 h 21487"/>
                <a:gd name="connsiteX26-2429" fmla="*/ 17132 w 21637"/>
                <a:gd name="connsiteY26-2430" fmla="*/ 9748 h 21487"/>
                <a:gd name="connsiteX27-2431" fmla="*/ 17232 w 21637"/>
                <a:gd name="connsiteY27-2432" fmla="*/ 9457 h 21487"/>
                <a:gd name="connsiteX28-2433" fmla="*/ 17227 w 21637"/>
                <a:gd name="connsiteY28-2434" fmla="*/ 6040 h 21487"/>
                <a:gd name="connsiteX29-2435" fmla="*/ 19269 w 21637"/>
                <a:gd name="connsiteY29-2436" fmla="*/ 536 h 21487"/>
                <a:gd name="connsiteX30-2437" fmla="*/ 21267 w 21637"/>
                <a:gd name="connsiteY30-2438" fmla="*/ 6042 h 21487"/>
                <a:gd name="connsiteX31-2439" fmla="*/ 21456 w 21637"/>
                <a:gd name="connsiteY31-2440" fmla="*/ 6046 h 21487"/>
                <a:gd name="connsiteX32-2441" fmla="*/ 19287 w 21637"/>
                <a:gd name="connsiteY32-2442" fmla="*/ 1 h 21487"/>
                <a:gd name="connsiteX33-2443" fmla="*/ 2387 w 21637"/>
                <a:gd name="connsiteY33-2444" fmla="*/ 8 h 21487"/>
                <a:gd name="connsiteX34-2445" fmla="*/ 135 w 21637"/>
                <a:gd name="connsiteY34-2446" fmla="*/ 6048 h 21487"/>
                <a:gd name="connsiteX35-2447" fmla="*/ 139 w 21637"/>
                <a:gd name="connsiteY35-2448" fmla="*/ 12147 h 21487"/>
                <a:gd name="connsiteX36-2449" fmla="*/ 246 w 21637"/>
                <a:gd name="connsiteY36-2450" fmla="*/ 12419 h 21487"/>
                <a:gd name="connsiteX37-2451" fmla="*/ 326 w 21637"/>
                <a:gd name="connsiteY37-2452" fmla="*/ 12147 h 21487"/>
                <a:gd name="connsiteX38-2453" fmla="*/ 327 w 21637"/>
                <a:gd name="connsiteY38-2454" fmla="*/ 6047 h 21487"/>
                <a:gd name="connsiteX39-2455" fmla="*/ 2368 w 21637"/>
                <a:gd name="connsiteY39-2456" fmla="*/ 543 h 21487"/>
                <a:gd name="connsiteX40-2457" fmla="*/ 4366 w 21637"/>
                <a:gd name="connsiteY40-2458" fmla="*/ 6049 h 21487"/>
                <a:gd name="connsiteX41-2459" fmla="*/ 4365 w 21637"/>
                <a:gd name="connsiteY41-2460" fmla="*/ 9349 h 21487"/>
                <a:gd name="connsiteX42-2461" fmla="*/ 4277 w 21637"/>
                <a:gd name="connsiteY42-2462" fmla="*/ 9349 h 21487"/>
                <a:gd name="connsiteX43-2463" fmla="*/ 4240 w 21637"/>
                <a:gd name="connsiteY43-2464" fmla="*/ 9412 h 21487"/>
                <a:gd name="connsiteX44-2465" fmla="*/ 4236 w 21637"/>
                <a:gd name="connsiteY44-2466" fmla="*/ 9555 h 21487"/>
                <a:gd name="connsiteX45-2467" fmla="*/ 4424 w 21637"/>
                <a:gd name="connsiteY45-2468" fmla="*/ 10735 h 21487"/>
                <a:gd name="connsiteX46-2469" fmla="*/ 4463 w 21637"/>
                <a:gd name="connsiteY46-2470" fmla="*/ 10812 h 21487"/>
                <a:gd name="connsiteX47-2471" fmla="*/ 4504 w 21637"/>
                <a:gd name="connsiteY47-2472" fmla="*/ 10735 h 21487"/>
                <a:gd name="connsiteX48-2473" fmla="*/ 4692 w 21637"/>
                <a:gd name="connsiteY48-2474" fmla="*/ 9551 h 21487"/>
                <a:gd name="connsiteX49-2475" fmla="*/ 4686 w 21637"/>
                <a:gd name="connsiteY49-2476" fmla="*/ 9409 h 21487"/>
                <a:gd name="connsiteX50-2477" fmla="*/ 4647 w 21637"/>
                <a:gd name="connsiteY50-2478" fmla="*/ 9348 h 21487"/>
                <a:gd name="connsiteX51-2479" fmla="*/ 4554 w 21637"/>
                <a:gd name="connsiteY51-2480" fmla="*/ 9348 h 21487"/>
                <a:gd name="connsiteX52-2481" fmla="*/ 4555 w 21637"/>
                <a:gd name="connsiteY52-2482" fmla="*/ 6053 h 21487"/>
                <a:gd name="connsiteX53-2483" fmla="*/ 2387 w 21637"/>
                <a:gd name="connsiteY53-2484" fmla="*/ 8 h 21487"/>
                <a:gd name="connsiteX54-2485" fmla="*/ 8681 w 21637"/>
                <a:gd name="connsiteY54-2486" fmla="*/ 10845 h 21487"/>
                <a:gd name="connsiteX55-2487" fmla="*/ 8641 w 21637"/>
                <a:gd name="connsiteY55-2488" fmla="*/ 10922 h 21487"/>
                <a:gd name="connsiteX56-2489" fmla="*/ 8452 w 21637"/>
                <a:gd name="connsiteY56-2490" fmla="*/ 12106 h 21487"/>
                <a:gd name="connsiteX57-2491" fmla="*/ 8459 w 21637"/>
                <a:gd name="connsiteY57-2492" fmla="*/ 12249 h 21487"/>
                <a:gd name="connsiteX58-2493" fmla="*/ 8498 w 21637"/>
                <a:gd name="connsiteY58-2494" fmla="*/ 12310 h 21487"/>
                <a:gd name="connsiteX59-2495" fmla="*/ 8591 w 21637"/>
                <a:gd name="connsiteY59-2496" fmla="*/ 12310 h 21487"/>
                <a:gd name="connsiteX60-2497" fmla="*/ 8590 w 21637"/>
                <a:gd name="connsiteY60-2498" fmla="*/ 15448 h 21487"/>
                <a:gd name="connsiteX61-2499" fmla="*/ 6549 w 21637"/>
                <a:gd name="connsiteY61-2500" fmla="*/ 20951 h 21487"/>
                <a:gd name="connsiteX62-2501" fmla="*/ 4551 w 21637"/>
                <a:gd name="connsiteY62-2502" fmla="*/ 15446 h 21487"/>
                <a:gd name="connsiteX63-2503" fmla="*/ 4552 w 21637"/>
                <a:gd name="connsiteY63-2504" fmla="*/ 12020 h 21487"/>
                <a:gd name="connsiteX64-2505" fmla="*/ 4472 w 21637"/>
                <a:gd name="connsiteY64-2506" fmla="*/ 11738 h 21487"/>
                <a:gd name="connsiteX65-2507" fmla="*/ 4363 w 21637"/>
                <a:gd name="connsiteY65-2508" fmla="*/ 12020 h 21487"/>
                <a:gd name="connsiteX66-2509" fmla="*/ 4362 w 21637"/>
                <a:gd name="connsiteY66-2510" fmla="*/ 15442 h 21487"/>
                <a:gd name="connsiteX67-2511" fmla="*/ 6530 w 21637"/>
                <a:gd name="connsiteY67-2512" fmla="*/ 21487 h 21487"/>
                <a:gd name="connsiteX68-2513" fmla="*/ 8782 w 21637"/>
                <a:gd name="connsiteY68-2514" fmla="*/ 15446 h 21487"/>
                <a:gd name="connsiteX69-2515" fmla="*/ 8780 w 21637"/>
                <a:gd name="connsiteY69-2516" fmla="*/ 12309 h 21487"/>
                <a:gd name="connsiteX70-2517" fmla="*/ 8868 w 21637"/>
                <a:gd name="connsiteY70-2518" fmla="*/ 12309 h 21487"/>
                <a:gd name="connsiteX71-2519" fmla="*/ 8905 w 21637"/>
                <a:gd name="connsiteY71-2520" fmla="*/ 12245 h 21487"/>
                <a:gd name="connsiteX72-2521" fmla="*/ 8909 w 21637"/>
                <a:gd name="connsiteY72-2522" fmla="*/ 12103 h 21487"/>
                <a:gd name="connsiteX73-2523" fmla="*/ 8721 w 21637"/>
                <a:gd name="connsiteY73-2524" fmla="*/ 10922 h 21487"/>
                <a:gd name="connsiteX74-2525" fmla="*/ 8681 w 21637"/>
                <a:gd name="connsiteY74-2526" fmla="*/ 10845 h 21487"/>
                <a:gd name="connsiteX75-2527" fmla="*/ 17143 w 21637"/>
                <a:gd name="connsiteY75-2528" fmla="*/ 10845 h 21487"/>
                <a:gd name="connsiteX76-2529" fmla="*/ 17103 w 21637"/>
                <a:gd name="connsiteY76-2530" fmla="*/ 10922 h 21487"/>
                <a:gd name="connsiteX77-2531" fmla="*/ 16914 w 21637"/>
                <a:gd name="connsiteY77-2532" fmla="*/ 12106 h 21487"/>
                <a:gd name="connsiteX78-2533" fmla="*/ 16921 w 21637"/>
                <a:gd name="connsiteY78-2534" fmla="*/ 12249 h 21487"/>
                <a:gd name="connsiteX79-2535" fmla="*/ 16960 w 21637"/>
                <a:gd name="connsiteY79-2536" fmla="*/ 12310 h 21487"/>
                <a:gd name="connsiteX80-2537" fmla="*/ 17043 w 21637"/>
                <a:gd name="connsiteY80-2538" fmla="*/ 12310 h 21487"/>
                <a:gd name="connsiteX81-2539" fmla="*/ 17047 w 21637"/>
                <a:gd name="connsiteY81-2540" fmla="*/ 15448 h 21487"/>
                <a:gd name="connsiteX82-2541" fmla="*/ 15005 w 21637"/>
                <a:gd name="connsiteY82-2542" fmla="*/ 20951 h 21487"/>
                <a:gd name="connsiteX83-2543" fmla="*/ 13007 w 21637"/>
                <a:gd name="connsiteY83-2544" fmla="*/ 15446 h 21487"/>
                <a:gd name="connsiteX84-2545" fmla="*/ 13008 w 21637"/>
                <a:gd name="connsiteY84-2546" fmla="*/ 12020 h 21487"/>
                <a:gd name="connsiteX85-2547" fmla="*/ 12928 w 21637"/>
                <a:gd name="connsiteY85-2548" fmla="*/ 11751 h 21487"/>
                <a:gd name="connsiteX86-2549" fmla="*/ 12819 w 21637"/>
                <a:gd name="connsiteY86-2550" fmla="*/ 12020 h 21487"/>
                <a:gd name="connsiteX87-2551" fmla="*/ 12818 w 21637"/>
                <a:gd name="connsiteY87-2552" fmla="*/ 15442 h 21487"/>
                <a:gd name="connsiteX88-2553" fmla="*/ 14986 w 21637"/>
                <a:gd name="connsiteY88-2554" fmla="*/ 21487 h 21487"/>
                <a:gd name="connsiteX89-2555" fmla="*/ 17239 w 21637"/>
                <a:gd name="connsiteY89-2556" fmla="*/ 15446 h 21487"/>
                <a:gd name="connsiteX90-2557" fmla="*/ 17235 w 21637"/>
                <a:gd name="connsiteY90-2558" fmla="*/ 12309 h 21487"/>
                <a:gd name="connsiteX91-2559" fmla="*/ 17330 w 21637"/>
                <a:gd name="connsiteY91-2560" fmla="*/ 12309 h 21487"/>
                <a:gd name="connsiteX92-2561" fmla="*/ 17367 w 21637"/>
                <a:gd name="connsiteY92-2562" fmla="*/ 12245 h 21487"/>
                <a:gd name="connsiteX93-2563" fmla="*/ 17371 w 21637"/>
                <a:gd name="connsiteY93-2564" fmla="*/ 12103 h 21487"/>
                <a:gd name="connsiteX94-2565" fmla="*/ 17183 w 21637"/>
                <a:gd name="connsiteY94-2566" fmla="*/ 10922 h 21487"/>
                <a:gd name="connsiteX95-2567" fmla="*/ 17143 w 21637"/>
                <a:gd name="connsiteY95-2568" fmla="*/ 10845 h 21487"/>
                <a:gd name="connsiteX96-2569" fmla="*/ 231 w 21637"/>
                <a:gd name="connsiteY96-2570" fmla="*/ 13316 h 21487"/>
                <a:gd name="connsiteX97-2571" fmla="*/ 191 w 21637"/>
                <a:gd name="connsiteY97-2572" fmla="*/ 13393 h 21487"/>
                <a:gd name="connsiteX98-2573" fmla="*/ 2 w 21637"/>
                <a:gd name="connsiteY98-2574" fmla="*/ 14577 h 21487"/>
                <a:gd name="connsiteX99-2575" fmla="*/ 9 w 21637"/>
                <a:gd name="connsiteY99-2576" fmla="*/ 14720 h 21487"/>
                <a:gd name="connsiteX100-2577" fmla="*/ 48 w 21637"/>
                <a:gd name="connsiteY100-2578" fmla="*/ 14780 h 21487"/>
                <a:gd name="connsiteX101-2579" fmla="*/ 137 w 21637"/>
                <a:gd name="connsiteY101-2580" fmla="*/ 14780 h 21487"/>
                <a:gd name="connsiteX102-2581" fmla="*/ 137 w 21637"/>
                <a:gd name="connsiteY102-2582" fmla="*/ 17618 h 21487"/>
                <a:gd name="connsiteX103-2583" fmla="*/ 143 w 21637"/>
                <a:gd name="connsiteY103-2584" fmla="*/ 17844 h 21487"/>
                <a:gd name="connsiteX104-2585" fmla="*/ 200 w 21637"/>
                <a:gd name="connsiteY104-2586" fmla="*/ 18000 h 21487"/>
                <a:gd name="connsiteX105-2587" fmla="*/ 232 w 21637"/>
                <a:gd name="connsiteY105-2588" fmla="*/ 18015 h 21487"/>
                <a:gd name="connsiteX106-2589" fmla="*/ 264 w 21637"/>
                <a:gd name="connsiteY106-2590" fmla="*/ 18000 h 21487"/>
                <a:gd name="connsiteX107-2591" fmla="*/ 321 w 21637"/>
                <a:gd name="connsiteY107-2592" fmla="*/ 17844 h 21487"/>
                <a:gd name="connsiteX108-2593" fmla="*/ 327 w 21637"/>
                <a:gd name="connsiteY108-2594" fmla="*/ 17618 h 21487"/>
                <a:gd name="connsiteX109-2595" fmla="*/ 327 w 21637"/>
                <a:gd name="connsiteY109-2596" fmla="*/ 14779 h 21487"/>
                <a:gd name="connsiteX110-2597" fmla="*/ 418 w 21637"/>
                <a:gd name="connsiteY110-2598" fmla="*/ 14779 h 21487"/>
                <a:gd name="connsiteX111-2599" fmla="*/ 455 w 21637"/>
                <a:gd name="connsiteY111-2600" fmla="*/ 14716 h 21487"/>
                <a:gd name="connsiteX112-2601" fmla="*/ 460 w 21637"/>
                <a:gd name="connsiteY112-2602" fmla="*/ 14573 h 21487"/>
                <a:gd name="connsiteX113-2603" fmla="*/ 271 w 21637"/>
                <a:gd name="connsiteY113-2604" fmla="*/ 13393 h 21487"/>
                <a:gd name="connsiteX114-2605" fmla="*/ 231 w 21637"/>
                <a:gd name="connsiteY114-2606" fmla="*/ 13316 h 21487"/>
                <a:gd name="connsiteX115-2607" fmla="*/ 232 w 21637"/>
                <a:gd name="connsiteY115-2608" fmla="*/ 18625 h 21487"/>
                <a:gd name="connsiteX116-2609" fmla="*/ 164 w 21637"/>
                <a:gd name="connsiteY116-2610" fmla="*/ 18703 h 21487"/>
                <a:gd name="connsiteX117-2611" fmla="*/ 164 w 21637"/>
                <a:gd name="connsiteY117-2612" fmla="*/ 19073 h 21487"/>
                <a:gd name="connsiteX118-2613" fmla="*/ 299 w 21637"/>
                <a:gd name="connsiteY118-2614" fmla="*/ 19073 h 21487"/>
                <a:gd name="connsiteX119-2615" fmla="*/ 299 w 21637"/>
                <a:gd name="connsiteY119-2616" fmla="*/ 18703 h 21487"/>
                <a:gd name="connsiteX120-2617" fmla="*/ 232 w 21637"/>
                <a:gd name="connsiteY120-2618" fmla="*/ 18625 h 21487"/>
                <a:gd name="connsiteX121-2619" fmla="*/ 232 w 21637"/>
                <a:gd name="connsiteY121-2620" fmla="*/ 19748 h 21487"/>
                <a:gd name="connsiteX122-2621" fmla="*/ 164 w 21637"/>
                <a:gd name="connsiteY122-2622" fmla="*/ 19826 h 21487"/>
                <a:gd name="connsiteX123-2623" fmla="*/ 164 w 21637"/>
                <a:gd name="connsiteY123-2624" fmla="*/ 20196 h 21487"/>
                <a:gd name="connsiteX124-2625" fmla="*/ 300 w 21637"/>
                <a:gd name="connsiteY124-2626" fmla="*/ 20196 h 21487"/>
                <a:gd name="connsiteX125-2627" fmla="*/ 300 w 21637"/>
                <a:gd name="connsiteY125-2628" fmla="*/ 19826 h 21487"/>
                <a:gd name="connsiteX126-2629" fmla="*/ 232 w 21637"/>
                <a:gd name="connsiteY126-2630" fmla="*/ 19748 h 21487"/>
                <a:gd name="connsiteX0-2631" fmla="*/ 10842 w 21481"/>
                <a:gd name="connsiteY0-2632" fmla="*/ 1 h 21487"/>
                <a:gd name="connsiteX1-2633" fmla="*/ 8590 w 21481"/>
                <a:gd name="connsiteY1-2634" fmla="*/ 6041 h 21487"/>
                <a:gd name="connsiteX2-2635" fmla="*/ 8592 w 21481"/>
                <a:gd name="connsiteY2-2636" fmla="*/ 9347 h 21487"/>
                <a:gd name="connsiteX3-2637" fmla="*/ 8592 w 21481"/>
                <a:gd name="connsiteY3-2638" fmla="*/ 9347 h 21487"/>
                <a:gd name="connsiteX4-2639" fmla="*/ 8592 w 21481"/>
                <a:gd name="connsiteY4-2640" fmla="*/ 9457 h 21487"/>
                <a:gd name="connsiteX5-2641" fmla="*/ 8700 w 21481"/>
                <a:gd name="connsiteY5-2642" fmla="*/ 9735 h 21487"/>
                <a:gd name="connsiteX6-2643" fmla="*/ 8781 w 21481"/>
                <a:gd name="connsiteY6-2644" fmla="*/ 9457 h 21487"/>
                <a:gd name="connsiteX7-2645" fmla="*/ 8782 w 21481"/>
                <a:gd name="connsiteY7-2646" fmla="*/ 6040 h 21487"/>
                <a:gd name="connsiteX8-2647" fmla="*/ 10823 w 21481"/>
                <a:gd name="connsiteY8-2648" fmla="*/ 536 h 21487"/>
                <a:gd name="connsiteX9-2649" fmla="*/ 12821 w 21481"/>
                <a:gd name="connsiteY9-2650" fmla="*/ 6042 h 21487"/>
                <a:gd name="connsiteX10-2651" fmla="*/ 12820 w 21481"/>
                <a:gd name="connsiteY10-2652" fmla="*/ 9349 h 21487"/>
                <a:gd name="connsiteX11-2653" fmla="*/ 12727 w 21481"/>
                <a:gd name="connsiteY11-2654" fmla="*/ 9349 h 21487"/>
                <a:gd name="connsiteX12-2655" fmla="*/ 12689 w 21481"/>
                <a:gd name="connsiteY12-2656" fmla="*/ 9412 h 21487"/>
                <a:gd name="connsiteX13-2657" fmla="*/ 12685 w 21481"/>
                <a:gd name="connsiteY13-2658" fmla="*/ 9555 h 21487"/>
                <a:gd name="connsiteX14-2659" fmla="*/ 12873 w 21481"/>
                <a:gd name="connsiteY14-2660" fmla="*/ 10735 h 21487"/>
                <a:gd name="connsiteX15-2661" fmla="*/ 12913 w 21481"/>
                <a:gd name="connsiteY15-2662" fmla="*/ 10812 h 21487"/>
                <a:gd name="connsiteX16-2663" fmla="*/ 12953 w 21481"/>
                <a:gd name="connsiteY16-2664" fmla="*/ 10735 h 21487"/>
                <a:gd name="connsiteX17-2665" fmla="*/ 13142 w 21481"/>
                <a:gd name="connsiteY17-2666" fmla="*/ 9551 h 21487"/>
                <a:gd name="connsiteX18-2667" fmla="*/ 13135 w 21481"/>
                <a:gd name="connsiteY18-2668" fmla="*/ 9409 h 21487"/>
                <a:gd name="connsiteX19-2669" fmla="*/ 13096 w 21481"/>
                <a:gd name="connsiteY19-2670" fmla="*/ 9348 h 21487"/>
                <a:gd name="connsiteX20-2671" fmla="*/ 13009 w 21481"/>
                <a:gd name="connsiteY20-2672" fmla="*/ 9348 h 21487"/>
                <a:gd name="connsiteX21-2673" fmla="*/ 13011 w 21481"/>
                <a:gd name="connsiteY21-2674" fmla="*/ 6046 h 21487"/>
                <a:gd name="connsiteX22-2675" fmla="*/ 10842 w 21481"/>
                <a:gd name="connsiteY22-2676" fmla="*/ 1 h 21487"/>
                <a:gd name="connsiteX23-2677" fmla="*/ 19287 w 21481"/>
                <a:gd name="connsiteY23-2678" fmla="*/ 1 h 21487"/>
                <a:gd name="connsiteX24-2679" fmla="*/ 17035 w 21481"/>
                <a:gd name="connsiteY24-2680" fmla="*/ 6041 h 21487"/>
                <a:gd name="connsiteX25-2681" fmla="*/ 17039 w 21481"/>
                <a:gd name="connsiteY25-2682" fmla="*/ 9457 h 21487"/>
                <a:gd name="connsiteX26-2683" fmla="*/ 17132 w 21481"/>
                <a:gd name="connsiteY26-2684" fmla="*/ 9748 h 21487"/>
                <a:gd name="connsiteX27-2685" fmla="*/ 17232 w 21481"/>
                <a:gd name="connsiteY27-2686" fmla="*/ 9457 h 21487"/>
                <a:gd name="connsiteX28-2687" fmla="*/ 17227 w 21481"/>
                <a:gd name="connsiteY28-2688" fmla="*/ 6040 h 21487"/>
                <a:gd name="connsiteX29-2689" fmla="*/ 19269 w 21481"/>
                <a:gd name="connsiteY29-2690" fmla="*/ 536 h 21487"/>
                <a:gd name="connsiteX30-2691" fmla="*/ 21267 w 21481"/>
                <a:gd name="connsiteY30-2692" fmla="*/ 6042 h 21487"/>
                <a:gd name="connsiteX31-2693" fmla="*/ 21456 w 21481"/>
                <a:gd name="connsiteY31-2694" fmla="*/ 6046 h 21487"/>
                <a:gd name="connsiteX32-2695" fmla="*/ 19287 w 21481"/>
                <a:gd name="connsiteY32-2696" fmla="*/ 1 h 21487"/>
                <a:gd name="connsiteX33-2697" fmla="*/ 2387 w 21481"/>
                <a:gd name="connsiteY33-2698" fmla="*/ 8 h 21487"/>
                <a:gd name="connsiteX34-2699" fmla="*/ 135 w 21481"/>
                <a:gd name="connsiteY34-2700" fmla="*/ 6048 h 21487"/>
                <a:gd name="connsiteX35-2701" fmla="*/ 139 w 21481"/>
                <a:gd name="connsiteY35-2702" fmla="*/ 12147 h 21487"/>
                <a:gd name="connsiteX36-2703" fmla="*/ 246 w 21481"/>
                <a:gd name="connsiteY36-2704" fmla="*/ 12419 h 21487"/>
                <a:gd name="connsiteX37-2705" fmla="*/ 326 w 21481"/>
                <a:gd name="connsiteY37-2706" fmla="*/ 12147 h 21487"/>
                <a:gd name="connsiteX38-2707" fmla="*/ 327 w 21481"/>
                <a:gd name="connsiteY38-2708" fmla="*/ 6047 h 21487"/>
                <a:gd name="connsiteX39-2709" fmla="*/ 2368 w 21481"/>
                <a:gd name="connsiteY39-2710" fmla="*/ 543 h 21487"/>
                <a:gd name="connsiteX40-2711" fmla="*/ 4366 w 21481"/>
                <a:gd name="connsiteY40-2712" fmla="*/ 6049 h 21487"/>
                <a:gd name="connsiteX41-2713" fmla="*/ 4365 w 21481"/>
                <a:gd name="connsiteY41-2714" fmla="*/ 9349 h 21487"/>
                <a:gd name="connsiteX42-2715" fmla="*/ 4277 w 21481"/>
                <a:gd name="connsiteY42-2716" fmla="*/ 9349 h 21487"/>
                <a:gd name="connsiteX43-2717" fmla="*/ 4240 w 21481"/>
                <a:gd name="connsiteY43-2718" fmla="*/ 9412 h 21487"/>
                <a:gd name="connsiteX44-2719" fmla="*/ 4236 w 21481"/>
                <a:gd name="connsiteY44-2720" fmla="*/ 9555 h 21487"/>
                <a:gd name="connsiteX45-2721" fmla="*/ 4424 w 21481"/>
                <a:gd name="connsiteY45-2722" fmla="*/ 10735 h 21487"/>
                <a:gd name="connsiteX46-2723" fmla="*/ 4463 w 21481"/>
                <a:gd name="connsiteY46-2724" fmla="*/ 10812 h 21487"/>
                <a:gd name="connsiteX47-2725" fmla="*/ 4504 w 21481"/>
                <a:gd name="connsiteY47-2726" fmla="*/ 10735 h 21487"/>
                <a:gd name="connsiteX48-2727" fmla="*/ 4692 w 21481"/>
                <a:gd name="connsiteY48-2728" fmla="*/ 9551 h 21487"/>
                <a:gd name="connsiteX49-2729" fmla="*/ 4686 w 21481"/>
                <a:gd name="connsiteY49-2730" fmla="*/ 9409 h 21487"/>
                <a:gd name="connsiteX50-2731" fmla="*/ 4647 w 21481"/>
                <a:gd name="connsiteY50-2732" fmla="*/ 9348 h 21487"/>
                <a:gd name="connsiteX51-2733" fmla="*/ 4554 w 21481"/>
                <a:gd name="connsiteY51-2734" fmla="*/ 9348 h 21487"/>
                <a:gd name="connsiteX52-2735" fmla="*/ 4555 w 21481"/>
                <a:gd name="connsiteY52-2736" fmla="*/ 6053 h 21487"/>
                <a:gd name="connsiteX53-2737" fmla="*/ 2387 w 21481"/>
                <a:gd name="connsiteY53-2738" fmla="*/ 8 h 21487"/>
                <a:gd name="connsiteX54-2739" fmla="*/ 8681 w 21481"/>
                <a:gd name="connsiteY54-2740" fmla="*/ 10845 h 21487"/>
                <a:gd name="connsiteX55-2741" fmla="*/ 8641 w 21481"/>
                <a:gd name="connsiteY55-2742" fmla="*/ 10922 h 21487"/>
                <a:gd name="connsiteX56-2743" fmla="*/ 8452 w 21481"/>
                <a:gd name="connsiteY56-2744" fmla="*/ 12106 h 21487"/>
                <a:gd name="connsiteX57-2745" fmla="*/ 8459 w 21481"/>
                <a:gd name="connsiteY57-2746" fmla="*/ 12249 h 21487"/>
                <a:gd name="connsiteX58-2747" fmla="*/ 8498 w 21481"/>
                <a:gd name="connsiteY58-2748" fmla="*/ 12310 h 21487"/>
                <a:gd name="connsiteX59-2749" fmla="*/ 8591 w 21481"/>
                <a:gd name="connsiteY59-2750" fmla="*/ 12310 h 21487"/>
                <a:gd name="connsiteX60-2751" fmla="*/ 8590 w 21481"/>
                <a:gd name="connsiteY60-2752" fmla="*/ 15448 h 21487"/>
                <a:gd name="connsiteX61-2753" fmla="*/ 6549 w 21481"/>
                <a:gd name="connsiteY61-2754" fmla="*/ 20951 h 21487"/>
                <a:gd name="connsiteX62-2755" fmla="*/ 4551 w 21481"/>
                <a:gd name="connsiteY62-2756" fmla="*/ 15446 h 21487"/>
                <a:gd name="connsiteX63-2757" fmla="*/ 4552 w 21481"/>
                <a:gd name="connsiteY63-2758" fmla="*/ 12020 h 21487"/>
                <a:gd name="connsiteX64-2759" fmla="*/ 4472 w 21481"/>
                <a:gd name="connsiteY64-2760" fmla="*/ 11738 h 21487"/>
                <a:gd name="connsiteX65-2761" fmla="*/ 4363 w 21481"/>
                <a:gd name="connsiteY65-2762" fmla="*/ 12020 h 21487"/>
                <a:gd name="connsiteX66-2763" fmla="*/ 4362 w 21481"/>
                <a:gd name="connsiteY66-2764" fmla="*/ 15442 h 21487"/>
                <a:gd name="connsiteX67-2765" fmla="*/ 6530 w 21481"/>
                <a:gd name="connsiteY67-2766" fmla="*/ 21487 h 21487"/>
                <a:gd name="connsiteX68-2767" fmla="*/ 8782 w 21481"/>
                <a:gd name="connsiteY68-2768" fmla="*/ 15446 h 21487"/>
                <a:gd name="connsiteX69-2769" fmla="*/ 8780 w 21481"/>
                <a:gd name="connsiteY69-2770" fmla="*/ 12309 h 21487"/>
                <a:gd name="connsiteX70-2771" fmla="*/ 8868 w 21481"/>
                <a:gd name="connsiteY70-2772" fmla="*/ 12309 h 21487"/>
                <a:gd name="connsiteX71-2773" fmla="*/ 8905 w 21481"/>
                <a:gd name="connsiteY71-2774" fmla="*/ 12245 h 21487"/>
                <a:gd name="connsiteX72-2775" fmla="*/ 8909 w 21481"/>
                <a:gd name="connsiteY72-2776" fmla="*/ 12103 h 21487"/>
                <a:gd name="connsiteX73-2777" fmla="*/ 8721 w 21481"/>
                <a:gd name="connsiteY73-2778" fmla="*/ 10922 h 21487"/>
                <a:gd name="connsiteX74-2779" fmla="*/ 8681 w 21481"/>
                <a:gd name="connsiteY74-2780" fmla="*/ 10845 h 21487"/>
                <a:gd name="connsiteX75-2781" fmla="*/ 17143 w 21481"/>
                <a:gd name="connsiteY75-2782" fmla="*/ 10845 h 21487"/>
                <a:gd name="connsiteX76-2783" fmla="*/ 17103 w 21481"/>
                <a:gd name="connsiteY76-2784" fmla="*/ 10922 h 21487"/>
                <a:gd name="connsiteX77-2785" fmla="*/ 16914 w 21481"/>
                <a:gd name="connsiteY77-2786" fmla="*/ 12106 h 21487"/>
                <a:gd name="connsiteX78-2787" fmla="*/ 16921 w 21481"/>
                <a:gd name="connsiteY78-2788" fmla="*/ 12249 h 21487"/>
                <a:gd name="connsiteX79-2789" fmla="*/ 16960 w 21481"/>
                <a:gd name="connsiteY79-2790" fmla="*/ 12310 h 21487"/>
                <a:gd name="connsiteX80-2791" fmla="*/ 17043 w 21481"/>
                <a:gd name="connsiteY80-2792" fmla="*/ 12310 h 21487"/>
                <a:gd name="connsiteX81-2793" fmla="*/ 17047 w 21481"/>
                <a:gd name="connsiteY81-2794" fmla="*/ 15448 h 21487"/>
                <a:gd name="connsiteX82-2795" fmla="*/ 15005 w 21481"/>
                <a:gd name="connsiteY82-2796" fmla="*/ 20951 h 21487"/>
                <a:gd name="connsiteX83-2797" fmla="*/ 13007 w 21481"/>
                <a:gd name="connsiteY83-2798" fmla="*/ 15446 h 21487"/>
                <a:gd name="connsiteX84-2799" fmla="*/ 13008 w 21481"/>
                <a:gd name="connsiteY84-2800" fmla="*/ 12020 h 21487"/>
                <a:gd name="connsiteX85-2801" fmla="*/ 12928 w 21481"/>
                <a:gd name="connsiteY85-2802" fmla="*/ 11751 h 21487"/>
                <a:gd name="connsiteX86-2803" fmla="*/ 12819 w 21481"/>
                <a:gd name="connsiteY86-2804" fmla="*/ 12020 h 21487"/>
                <a:gd name="connsiteX87-2805" fmla="*/ 12818 w 21481"/>
                <a:gd name="connsiteY87-2806" fmla="*/ 15442 h 21487"/>
                <a:gd name="connsiteX88-2807" fmla="*/ 14986 w 21481"/>
                <a:gd name="connsiteY88-2808" fmla="*/ 21487 h 21487"/>
                <a:gd name="connsiteX89-2809" fmla="*/ 17239 w 21481"/>
                <a:gd name="connsiteY89-2810" fmla="*/ 15446 h 21487"/>
                <a:gd name="connsiteX90-2811" fmla="*/ 17235 w 21481"/>
                <a:gd name="connsiteY90-2812" fmla="*/ 12309 h 21487"/>
                <a:gd name="connsiteX91-2813" fmla="*/ 17330 w 21481"/>
                <a:gd name="connsiteY91-2814" fmla="*/ 12309 h 21487"/>
                <a:gd name="connsiteX92-2815" fmla="*/ 17367 w 21481"/>
                <a:gd name="connsiteY92-2816" fmla="*/ 12245 h 21487"/>
                <a:gd name="connsiteX93-2817" fmla="*/ 17371 w 21481"/>
                <a:gd name="connsiteY93-2818" fmla="*/ 12103 h 21487"/>
                <a:gd name="connsiteX94-2819" fmla="*/ 17183 w 21481"/>
                <a:gd name="connsiteY94-2820" fmla="*/ 10922 h 21487"/>
                <a:gd name="connsiteX95-2821" fmla="*/ 17143 w 21481"/>
                <a:gd name="connsiteY95-2822" fmla="*/ 10845 h 21487"/>
                <a:gd name="connsiteX96-2823" fmla="*/ 231 w 21481"/>
                <a:gd name="connsiteY96-2824" fmla="*/ 13316 h 21487"/>
                <a:gd name="connsiteX97-2825" fmla="*/ 191 w 21481"/>
                <a:gd name="connsiteY97-2826" fmla="*/ 13393 h 21487"/>
                <a:gd name="connsiteX98-2827" fmla="*/ 2 w 21481"/>
                <a:gd name="connsiteY98-2828" fmla="*/ 14577 h 21487"/>
                <a:gd name="connsiteX99-2829" fmla="*/ 9 w 21481"/>
                <a:gd name="connsiteY99-2830" fmla="*/ 14720 h 21487"/>
                <a:gd name="connsiteX100-2831" fmla="*/ 48 w 21481"/>
                <a:gd name="connsiteY100-2832" fmla="*/ 14780 h 21487"/>
                <a:gd name="connsiteX101-2833" fmla="*/ 137 w 21481"/>
                <a:gd name="connsiteY101-2834" fmla="*/ 14780 h 21487"/>
                <a:gd name="connsiteX102-2835" fmla="*/ 137 w 21481"/>
                <a:gd name="connsiteY102-2836" fmla="*/ 17618 h 21487"/>
                <a:gd name="connsiteX103-2837" fmla="*/ 143 w 21481"/>
                <a:gd name="connsiteY103-2838" fmla="*/ 17844 h 21487"/>
                <a:gd name="connsiteX104-2839" fmla="*/ 200 w 21481"/>
                <a:gd name="connsiteY104-2840" fmla="*/ 18000 h 21487"/>
                <a:gd name="connsiteX105-2841" fmla="*/ 232 w 21481"/>
                <a:gd name="connsiteY105-2842" fmla="*/ 18015 h 21487"/>
                <a:gd name="connsiteX106-2843" fmla="*/ 264 w 21481"/>
                <a:gd name="connsiteY106-2844" fmla="*/ 18000 h 21487"/>
                <a:gd name="connsiteX107-2845" fmla="*/ 321 w 21481"/>
                <a:gd name="connsiteY107-2846" fmla="*/ 17844 h 21487"/>
                <a:gd name="connsiteX108-2847" fmla="*/ 327 w 21481"/>
                <a:gd name="connsiteY108-2848" fmla="*/ 17618 h 21487"/>
                <a:gd name="connsiteX109-2849" fmla="*/ 327 w 21481"/>
                <a:gd name="connsiteY109-2850" fmla="*/ 14779 h 21487"/>
                <a:gd name="connsiteX110-2851" fmla="*/ 418 w 21481"/>
                <a:gd name="connsiteY110-2852" fmla="*/ 14779 h 21487"/>
                <a:gd name="connsiteX111-2853" fmla="*/ 455 w 21481"/>
                <a:gd name="connsiteY111-2854" fmla="*/ 14716 h 21487"/>
                <a:gd name="connsiteX112-2855" fmla="*/ 460 w 21481"/>
                <a:gd name="connsiteY112-2856" fmla="*/ 14573 h 21487"/>
                <a:gd name="connsiteX113-2857" fmla="*/ 271 w 21481"/>
                <a:gd name="connsiteY113-2858" fmla="*/ 13393 h 21487"/>
                <a:gd name="connsiteX114-2859" fmla="*/ 231 w 21481"/>
                <a:gd name="connsiteY114-2860" fmla="*/ 13316 h 21487"/>
                <a:gd name="connsiteX115-2861" fmla="*/ 232 w 21481"/>
                <a:gd name="connsiteY115-2862" fmla="*/ 18625 h 21487"/>
                <a:gd name="connsiteX116-2863" fmla="*/ 164 w 21481"/>
                <a:gd name="connsiteY116-2864" fmla="*/ 18703 h 21487"/>
                <a:gd name="connsiteX117-2865" fmla="*/ 164 w 21481"/>
                <a:gd name="connsiteY117-2866" fmla="*/ 19073 h 21487"/>
                <a:gd name="connsiteX118-2867" fmla="*/ 299 w 21481"/>
                <a:gd name="connsiteY118-2868" fmla="*/ 19073 h 21487"/>
                <a:gd name="connsiteX119-2869" fmla="*/ 299 w 21481"/>
                <a:gd name="connsiteY119-2870" fmla="*/ 18703 h 21487"/>
                <a:gd name="connsiteX120-2871" fmla="*/ 232 w 21481"/>
                <a:gd name="connsiteY120-2872" fmla="*/ 18625 h 21487"/>
                <a:gd name="connsiteX121-2873" fmla="*/ 232 w 21481"/>
                <a:gd name="connsiteY121-2874" fmla="*/ 19748 h 21487"/>
                <a:gd name="connsiteX122-2875" fmla="*/ 164 w 21481"/>
                <a:gd name="connsiteY122-2876" fmla="*/ 19826 h 21487"/>
                <a:gd name="connsiteX123-2877" fmla="*/ 164 w 21481"/>
                <a:gd name="connsiteY123-2878" fmla="*/ 20196 h 21487"/>
                <a:gd name="connsiteX124-2879" fmla="*/ 300 w 21481"/>
                <a:gd name="connsiteY124-2880" fmla="*/ 20196 h 21487"/>
                <a:gd name="connsiteX125-2881" fmla="*/ 300 w 21481"/>
                <a:gd name="connsiteY125-2882" fmla="*/ 19826 h 21487"/>
                <a:gd name="connsiteX126-2883" fmla="*/ 232 w 21481"/>
                <a:gd name="connsiteY126-2884" fmla="*/ 19748 h 21487"/>
                <a:gd name="connsiteX0-2885" fmla="*/ 10842 w 21456"/>
                <a:gd name="connsiteY0-2886" fmla="*/ 1 h 21487"/>
                <a:gd name="connsiteX1-2887" fmla="*/ 8590 w 21456"/>
                <a:gd name="connsiteY1-2888" fmla="*/ 6041 h 21487"/>
                <a:gd name="connsiteX2-2889" fmla="*/ 8592 w 21456"/>
                <a:gd name="connsiteY2-2890" fmla="*/ 9347 h 21487"/>
                <a:gd name="connsiteX3-2891" fmla="*/ 8592 w 21456"/>
                <a:gd name="connsiteY3-2892" fmla="*/ 9347 h 21487"/>
                <a:gd name="connsiteX4-2893" fmla="*/ 8592 w 21456"/>
                <a:gd name="connsiteY4-2894" fmla="*/ 9457 h 21487"/>
                <a:gd name="connsiteX5-2895" fmla="*/ 8700 w 21456"/>
                <a:gd name="connsiteY5-2896" fmla="*/ 9735 h 21487"/>
                <a:gd name="connsiteX6-2897" fmla="*/ 8781 w 21456"/>
                <a:gd name="connsiteY6-2898" fmla="*/ 9457 h 21487"/>
                <a:gd name="connsiteX7-2899" fmla="*/ 8782 w 21456"/>
                <a:gd name="connsiteY7-2900" fmla="*/ 6040 h 21487"/>
                <a:gd name="connsiteX8-2901" fmla="*/ 10823 w 21456"/>
                <a:gd name="connsiteY8-2902" fmla="*/ 536 h 21487"/>
                <a:gd name="connsiteX9-2903" fmla="*/ 12821 w 21456"/>
                <a:gd name="connsiteY9-2904" fmla="*/ 6042 h 21487"/>
                <a:gd name="connsiteX10-2905" fmla="*/ 12820 w 21456"/>
                <a:gd name="connsiteY10-2906" fmla="*/ 9349 h 21487"/>
                <a:gd name="connsiteX11-2907" fmla="*/ 12727 w 21456"/>
                <a:gd name="connsiteY11-2908" fmla="*/ 9349 h 21487"/>
                <a:gd name="connsiteX12-2909" fmla="*/ 12689 w 21456"/>
                <a:gd name="connsiteY12-2910" fmla="*/ 9412 h 21487"/>
                <a:gd name="connsiteX13-2911" fmla="*/ 12685 w 21456"/>
                <a:gd name="connsiteY13-2912" fmla="*/ 9555 h 21487"/>
                <a:gd name="connsiteX14-2913" fmla="*/ 12873 w 21456"/>
                <a:gd name="connsiteY14-2914" fmla="*/ 10735 h 21487"/>
                <a:gd name="connsiteX15-2915" fmla="*/ 12913 w 21456"/>
                <a:gd name="connsiteY15-2916" fmla="*/ 10812 h 21487"/>
                <a:gd name="connsiteX16-2917" fmla="*/ 12953 w 21456"/>
                <a:gd name="connsiteY16-2918" fmla="*/ 10735 h 21487"/>
                <a:gd name="connsiteX17-2919" fmla="*/ 13142 w 21456"/>
                <a:gd name="connsiteY17-2920" fmla="*/ 9551 h 21487"/>
                <a:gd name="connsiteX18-2921" fmla="*/ 13135 w 21456"/>
                <a:gd name="connsiteY18-2922" fmla="*/ 9409 h 21487"/>
                <a:gd name="connsiteX19-2923" fmla="*/ 13096 w 21456"/>
                <a:gd name="connsiteY19-2924" fmla="*/ 9348 h 21487"/>
                <a:gd name="connsiteX20-2925" fmla="*/ 13009 w 21456"/>
                <a:gd name="connsiteY20-2926" fmla="*/ 9348 h 21487"/>
                <a:gd name="connsiteX21-2927" fmla="*/ 13011 w 21456"/>
                <a:gd name="connsiteY21-2928" fmla="*/ 6046 h 21487"/>
                <a:gd name="connsiteX22-2929" fmla="*/ 10842 w 21456"/>
                <a:gd name="connsiteY22-2930" fmla="*/ 1 h 21487"/>
                <a:gd name="connsiteX23-2931" fmla="*/ 19287 w 21456"/>
                <a:gd name="connsiteY23-2932" fmla="*/ 1 h 21487"/>
                <a:gd name="connsiteX24-2933" fmla="*/ 17035 w 21456"/>
                <a:gd name="connsiteY24-2934" fmla="*/ 6041 h 21487"/>
                <a:gd name="connsiteX25-2935" fmla="*/ 17039 w 21456"/>
                <a:gd name="connsiteY25-2936" fmla="*/ 9457 h 21487"/>
                <a:gd name="connsiteX26-2937" fmla="*/ 17132 w 21456"/>
                <a:gd name="connsiteY26-2938" fmla="*/ 9748 h 21487"/>
                <a:gd name="connsiteX27-2939" fmla="*/ 17232 w 21456"/>
                <a:gd name="connsiteY27-2940" fmla="*/ 9457 h 21487"/>
                <a:gd name="connsiteX28-2941" fmla="*/ 17227 w 21456"/>
                <a:gd name="connsiteY28-2942" fmla="*/ 6040 h 21487"/>
                <a:gd name="connsiteX29-2943" fmla="*/ 19269 w 21456"/>
                <a:gd name="connsiteY29-2944" fmla="*/ 536 h 21487"/>
                <a:gd name="connsiteX30-2945" fmla="*/ 21267 w 21456"/>
                <a:gd name="connsiteY30-2946" fmla="*/ 6042 h 21487"/>
                <a:gd name="connsiteX31-2947" fmla="*/ 21456 w 21456"/>
                <a:gd name="connsiteY31-2948" fmla="*/ 6046 h 21487"/>
                <a:gd name="connsiteX32-2949" fmla="*/ 19287 w 21456"/>
                <a:gd name="connsiteY32-2950" fmla="*/ 1 h 21487"/>
                <a:gd name="connsiteX33-2951" fmla="*/ 2387 w 21456"/>
                <a:gd name="connsiteY33-2952" fmla="*/ 8 h 21487"/>
                <a:gd name="connsiteX34-2953" fmla="*/ 135 w 21456"/>
                <a:gd name="connsiteY34-2954" fmla="*/ 6048 h 21487"/>
                <a:gd name="connsiteX35-2955" fmla="*/ 139 w 21456"/>
                <a:gd name="connsiteY35-2956" fmla="*/ 12147 h 21487"/>
                <a:gd name="connsiteX36-2957" fmla="*/ 246 w 21456"/>
                <a:gd name="connsiteY36-2958" fmla="*/ 12419 h 21487"/>
                <a:gd name="connsiteX37-2959" fmla="*/ 326 w 21456"/>
                <a:gd name="connsiteY37-2960" fmla="*/ 12147 h 21487"/>
                <a:gd name="connsiteX38-2961" fmla="*/ 327 w 21456"/>
                <a:gd name="connsiteY38-2962" fmla="*/ 6047 h 21487"/>
                <a:gd name="connsiteX39-2963" fmla="*/ 2368 w 21456"/>
                <a:gd name="connsiteY39-2964" fmla="*/ 543 h 21487"/>
                <a:gd name="connsiteX40-2965" fmla="*/ 4366 w 21456"/>
                <a:gd name="connsiteY40-2966" fmla="*/ 6049 h 21487"/>
                <a:gd name="connsiteX41-2967" fmla="*/ 4365 w 21456"/>
                <a:gd name="connsiteY41-2968" fmla="*/ 9349 h 21487"/>
                <a:gd name="connsiteX42-2969" fmla="*/ 4277 w 21456"/>
                <a:gd name="connsiteY42-2970" fmla="*/ 9349 h 21487"/>
                <a:gd name="connsiteX43-2971" fmla="*/ 4240 w 21456"/>
                <a:gd name="connsiteY43-2972" fmla="*/ 9412 h 21487"/>
                <a:gd name="connsiteX44-2973" fmla="*/ 4236 w 21456"/>
                <a:gd name="connsiteY44-2974" fmla="*/ 9555 h 21487"/>
                <a:gd name="connsiteX45-2975" fmla="*/ 4424 w 21456"/>
                <a:gd name="connsiteY45-2976" fmla="*/ 10735 h 21487"/>
                <a:gd name="connsiteX46-2977" fmla="*/ 4463 w 21456"/>
                <a:gd name="connsiteY46-2978" fmla="*/ 10812 h 21487"/>
                <a:gd name="connsiteX47-2979" fmla="*/ 4504 w 21456"/>
                <a:gd name="connsiteY47-2980" fmla="*/ 10735 h 21487"/>
                <a:gd name="connsiteX48-2981" fmla="*/ 4692 w 21456"/>
                <a:gd name="connsiteY48-2982" fmla="*/ 9551 h 21487"/>
                <a:gd name="connsiteX49-2983" fmla="*/ 4686 w 21456"/>
                <a:gd name="connsiteY49-2984" fmla="*/ 9409 h 21487"/>
                <a:gd name="connsiteX50-2985" fmla="*/ 4647 w 21456"/>
                <a:gd name="connsiteY50-2986" fmla="*/ 9348 h 21487"/>
                <a:gd name="connsiteX51-2987" fmla="*/ 4554 w 21456"/>
                <a:gd name="connsiteY51-2988" fmla="*/ 9348 h 21487"/>
                <a:gd name="connsiteX52-2989" fmla="*/ 4555 w 21456"/>
                <a:gd name="connsiteY52-2990" fmla="*/ 6053 h 21487"/>
                <a:gd name="connsiteX53-2991" fmla="*/ 2387 w 21456"/>
                <a:gd name="connsiteY53-2992" fmla="*/ 8 h 21487"/>
                <a:gd name="connsiteX54-2993" fmla="*/ 8681 w 21456"/>
                <a:gd name="connsiteY54-2994" fmla="*/ 10845 h 21487"/>
                <a:gd name="connsiteX55-2995" fmla="*/ 8641 w 21456"/>
                <a:gd name="connsiteY55-2996" fmla="*/ 10922 h 21487"/>
                <a:gd name="connsiteX56-2997" fmla="*/ 8452 w 21456"/>
                <a:gd name="connsiteY56-2998" fmla="*/ 12106 h 21487"/>
                <a:gd name="connsiteX57-2999" fmla="*/ 8459 w 21456"/>
                <a:gd name="connsiteY57-3000" fmla="*/ 12249 h 21487"/>
                <a:gd name="connsiteX58-3001" fmla="*/ 8498 w 21456"/>
                <a:gd name="connsiteY58-3002" fmla="*/ 12310 h 21487"/>
                <a:gd name="connsiteX59-3003" fmla="*/ 8591 w 21456"/>
                <a:gd name="connsiteY59-3004" fmla="*/ 12310 h 21487"/>
                <a:gd name="connsiteX60-3005" fmla="*/ 8590 w 21456"/>
                <a:gd name="connsiteY60-3006" fmla="*/ 15448 h 21487"/>
                <a:gd name="connsiteX61-3007" fmla="*/ 6549 w 21456"/>
                <a:gd name="connsiteY61-3008" fmla="*/ 20951 h 21487"/>
                <a:gd name="connsiteX62-3009" fmla="*/ 4551 w 21456"/>
                <a:gd name="connsiteY62-3010" fmla="*/ 15446 h 21487"/>
                <a:gd name="connsiteX63-3011" fmla="*/ 4552 w 21456"/>
                <a:gd name="connsiteY63-3012" fmla="*/ 12020 h 21487"/>
                <a:gd name="connsiteX64-3013" fmla="*/ 4472 w 21456"/>
                <a:gd name="connsiteY64-3014" fmla="*/ 11738 h 21487"/>
                <a:gd name="connsiteX65-3015" fmla="*/ 4363 w 21456"/>
                <a:gd name="connsiteY65-3016" fmla="*/ 12020 h 21487"/>
                <a:gd name="connsiteX66-3017" fmla="*/ 4362 w 21456"/>
                <a:gd name="connsiteY66-3018" fmla="*/ 15442 h 21487"/>
                <a:gd name="connsiteX67-3019" fmla="*/ 6530 w 21456"/>
                <a:gd name="connsiteY67-3020" fmla="*/ 21487 h 21487"/>
                <a:gd name="connsiteX68-3021" fmla="*/ 8782 w 21456"/>
                <a:gd name="connsiteY68-3022" fmla="*/ 15446 h 21487"/>
                <a:gd name="connsiteX69-3023" fmla="*/ 8780 w 21456"/>
                <a:gd name="connsiteY69-3024" fmla="*/ 12309 h 21487"/>
                <a:gd name="connsiteX70-3025" fmla="*/ 8868 w 21456"/>
                <a:gd name="connsiteY70-3026" fmla="*/ 12309 h 21487"/>
                <a:gd name="connsiteX71-3027" fmla="*/ 8905 w 21456"/>
                <a:gd name="connsiteY71-3028" fmla="*/ 12245 h 21487"/>
                <a:gd name="connsiteX72-3029" fmla="*/ 8909 w 21456"/>
                <a:gd name="connsiteY72-3030" fmla="*/ 12103 h 21487"/>
                <a:gd name="connsiteX73-3031" fmla="*/ 8721 w 21456"/>
                <a:gd name="connsiteY73-3032" fmla="*/ 10922 h 21487"/>
                <a:gd name="connsiteX74-3033" fmla="*/ 8681 w 21456"/>
                <a:gd name="connsiteY74-3034" fmla="*/ 10845 h 21487"/>
                <a:gd name="connsiteX75-3035" fmla="*/ 17143 w 21456"/>
                <a:gd name="connsiteY75-3036" fmla="*/ 10845 h 21487"/>
                <a:gd name="connsiteX76-3037" fmla="*/ 17103 w 21456"/>
                <a:gd name="connsiteY76-3038" fmla="*/ 10922 h 21487"/>
                <a:gd name="connsiteX77-3039" fmla="*/ 16914 w 21456"/>
                <a:gd name="connsiteY77-3040" fmla="*/ 12106 h 21487"/>
                <a:gd name="connsiteX78-3041" fmla="*/ 16921 w 21456"/>
                <a:gd name="connsiteY78-3042" fmla="*/ 12249 h 21487"/>
                <a:gd name="connsiteX79-3043" fmla="*/ 16960 w 21456"/>
                <a:gd name="connsiteY79-3044" fmla="*/ 12310 h 21487"/>
                <a:gd name="connsiteX80-3045" fmla="*/ 17043 w 21456"/>
                <a:gd name="connsiteY80-3046" fmla="*/ 12310 h 21487"/>
                <a:gd name="connsiteX81-3047" fmla="*/ 17047 w 21456"/>
                <a:gd name="connsiteY81-3048" fmla="*/ 15448 h 21487"/>
                <a:gd name="connsiteX82-3049" fmla="*/ 15005 w 21456"/>
                <a:gd name="connsiteY82-3050" fmla="*/ 20951 h 21487"/>
                <a:gd name="connsiteX83-3051" fmla="*/ 13007 w 21456"/>
                <a:gd name="connsiteY83-3052" fmla="*/ 15446 h 21487"/>
                <a:gd name="connsiteX84-3053" fmla="*/ 13008 w 21456"/>
                <a:gd name="connsiteY84-3054" fmla="*/ 12020 h 21487"/>
                <a:gd name="connsiteX85-3055" fmla="*/ 12928 w 21456"/>
                <a:gd name="connsiteY85-3056" fmla="*/ 11751 h 21487"/>
                <a:gd name="connsiteX86-3057" fmla="*/ 12819 w 21456"/>
                <a:gd name="connsiteY86-3058" fmla="*/ 12020 h 21487"/>
                <a:gd name="connsiteX87-3059" fmla="*/ 12818 w 21456"/>
                <a:gd name="connsiteY87-3060" fmla="*/ 15442 h 21487"/>
                <a:gd name="connsiteX88-3061" fmla="*/ 14986 w 21456"/>
                <a:gd name="connsiteY88-3062" fmla="*/ 21487 h 21487"/>
                <a:gd name="connsiteX89-3063" fmla="*/ 17239 w 21456"/>
                <a:gd name="connsiteY89-3064" fmla="*/ 15446 h 21487"/>
                <a:gd name="connsiteX90-3065" fmla="*/ 17235 w 21456"/>
                <a:gd name="connsiteY90-3066" fmla="*/ 12309 h 21487"/>
                <a:gd name="connsiteX91-3067" fmla="*/ 17330 w 21456"/>
                <a:gd name="connsiteY91-3068" fmla="*/ 12309 h 21487"/>
                <a:gd name="connsiteX92-3069" fmla="*/ 17367 w 21456"/>
                <a:gd name="connsiteY92-3070" fmla="*/ 12245 h 21487"/>
                <a:gd name="connsiteX93-3071" fmla="*/ 17371 w 21456"/>
                <a:gd name="connsiteY93-3072" fmla="*/ 12103 h 21487"/>
                <a:gd name="connsiteX94-3073" fmla="*/ 17183 w 21456"/>
                <a:gd name="connsiteY94-3074" fmla="*/ 10922 h 21487"/>
                <a:gd name="connsiteX95-3075" fmla="*/ 17143 w 21456"/>
                <a:gd name="connsiteY95-3076" fmla="*/ 10845 h 21487"/>
                <a:gd name="connsiteX96-3077" fmla="*/ 231 w 21456"/>
                <a:gd name="connsiteY96-3078" fmla="*/ 13316 h 21487"/>
                <a:gd name="connsiteX97-3079" fmla="*/ 191 w 21456"/>
                <a:gd name="connsiteY97-3080" fmla="*/ 13393 h 21487"/>
                <a:gd name="connsiteX98-3081" fmla="*/ 2 w 21456"/>
                <a:gd name="connsiteY98-3082" fmla="*/ 14577 h 21487"/>
                <a:gd name="connsiteX99-3083" fmla="*/ 9 w 21456"/>
                <a:gd name="connsiteY99-3084" fmla="*/ 14720 h 21487"/>
                <a:gd name="connsiteX100-3085" fmla="*/ 48 w 21456"/>
                <a:gd name="connsiteY100-3086" fmla="*/ 14780 h 21487"/>
                <a:gd name="connsiteX101-3087" fmla="*/ 137 w 21456"/>
                <a:gd name="connsiteY101-3088" fmla="*/ 14780 h 21487"/>
                <a:gd name="connsiteX102-3089" fmla="*/ 137 w 21456"/>
                <a:gd name="connsiteY102-3090" fmla="*/ 17618 h 21487"/>
                <a:gd name="connsiteX103-3091" fmla="*/ 143 w 21456"/>
                <a:gd name="connsiteY103-3092" fmla="*/ 17844 h 21487"/>
                <a:gd name="connsiteX104-3093" fmla="*/ 200 w 21456"/>
                <a:gd name="connsiteY104-3094" fmla="*/ 18000 h 21487"/>
                <a:gd name="connsiteX105-3095" fmla="*/ 232 w 21456"/>
                <a:gd name="connsiteY105-3096" fmla="*/ 18015 h 21487"/>
                <a:gd name="connsiteX106-3097" fmla="*/ 264 w 21456"/>
                <a:gd name="connsiteY106-3098" fmla="*/ 18000 h 21487"/>
                <a:gd name="connsiteX107-3099" fmla="*/ 321 w 21456"/>
                <a:gd name="connsiteY107-3100" fmla="*/ 17844 h 21487"/>
                <a:gd name="connsiteX108-3101" fmla="*/ 327 w 21456"/>
                <a:gd name="connsiteY108-3102" fmla="*/ 17618 h 21487"/>
                <a:gd name="connsiteX109-3103" fmla="*/ 327 w 21456"/>
                <a:gd name="connsiteY109-3104" fmla="*/ 14779 h 21487"/>
                <a:gd name="connsiteX110-3105" fmla="*/ 418 w 21456"/>
                <a:gd name="connsiteY110-3106" fmla="*/ 14779 h 21487"/>
                <a:gd name="connsiteX111-3107" fmla="*/ 455 w 21456"/>
                <a:gd name="connsiteY111-3108" fmla="*/ 14716 h 21487"/>
                <a:gd name="connsiteX112-3109" fmla="*/ 460 w 21456"/>
                <a:gd name="connsiteY112-3110" fmla="*/ 14573 h 21487"/>
                <a:gd name="connsiteX113-3111" fmla="*/ 271 w 21456"/>
                <a:gd name="connsiteY113-3112" fmla="*/ 13393 h 21487"/>
                <a:gd name="connsiteX114-3113" fmla="*/ 231 w 21456"/>
                <a:gd name="connsiteY114-3114" fmla="*/ 13316 h 21487"/>
                <a:gd name="connsiteX115-3115" fmla="*/ 232 w 21456"/>
                <a:gd name="connsiteY115-3116" fmla="*/ 18625 h 21487"/>
                <a:gd name="connsiteX116-3117" fmla="*/ 164 w 21456"/>
                <a:gd name="connsiteY116-3118" fmla="*/ 18703 h 21487"/>
                <a:gd name="connsiteX117-3119" fmla="*/ 164 w 21456"/>
                <a:gd name="connsiteY117-3120" fmla="*/ 19073 h 21487"/>
                <a:gd name="connsiteX118-3121" fmla="*/ 299 w 21456"/>
                <a:gd name="connsiteY118-3122" fmla="*/ 19073 h 21487"/>
                <a:gd name="connsiteX119-3123" fmla="*/ 299 w 21456"/>
                <a:gd name="connsiteY119-3124" fmla="*/ 18703 h 21487"/>
                <a:gd name="connsiteX120-3125" fmla="*/ 232 w 21456"/>
                <a:gd name="connsiteY120-3126" fmla="*/ 18625 h 21487"/>
                <a:gd name="connsiteX121-3127" fmla="*/ 232 w 21456"/>
                <a:gd name="connsiteY121-3128" fmla="*/ 19748 h 21487"/>
                <a:gd name="connsiteX122-3129" fmla="*/ 164 w 21456"/>
                <a:gd name="connsiteY122-3130" fmla="*/ 19826 h 21487"/>
                <a:gd name="connsiteX123-3131" fmla="*/ 164 w 21456"/>
                <a:gd name="connsiteY123-3132" fmla="*/ 20196 h 21487"/>
                <a:gd name="connsiteX124-3133" fmla="*/ 300 w 21456"/>
                <a:gd name="connsiteY124-3134" fmla="*/ 20196 h 21487"/>
                <a:gd name="connsiteX125-3135" fmla="*/ 300 w 21456"/>
                <a:gd name="connsiteY125-3136" fmla="*/ 19826 h 21487"/>
                <a:gd name="connsiteX126-3137" fmla="*/ 232 w 21456"/>
                <a:gd name="connsiteY126-3138" fmla="*/ 19748 h 214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</a:cxnLst>
              <a:rect l="l" t="t" r="r" b="b"/>
              <a:pathLst>
                <a:path w="21456" h="21487" extrusionOk="0">
                  <a:moveTo>
                    <a:pt x="10842" y="1"/>
                  </a:moveTo>
                  <a:cubicBezTo>
                    <a:pt x="9606" y="-56"/>
                    <a:pt x="8593" y="2663"/>
                    <a:pt x="8590" y="6041"/>
                  </a:cubicBezTo>
                  <a:cubicBezTo>
                    <a:pt x="8591" y="7143"/>
                    <a:pt x="8591" y="8245"/>
                    <a:pt x="8592" y="9347"/>
                  </a:cubicBezTo>
                  <a:lnTo>
                    <a:pt x="8592" y="9347"/>
                  </a:lnTo>
                  <a:lnTo>
                    <a:pt x="8592" y="9457"/>
                  </a:lnTo>
                  <a:cubicBezTo>
                    <a:pt x="8588" y="9622"/>
                    <a:pt x="8640" y="9756"/>
                    <a:pt x="8700" y="9735"/>
                  </a:cubicBezTo>
                  <a:cubicBezTo>
                    <a:pt x="8750" y="9718"/>
                    <a:pt x="8786" y="9594"/>
                    <a:pt x="8781" y="9457"/>
                  </a:cubicBezTo>
                  <a:cubicBezTo>
                    <a:pt x="8781" y="8318"/>
                    <a:pt x="8782" y="7179"/>
                    <a:pt x="8782" y="6040"/>
                  </a:cubicBezTo>
                  <a:cubicBezTo>
                    <a:pt x="8786" y="2976"/>
                    <a:pt x="9702" y="507"/>
                    <a:pt x="10823" y="536"/>
                  </a:cubicBezTo>
                  <a:cubicBezTo>
                    <a:pt x="11928" y="565"/>
                    <a:pt x="12819" y="3020"/>
                    <a:pt x="12821" y="6042"/>
                  </a:cubicBezTo>
                  <a:cubicBezTo>
                    <a:pt x="12821" y="7144"/>
                    <a:pt x="12820" y="8247"/>
                    <a:pt x="12820" y="9349"/>
                  </a:cubicBezTo>
                  <a:lnTo>
                    <a:pt x="12727" y="9349"/>
                  </a:lnTo>
                  <a:cubicBezTo>
                    <a:pt x="12712" y="9349"/>
                    <a:pt x="12698" y="9373"/>
                    <a:pt x="12689" y="9412"/>
                  </a:cubicBezTo>
                  <a:cubicBezTo>
                    <a:pt x="12680" y="9454"/>
                    <a:pt x="12679" y="9508"/>
                    <a:pt x="12685" y="9555"/>
                  </a:cubicBezTo>
                  <a:cubicBezTo>
                    <a:pt x="12748" y="9948"/>
                    <a:pt x="12810" y="10342"/>
                    <a:pt x="12873" y="10735"/>
                  </a:cubicBezTo>
                  <a:cubicBezTo>
                    <a:pt x="12881" y="10782"/>
                    <a:pt x="12896" y="10812"/>
                    <a:pt x="12913" y="10812"/>
                  </a:cubicBezTo>
                  <a:cubicBezTo>
                    <a:pt x="12930" y="10813"/>
                    <a:pt x="12945" y="10783"/>
                    <a:pt x="12953" y="10735"/>
                  </a:cubicBezTo>
                  <a:lnTo>
                    <a:pt x="13142" y="9551"/>
                  </a:lnTo>
                  <a:cubicBezTo>
                    <a:pt x="13147" y="9503"/>
                    <a:pt x="13145" y="9450"/>
                    <a:pt x="13135" y="9409"/>
                  </a:cubicBezTo>
                  <a:cubicBezTo>
                    <a:pt x="13126" y="9370"/>
                    <a:pt x="13111" y="9348"/>
                    <a:pt x="13096" y="9348"/>
                  </a:cubicBezTo>
                  <a:lnTo>
                    <a:pt x="13009" y="9348"/>
                  </a:lnTo>
                  <a:cubicBezTo>
                    <a:pt x="13010" y="8247"/>
                    <a:pt x="13010" y="7147"/>
                    <a:pt x="13011" y="6046"/>
                  </a:cubicBezTo>
                  <a:cubicBezTo>
                    <a:pt x="13014" y="2749"/>
                    <a:pt x="12048" y="57"/>
                    <a:pt x="10842" y="1"/>
                  </a:cubicBezTo>
                  <a:close/>
                  <a:moveTo>
                    <a:pt x="19287" y="1"/>
                  </a:moveTo>
                  <a:cubicBezTo>
                    <a:pt x="18052" y="-56"/>
                    <a:pt x="17038" y="2663"/>
                    <a:pt x="17035" y="6041"/>
                  </a:cubicBezTo>
                  <a:cubicBezTo>
                    <a:pt x="17036" y="7180"/>
                    <a:pt x="17038" y="8318"/>
                    <a:pt x="17039" y="9457"/>
                  </a:cubicBezTo>
                  <a:cubicBezTo>
                    <a:pt x="17033" y="9609"/>
                    <a:pt x="17076" y="9744"/>
                    <a:pt x="17132" y="9748"/>
                  </a:cubicBezTo>
                  <a:cubicBezTo>
                    <a:pt x="17191" y="9752"/>
                    <a:pt x="17237" y="9616"/>
                    <a:pt x="17232" y="9457"/>
                  </a:cubicBezTo>
                  <a:cubicBezTo>
                    <a:pt x="17230" y="8318"/>
                    <a:pt x="17229" y="7179"/>
                    <a:pt x="17227" y="6040"/>
                  </a:cubicBezTo>
                  <a:cubicBezTo>
                    <a:pt x="17232" y="2976"/>
                    <a:pt x="18148" y="507"/>
                    <a:pt x="19269" y="536"/>
                  </a:cubicBezTo>
                  <a:cubicBezTo>
                    <a:pt x="20374" y="565"/>
                    <a:pt x="21265" y="3020"/>
                    <a:pt x="21267" y="6042"/>
                  </a:cubicBezTo>
                  <a:cubicBezTo>
                    <a:pt x="21325" y="6106"/>
                    <a:pt x="21410" y="5967"/>
                    <a:pt x="21456" y="6046"/>
                  </a:cubicBezTo>
                  <a:cubicBezTo>
                    <a:pt x="21459" y="2749"/>
                    <a:pt x="20493" y="57"/>
                    <a:pt x="19287" y="1"/>
                  </a:cubicBezTo>
                  <a:close/>
                  <a:moveTo>
                    <a:pt x="2387" y="8"/>
                  </a:moveTo>
                  <a:cubicBezTo>
                    <a:pt x="1151" y="-49"/>
                    <a:pt x="137" y="2670"/>
                    <a:pt x="135" y="6048"/>
                  </a:cubicBezTo>
                  <a:cubicBezTo>
                    <a:pt x="136" y="8081"/>
                    <a:pt x="138" y="10114"/>
                    <a:pt x="139" y="12147"/>
                  </a:cubicBezTo>
                  <a:cubicBezTo>
                    <a:pt x="136" y="12309"/>
                    <a:pt x="187" y="12440"/>
                    <a:pt x="246" y="12419"/>
                  </a:cubicBezTo>
                  <a:cubicBezTo>
                    <a:pt x="295" y="12401"/>
                    <a:pt x="330" y="12281"/>
                    <a:pt x="326" y="12147"/>
                  </a:cubicBezTo>
                  <a:cubicBezTo>
                    <a:pt x="326" y="10114"/>
                    <a:pt x="327" y="8080"/>
                    <a:pt x="327" y="6047"/>
                  </a:cubicBezTo>
                  <a:cubicBezTo>
                    <a:pt x="332" y="2983"/>
                    <a:pt x="1247" y="514"/>
                    <a:pt x="2368" y="543"/>
                  </a:cubicBezTo>
                  <a:cubicBezTo>
                    <a:pt x="3474" y="572"/>
                    <a:pt x="4365" y="3027"/>
                    <a:pt x="4366" y="6049"/>
                  </a:cubicBezTo>
                  <a:cubicBezTo>
                    <a:pt x="4366" y="7149"/>
                    <a:pt x="4365" y="8249"/>
                    <a:pt x="4365" y="9349"/>
                  </a:cubicBezTo>
                  <a:lnTo>
                    <a:pt x="4277" y="9349"/>
                  </a:lnTo>
                  <a:cubicBezTo>
                    <a:pt x="4262" y="9349"/>
                    <a:pt x="4248" y="9373"/>
                    <a:pt x="4240" y="9412"/>
                  </a:cubicBezTo>
                  <a:cubicBezTo>
                    <a:pt x="4230" y="9454"/>
                    <a:pt x="4229" y="9508"/>
                    <a:pt x="4236" y="9555"/>
                  </a:cubicBezTo>
                  <a:cubicBezTo>
                    <a:pt x="4299" y="9948"/>
                    <a:pt x="4361" y="10342"/>
                    <a:pt x="4424" y="10735"/>
                  </a:cubicBezTo>
                  <a:cubicBezTo>
                    <a:pt x="4431" y="10782"/>
                    <a:pt x="4447" y="10812"/>
                    <a:pt x="4463" y="10812"/>
                  </a:cubicBezTo>
                  <a:cubicBezTo>
                    <a:pt x="4480" y="10813"/>
                    <a:pt x="4496" y="10783"/>
                    <a:pt x="4504" y="10735"/>
                  </a:cubicBezTo>
                  <a:cubicBezTo>
                    <a:pt x="4567" y="10340"/>
                    <a:pt x="4629" y="9946"/>
                    <a:pt x="4692" y="9551"/>
                  </a:cubicBezTo>
                  <a:cubicBezTo>
                    <a:pt x="4698" y="9503"/>
                    <a:pt x="4695" y="9450"/>
                    <a:pt x="4686" y="9409"/>
                  </a:cubicBezTo>
                  <a:cubicBezTo>
                    <a:pt x="4676" y="9370"/>
                    <a:pt x="4662" y="9348"/>
                    <a:pt x="4647" y="9348"/>
                  </a:cubicBezTo>
                  <a:lnTo>
                    <a:pt x="4554" y="9348"/>
                  </a:lnTo>
                  <a:cubicBezTo>
                    <a:pt x="4554" y="8250"/>
                    <a:pt x="4555" y="7151"/>
                    <a:pt x="4555" y="6053"/>
                  </a:cubicBezTo>
                  <a:cubicBezTo>
                    <a:pt x="4559" y="2756"/>
                    <a:pt x="3593" y="64"/>
                    <a:pt x="2387" y="8"/>
                  </a:cubicBezTo>
                  <a:close/>
                  <a:moveTo>
                    <a:pt x="8681" y="10845"/>
                  </a:moveTo>
                  <a:cubicBezTo>
                    <a:pt x="8664" y="10845"/>
                    <a:pt x="8649" y="10875"/>
                    <a:pt x="8641" y="10922"/>
                  </a:cubicBezTo>
                  <a:lnTo>
                    <a:pt x="8452" y="12106"/>
                  </a:lnTo>
                  <a:cubicBezTo>
                    <a:pt x="8447" y="12154"/>
                    <a:pt x="8449" y="12208"/>
                    <a:pt x="8459" y="12249"/>
                  </a:cubicBezTo>
                  <a:cubicBezTo>
                    <a:pt x="8468" y="12287"/>
                    <a:pt x="8483" y="12310"/>
                    <a:pt x="8498" y="12310"/>
                  </a:cubicBezTo>
                  <a:lnTo>
                    <a:pt x="8591" y="12310"/>
                  </a:lnTo>
                  <a:cubicBezTo>
                    <a:pt x="8591" y="13356"/>
                    <a:pt x="8590" y="14402"/>
                    <a:pt x="8590" y="15448"/>
                  </a:cubicBezTo>
                  <a:cubicBezTo>
                    <a:pt x="8585" y="18512"/>
                    <a:pt x="7670" y="20980"/>
                    <a:pt x="6549" y="20951"/>
                  </a:cubicBezTo>
                  <a:cubicBezTo>
                    <a:pt x="5443" y="20922"/>
                    <a:pt x="4552" y="18468"/>
                    <a:pt x="4551" y="15446"/>
                  </a:cubicBezTo>
                  <a:cubicBezTo>
                    <a:pt x="4551" y="14304"/>
                    <a:pt x="4552" y="13162"/>
                    <a:pt x="4552" y="12020"/>
                  </a:cubicBezTo>
                  <a:cubicBezTo>
                    <a:pt x="4558" y="11881"/>
                    <a:pt x="4522" y="11755"/>
                    <a:pt x="4472" y="11738"/>
                  </a:cubicBezTo>
                  <a:cubicBezTo>
                    <a:pt x="4411" y="11717"/>
                    <a:pt x="4359" y="11853"/>
                    <a:pt x="4363" y="12020"/>
                  </a:cubicBezTo>
                  <a:cubicBezTo>
                    <a:pt x="4363" y="13161"/>
                    <a:pt x="4362" y="14301"/>
                    <a:pt x="4362" y="15442"/>
                  </a:cubicBezTo>
                  <a:cubicBezTo>
                    <a:pt x="4359" y="18739"/>
                    <a:pt x="5324" y="21431"/>
                    <a:pt x="6530" y="21487"/>
                  </a:cubicBezTo>
                  <a:cubicBezTo>
                    <a:pt x="7766" y="21544"/>
                    <a:pt x="8780" y="18824"/>
                    <a:pt x="8782" y="15446"/>
                  </a:cubicBezTo>
                  <a:cubicBezTo>
                    <a:pt x="8781" y="14400"/>
                    <a:pt x="8781" y="13355"/>
                    <a:pt x="8780" y="12309"/>
                  </a:cubicBezTo>
                  <a:lnTo>
                    <a:pt x="8868" y="12309"/>
                  </a:lnTo>
                  <a:cubicBezTo>
                    <a:pt x="8883" y="12308"/>
                    <a:pt x="8896" y="12285"/>
                    <a:pt x="8905" y="12245"/>
                  </a:cubicBezTo>
                  <a:cubicBezTo>
                    <a:pt x="8914" y="12203"/>
                    <a:pt x="8916" y="12149"/>
                    <a:pt x="8909" y="12103"/>
                  </a:cubicBezTo>
                  <a:cubicBezTo>
                    <a:pt x="8846" y="11709"/>
                    <a:pt x="8784" y="11316"/>
                    <a:pt x="8721" y="10922"/>
                  </a:cubicBezTo>
                  <a:cubicBezTo>
                    <a:pt x="8713" y="10876"/>
                    <a:pt x="8698" y="10846"/>
                    <a:pt x="8681" y="10845"/>
                  </a:cubicBezTo>
                  <a:close/>
                  <a:moveTo>
                    <a:pt x="17143" y="10845"/>
                  </a:moveTo>
                  <a:cubicBezTo>
                    <a:pt x="17126" y="10845"/>
                    <a:pt x="17111" y="10875"/>
                    <a:pt x="17103" y="10922"/>
                  </a:cubicBezTo>
                  <a:lnTo>
                    <a:pt x="16914" y="12106"/>
                  </a:lnTo>
                  <a:cubicBezTo>
                    <a:pt x="16909" y="12154"/>
                    <a:pt x="16911" y="12208"/>
                    <a:pt x="16921" y="12249"/>
                  </a:cubicBezTo>
                  <a:cubicBezTo>
                    <a:pt x="16930" y="12287"/>
                    <a:pt x="16945" y="12310"/>
                    <a:pt x="16960" y="12310"/>
                  </a:cubicBezTo>
                  <a:lnTo>
                    <a:pt x="17043" y="12310"/>
                  </a:lnTo>
                  <a:cubicBezTo>
                    <a:pt x="17044" y="13356"/>
                    <a:pt x="17046" y="14402"/>
                    <a:pt x="17047" y="15448"/>
                  </a:cubicBezTo>
                  <a:cubicBezTo>
                    <a:pt x="17042" y="18512"/>
                    <a:pt x="16126" y="20980"/>
                    <a:pt x="15005" y="20951"/>
                  </a:cubicBezTo>
                  <a:cubicBezTo>
                    <a:pt x="13900" y="20922"/>
                    <a:pt x="13009" y="18468"/>
                    <a:pt x="13007" y="15446"/>
                  </a:cubicBezTo>
                  <a:cubicBezTo>
                    <a:pt x="13007" y="14304"/>
                    <a:pt x="13008" y="13162"/>
                    <a:pt x="13008" y="12020"/>
                  </a:cubicBezTo>
                  <a:cubicBezTo>
                    <a:pt x="13012" y="11886"/>
                    <a:pt x="12976" y="11768"/>
                    <a:pt x="12928" y="11751"/>
                  </a:cubicBezTo>
                  <a:cubicBezTo>
                    <a:pt x="12869" y="11730"/>
                    <a:pt x="12817" y="11858"/>
                    <a:pt x="12819" y="12020"/>
                  </a:cubicBezTo>
                  <a:cubicBezTo>
                    <a:pt x="12819" y="13161"/>
                    <a:pt x="12818" y="14301"/>
                    <a:pt x="12818" y="15442"/>
                  </a:cubicBezTo>
                  <a:cubicBezTo>
                    <a:pt x="12815" y="18739"/>
                    <a:pt x="13781" y="21431"/>
                    <a:pt x="14986" y="21487"/>
                  </a:cubicBezTo>
                  <a:cubicBezTo>
                    <a:pt x="16222" y="21544"/>
                    <a:pt x="17236" y="18824"/>
                    <a:pt x="17239" y="15446"/>
                  </a:cubicBezTo>
                  <a:cubicBezTo>
                    <a:pt x="17238" y="14400"/>
                    <a:pt x="17236" y="13355"/>
                    <a:pt x="17235" y="12309"/>
                  </a:cubicBezTo>
                  <a:lnTo>
                    <a:pt x="17330" y="12309"/>
                  </a:lnTo>
                  <a:cubicBezTo>
                    <a:pt x="17345" y="12308"/>
                    <a:pt x="17359" y="12285"/>
                    <a:pt x="17367" y="12245"/>
                  </a:cubicBezTo>
                  <a:cubicBezTo>
                    <a:pt x="17376" y="12203"/>
                    <a:pt x="17378" y="12149"/>
                    <a:pt x="17371" y="12103"/>
                  </a:cubicBezTo>
                  <a:cubicBezTo>
                    <a:pt x="17308" y="11709"/>
                    <a:pt x="17246" y="11316"/>
                    <a:pt x="17183" y="10922"/>
                  </a:cubicBezTo>
                  <a:cubicBezTo>
                    <a:pt x="17175" y="10876"/>
                    <a:pt x="17160" y="10846"/>
                    <a:pt x="17143" y="10845"/>
                  </a:cubicBezTo>
                  <a:close/>
                  <a:moveTo>
                    <a:pt x="231" y="13316"/>
                  </a:moveTo>
                  <a:cubicBezTo>
                    <a:pt x="215" y="13315"/>
                    <a:pt x="199" y="13346"/>
                    <a:pt x="191" y="13393"/>
                  </a:cubicBezTo>
                  <a:lnTo>
                    <a:pt x="2" y="14577"/>
                  </a:lnTo>
                  <a:cubicBezTo>
                    <a:pt x="-3" y="14625"/>
                    <a:pt x="0" y="14678"/>
                    <a:pt x="9" y="14720"/>
                  </a:cubicBezTo>
                  <a:cubicBezTo>
                    <a:pt x="18" y="14758"/>
                    <a:pt x="33" y="14781"/>
                    <a:pt x="48" y="14780"/>
                  </a:cubicBezTo>
                  <a:lnTo>
                    <a:pt x="137" y="14780"/>
                  </a:lnTo>
                  <a:lnTo>
                    <a:pt x="137" y="17618"/>
                  </a:lnTo>
                  <a:cubicBezTo>
                    <a:pt x="137" y="17731"/>
                    <a:pt x="137" y="17799"/>
                    <a:pt x="143" y="17844"/>
                  </a:cubicBezTo>
                  <a:cubicBezTo>
                    <a:pt x="152" y="17916"/>
                    <a:pt x="173" y="17973"/>
                    <a:pt x="200" y="18000"/>
                  </a:cubicBezTo>
                  <a:cubicBezTo>
                    <a:pt x="210" y="18010"/>
                    <a:pt x="221" y="18015"/>
                    <a:pt x="232" y="18015"/>
                  </a:cubicBezTo>
                  <a:cubicBezTo>
                    <a:pt x="243" y="18015"/>
                    <a:pt x="254" y="18010"/>
                    <a:pt x="264" y="18000"/>
                  </a:cubicBezTo>
                  <a:cubicBezTo>
                    <a:pt x="291" y="17973"/>
                    <a:pt x="312" y="17916"/>
                    <a:pt x="321" y="17844"/>
                  </a:cubicBezTo>
                  <a:cubicBezTo>
                    <a:pt x="327" y="17799"/>
                    <a:pt x="327" y="17731"/>
                    <a:pt x="327" y="17618"/>
                  </a:cubicBezTo>
                  <a:lnTo>
                    <a:pt x="327" y="14779"/>
                  </a:lnTo>
                  <a:lnTo>
                    <a:pt x="418" y="14779"/>
                  </a:lnTo>
                  <a:cubicBezTo>
                    <a:pt x="433" y="14779"/>
                    <a:pt x="447" y="14755"/>
                    <a:pt x="455" y="14716"/>
                  </a:cubicBezTo>
                  <a:cubicBezTo>
                    <a:pt x="464" y="14674"/>
                    <a:pt x="466" y="14620"/>
                    <a:pt x="460" y="14573"/>
                  </a:cubicBezTo>
                  <a:lnTo>
                    <a:pt x="271" y="13393"/>
                  </a:lnTo>
                  <a:cubicBezTo>
                    <a:pt x="264" y="13346"/>
                    <a:pt x="248" y="13316"/>
                    <a:pt x="231" y="13316"/>
                  </a:cubicBezTo>
                  <a:close/>
                  <a:moveTo>
                    <a:pt x="232" y="18625"/>
                  </a:moveTo>
                  <a:cubicBezTo>
                    <a:pt x="207" y="18625"/>
                    <a:pt x="183" y="18651"/>
                    <a:pt x="164" y="18703"/>
                  </a:cubicBezTo>
                  <a:cubicBezTo>
                    <a:pt x="126" y="18805"/>
                    <a:pt x="126" y="18971"/>
                    <a:pt x="164" y="19073"/>
                  </a:cubicBezTo>
                  <a:cubicBezTo>
                    <a:pt x="201" y="19176"/>
                    <a:pt x="262" y="19176"/>
                    <a:pt x="299" y="19073"/>
                  </a:cubicBezTo>
                  <a:cubicBezTo>
                    <a:pt x="337" y="18971"/>
                    <a:pt x="337" y="18805"/>
                    <a:pt x="299" y="18703"/>
                  </a:cubicBezTo>
                  <a:cubicBezTo>
                    <a:pt x="281" y="18651"/>
                    <a:pt x="256" y="18625"/>
                    <a:pt x="232" y="18625"/>
                  </a:cubicBezTo>
                  <a:close/>
                  <a:moveTo>
                    <a:pt x="232" y="19748"/>
                  </a:moveTo>
                  <a:cubicBezTo>
                    <a:pt x="207" y="19748"/>
                    <a:pt x="183" y="19774"/>
                    <a:pt x="164" y="19826"/>
                  </a:cubicBezTo>
                  <a:cubicBezTo>
                    <a:pt x="127" y="19928"/>
                    <a:pt x="127" y="20094"/>
                    <a:pt x="164" y="20196"/>
                  </a:cubicBezTo>
                  <a:cubicBezTo>
                    <a:pt x="202" y="20299"/>
                    <a:pt x="262" y="20299"/>
                    <a:pt x="300" y="20196"/>
                  </a:cubicBezTo>
                  <a:cubicBezTo>
                    <a:pt x="337" y="20094"/>
                    <a:pt x="337" y="19928"/>
                    <a:pt x="300" y="19826"/>
                  </a:cubicBezTo>
                  <a:cubicBezTo>
                    <a:pt x="281" y="19774"/>
                    <a:pt x="256" y="19748"/>
                    <a:pt x="232" y="19748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24571" y="2674755"/>
              <a:ext cx="1627048" cy="2921668"/>
              <a:chOff x="799845" y="2556246"/>
              <a:chExt cx="1942444" cy="3488022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1085694" y="2556246"/>
                <a:ext cx="1352598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1204755" y="2671811"/>
                <a:ext cx="1114477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dirty="0">
                    <a:solidFill>
                      <a:srgbClr val="FFFFFF"/>
                    </a:solidFill>
                    <a:latin typeface="Arial" panose="020B0604020202020204"/>
                    <a:ea typeface="微软雅黑" panose="020B0503020204020204" charset="-122"/>
                  </a:rPr>
                  <a:t>一</a:t>
                </a:r>
                <a:endPara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799845" y="4556873"/>
                <a:ext cx="1941672" cy="1487395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12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体验空调制冷过程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807025" y="3946889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课前调查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440539" y="2597554"/>
              <a:ext cx="1704759" cy="2852665"/>
              <a:chOff x="2967831" y="2464080"/>
              <a:chExt cx="2035220" cy="3405643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3299809" y="455686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418870" y="467243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二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2967831" y="2978036"/>
                <a:ext cx="2035220" cy="1463267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200" b="1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确定项目实施方案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2975009" y="246408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明确主题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250496" y="2654561"/>
              <a:ext cx="1627046" cy="2934974"/>
              <a:chOff x="5128640" y="2532138"/>
              <a:chExt cx="1942442" cy="3503907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5427151" y="253213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546211" y="264770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三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5128640" y="4517934"/>
                <a:ext cx="1935264" cy="1518111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12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分析温度传感器作用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5135818" y="4003977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初步探究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087997" y="2597554"/>
              <a:ext cx="1627046" cy="2852666"/>
              <a:chOff x="7322333" y="2464080"/>
              <a:chExt cx="1942442" cy="3405644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7554497" y="4556869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673558" y="4672434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四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322333" y="2978036"/>
                <a:ext cx="1935264" cy="1534618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12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梳理系统控制过程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7329511" y="246408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深度学习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870408" y="2620184"/>
              <a:ext cx="1704759" cy="2969349"/>
              <a:chOff x="9450257" y="2491097"/>
              <a:chExt cx="2035219" cy="3544945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768610" y="2491097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9887671" y="2606662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五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450257" y="4517933"/>
                <a:ext cx="2035219" cy="1518109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12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迁移反馈应用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457436" y="4003975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拓展延伸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553" y="3173312"/>
              <a:ext cx="316536" cy="911008"/>
            </a:xfrm>
            <a:prstGeom prst="rect">
              <a:avLst/>
            </a:prstGeom>
          </p:spPr>
        </p:pic>
        <p:grpSp>
          <p:nvGrpSpPr>
            <p:cNvPr id="52" name="组合 51"/>
            <p:cNvGrpSpPr/>
            <p:nvPr/>
          </p:nvGrpSpPr>
          <p:grpSpPr>
            <a:xfrm>
              <a:off x="9727557" y="2597554"/>
              <a:ext cx="1627046" cy="2852666"/>
              <a:chOff x="7322333" y="2464080"/>
              <a:chExt cx="1942442" cy="3405644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7554497" y="4556869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7673558" y="4672434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六</a:t>
                </a: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7322333" y="2978036"/>
                <a:ext cx="1935264" cy="1534618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12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项目评价总结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7329511" y="246408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分享交流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267736" y="2514200"/>
            <a:ext cx="9546038" cy="3321652"/>
          </a:xfrm>
          <a:prstGeom prst="roundRect">
            <a:avLst>
              <a:gd name="adj" fmla="val 13637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文本框 6"/>
          <p:cNvSpPr txBox="1"/>
          <p:nvPr/>
        </p:nvSpPr>
        <p:spPr>
          <a:xfrm>
            <a:off x="2342642" y="1820634"/>
            <a:ext cx="5503357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．说一说空调能保持恒温的原因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1941" y="2811234"/>
            <a:ext cx="8187893" cy="28848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空调控制系统依靠</a:t>
            </a:r>
            <a:r>
              <a:rPr lang="en-US" altLang="zh-CN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检测室内温度，将数据传回给控制电路与</a:t>
            </a:r>
            <a:r>
              <a:rPr lang="en-US" altLang="zh-CN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进行比较，重新调整工作指令，让压缩机</a:t>
            </a:r>
            <a:r>
              <a:rPr lang="en-US" altLang="zh-CN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，使空调内机风口吹出冷风或暂停吹出冷风，以此控制房间温度在设定的温度附近。如此，通过</a:t>
            </a:r>
            <a:r>
              <a:rPr lang="en-US" altLang="zh-CN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保持室内恒温状态。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838842" y="3818158"/>
            <a:ext cx="3974932" cy="2017694"/>
            <a:chOff x="673101" y="4091203"/>
            <a:chExt cx="3974932" cy="2017694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673101" y="4603814"/>
              <a:ext cx="3938407" cy="1505083"/>
            </a:xfrm>
            <a:custGeom>
              <a:avLst/>
              <a:gdLst>
                <a:gd name="T0" fmla="*/ 1504 w 1504"/>
                <a:gd name="T1" fmla="*/ 110 h 576"/>
                <a:gd name="T2" fmla="*/ 1350 w 1504"/>
                <a:gd name="T3" fmla="*/ 84 h 576"/>
                <a:gd name="T4" fmla="*/ 1253 w 1504"/>
                <a:gd name="T5" fmla="*/ 362 h 576"/>
                <a:gd name="T6" fmla="*/ 1118 w 1504"/>
                <a:gd name="T7" fmla="*/ 388 h 576"/>
                <a:gd name="T8" fmla="*/ 1051 w 1504"/>
                <a:gd name="T9" fmla="*/ 309 h 576"/>
                <a:gd name="T10" fmla="*/ 927 w 1504"/>
                <a:gd name="T11" fmla="*/ 314 h 576"/>
                <a:gd name="T12" fmla="*/ 830 w 1504"/>
                <a:gd name="T13" fmla="*/ 446 h 576"/>
                <a:gd name="T14" fmla="*/ 780 w 1504"/>
                <a:gd name="T15" fmla="*/ 477 h 576"/>
                <a:gd name="T16" fmla="*/ 646 w 1504"/>
                <a:gd name="T17" fmla="*/ 443 h 576"/>
                <a:gd name="T18" fmla="*/ 529 w 1504"/>
                <a:gd name="T19" fmla="*/ 460 h 576"/>
                <a:gd name="T20" fmla="*/ 456 w 1504"/>
                <a:gd name="T21" fmla="*/ 504 h 576"/>
                <a:gd name="T22" fmla="*/ 353 w 1504"/>
                <a:gd name="T23" fmla="*/ 524 h 576"/>
                <a:gd name="T24" fmla="*/ 128 w 1504"/>
                <a:gd name="T25" fmla="*/ 508 h 576"/>
                <a:gd name="T26" fmla="*/ 0 w 1504"/>
                <a:gd name="T27" fmla="*/ 576 h 576"/>
                <a:gd name="T28" fmla="*/ 780 w 1504"/>
                <a:gd name="T29" fmla="*/ 576 h 576"/>
                <a:gd name="T30" fmla="*/ 1504 w 1504"/>
                <a:gd name="T31" fmla="*/ 576 h 576"/>
                <a:gd name="T32" fmla="*/ 1504 w 1504"/>
                <a:gd name="T33" fmla="*/ 11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4" h="576">
                  <a:moveTo>
                    <a:pt x="1504" y="110"/>
                  </a:moveTo>
                  <a:cubicBezTo>
                    <a:pt x="1504" y="21"/>
                    <a:pt x="1379" y="0"/>
                    <a:pt x="1350" y="84"/>
                  </a:cubicBezTo>
                  <a:cubicBezTo>
                    <a:pt x="1253" y="362"/>
                    <a:pt x="1253" y="362"/>
                    <a:pt x="1253" y="362"/>
                  </a:cubicBezTo>
                  <a:cubicBezTo>
                    <a:pt x="1233" y="420"/>
                    <a:pt x="1158" y="434"/>
                    <a:pt x="1118" y="388"/>
                  </a:cubicBezTo>
                  <a:cubicBezTo>
                    <a:pt x="1051" y="309"/>
                    <a:pt x="1051" y="309"/>
                    <a:pt x="1051" y="309"/>
                  </a:cubicBezTo>
                  <a:cubicBezTo>
                    <a:pt x="1018" y="271"/>
                    <a:pt x="957" y="273"/>
                    <a:pt x="927" y="314"/>
                  </a:cubicBezTo>
                  <a:cubicBezTo>
                    <a:pt x="830" y="446"/>
                    <a:pt x="830" y="446"/>
                    <a:pt x="830" y="446"/>
                  </a:cubicBezTo>
                  <a:cubicBezTo>
                    <a:pt x="818" y="463"/>
                    <a:pt x="800" y="473"/>
                    <a:pt x="780" y="477"/>
                  </a:cubicBezTo>
                  <a:cubicBezTo>
                    <a:pt x="646" y="443"/>
                    <a:pt x="646" y="443"/>
                    <a:pt x="646" y="443"/>
                  </a:cubicBezTo>
                  <a:cubicBezTo>
                    <a:pt x="606" y="434"/>
                    <a:pt x="564" y="440"/>
                    <a:pt x="529" y="460"/>
                  </a:cubicBezTo>
                  <a:cubicBezTo>
                    <a:pt x="456" y="504"/>
                    <a:pt x="456" y="504"/>
                    <a:pt x="456" y="504"/>
                  </a:cubicBezTo>
                  <a:cubicBezTo>
                    <a:pt x="425" y="522"/>
                    <a:pt x="389" y="529"/>
                    <a:pt x="353" y="524"/>
                  </a:cubicBezTo>
                  <a:cubicBezTo>
                    <a:pt x="353" y="524"/>
                    <a:pt x="192" y="464"/>
                    <a:pt x="128" y="508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780" y="576"/>
                    <a:pt x="780" y="576"/>
                    <a:pt x="780" y="576"/>
                  </a:cubicBezTo>
                  <a:cubicBezTo>
                    <a:pt x="1504" y="576"/>
                    <a:pt x="1504" y="576"/>
                    <a:pt x="1504" y="576"/>
                  </a:cubicBezTo>
                  <a:lnTo>
                    <a:pt x="1504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2233602" y="4091203"/>
              <a:ext cx="2414431" cy="2017693"/>
            </a:xfrm>
            <a:custGeom>
              <a:avLst/>
              <a:gdLst>
                <a:gd name="T0" fmla="*/ 0 w 922"/>
                <a:gd name="T1" fmla="*/ 772 h 772"/>
                <a:gd name="T2" fmla="*/ 73 w 922"/>
                <a:gd name="T3" fmla="*/ 727 h 772"/>
                <a:gd name="T4" fmla="*/ 113 w 922"/>
                <a:gd name="T5" fmla="*/ 722 h 772"/>
                <a:gd name="T6" fmla="*/ 168 w 922"/>
                <a:gd name="T7" fmla="*/ 736 h 772"/>
                <a:gd name="T8" fmla="*/ 221 w 922"/>
                <a:gd name="T9" fmla="*/ 718 h 772"/>
                <a:gd name="T10" fmla="*/ 291 w 922"/>
                <a:gd name="T11" fmla="*/ 634 h 772"/>
                <a:gd name="T12" fmla="*/ 375 w 922"/>
                <a:gd name="T13" fmla="*/ 638 h 772"/>
                <a:gd name="T14" fmla="*/ 409 w 922"/>
                <a:gd name="T15" fmla="*/ 687 h 772"/>
                <a:gd name="T16" fmla="*/ 489 w 922"/>
                <a:gd name="T17" fmla="*/ 695 h 772"/>
                <a:gd name="T18" fmla="*/ 525 w 922"/>
                <a:gd name="T19" fmla="*/ 659 h 772"/>
                <a:gd name="T20" fmla="*/ 586 w 922"/>
                <a:gd name="T21" fmla="*/ 649 h 772"/>
                <a:gd name="T22" fmla="*/ 618 w 922"/>
                <a:gd name="T23" fmla="*/ 665 h 772"/>
                <a:gd name="T24" fmla="*/ 691 w 922"/>
                <a:gd name="T25" fmla="*/ 634 h 772"/>
                <a:gd name="T26" fmla="*/ 890 w 922"/>
                <a:gd name="T27" fmla="*/ 18 h 772"/>
                <a:gd name="T28" fmla="*/ 922 w 922"/>
                <a:gd name="T29" fmla="*/ 23 h 772"/>
                <a:gd name="T30" fmla="*/ 908 w 922"/>
                <a:gd name="T31" fmla="*/ 772 h 772"/>
                <a:gd name="T32" fmla="*/ 0 w 922"/>
                <a:gd name="T33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2" h="772">
                  <a:moveTo>
                    <a:pt x="0" y="772"/>
                  </a:moveTo>
                  <a:cubicBezTo>
                    <a:pt x="73" y="727"/>
                    <a:pt x="73" y="727"/>
                    <a:pt x="73" y="727"/>
                  </a:cubicBezTo>
                  <a:cubicBezTo>
                    <a:pt x="85" y="720"/>
                    <a:pt x="100" y="718"/>
                    <a:pt x="113" y="722"/>
                  </a:cubicBezTo>
                  <a:cubicBezTo>
                    <a:pt x="168" y="736"/>
                    <a:pt x="168" y="736"/>
                    <a:pt x="168" y="736"/>
                  </a:cubicBezTo>
                  <a:cubicBezTo>
                    <a:pt x="187" y="741"/>
                    <a:pt x="208" y="734"/>
                    <a:pt x="221" y="718"/>
                  </a:cubicBezTo>
                  <a:cubicBezTo>
                    <a:pt x="291" y="634"/>
                    <a:pt x="291" y="634"/>
                    <a:pt x="291" y="634"/>
                  </a:cubicBezTo>
                  <a:cubicBezTo>
                    <a:pt x="314" y="607"/>
                    <a:pt x="356" y="609"/>
                    <a:pt x="375" y="638"/>
                  </a:cubicBezTo>
                  <a:cubicBezTo>
                    <a:pt x="409" y="687"/>
                    <a:pt x="409" y="687"/>
                    <a:pt x="409" y="687"/>
                  </a:cubicBezTo>
                  <a:cubicBezTo>
                    <a:pt x="427" y="715"/>
                    <a:pt x="466" y="718"/>
                    <a:pt x="489" y="695"/>
                  </a:cubicBezTo>
                  <a:cubicBezTo>
                    <a:pt x="525" y="659"/>
                    <a:pt x="525" y="659"/>
                    <a:pt x="525" y="659"/>
                  </a:cubicBezTo>
                  <a:cubicBezTo>
                    <a:pt x="541" y="643"/>
                    <a:pt x="566" y="639"/>
                    <a:pt x="586" y="649"/>
                  </a:cubicBezTo>
                  <a:cubicBezTo>
                    <a:pt x="618" y="665"/>
                    <a:pt x="618" y="665"/>
                    <a:pt x="618" y="665"/>
                  </a:cubicBezTo>
                  <a:cubicBezTo>
                    <a:pt x="646" y="679"/>
                    <a:pt x="681" y="665"/>
                    <a:pt x="691" y="634"/>
                  </a:cubicBezTo>
                  <a:cubicBezTo>
                    <a:pt x="890" y="18"/>
                    <a:pt x="890" y="18"/>
                    <a:pt x="890" y="18"/>
                  </a:cubicBezTo>
                  <a:cubicBezTo>
                    <a:pt x="896" y="0"/>
                    <a:pt x="922" y="4"/>
                    <a:pt x="922" y="23"/>
                  </a:cubicBezTo>
                  <a:cubicBezTo>
                    <a:pt x="908" y="772"/>
                    <a:pt x="908" y="772"/>
                    <a:pt x="908" y="772"/>
                  </a:cubicBezTo>
                  <a:lnTo>
                    <a:pt x="0" y="7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5" y="1534571"/>
            <a:ext cx="1616034" cy="16160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/>
        </p:nvSpPr>
        <p:spPr>
          <a:xfrm>
            <a:off x="1339417" y="2180929"/>
            <a:ext cx="9513168" cy="3961324"/>
          </a:xfrm>
          <a:custGeom>
            <a:avLst/>
            <a:gdLst>
              <a:gd name="connsiteX0" fmla="*/ 11725275 w 12192000"/>
              <a:gd name="connsiteY0" fmla="*/ 0 h 4362450"/>
              <a:gd name="connsiteX1" fmla="*/ 12192000 w 12192000"/>
              <a:gd name="connsiteY1" fmla="*/ 15056 h 4362450"/>
              <a:gd name="connsiteX2" fmla="*/ 12192000 w 12192000"/>
              <a:gd name="connsiteY2" fmla="*/ 4362450 h 4362450"/>
              <a:gd name="connsiteX3" fmla="*/ 0 w 12192000"/>
              <a:gd name="connsiteY3" fmla="*/ 4362450 h 4362450"/>
              <a:gd name="connsiteX4" fmla="*/ 0 w 12192000"/>
              <a:gd name="connsiteY4" fmla="*/ 3352800 h 4362450"/>
              <a:gd name="connsiteX5" fmla="*/ 295275 w 12192000"/>
              <a:gd name="connsiteY5" fmla="*/ 3352800 h 4362450"/>
              <a:gd name="connsiteX6" fmla="*/ 1571625 w 12192000"/>
              <a:gd name="connsiteY6" fmla="*/ 3067050 h 4362450"/>
              <a:gd name="connsiteX7" fmla="*/ 4210050 w 12192000"/>
              <a:gd name="connsiteY7" fmla="*/ 2124075 h 4362450"/>
              <a:gd name="connsiteX8" fmla="*/ 7248525 w 12192000"/>
              <a:gd name="connsiteY8" fmla="*/ 933450 h 4362450"/>
              <a:gd name="connsiteX9" fmla="*/ 8743950 w 12192000"/>
              <a:gd name="connsiteY9" fmla="*/ 438150 h 4362450"/>
              <a:gd name="connsiteX10" fmla="*/ 10572750 w 12192000"/>
              <a:gd name="connsiteY10" fmla="*/ 47625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362450">
                <a:moveTo>
                  <a:pt x="11725275" y="0"/>
                </a:moveTo>
                <a:lnTo>
                  <a:pt x="12192000" y="15056"/>
                </a:lnTo>
                <a:lnTo>
                  <a:pt x="12192000" y="4362450"/>
                </a:lnTo>
                <a:lnTo>
                  <a:pt x="0" y="4362450"/>
                </a:lnTo>
                <a:lnTo>
                  <a:pt x="0" y="3352800"/>
                </a:lnTo>
                <a:lnTo>
                  <a:pt x="295275" y="3352800"/>
                </a:lnTo>
                <a:lnTo>
                  <a:pt x="1571625" y="3067050"/>
                </a:lnTo>
                <a:lnTo>
                  <a:pt x="4210050" y="2124075"/>
                </a:lnTo>
                <a:lnTo>
                  <a:pt x="7248525" y="933450"/>
                </a:lnTo>
                <a:lnTo>
                  <a:pt x="8743950" y="438150"/>
                </a:lnTo>
                <a:lnTo>
                  <a:pt x="10572750" y="47625"/>
                </a:lnTo>
                <a:close/>
              </a:path>
            </a:pathLst>
          </a:custGeom>
          <a:gradFill>
            <a:gsLst>
              <a:gs pos="10000">
                <a:schemeClr val="accent1">
                  <a:alpha val="30000"/>
                </a:schemeClr>
              </a:gs>
              <a:gs pos="90000">
                <a:schemeClr val="accent1">
                  <a:lumMod val="20000"/>
                  <a:lumOff val="80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04630" y="1174689"/>
            <a:ext cx="2249522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．自我评价</a:t>
            </a:r>
            <a:endParaRPr lang="zh-CN" altLang="zh-CN" dirty="0">
              <a:solidFill>
                <a:schemeClr val="bg1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39416" y="1779803"/>
          <a:ext cx="9513168" cy="4448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8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2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188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评价内容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93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评价标准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93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评价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9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66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信息意识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2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能够针对具体案例，主动思考、分析系统的控制过程，有意识地用系统的思维去解决问题。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55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计算思维</a:t>
                      </a:r>
                    </a:p>
                  </a:txBody>
                  <a:tcPr marL="49712" marR="49712" marT="24856" marB="2485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对于给定的项目，能将其分解为一系列可实施步骤。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6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理解反馈在控制系统中的重要作用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6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知道开环系统和闭环系统的工作过程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6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数字化学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习与创新</a:t>
                      </a:r>
                    </a:p>
                  </a:txBody>
                  <a:tcPr marL="49712" marR="49712" marT="24856" marB="2485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合理使用网络和教学资源进行深入学习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65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信息社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会责任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了解到带反馈的控制系统的优势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6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认识到生活中反馈的重要性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kern="100" dirty="0">
                          <a:solidFill>
                            <a:sysClr val="windowText" lastClr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☆☆☆☆☆</a:t>
                      </a: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5442" y="4622969"/>
            <a:ext cx="1527438" cy="17876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信息开启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智慧生活更酷炫！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 控制温度更智能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932958" y="2436507"/>
            <a:ext cx="7597140" cy="1462170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一、课前调查</a:t>
            </a:r>
            <a:br>
              <a:rPr lang="en-US" altLang="zh-CN" dirty="0"/>
            </a:br>
            <a:r>
              <a:rPr lang="zh-CN" altLang="en-US" dirty="0"/>
              <a:t>体验空调制冷过程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59435" y="1663701"/>
            <a:ext cx="6620567" cy="4145428"/>
          </a:xfrm>
          <a:prstGeom prst="roundRect">
            <a:avLst>
              <a:gd name="adj" fmla="val 55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剪去左右顶角 1"/>
          <p:cNvSpPr/>
          <p:nvPr/>
        </p:nvSpPr>
        <p:spPr>
          <a:xfrm>
            <a:off x="1406912" y="2175868"/>
            <a:ext cx="5828126" cy="383005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rm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kern="0" dirty="0">
                <a:solidFill>
                  <a:srgbClr val="2F2F2F"/>
                </a:solidFill>
                <a:latin typeface="Arial" panose="020B0604020202020204"/>
                <a:ea typeface="微软雅黑" panose="020B0503020204020204" charset="-122"/>
              </a:rPr>
              <a:t>（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1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）你家里使用的是哪种类型的空调：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    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壁挂式空调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柜式空调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其他 </a:t>
            </a:r>
            <a:r>
              <a:rPr kumimoji="0" lang="zh-CN" altLang="en-US" b="0" i="0" u="sng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           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  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defRPr/>
            </a:pP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（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2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）从外观上看，空调的组成有哪几部分？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          </a:t>
            </a:r>
            <a:r>
              <a:rPr lang="zh-CN" altLang="en-US" kern="0" dirty="0">
                <a:solidFill>
                  <a:srgbClr val="2F2F2F"/>
                </a:solidFill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室内机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 室外机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遥控器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Wingdings" panose="05000000000000000000" pitchFamily="2" charset="2"/>
              </a:rPr>
              <a:t>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 其他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kern="0" dirty="0">
              <a:solidFill>
                <a:srgbClr val="2F2F2F"/>
              </a:solidFill>
              <a:latin typeface="Arial" panose="020B0604020202020204"/>
              <a:ea typeface="微软雅黑" panose="020B0503020204020204" charset="-122"/>
            </a:endParaRPr>
          </a:p>
          <a:p>
            <a:pPr marR="0" lvl="0" indent="-4572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（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3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）开启空调，设定好制冷模式、温度之后，请观察室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indent="-4572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kern="0" dirty="0">
                <a:solidFill>
                  <a:srgbClr val="2F2F2F"/>
                </a:solidFill>
                <a:latin typeface="Arial" panose="020B0604020202020204"/>
                <a:ea typeface="微软雅黑" panose="020B0503020204020204" charset="-122"/>
              </a:rPr>
              <a:t>         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内温度变化的过程。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（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4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）猜一猜，空调能保持室内恒温的原因。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defRPr/>
            </a:pP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矩形: 圆角 4"/>
          <p:cNvSpPr/>
          <p:nvPr/>
        </p:nvSpPr>
        <p:spPr bwMode="auto">
          <a:xfrm>
            <a:off x="1550970" y="1469469"/>
            <a:ext cx="2085993" cy="363483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课前调查</a:t>
            </a:r>
            <a:endParaRPr kumimoji="1" lang="en-US" altLang="zh-CN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9979" y="4585043"/>
            <a:ext cx="1166049" cy="136470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41" y="2983529"/>
            <a:ext cx="2966223" cy="29662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组合 134"/>
          <p:cNvGrpSpPr/>
          <p:nvPr/>
        </p:nvGrpSpPr>
        <p:grpSpPr>
          <a:xfrm>
            <a:off x="6342437" y="2595182"/>
            <a:ext cx="5849563" cy="4262818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sp>
        <p:nvSpPr>
          <p:cNvPr id="12" name="标题 4"/>
          <p:cNvSpPr txBox="1"/>
          <p:nvPr/>
        </p:nvSpPr>
        <p:spPr>
          <a:xfrm>
            <a:off x="1397746" y="1950708"/>
            <a:ext cx="5506496" cy="1933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二、明确主题</a:t>
            </a:r>
            <a:endParaRPr lang="en-US" altLang="zh-CN" sz="3600" dirty="0"/>
          </a:p>
          <a:p>
            <a:pPr algn="l"/>
            <a:r>
              <a:rPr lang="zh-CN" altLang="en-US" sz="3600" dirty="0"/>
              <a:t>确定项目实施方案</a:t>
            </a:r>
            <a:endParaRPr lang="en-US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flipH="1">
            <a:off x="1177918" y="1466568"/>
            <a:ext cx="8245803" cy="535509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</a:rPr>
              <a:t>1. </a:t>
            </a:r>
            <a:r>
              <a:rPr lang="zh-CN" altLang="en-US" sz="2000" b="1" dirty="0">
                <a:solidFill>
                  <a:schemeClr val="bg1"/>
                </a:solidFill>
              </a:rPr>
              <a:t>展示调查结果，明确项目的主题：</a:t>
            </a:r>
            <a:r>
              <a:rPr lang="zh-CN" altLang="en-US" sz="2400" b="1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探究空调保持恒温的奥秘</a:t>
            </a:r>
            <a:endParaRPr lang="en-US" sz="2000" dirty="0">
              <a:solidFill>
                <a:schemeClr val="accent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1198862" y="2245682"/>
            <a:ext cx="3898053" cy="654062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</a:rPr>
              <a:t>2. </a:t>
            </a:r>
            <a:r>
              <a:rPr lang="zh-CN" altLang="en-US" sz="2000" b="1" dirty="0">
                <a:solidFill>
                  <a:schemeClr val="bg1"/>
                </a:solidFill>
              </a:rPr>
              <a:t>头脑风暴，提出问题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2708617" y="2976871"/>
          <a:ext cx="8344212" cy="3057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544695" imgH="1676400" progId="Word.Picture.8">
                  <p:embed/>
                </p:oleObj>
              </mc:Choice>
              <mc:Fallback>
                <p:oleObj name="Picture" r:id="rId3" imgW="4544695" imgH="167640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617" y="2976871"/>
                        <a:ext cx="8344212" cy="3057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19337" y="1329273"/>
            <a:ext cx="6005513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．认识空调组成与功能，了解空调制冷原理</a:t>
            </a:r>
          </a:p>
        </p:txBody>
      </p:sp>
      <p:sp>
        <p:nvSpPr>
          <p:cNvPr id="34" name="矩形 33"/>
          <p:cNvSpPr/>
          <p:nvPr/>
        </p:nvSpPr>
        <p:spPr>
          <a:xfrm>
            <a:off x="1119337" y="2246041"/>
            <a:ext cx="3471832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空调制冷，是由空调的各个部件协同工作实现的。压缩机将气体制冷剂增压后送入冷凝器，在冷凝器中散热变成液体，再送入蒸发器，制冷剂在蒸发器中吸收室内空气中的热量，蒸发为气体送给压缩机，从而完成制冷循环。</a:t>
            </a:r>
            <a:endParaRPr lang="zh-CN" altLang="en-US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35" name="对象 34"/>
          <p:cNvGraphicFramePr>
            <a:graphicFrameLocks noChangeAspect="1"/>
          </p:cNvGraphicFramePr>
          <p:nvPr/>
        </p:nvGraphicFramePr>
        <p:xfrm>
          <a:off x="5520415" y="2311479"/>
          <a:ext cx="5328599" cy="282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503420" imgH="2376170" progId="Word.Document.12">
                  <p:embed/>
                </p:oleObj>
              </mc:Choice>
              <mc:Fallback>
                <p:oleObj name="Document" r:id="rId2" imgW="4503420" imgH="2376170" progId="Word.Document.12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415" y="2311479"/>
                        <a:ext cx="5328599" cy="2821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空调制冷原理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141" y="1077004"/>
            <a:ext cx="9147718" cy="5145591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2156849" y="974791"/>
            <a:ext cx="3745217" cy="5746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+mn-lt"/>
                <a:ea typeface="+mn-ea"/>
                <a:cs typeface="+mn-cs"/>
              </a:rPr>
              <a:t>观看微视频 ：空调制冷原理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655705" y="1162721"/>
            <a:ext cx="386553" cy="386745"/>
            <a:chOff x="944223" y="483881"/>
            <a:chExt cx="515736" cy="515992"/>
          </a:xfrm>
        </p:grpSpPr>
        <p:sp>
          <p:nvSpPr>
            <p:cNvPr id="4" name="矩形: 圆角 3"/>
            <p:cNvSpPr/>
            <p:nvPr/>
          </p:nvSpPr>
          <p:spPr>
            <a:xfrm>
              <a:off x="944223" y="483881"/>
              <a:ext cx="515736" cy="515992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1068794" y="581604"/>
              <a:ext cx="266594" cy="320546"/>
            </a:xfrm>
            <a:custGeom>
              <a:avLst/>
              <a:gdLst>
                <a:gd name="connsiteX0" fmla="*/ 55289 w 268288"/>
                <a:gd name="connsiteY0" fmla="*/ 122559 h 322584"/>
                <a:gd name="connsiteX1" fmla="*/ 214313 w 268288"/>
                <a:gd name="connsiteY1" fmla="*/ 122559 h 322584"/>
                <a:gd name="connsiteX2" fmla="*/ 214313 w 268288"/>
                <a:gd name="connsiteY2" fmla="*/ 235731 h 322584"/>
                <a:gd name="connsiteX3" fmla="*/ 188028 w 268288"/>
                <a:gd name="connsiteY3" fmla="*/ 268630 h 322584"/>
                <a:gd name="connsiteX4" fmla="*/ 188028 w 268288"/>
                <a:gd name="connsiteY4" fmla="*/ 309425 h 322584"/>
                <a:gd name="connsiteX5" fmla="*/ 168314 w 268288"/>
                <a:gd name="connsiteY5" fmla="*/ 322584 h 322584"/>
                <a:gd name="connsiteX6" fmla="*/ 148601 w 268288"/>
                <a:gd name="connsiteY6" fmla="*/ 309425 h 322584"/>
                <a:gd name="connsiteX7" fmla="*/ 148601 w 268288"/>
                <a:gd name="connsiteY7" fmla="*/ 268630 h 322584"/>
                <a:gd name="connsiteX8" fmla="*/ 119687 w 268288"/>
                <a:gd name="connsiteY8" fmla="*/ 268630 h 322584"/>
                <a:gd name="connsiteX9" fmla="*/ 119687 w 268288"/>
                <a:gd name="connsiteY9" fmla="*/ 309425 h 322584"/>
                <a:gd name="connsiteX10" fmla="*/ 99974 w 268288"/>
                <a:gd name="connsiteY10" fmla="*/ 322584 h 322584"/>
                <a:gd name="connsiteX11" fmla="*/ 81574 w 268288"/>
                <a:gd name="connsiteY11" fmla="*/ 309425 h 322584"/>
                <a:gd name="connsiteX12" fmla="*/ 81574 w 268288"/>
                <a:gd name="connsiteY12" fmla="*/ 268630 h 322584"/>
                <a:gd name="connsiteX13" fmla="*/ 53975 w 268288"/>
                <a:gd name="connsiteY13" fmla="*/ 235731 h 322584"/>
                <a:gd name="connsiteX14" fmla="*/ 55289 w 268288"/>
                <a:gd name="connsiteY14" fmla="*/ 122559 h 322584"/>
                <a:gd name="connsiteX15" fmla="*/ 248444 w 268288"/>
                <a:gd name="connsiteY15" fmla="*/ 108272 h 322584"/>
                <a:gd name="connsiteX16" fmla="*/ 268288 w 268288"/>
                <a:gd name="connsiteY16" fmla="*/ 121403 h 322584"/>
                <a:gd name="connsiteX17" fmla="*/ 268288 w 268288"/>
                <a:gd name="connsiteY17" fmla="*/ 201504 h 322584"/>
                <a:gd name="connsiteX18" fmla="*/ 248444 w 268288"/>
                <a:gd name="connsiteY18" fmla="*/ 214635 h 322584"/>
                <a:gd name="connsiteX19" fmla="*/ 228600 w 268288"/>
                <a:gd name="connsiteY19" fmla="*/ 201504 h 322584"/>
                <a:gd name="connsiteX20" fmla="*/ 228600 w 268288"/>
                <a:gd name="connsiteY20" fmla="*/ 121403 h 322584"/>
                <a:gd name="connsiteX21" fmla="*/ 248444 w 268288"/>
                <a:gd name="connsiteY21" fmla="*/ 108272 h 322584"/>
                <a:gd name="connsiteX22" fmla="*/ 19844 w 268288"/>
                <a:gd name="connsiteY22" fmla="*/ 108272 h 322584"/>
                <a:gd name="connsiteX23" fmla="*/ 39688 w 268288"/>
                <a:gd name="connsiteY23" fmla="*/ 121437 h 322584"/>
                <a:gd name="connsiteX24" fmla="*/ 39688 w 268288"/>
                <a:gd name="connsiteY24" fmla="*/ 201741 h 322584"/>
                <a:gd name="connsiteX25" fmla="*/ 19844 w 268288"/>
                <a:gd name="connsiteY25" fmla="*/ 216222 h 322584"/>
                <a:gd name="connsiteX26" fmla="*/ 0 w 268288"/>
                <a:gd name="connsiteY26" fmla="*/ 201741 h 322584"/>
                <a:gd name="connsiteX27" fmla="*/ 0 w 268288"/>
                <a:gd name="connsiteY27" fmla="*/ 121437 h 322584"/>
                <a:gd name="connsiteX28" fmla="*/ 19844 w 268288"/>
                <a:gd name="connsiteY28" fmla="*/ 108272 h 322584"/>
                <a:gd name="connsiteX29" fmla="*/ 167482 w 268288"/>
                <a:gd name="connsiteY29" fmla="*/ 65409 h 322584"/>
                <a:gd name="connsiteX30" fmla="*/ 157163 w 268288"/>
                <a:gd name="connsiteY30" fmla="*/ 75728 h 322584"/>
                <a:gd name="connsiteX31" fmla="*/ 167482 w 268288"/>
                <a:gd name="connsiteY31" fmla="*/ 86047 h 322584"/>
                <a:gd name="connsiteX32" fmla="*/ 177801 w 268288"/>
                <a:gd name="connsiteY32" fmla="*/ 75728 h 322584"/>
                <a:gd name="connsiteX33" fmla="*/ 167482 w 268288"/>
                <a:gd name="connsiteY33" fmla="*/ 65409 h 322584"/>
                <a:gd name="connsiteX34" fmla="*/ 100807 w 268288"/>
                <a:gd name="connsiteY34" fmla="*/ 65409 h 322584"/>
                <a:gd name="connsiteX35" fmla="*/ 90488 w 268288"/>
                <a:gd name="connsiteY35" fmla="*/ 75728 h 322584"/>
                <a:gd name="connsiteX36" fmla="*/ 100807 w 268288"/>
                <a:gd name="connsiteY36" fmla="*/ 86047 h 322584"/>
                <a:gd name="connsiteX37" fmla="*/ 111126 w 268288"/>
                <a:gd name="connsiteY37" fmla="*/ 75728 h 322584"/>
                <a:gd name="connsiteX38" fmla="*/ 100807 w 268288"/>
                <a:gd name="connsiteY38" fmla="*/ 65409 h 322584"/>
                <a:gd name="connsiteX39" fmla="*/ 71089 w 268288"/>
                <a:gd name="connsiteY39" fmla="*/ 1373 h 322584"/>
                <a:gd name="connsiteX40" fmla="*/ 81621 w 268288"/>
                <a:gd name="connsiteY40" fmla="*/ 4013 h 322584"/>
                <a:gd name="connsiteX41" fmla="*/ 106633 w 268288"/>
                <a:gd name="connsiteY41" fmla="*/ 43605 h 322584"/>
                <a:gd name="connsiteX42" fmla="*/ 106633 w 268288"/>
                <a:gd name="connsiteY42" fmla="*/ 44924 h 322584"/>
                <a:gd name="connsiteX43" fmla="*/ 134279 w 268288"/>
                <a:gd name="connsiteY43" fmla="*/ 40965 h 322584"/>
                <a:gd name="connsiteX44" fmla="*/ 161925 w 268288"/>
                <a:gd name="connsiteY44" fmla="*/ 44924 h 322584"/>
                <a:gd name="connsiteX45" fmla="*/ 163242 w 268288"/>
                <a:gd name="connsiteY45" fmla="*/ 43605 h 322584"/>
                <a:gd name="connsiteX46" fmla="*/ 188254 w 268288"/>
                <a:gd name="connsiteY46" fmla="*/ 4013 h 322584"/>
                <a:gd name="connsiteX47" fmla="*/ 197470 w 268288"/>
                <a:gd name="connsiteY47" fmla="*/ 1373 h 322584"/>
                <a:gd name="connsiteX48" fmla="*/ 201419 w 268288"/>
                <a:gd name="connsiteY48" fmla="*/ 10611 h 322584"/>
                <a:gd name="connsiteX49" fmla="*/ 175090 w 268288"/>
                <a:gd name="connsiteY49" fmla="*/ 50203 h 322584"/>
                <a:gd name="connsiteX50" fmla="*/ 175090 w 268288"/>
                <a:gd name="connsiteY50" fmla="*/ 51523 h 322584"/>
                <a:gd name="connsiteX51" fmla="*/ 215900 w 268288"/>
                <a:gd name="connsiteY51" fmla="*/ 108272 h 322584"/>
                <a:gd name="connsiteX52" fmla="*/ 53975 w 268288"/>
                <a:gd name="connsiteY52" fmla="*/ 108272 h 322584"/>
                <a:gd name="connsiteX53" fmla="*/ 94785 w 268288"/>
                <a:gd name="connsiteY53" fmla="*/ 51523 h 322584"/>
                <a:gd name="connsiteX54" fmla="*/ 93469 w 268288"/>
                <a:gd name="connsiteY54" fmla="*/ 50203 h 322584"/>
                <a:gd name="connsiteX55" fmla="*/ 68456 w 268288"/>
                <a:gd name="connsiteY55" fmla="*/ 10611 h 322584"/>
                <a:gd name="connsiteX56" fmla="*/ 71089 w 268288"/>
                <a:gd name="connsiteY56" fmla="*/ 1373 h 32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68288" h="322584">
                  <a:moveTo>
                    <a:pt x="55289" y="122559"/>
                  </a:moveTo>
                  <a:cubicBezTo>
                    <a:pt x="55289" y="122559"/>
                    <a:pt x="55289" y="122559"/>
                    <a:pt x="214313" y="122559"/>
                  </a:cubicBezTo>
                  <a:cubicBezTo>
                    <a:pt x="214313" y="122559"/>
                    <a:pt x="214313" y="122559"/>
                    <a:pt x="214313" y="235731"/>
                  </a:cubicBezTo>
                  <a:cubicBezTo>
                    <a:pt x="214313" y="255471"/>
                    <a:pt x="206428" y="265998"/>
                    <a:pt x="188028" y="268630"/>
                  </a:cubicBezTo>
                  <a:cubicBezTo>
                    <a:pt x="188028" y="268630"/>
                    <a:pt x="188028" y="268630"/>
                    <a:pt x="188028" y="309425"/>
                  </a:cubicBezTo>
                  <a:cubicBezTo>
                    <a:pt x="188028" y="316004"/>
                    <a:pt x="178828" y="322584"/>
                    <a:pt x="168314" y="322584"/>
                  </a:cubicBezTo>
                  <a:cubicBezTo>
                    <a:pt x="157800" y="322584"/>
                    <a:pt x="148601" y="316004"/>
                    <a:pt x="148601" y="309425"/>
                  </a:cubicBezTo>
                  <a:cubicBezTo>
                    <a:pt x="148601" y="309425"/>
                    <a:pt x="148601" y="309425"/>
                    <a:pt x="148601" y="268630"/>
                  </a:cubicBezTo>
                  <a:cubicBezTo>
                    <a:pt x="139401" y="268630"/>
                    <a:pt x="128887" y="268630"/>
                    <a:pt x="119687" y="268630"/>
                  </a:cubicBezTo>
                  <a:cubicBezTo>
                    <a:pt x="119687" y="268630"/>
                    <a:pt x="119687" y="268630"/>
                    <a:pt x="119687" y="309425"/>
                  </a:cubicBezTo>
                  <a:cubicBezTo>
                    <a:pt x="119687" y="316004"/>
                    <a:pt x="111802" y="322584"/>
                    <a:pt x="99974" y="322584"/>
                  </a:cubicBezTo>
                  <a:cubicBezTo>
                    <a:pt x="89460" y="322584"/>
                    <a:pt x="81574" y="316004"/>
                    <a:pt x="81574" y="309425"/>
                  </a:cubicBezTo>
                  <a:cubicBezTo>
                    <a:pt x="81574" y="309425"/>
                    <a:pt x="81574" y="309425"/>
                    <a:pt x="81574" y="268630"/>
                  </a:cubicBezTo>
                  <a:cubicBezTo>
                    <a:pt x="63175" y="265998"/>
                    <a:pt x="53975" y="255471"/>
                    <a:pt x="53975" y="235731"/>
                  </a:cubicBezTo>
                  <a:cubicBezTo>
                    <a:pt x="53975" y="212044"/>
                    <a:pt x="55289" y="122559"/>
                    <a:pt x="55289" y="122559"/>
                  </a:cubicBezTo>
                  <a:close/>
                  <a:moveTo>
                    <a:pt x="248444" y="108272"/>
                  </a:moveTo>
                  <a:cubicBezTo>
                    <a:pt x="259028" y="108272"/>
                    <a:pt x="268288" y="114838"/>
                    <a:pt x="268288" y="121403"/>
                  </a:cubicBezTo>
                  <a:cubicBezTo>
                    <a:pt x="268288" y="121403"/>
                    <a:pt x="268288" y="121403"/>
                    <a:pt x="268288" y="201504"/>
                  </a:cubicBezTo>
                  <a:cubicBezTo>
                    <a:pt x="268288" y="208070"/>
                    <a:pt x="259028" y="214635"/>
                    <a:pt x="248444" y="214635"/>
                  </a:cubicBezTo>
                  <a:cubicBezTo>
                    <a:pt x="237861" y="214635"/>
                    <a:pt x="228600" y="208070"/>
                    <a:pt x="228600" y="201504"/>
                  </a:cubicBezTo>
                  <a:cubicBezTo>
                    <a:pt x="228600" y="201504"/>
                    <a:pt x="228600" y="201504"/>
                    <a:pt x="228600" y="121403"/>
                  </a:cubicBezTo>
                  <a:cubicBezTo>
                    <a:pt x="228600" y="114838"/>
                    <a:pt x="237861" y="108272"/>
                    <a:pt x="248444" y="108272"/>
                  </a:cubicBezTo>
                  <a:close/>
                  <a:moveTo>
                    <a:pt x="19844" y="108272"/>
                  </a:moveTo>
                  <a:cubicBezTo>
                    <a:pt x="30427" y="108272"/>
                    <a:pt x="39688" y="113538"/>
                    <a:pt x="39688" y="121437"/>
                  </a:cubicBezTo>
                  <a:cubicBezTo>
                    <a:pt x="39688" y="121437"/>
                    <a:pt x="39688" y="121437"/>
                    <a:pt x="39688" y="201741"/>
                  </a:cubicBezTo>
                  <a:cubicBezTo>
                    <a:pt x="39688" y="209640"/>
                    <a:pt x="30427" y="216222"/>
                    <a:pt x="19844" y="216222"/>
                  </a:cubicBezTo>
                  <a:cubicBezTo>
                    <a:pt x="9260" y="216222"/>
                    <a:pt x="0" y="209640"/>
                    <a:pt x="0" y="201741"/>
                  </a:cubicBezTo>
                  <a:cubicBezTo>
                    <a:pt x="0" y="201741"/>
                    <a:pt x="0" y="201741"/>
                    <a:pt x="0" y="121437"/>
                  </a:cubicBezTo>
                  <a:cubicBezTo>
                    <a:pt x="0" y="113538"/>
                    <a:pt x="9260" y="108272"/>
                    <a:pt x="19844" y="108272"/>
                  </a:cubicBezTo>
                  <a:close/>
                  <a:moveTo>
                    <a:pt x="167482" y="65409"/>
                  </a:moveTo>
                  <a:cubicBezTo>
                    <a:pt x="161783" y="65409"/>
                    <a:pt x="157163" y="70029"/>
                    <a:pt x="157163" y="75728"/>
                  </a:cubicBezTo>
                  <a:cubicBezTo>
                    <a:pt x="157163" y="81427"/>
                    <a:pt x="161783" y="86047"/>
                    <a:pt x="167482" y="86047"/>
                  </a:cubicBezTo>
                  <a:cubicBezTo>
                    <a:pt x="173181" y="86047"/>
                    <a:pt x="177801" y="81427"/>
                    <a:pt x="177801" y="75728"/>
                  </a:cubicBezTo>
                  <a:cubicBezTo>
                    <a:pt x="177801" y="70029"/>
                    <a:pt x="173181" y="65409"/>
                    <a:pt x="167482" y="65409"/>
                  </a:cubicBezTo>
                  <a:close/>
                  <a:moveTo>
                    <a:pt x="100807" y="65409"/>
                  </a:moveTo>
                  <a:cubicBezTo>
                    <a:pt x="95108" y="65409"/>
                    <a:pt x="90488" y="70029"/>
                    <a:pt x="90488" y="75728"/>
                  </a:cubicBezTo>
                  <a:cubicBezTo>
                    <a:pt x="90488" y="81427"/>
                    <a:pt x="95108" y="86047"/>
                    <a:pt x="100807" y="86047"/>
                  </a:cubicBezTo>
                  <a:cubicBezTo>
                    <a:pt x="106506" y="86047"/>
                    <a:pt x="111126" y="81427"/>
                    <a:pt x="111126" y="75728"/>
                  </a:cubicBezTo>
                  <a:cubicBezTo>
                    <a:pt x="111126" y="70029"/>
                    <a:pt x="106506" y="65409"/>
                    <a:pt x="100807" y="65409"/>
                  </a:cubicBezTo>
                  <a:close/>
                  <a:moveTo>
                    <a:pt x="71089" y="1373"/>
                  </a:moveTo>
                  <a:cubicBezTo>
                    <a:pt x="75038" y="-1266"/>
                    <a:pt x="78988" y="53"/>
                    <a:pt x="81621" y="4013"/>
                  </a:cubicBezTo>
                  <a:cubicBezTo>
                    <a:pt x="81621" y="4013"/>
                    <a:pt x="81621" y="4013"/>
                    <a:pt x="106633" y="43605"/>
                  </a:cubicBezTo>
                  <a:cubicBezTo>
                    <a:pt x="106633" y="43605"/>
                    <a:pt x="106633" y="44924"/>
                    <a:pt x="106633" y="44924"/>
                  </a:cubicBezTo>
                  <a:cubicBezTo>
                    <a:pt x="115849" y="42285"/>
                    <a:pt x="125064" y="40965"/>
                    <a:pt x="134279" y="40965"/>
                  </a:cubicBezTo>
                  <a:cubicBezTo>
                    <a:pt x="144811" y="40965"/>
                    <a:pt x="154026" y="42285"/>
                    <a:pt x="161925" y="44924"/>
                  </a:cubicBezTo>
                  <a:cubicBezTo>
                    <a:pt x="161925" y="44924"/>
                    <a:pt x="161925" y="43605"/>
                    <a:pt x="163242" y="43605"/>
                  </a:cubicBezTo>
                  <a:cubicBezTo>
                    <a:pt x="163242" y="43605"/>
                    <a:pt x="163242" y="43605"/>
                    <a:pt x="188254" y="4013"/>
                  </a:cubicBezTo>
                  <a:cubicBezTo>
                    <a:pt x="189571" y="53"/>
                    <a:pt x="194837" y="-1266"/>
                    <a:pt x="197470" y="1373"/>
                  </a:cubicBezTo>
                  <a:cubicBezTo>
                    <a:pt x="201419" y="2693"/>
                    <a:pt x="202735" y="6652"/>
                    <a:pt x="201419" y="10611"/>
                  </a:cubicBezTo>
                  <a:cubicBezTo>
                    <a:pt x="201419" y="10611"/>
                    <a:pt x="201419" y="10611"/>
                    <a:pt x="175090" y="50203"/>
                  </a:cubicBezTo>
                  <a:cubicBezTo>
                    <a:pt x="175090" y="50203"/>
                    <a:pt x="175090" y="50203"/>
                    <a:pt x="175090" y="51523"/>
                  </a:cubicBezTo>
                  <a:cubicBezTo>
                    <a:pt x="196153" y="63401"/>
                    <a:pt x="211951" y="83197"/>
                    <a:pt x="215900" y="108272"/>
                  </a:cubicBezTo>
                  <a:cubicBezTo>
                    <a:pt x="215900" y="108272"/>
                    <a:pt x="215900" y="108272"/>
                    <a:pt x="53975" y="108272"/>
                  </a:cubicBezTo>
                  <a:cubicBezTo>
                    <a:pt x="57924" y="83197"/>
                    <a:pt x="73722" y="63401"/>
                    <a:pt x="94785" y="51523"/>
                  </a:cubicBezTo>
                  <a:cubicBezTo>
                    <a:pt x="94785" y="51523"/>
                    <a:pt x="93469" y="50203"/>
                    <a:pt x="93469" y="50203"/>
                  </a:cubicBezTo>
                  <a:cubicBezTo>
                    <a:pt x="93469" y="50203"/>
                    <a:pt x="93469" y="50203"/>
                    <a:pt x="68456" y="10611"/>
                  </a:cubicBezTo>
                  <a:cubicBezTo>
                    <a:pt x="65823" y="6652"/>
                    <a:pt x="67140" y="2693"/>
                    <a:pt x="71089" y="13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/>
        </p:nvSpPr>
        <p:spPr bwMode="auto">
          <a:xfrm>
            <a:off x="2929682" y="2548221"/>
            <a:ext cx="536820" cy="535680"/>
          </a:xfrm>
          <a:custGeom>
            <a:avLst/>
            <a:gdLst>
              <a:gd name="T0" fmla="*/ 0 w 199"/>
              <a:gd name="T1" fmla="*/ 99 h 198"/>
              <a:gd name="T2" fmla="*/ 199 w 199"/>
              <a:gd name="T3" fmla="*/ 99 h 198"/>
              <a:gd name="T4" fmla="*/ 112 w 199"/>
              <a:gd name="T5" fmla="*/ 185 h 198"/>
              <a:gd name="T6" fmla="*/ 104 w 199"/>
              <a:gd name="T7" fmla="*/ 145 h 198"/>
              <a:gd name="T8" fmla="*/ 112 w 199"/>
              <a:gd name="T9" fmla="*/ 185 h 198"/>
              <a:gd name="T10" fmla="*/ 96 w 199"/>
              <a:gd name="T11" fmla="*/ 145 h 198"/>
              <a:gd name="T12" fmla="*/ 87 w 199"/>
              <a:gd name="T13" fmla="*/ 185 h 198"/>
              <a:gd name="T14" fmla="*/ 87 w 199"/>
              <a:gd name="T15" fmla="*/ 13 h 198"/>
              <a:gd name="T16" fmla="*/ 96 w 199"/>
              <a:gd name="T17" fmla="*/ 53 h 198"/>
              <a:gd name="T18" fmla="*/ 87 w 199"/>
              <a:gd name="T19" fmla="*/ 13 h 198"/>
              <a:gd name="T20" fmla="*/ 104 w 199"/>
              <a:gd name="T21" fmla="*/ 53 h 198"/>
              <a:gd name="T22" fmla="*/ 112 w 199"/>
              <a:gd name="T23" fmla="*/ 13 h 198"/>
              <a:gd name="T24" fmla="*/ 104 w 199"/>
              <a:gd name="T25" fmla="*/ 61 h 198"/>
              <a:gd name="T26" fmla="*/ 149 w 199"/>
              <a:gd name="T27" fmla="*/ 95 h 198"/>
              <a:gd name="T28" fmla="*/ 104 w 199"/>
              <a:gd name="T29" fmla="*/ 61 h 198"/>
              <a:gd name="T30" fmla="*/ 96 w 199"/>
              <a:gd name="T31" fmla="*/ 95 h 198"/>
              <a:gd name="T32" fmla="*/ 57 w 199"/>
              <a:gd name="T33" fmla="*/ 55 h 198"/>
              <a:gd name="T34" fmla="*/ 42 w 199"/>
              <a:gd name="T35" fmla="*/ 95 h 198"/>
              <a:gd name="T36" fmla="*/ 31 w 199"/>
              <a:gd name="T37" fmla="*/ 45 h 198"/>
              <a:gd name="T38" fmla="*/ 42 w 199"/>
              <a:gd name="T39" fmla="*/ 95 h 198"/>
              <a:gd name="T40" fmla="*/ 49 w 199"/>
              <a:gd name="T41" fmla="*/ 145 h 198"/>
              <a:gd name="T42" fmla="*/ 13 w 199"/>
              <a:gd name="T43" fmla="*/ 103 h 198"/>
              <a:gd name="T44" fmla="*/ 50 w 199"/>
              <a:gd name="T45" fmla="*/ 103 h 198"/>
              <a:gd name="T46" fmla="*/ 96 w 199"/>
              <a:gd name="T47" fmla="*/ 137 h 198"/>
              <a:gd name="T48" fmla="*/ 50 w 199"/>
              <a:gd name="T49" fmla="*/ 103 h 198"/>
              <a:gd name="T50" fmla="*/ 104 w 199"/>
              <a:gd name="T51" fmla="*/ 103 h 198"/>
              <a:gd name="T52" fmla="*/ 143 w 199"/>
              <a:gd name="T53" fmla="*/ 142 h 198"/>
              <a:gd name="T54" fmla="*/ 157 w 199"/>
              <a:gd name="T55" fmla="*/ 103 h 198"/>
              <a:gd name="T56" fmla="*/ 168 w 199"/>
              <a:gd name="T57" fmla="*/ 153 h 198"/>
              <a:gd name="T58" fmla="*/ 157 w 199"/>
              <a:gd name="T59" fmla="*/ 103 h 198"/>
              <a:gd name="T60" fmla="*/ 150 w 199"/>
              <a:gd name="T61" fmla="*/ 53 h 198"/>
              <a:gd name="T62" fmla="*/ 187 w 199"/>
              <a:gd name="T63" fmla="*/ 95 h 198"/>
              <a:gd name="T64" fmla="*/ 162 w 199"/>
              <a:gd name="T65" fmla="*/ 39 h 198"/>
              <a:gd name="T66" fmla="*/ 131 w 199"/>
              <a:gd name="T67" fmla="*/ 18 h 198"/>
              <a:gd name="T68" fmla="*/ 68 w 199"/>
              <a:gd name="T69" fmla="*/ 18 h 198"/>
              <a:gd name="T70" fmla="*/ 37 w 199"/>
              <a:gd name="T71" fmla="*/ 39 h 198"/>
              <a:gd name="T72" fmla="*/ 37 w 199"/>
              <a:gd name="T73" fmla="*/ 159 h 198"/>
              <a:gd name="T74" fmla="*/ 68 w 199"/>
              <a:gd name="T75" fmla="*/ 180 h 198"/>
              <a:gd name="T76" fmla="*/ 131 w 199"/>
              <a:gd name="T77" fmla="*/ 180 h 198"/>
              <a:gd name="T78" fmla="*/ 162 w 199"/>
              <a:gd name="T79" fmla="*/ 15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" h="198">
                <a:moveTo>
                  <a:pt x="100" y="0"/>
                </a:moveTo>
                <a:cubicBezTo>
                  <a:pt x="45" y="0"/>
                  <a:pt x="0" y="44"/>
                  <a:pt x="0" y="99"/>
                </a:cubicBezTo>
                <a:cubicBezTo>
                  <a:pt x="0" y="153"/>
                  <a:pt x="45" y="198"/>
                  <a:pt x="100" y="198"/>
                </a:cubicBezTo>
                <a:cubicBezTo>
                  <a:pt x="154" y="198"/>
                  <a:pt x="199" y="153"/>
                  <a:pt x="199" y="99"/>
                </a:cubicBezTo>
                <a:cubicBezTo>
                  <a:pt x="199" y="44"/>
                  <a:pt x="154" y="0"/>
                  <a:pt x="100" y="0"/>
                </a:cubicBezTo>
                <a:moveTo>
                  <a:pt x="112" y="185"/>
                </a:moveTo>
                <a:cubicBezTo>
                  <a:pt x="109" y="185"/>
                  <a:pt x="106" y="186"/>
                  <a:pt x="104" y="186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16" y="145"/>
                  <a:pt x="129" y="147"/>
                  <a:pt x="140" y="150"/>
                </a:cubicBezTo>
                <a:cubicBezTo>
                  <a:pt x="133" y="167"/>
                  <a:pt x="123" y="180"/>
                  <a:pt x="112" y="185"/>
                </a:cubicBezTo>
                <a:moveTo>
                  <a:pt x="59" y="150"/>
                </a:moveTo>
                <a:cubicBezTo>
                  <a:pt x="71" y="147"/>
                  <a:pt x="83" y="145"/>
                  <a:pt x="96" y="145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3" y="186"/>
                  <a:pt x="90" y="185"/>
                  <a:pt x="87" y="185"/>
                </a:cubicBezTo>
                <a:cubicBezTo>
                  <a:pt x="76" y="180"/>
                  <a:pt x="66" y="167"/>
                  <a:pt x="59" y="150"/>
                </a:cubicBezTo>
                <a:moveTo>
                  <a:pt x="87" y="13"/>
                </a:moveTo>
                <a:cubicBezTo>
                  <a:pt x="90" y="12"/>
                  <a:pt x="93" y="12"/>
                  <a:pt x="96" y="12"/>
                </a:cubicBezTo>
                <a:cubicBezTo>
                  <a:pt x="96" y="53"/>
                  <a:pt x="96" y="53"/>
                  <a:pt x="96" y="53"/>
                </a:cubicBezTo>
                <a:cubicBezTo>
                  <a:pt x="83" y="53"/>
                  <a:pt x="71" y="51"/>
                  <a:pt x="59" y="48"/>
                </a:cubicBezTo>
                <a:cubicBezTo>
                  <a:pt x="66" y="31"/>
                  <a:pt x="76" y="18"/>
                  <a:pt x="87" y="13"/>
                </a:cubicBezTo>
                <a:moveTo>
                  <a:pt x="140" y="48"/>
                </a:moveTo>
                <a:cubicBezTo>
                  <a:pt x="129" y="51"/>
                  <a:pt x="116" y="53"/>
                  <a:pt x="104" y="53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6" y="12"/>
                  <a:pt x="109" y="12"/>
                  <a:pt x="112" y="13"/>
                </a:cubicBezTo>
                <a:cubicBezTo>
                  <a:pt x="123" y="18"/>
                  <a:pt x="133" y="31"/>
                  <a:pt x="140" y="48"/>
                </a:cubicBezTo>
                <a:moveTo>
                  <a:pt x="104" y="61"/>
                </a:moveTo>
                <a:cubicBezTo>
                  <a:pt x="117" y="61"/>
                  <a:pt x="130" y="59"/>
                  <a:pt x="143" y="55"/>
                </a:cubicBezTo>
                <a:cubicBezTo>
                  <a:pt x="146" y="67"/>
                  <a:pt x="148" y="81"/>
                  <a:pt x="149" y="95"/>
                </a:cubicBezTo>
                <a:cubicBezTo>
                  <a:pt x="104" y="95"/>
                  <a:pt x="104" y="95"/>
                  <a:pt x="104" y="95"/>
                </a:cubicBezTo>
                <a:lnTo>
                  <a:pt x="104" y="61"/>
                </a:lnTo>
                <a:close/>
                <a:moveTo>
                  <a:pt x="96" y="61"/>
                </a:moveTo>
                <a:cubicBezTo>
                  <a:pt x="96" y="95"/>
                  <a:pt x="96" y="95"/>
                  <a:pt x="96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81"/>
                  <a:pt x="53" y="67"/>
                  <a:pt x="57" y="55"/>
                </a:cubicBezTo>
                <a:cubicBezTo>
                  <a:pt x="69" y="59"/>
                  <a:pt x="82" y="61"/>
                  <a:pt x="96" y="61"/>
                </a:cubicBezTo>
                <a:moveTo>
                  <a:pt x="42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13" y="76"/>
                  <a:pt x="20" y="59"/>
                  <a:pt x="31" y="45"/>
                </a:cubicBezTo>
                <a:cubicBezTo>
                  <a:pt x="37" y="48"/>
                  <a:pt x="43" y="51"/>
                  <a:pt x="49" y="53"/>
                </a:cubicBezTo>
                <a:cubicBezTo>
                  <a:pt x="45" y="65"/>
                  <a:pt x="43" y="80"/>
                  <a:pt x="42" y="95"/>
                </a:cubicBezTo>
                <a:moveTo>
                  <a:pt x="42" y="103"/>
                </a:moveTo>
                <a:cubicBezTo>
                  <a:pt x="43" y="118"/>
                  <a:pt x="45" y="132"/>
                  <a:pt x="49" y="145"/>
                </a:cubicBezTo>
                <a:cubicBezTo>
                  <a:pt x="43" y="147"/>
                  <a:pt x="37" y="150"/>
                  <a:pt x="31" y="153"/>
                </a:cubicBezTo>
                <a:cubicBezTo>
                  <a:pt x="20" y="139"/>
                  <a:pt x="13" y="122"/>
                  <a:pt x="13" y="103"/>
                </a:cubicBezTo>
                <a:lnTo>
                  <a:pt x="42" y="103"/>
                </a:lnTo>
                <a:close/>
                <a:moveTo>
                  <a:pt x="50" y="103"/>
                </a:moveTo>
                <a:cubicBezTo>
                  <a:pt x="96" y="103"/>
                  <a:pt x="96" y="103"/>
                  <a:pt x="96" y="10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82" y="137"/>
                  <a:pt x="69" y="139"/>
                  <a:pt x="57" y="142"/>
                </a:cubicBezTo>
                <a:cubicBezTo>
                  <a:pt x="53" y="131"/>
                  <a:pt x="51" y="117"/>
                  <a:pt x="50" y="103"/>
                </a:cubicBezTo>
                <a:moveTo>
                  <a:pt x="104" y="137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8" y="117"/>
                  <a:pt x="146" y="131"/>
                  <a:pt x="143" y="142"/>
                </a:cubicBezTo>
                <a:cubicBezTo>
                  <a:pt x="130" y="139"/>
                  <a:pt x="117" y="137"/>
                  <a:pt x="104" y="137"/>
                </a:cubicBezTo>
                <a:moveTo>
                  <a:pt x="157" y="103"/>
                </a:moveTo>
                <a:cubicBezTo>
                  <a:pt x="187" y="103"/>
                  <a:pt x="187" y="103"/>
                  <a:pt x="187" y="103"/>
                </a:cubicBezTo>
                <a:cubicBezTo>
                  <a:pt x="186" y="122"/>
                  <a:pt x="179" y="139"/>
                  <a:pt x="168" y="153"/>
                </a:cubicBezTo>
                <a:cubicBezTo>
                  <a:pt x="162" y="150"/>
                  <a:pt x="156" y="147"/>
                  <a:pt x="150" y="145"/>
                </a:cubicBezTo>
                <a:cubicBezTo>
                  <a:pt x="154" y="132"/>
                  <a:pt x="156" y="118"/>
                  <a:pt x="157" y="103"/>
                </a:cubicBezTo>
                <a:moveTo>
                  <a:pt x="157" y="95"/>
                </a:moveTo>
                <a:cubicBezTo>
                  <a:pt x="156" y="80"/>
                  <a:pt x="154" y="65"/>
                  <a:pt x="150" y="53"/>
                </a:cubicBezTo>
                <a:cubicBezTo>
                  <a:pt x="156" y="51"/>
                  <a:pt x="162" y="48"/>
                  <a:pt x="168" y="45"/>
                </a:cubicBezTo>
                <a:cubicBezTo>
                  <a:pt x="179" y="59"/>
                  <a:pt x="186" y="76"/>
                  <a:pt x="187" y="95"/>
                </a:cubicBezTo>
                <a:lnTo>
                  <a:pt x="157" y="95"/>
                </a:lnTo>
                <a:close/>
                <a:moveTo>
                  <a:pt x="162" y="39"/>
                </a:moveTo>
                <a:cubicBezTo>
                  <a:pt x="158" y="41"/>
                  <a:pt x="153" y="43"/>
                  <a:pt x="147" y="45"/>
                </a:cubicBezTo>
                <a:cubicBezTo>
                  <a:pt x="143" y="34"/>
                  <a:pt x="137" y="25"/>
                  <a:pt x="131" y="18"/>
                </a:cubicBezTo>
                <a:cubicBezTo>
                  <a:pt x="143" y="22"/>
                  <a:pt x="154" y="29"/>
                  <a:pt x="162" y="39"/>
                </a:cubicBezTo>
                <a:moveTo>
                  <a:pt x="68" y="18"/>
                </a:moveTo>
                <a:cubicBezTo>
                  <a:pt x="62" y="25"/>
                  <a:pt x="56" y="34"/>
                  <a:pt x="52" y="45"/>
                </a:cubicBezTo>
                <a:cubicBezTo>
                  <a:pt x="46" y="43"/>
                  <a:pt x="41" y="41"/>
                  <a:pt x="37" y="39"/>
                </a:cubicBezTo>
                <a:cubicBezTo>
                  <a:pt x="46" y="29"/>
                  <a:pt x="56" y="22"/>
                  <a:pt x="68" y="18"/>
                </a:cubicBezTo>
                <a:moveTo>
                  <a:pt x="37" y="159"/>
                </a:moveTo>
                <a:cubicBezTo>
                  <a:pt x="41" y="157"/>
                  <a:pt x="46" y="154"/>
                  <a:pt x="52" y="152"/>
                </a:cubicBezTo>
                <a:cubicBezTo>
                  <a:pt x="56" y="163"/>
                  <a:pt x="62" y="173"/>
                  <a:pt x="68" y="180"/>
                </a:cubicBezTo>
                <a:cubicBezTo>
                  <a:pt x="56" y="175"/>
                  <a:pt x="46" y="168"/>
                  <a:pt x="37" y="159"/>
                </a:cubicBezTo>
                <a:moveTo>
                  <a:pt x="131" y="180"/>
                </a:moveTo>
                <a:cubicBezTo>
                  <a:pt x="137" y="173"/>
                  <a:pt x="143" y="163"/>
                  <a:pt x="147" y="152"/>
                </a:cubicBezTo>
                <a:cubicBezTo>
                  <a:pt x="153" y="154"/>
                  <a:pt x="158" y="157"/>
                  <a:pt x="162" y="159"/>
                </a:cubicBezTo>
                <a:cubicBezTo>
                  <a:pt x="154" y="168"/>
                  <a:pt x="143" y="175"/>
                  <a:pt x="131" y="18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1108219" y="1713618"/>
            <a:ext cx="46507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观看微课，</a:t>
            </a:r>
            <a:r>
              <a:rPr lang="zh-CN" altLang="en-US" sz="2400" b="1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思考问题</a:t>
            </a:r>
            <a:endParaRPr lang="zh-CN" altLang="en-US" sz="2400" b="1" spc="1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1190806" y="1638964"/>
            <a:ext cx="530999" cy="609685"/>
          </a:xfrm>
          <a:custGeom>
            <a:avLst/>
            <a:gdLst>
              <a:gd name="connsiteX0" fmla="*/ 171466 w 388684"/>
              <a:gd name="connsiteY0" fmla="*/ 299559 h 446281"/>
              <a:gd name="connsiteX1" fmla="*/ 220046 w 388684"/>
              <a:gd name="connsiteY1" fmla="*/ 299559 h 446281"/>
              <a:gd name="connsiteX2" fmla="*/ 220046 w 388684"/>
              <a:gd name="connsiteY2" fmla="*/ 347199 h 446281"/>
              <a:gd name="connsiteX3" fmla="*/ 171466 w 388684"/>
              <a:gd name="connsiteY3" fmla="*/ 347199 h 446281"/>
              <a:gd name="connsiteX4" fmla="*/ 193383 w 388684"/>
              <a:gd name="connsiteY4" fmla="*/ 106238 h 446281"/>
              <a:gd name="connsiteX5" fmla="*/ 237175 w 388684"/>
              <a:gd name="connsiteY5" fmla="*/ 117673 h 446281"/>
              <a:gd name="connsiteX6" fmla="*/ 259092 w 388684"/>
              <a:gd name="connsiteY6" fmla="*/ 141493 h 446281"/>
              <a:gd name="connsiteX7" fmla="*/ 264787 w 388684"/>
              <a:gd name="connsiteY7" fmla="*/ 165270 h 446281"/>
              <a:gd name="connsiteX8" fmla="*/ 261939 w 388684"/>
              <a:gd name="connsiteY8" fmla="*/ 185293 h 446281"/>
              <a:gd name="connsiteX9" fmla="*/ 252405 w 388684"/>
              <a:gd name="connsiteY9" fmla="*/ 200525 h 446281"/>
              <a:gd name="connsiteX10" fmla="*/ 238124 w 388684"/>
              <a:gd name="connsiteY10" fmla="*/ 211960 h 446281"/>
              <a:gd name="connsiteX11" fmla="*/ 225741 w 388684"/>
              <a:gd name="connsiteY11" fmla="*/ 221454 h 446281"/>
              <a:gd name="connsiteX12" fmla="*/ 220996 w 388684"/>
              <a:gd name="connsiteY12" fmla="*/ 230041 h 446281"/>
              <a:gd name="connsiteX13" fmla="*/ 220046 w 388684"/>
              <a:gd name="connsiteY13" fmla="*/ 251013 h 446281"/>
              <a:gd name="connsiteX14" fmla="*/ 220046 w 388684"/>
              <a:gd name="connsiteY14" fmla="*/ 271942 h 446281"/>
              <a:gd name="connsiteX15" fmla="*/ 172415 w 388684"/>
              <a:gd name="connsiteY15" fmla="*/ 271942 h 446281"/>
              <a:gd name="connsiteX16" fmla="*/ 171466 w 388684"/>
              <a:gd name="connsiteY16" fmla="*/ 246223 h 446281"/>
              <a:gd name="connsiteX17" fmla="*/ 171466 w 388684"/>
              <a:gd name="connsiteY17" fmla="*/ 233839 h 446281"/>
              <a:gd name="connsiteX18" fmla="*/ 174357 w 388684"/>
              <a:gd name="connsiteY18" fmla="*/ 218606 h 446281"/>
              <a:gd name="connsiteX19" fmla="*/ 182899 w 388684"/>
              <a:gd name="connsiteY19" fmla="*/ 203373 h 446281"/>
              <a:gd name="connsiteX20" fmla="*/ 200027 w 388684"/>
              <a:gd name="connsiteY20" fmla="*/ 189090 h 446281"/>
              <a:gd name="connsiteX21" fmla="*/ 213359 w 388684"/>
              <a:gd name="connsiteY21" fmla="*/ 178604 h 446281"/>
              <a:gd name="connsiteX22" fmla="*/ 216250 w 388684"/>
              <a:gd name="connsiteY22" fmla="*/ 166219 h 446281"/>
              <a:gd name="connsiteX23" fmla="*/ 210512 w 388684"/>
              <a:gd name="connsiteY23" fmla="*/ 151936 h 446281"/>
              <a:gd name="connsiteX24" fmla="*/ 200027 w 388684"/>
              <a:gd name="connsiteY24" fmla="*/ 148139 h 446281"/>
              <a:gd name="connsiteX25" fmla="*/ 188637 w 388684"/>
              <a:gd name="connsiteY25" fmla="*/ 146240 h 446281"/>
              <a:gd name="connsiteX26" fmla="*/ 176255 w 388684"/>
              <a:gd name="connsiteY26" fmla="*/ 150987 h 446281"/>
              <a:gd name="connsiteX27" fmla="*/ 168618 w 388684"/>
              <a:gd name="connsiteY27" fmla="*/ 160523 h 446281"/>
              <a:gd name="connsiteX28" fmla="*/ 166720 w 388684"/>
              <a:gd name="connsiteY28" fmla="*/ 173857 h 446281"/>
              <a:gd name="connsiteX29" fmla="*/ 166720 w 388684"/>
              <a:gd name="connsiteY29" fmla="*/ 183394 h 446281"/>
              <a:gd name="connsiteX30" fmla="*/ 119132 w 388684"/>
              <a:gd name="connsiteY30" fmla="*/ 183394 h 446281"/>
              <a:gd name="connsiteX31" fmla="*/ 119132 w 388684"/>
              <a:gd name="connsiteY31" fmla="*/ 166219 h 446281"/>
              <a:gd name="connsiteX32" fmla="*/ 122929 w 388684"/>
              <a:gd name="connsiteY32" fmla="*/ 148139 h 446281"/>
              <a:gd name="connsiteX33" fmla="*/ 134362 w 388684"/>
              <a:gd name="connsiteY33" fmla="*/ 128159 h 446281"/>
              <a:gd name="connsiteX34" fmla="*/ 158134 w 388684"/>
              <a:gd name="connsiteY34" fmla="*/ 112927 h 446281"/>
              <a:gd name="connsiteX35" fmla="*/ 193383 w 388684"/>
              <a:gd name="connsiteY35" fmla="*/ 106238 h 446281"/>
              <a:gd name="connsiteX36" fmla="*/ 186701 w 388684"/>
              <a:gd name="connsiteY36" fmla="*/ 1456 h 446281"/>
              <a:gd name="connsiteX37" fmla="*/ 196241 w 388684"/>
              <a:gd name="connsiteY37" fmla="*/ 1456 h 446281"/>
              <a:gd name="connsiteX38" fmla="*/ 359157 w 388684"/>
              <a:gd name="connsiteY38" fmla="*/ 90024 h 446281"/>
              <a:gd name="connsiteX39" fmla="*/ 362956 w 388684"/>
              <a:gd name="connsiteY39" fmla="*/ 103361 h 446281"/>
              <a:gd name="connsiteX40" fmla="*/ 349617 w 388684"/>
              <a:gd name="connsiteY40" fmla="*/ 107159 h 446281"/>
              <a:gd name="connsiteX41" fmla="*/ 191493 w 388684"/>
              <a:gd name="connsiteY41" fmla="*/ 20491 h 446281"/>
              <a:gd name="connsiteX42" fmla="*/ 19037 w 388684"/>
              <a:gd name="connsiteY42" fmla="*/ 123345 h 446281"/>
              <a:gd name="connsiteX43" fmla="*/ 19037 w 388684"/>
              <a:gd name="connsiteY43" fmla="*/ 323400 h 446281"/>
              <a:gd name="connsiteX44" fmla="*/ 192443 w 388684"/>
              <a:gd name="connsiteY44" fmla="*/ 426254 h 446281"/>
              <a:gd name="connsiteX45" fmla="*/ 369647 w 388684"/>
              <a:gd name="connsiteY45" fmla="*/ 323400 h 446281"/>
              <a:gd name="connsiteX46" fmla="*/ 369647 w 388684"/>
              <a:gd name="connsiteY46" fmla="*/ 151918 h 446281"/>
              <a:gd name="connsiteX47" fmla="*/ 379144 w 388684"/>
              <a:gd name="connsiteY47" fmla="*/ 142422 h 446281"/>
              <a:gd name="connsiteX48" fmla="*/ 388684 w 388684"/>
              <a:gd name="connsiteY48" fmla="*/ 151918 h 446281"/>
              <a:gd name="connsiteX49" fmla="*/ 388684 w 388684"/>
              <a:gd name="connsiteY49" fmla="*/ 328147 h 446281"/>
              <a:gd name="connsiteX50" fmla="*/ 383936 w 388684"/>
              <a:gd name="connsiteY50" fmla="*/ 336737 h 446281"/>
              <a:gd name="connsiteX51" fmla="*/ 196241 w 388684"/>
              <a:gd name="connsiteY51" fmla="*/ 445331 h 446281"/>
              <a:gd name="connsiteX52" fmla="*/ 191493 w 388684"/>
              <a:gd name="connsiteY52" fmla="*/ 446281 h 446281"/>
              <a:gd name="connsiteX53" fmla="*/ 186701 w 388684"/>
              <a:gd name="connsiteY53" fmla="*/ 445331 h 446281"/>
              <a:gd name="connsiteX54" fmla="*/ 4748 w 388684"/>
              <a:gd name="connsiteY54" fmla="*/ 336737 h 446281"/>
              <a:gd name="connsiteX55" fmla="*/ 0 w 388684"/>
              <a:gd name="connsiteY55" fmla="*/ 328147 h 446281"/>
              <a:gd name="connsiteX56" fmla="*/ 0 w 388684"/>
              <a:gd name="connsiteY56" fmla="*/ 117648 h 446281"/>
              <a:gd name="connsiteX57" fmla="*/ 4748 w 388684"/>
              <a:gd name="connsiteY57" fmla="*/ 109058 h 44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88684" h="446281">
                <a:moveTo>
                  <a:pt x="171466" y="299559"/>
                </a:moveTo>
                <a:lnTo>
                  <a:pt x="220046" y="299559"/>
                </a:lnTo>
                <a:lnTo>
                  <a:pt x="220046" y="347199"/>
                </a:lnTo>
                <a:lnTo>
                  <a:pt x="171466" y="347199"/>
                </a:lnTo>
                <a:close/>
                <a:moveTo>
                  <a:pt x="193383" y="106238"/>
                </a:moveTo>
                <a:cubicBezTo>
                  <a:pt x="211461" y="106238"/>
                  <a:pt x="226691" y="110985"/>
                  <a:pt x="237175" y="117673"/>
                </a:cubicBezTo>
                <a:cubicBezTo>
                  <a:pt x="247659" y="125268"/>
                  <a:pt x="255252" y="132906"/>
                  <a:pt x="259092" y="141493"/>
                </a:cubicBezTo>
                <a:cubicBezTo>
                  <a:pt x="262889" y="150037"/>
                  <a:pt x="264787" y="157675"/>
                  <a:pt x="264787" y="165270"/>
                </a:cubicBezTo>
                <a:cubicBezTo>
                  <a:pt x="264787" y="172908"/>
                  <a:pt x="263838" y="179553"/>
                  <a:pt x="261939" y="185293"/>
                </a:cubicBezTo>
                <a:cubicBezTo>
                  <a:pt x="259092" y="191938"/>
                  <a:pt x="256244" y="196728"/>
                  <a:pt x="252405" y="200525"/>
                </a:cubicBezTo>
                <a:cubicBezTo>
                  <a:pt x="248608" y="204323"/>
                  <a:pt x="243862" y="208120"/>
                  <a:pt x="238124" y="211960"/>
                </a:cubicBezTo>
                <a:cubicBezTo>
                  <a:pt x="232429" y="215758"/>
                  <a:pt x="227640" y="218606"/>
                  <a:pt x="225741" y="221454"/>
                </a:cubicBezTo>
                <a:cubicBezTo>
                  <a:pt x="222894" y="224345"/>
                  <a:pt x="221945" y="227193"/>
                  <a:pt x="220996" y="230041"/>
                </a:cubicBezTo>
                <a:cubicBezTo>
                  <a:pt x="220046" y="232889"/>
                  <a:pt x="220046" y="240527"/>
                  <a:pt x="220046" y="251013"/>
                </a:cubicBezTo>
                <a:lnTo>
                  <a:pt x="220046" y="271942"/>
                </a:lnTo>
                <a:lnTo>
                  <a:pt x="172415" y="271942"/>
                </a:lnTo>
                <a:lnTo>
                  <a:pt x="171466" y="246223"/>
                </a:lnTo>
                <a:lnTo>
                  <a:pt x="171466" y="233839"/>
                </a:lnTo>
                <a:cubicBezTo>
                  <a:pt x="172415" y="229092"/>
                  <a:pt x="173407" y="223396"/>
                  <a:pt x="174357" y="218606"/>
                </a:cubicBezTo>
                <a:cubicBezTo>
                  <a:pt x="176255" y="213859"/>
                  <a:pt x="178153" y="208120"/>
                  <a:pt x="182899" y="203373"/>
                </a:cubicBezTo>
                <a:cubicBezTo>
                  <a:pt x="186696" y="197677"/>
                  <a:pt x="192434" y="192887"/>
                  <a:pt x="200027" y="189090"/>
                </a:cubicBezTo>
                <a:cubicBezTo>
                  <a:pt x="207664" y="184343"/>
                  <a:pt x="211461" y="180503"/>
                  <a:pt x="213359" y="178604"/>
                </a:cubicBezTo>
                <a:cubicBezTo>
                  <a:pt x="215301" y="175756"/>
                  <a:pt x="216250" y="171959"/>
                  <a:pt x="216250" y="166219"/>
                </a:cubicBezTo>
                <a:cubicBezTo>
                  <a:pt x="216250" y="160523"/>
                  <a:pt x="214308" y="155777"/>
                  <a:pt x="210512" y="151936"/>
                </a:cubicBezTo>
                <a:cubicBezTo>
                  <a:pt x="207664" y="150037"/>
                  <a:pt x="204816" y="149088"/>
                  <a:pt x="200027" y="148139"/>
                </a:cubicBezTo>
                <a:cubicBezTo>
                  <a:pt x="196231" y="147189"/>
                  <a:pt x="191485" y="146240"/>
                  <a:pt x="188637" y="146240"/>
                </a:cubicBezTo>
                <a:cubicBezTo>
                  <a:pt x="184798" y="146240"/>
                  <a:pt x="181001" y="147189"/>
                  <a:pt x="176255" y="150987"/>
                </a:cubicBezTo>
                <a:cubicBezTo>
                  <a:pt x="172415" y="153878"/>
                  <a:pt x="170517" y="157675"/>
                  <a:pt x="168618" y="160523"/>
                </a:cubicBezTo>
                <a:cubicBezTo>
                  <a:pt x="167669" y="164321"/>
                  <a:pt x="166720" y="169111"/>
                  <a:pt x="166720" y="173857"/>
                </a:cubicBezTo>
                <a:lnTo>
                  <a:pt x="166720" y="183394"/>
                </a:lnTo>
                <a:lnTo>
                  <a:pt x="119132" y="183394"/>
                </a:lnTo>
                <a:lnTo>
                  <a:pt x="119132" y="166219"/>
                </a:lnTo>
                <a:cubicBezTo>
                  <a:pt x="119132" y="161473"/>
                  <a:pt x="120081" y="154827"/>
                  <a:pt x="122929" y="148139"/>
                </a:cubicBezTo>
                <a:cubicBezTo>
                  <a:pt x="125776" y="140544"/>
                  <a:pt x="129573" y="134805"/>
                  <a:pt x="134362" y="128159"/>
                </a:cubicBezTo>
                <a:cubicBezTo>
                  <a:pt x="140057" y="122420"/>
                  <a:pt x="147693" y="117673"/>
                  <a:pt x="158134" y="112927"/>
                </a:cubicBezTo>
                <a:cubicBezTo>
                  <a:pt x="168618" y="109086"/>
                  <a:pt x="180052" y="106238"/>
                  <a:pt x="193383" y="106238"/>
                </a:cubicBezTo>
                <a:close/>
                <a:moveTo>
                  <a:pt x="186701" y="1456"/>
                </a:moveTo>
                <a:cubicBezTo>
                  <a:pt x="189594" y="-486"/>
                  <a:pt x="193392" y="-486"/>
                  <a:pt x="196241" y="1456"/>
                </a:cubicBezTo>
                <a:lnTo>
                  <a:pt x="359157" y="90024"/>
                </a:lnTo>
                <a:cubicBezTo>
                  <a:pt x="363906" y="92873"/>
                  <a:pt x="365805" y="98613"/>
                  <a:pt x="362956" y="103361"/>
                </a:cubicBezTo>
                <a:cubicBezTo>
                  <a:pt x="360107" y="108109"/>
                  <a:pt x="354409" y="110008"/>
                  <a:pt x="349617" y="107159"/>
                </a:cubicBezTo>
                <a:lnTo>
                  <a:pt x="191493" y="20491"/>
                </a:lnTo>
                <a:lnTo>
                  <a:pt x="19037" y="123345"/>
                </a:lnTo>
                <a:lnTo>
                  <a:pt x="19037" y="323400"/>
                </a:lnTo>
                <a:lnTo>
                  <a:pt x="192443" y="426254"/>
                </a:lnTo>
                <a:lnTo>
                  <a:pt x="369647" y="323400"/>
                </a:lnTo>
                <a:lnTo>
                  <a:pt x="369647" y="151918"/>
                </a:lnTo>
                <a:cubicBezTo>
                  <a:pt x="369647" y="146221"/>
                  <a:pt x="373446" y="142422"/>
                  <a:pt x="379144" y="142422"/>
                </a:cubicBezTo>
                <a:cubicBezTo>
                  <a:pt x="384885" y="142422"/>
                  <a:pt x="388684" y="146221"/>
                  <a:pt x="388684" y="151918"/>
                </a:cubicBezTo>
                <a:lnTo>
                  <a:pt x="388684" y="328147"/>
                </a:lnTo>
                <a:cubicBezTo>
                  <a:pt x="388684" y="331946"/>
                  <a:pt x="386785" y="334837"/>
                  <a:pt x="383936" y="336737"/>
                </a:cubicBezTo>
                <a:lnTo>
                  <a:pt x="196241" y="445331"/>
                </a:lnTo>
                <a:cubicBezTo>
                  <a:pt x="195292" y="446281"/>
                  <a:pt x="193392" y="446281"/>
                  <a:pt x="191493" y="446281"/>
                </a:cubicBezTo>
                <a:cubicBezTo>
                  <a:pt x="189594" y="446281"/>
                  <a:pt x="187694" y="446281"/>
                  <a:pt x="186701" y="445331"/>
                </a:cubicBezTo>
                <a:lnTo>
                  <a:pt x="4748" y="336737"/>
                </a:lnTo>
                <a:cubicBezTo>
                  <a:pt x="1899" y="334837"/>
                  <a:pt x="0" y="331946"/>
                  <a:pt x="0" y="328147"/>
                </a:cubicBezTo>
                <a:lnTo>
                  <a:pt x="0" y="117648"/>
                </a:lnTo>
                <a:cubicBezTo>
                  <a:pt x="0" y="113849"/>
                  <a:pt x="1899" y="110958"/>
                  <a:pt x="4748" y="109058"/>
                </a:cubicBezTo>
                <a:close/>
              </a:path>
            </a:pathLst>
          </a:custGeom>
          <a:solidFill>
            <a:srgbClr val="09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36" y="2353394"/>
            <a:ext cx="3803533" cy="38035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895928" y="2558762"/>
            <a:ext cx="5706238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</a:rPr>
              <a:t>）不同类型空调有什么相同和不同的地方？</a:t>
            </a:r>
          </a:p>
        </p:txBody>
      </p:sp>
      <p:sp>
        <p:nvSpPr>
          <p:cNvPr id="13" name="矩形 12"/>
          <p:cNvSpPr/>
          <p:nvPr/>
        </p:nvSpPr>
        <p:spPr>
          <a:xfrm>
            <a:off x="1895928" y="3425596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</a:rPr>
              <a:t>）空调的各个部分能实现什么功能？</a:t>
            </a:r>
          </a:p>
        </p:txBody>
      </p:sp>
      <p:sp>
        <p:nvSpPr>
          <p:cNvPr id="9" name="矩形 8"/>
          <p:cNvSpPr/>
          <p:nvPr/>
        </p:nvSpPr>
        <p:spPr>
          <a:xfrm>
            <a:off x="1895928" y="4292430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）空调如何制冷的？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MWU5OTIwYjQyYzM1NDkxYjhhMmI4ZDI3YTcyZGRkNjUifQ==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825</Words>
  <Application>Microsoft Office PowerPoint</Application>
  <PresentationFormat>宽屏</PresentationFormat>
  <Paragraphs>113</Paragraphs>
  <Slides>22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等线</vt:lpstr>
      <vt:lpstr>方正姚体</vt:lpstr>
      <vt:lpstr>华文楷体</vt:lpstr>
      <vt:lpstr>楷体</vt:lpstr>
      <vt:lpstr>微软雅黑</vt:lpstr>
      <vt:lpstr>Arial</vt:lpstr>
      <vt:lpstr>Calibri</vt:lpstr>
      <vt:lpstr>Designed by OfficePLUS</vt:lpstr>
      <vt:lpstr>Picture</vt:lpstr>
      <vt:lpstr>Document</vt:lpstr>
      <vt:lpstr>控制温度更智能</vt:lpstr>
      <vt:lpstr>PowerPoint 演示文稿</vt:lpstr>
      <vt:lpstr>一、课前调查 体验空调制冷过程</vt:lpstr>
      <vt:lpstr>PowerPoint 演示文稿</vt:lpstr>
      <vt:lpstr>PowerPoint 演示文稿</vt:lpstr>
      <vt:lpstr>PowerPoint 演示文稿</vt:lpstr>
      <vt:lpstr>3．认识空调组成与功能，了解空调制冷原理</vt:lpstr>
      <vt:lpstr>PowerPoint 演示文稿</vt:lpstr>
      <vt:lpstr>PowerPoint 演示文稿</vt:lpstr>
      <vt:lpstr>3．梳理关键词，确定项目实施方案</vt:lpstr>
      <vt:lpstr>三、初步探究 分析温度传感器作用</vt:lpstr>
      <vt:lpstr>PowerPoint 演示文稿</vt:lpstr>
      <vt:lpstr>PowerPoint 演示文稿</vt:lpstr>
      <vt:lpstr>四、深度学习 梳理系统控制过程</vt:lpstr>
      <vt:lpstr>PowerPoint 演示文稿</vt:lpstr>
      <vt:lpstr>PowerPoint 演示文稿</vt:lpstr>
      <vt:lpstr>五、拓展延伸 迁移反馈应用</vt:lpstr>
      <vt:lpstr>PowerPoint 演示文稿</vt:lpstr>
      <vt:lpstr>六、分享交流 项目评价总结</vt:lpstr>
      <vt:lpstr>PowerPoint 演示文稿</vt:lpstr>
      <vt:lpstr>PowerPoint 演示文稿</vt:lpstr>
      <vt:lpstr>信息开启 智慧生活更酷炫！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gq x</cp:lastModifiedBy>
  <cp:revision>67</cp:revision>
  <cp:lastPrinted>2024-05-12T16:00:00Z</cp:lastPrinted>
  <dcterms:created xsi:type="dcterms:W3CDTF">2024-05-12T16:00:00Z</dcterms:created>
  <dcterms:modified xsi:type="dcterms:W3CDTF">2024-08-19T01:04:00Z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A8C2140CD6764456B5700BF36DCFC1A3_13</vt:lpwstr>
  </property>
  <property fmtid="{D5CDD505-2E9C-101B-9397-08002B2CF9AE}" pid="3" name="KSOProductBuildVer">
    <vt:lpwstr>2052-12.1.0.17147</vt:lpwstr>
  </property>
</Properties>
</file>