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96" r:id="rId2"/>
    <p:sldId id="262" r:id="rId3"/>
    <p:sldId id="310" r:id="rId4"/>
    <p:sldId id="292" r:id="rId5"/>
    <p:sldId id="299" r:id="rId6"/>
    <p:sldId id="300" r:id="rId7"/>
    <p:sldId id="301" r:id="rId8"/>
    <p:sldId id="311" r:id="rId9"/>
    <p:sldId id="303" r:id="rId10"/>
    <p:sldId id="304" r:id="rId11"/>
    <p:sldId id="309" r:id="rId12"/>
    <p:sldId id="308" r:id="rId13"/>
    <p:sldId id="306" r:id="rId14"/>
    <p:sldId id="312" r:id="rId15"/>
    <p:sldId id="288" r:id="rId16"/>
    <p:sldId id="281" r:id="rId17"/>
  </p:sldIdLst>
  <p:sldSz cx="12192000" cy="6858000"/>
  <p:notesSz cx="6858000" cy="9144000"/>
  <p:embeddedFontLst>
    <p:embeddedFont>
      <p:font typeface="黑体" panose="02010609060101010101" pitchFamily="49" charset="-122"/>
      <p:regular r:id="rId19"/>
    </p:embeddedFont>
    <p:embeddedFont>
      <p:font typeface="楷体" panose="02010609060101010101" pitchFamily="49" charset="-122"/>
      <p:regular r:id="rId20"/>
    </p:embeddedFont>
    <p:embeddedFont>
      <p:font typeface="Abadi" panose="020B0604020104020204" pitchFamily="34" charset="0"/>
      <p:regular r:id="rId21"/>
    </p:embeddedFont>
    <p:embeddedFont>
      <p:font typeface="Roboto" panose="02000000000000000000" pitchFamily="2" charset="0"/>
      <p:regular r:id="rId22"/>
      <p:bold r:id="rId23"/>
      <p:italic r:id="rId24"/>
      <p:boldItalic r:id="rId25"/>
    </p:embeddedFont>
    <p:embeddedFont>
      <p:font typeface="Roboto Condensed" panose="02000000000000000000" pitchFamily="2" charset="0"/>
      <p:regular r:id="rId26"/>
      <p:bold r:id="rId27"/>
      <p:italic r:id="rId28"/>
      <p:boldItalic r:id="rId29"/>
    </p:embeddedFont>
    <p:embeddedFont>
      <p:font typeface="Roboto Light" panose="02000000000000000000" pitchFamily="2" charset="0"/>
      <p:regular r:id="rId30"/>
      <p:italic r:id="rId31"/>
    </p:embeddedFont>
    <p:embeddedFont>
      <p:font typeface="等线" panose="02010600030101010101" pitchFamily="2" charset="-122"/>
      <p:regular r:id="rId32"/>
      <p:bold r:id="rId33"/>
    </p:embeddedFont>
    <p:embeddedFont>
      <p:font typeface="方正姚体" panose="02010601030101010101" pitchFamily="2" charset="-122"/>
      <p:regular r:id="rId34"/>
    </p:embeddedFont>
    <p:embeddedFont>
      <p:font typeface="华文楷体" panose="02010600040101010101" pitchFamily="2" charset="-122"/>
      <p:regular r:id="rId35"/>
    </p:embeddedFont>
    <p:embeddedFont>
      <p:font typeface="微软雅黑" panose="020B0503020204020204" pitchFamily="34" charset="-122"/>
      <p:regular r:id="rId36"/>
      <p:bold r:id="rId37"/>
    </p:embeddedFont>
    <p:embeddedFont>
      <p:font typeface="新蒂黑板报底字" panose="03000600000000000000" pitchFamily="66" charset="-122"/>
      <p:regular r:id="rId38"/>
    </p:embeddedFont>
  </p:embeddedFontLst>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347"/>
    <a:srgbClr val="EFCA2E"/>
    <a:srgbClr val="D686A1"/>
    <a:srgbClr val="E6E6E6"/>
    <a:srgbClr val="CDBF97"/>
    <a:srgbClr val="8D7545"/>
    <a:srgbClr val="ECE8E5"/>
    <a:srgbClr val="E4CBCB"/>
    <a:srgbClr val="A88755"/>
    <a:srgbClr val="1F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80" autoAdjust="0"/>
    <p:restoredTop sz="93669" autoAdjust="0"/>
  </p:normalViewPr>
  <p:slideViewPr>
    <p:cSldViewPr snapToGrid="0" showGuides="1">
      <p:cViewPr varScale="1">
        <p:scale>
          <a:sx n="88" d="100"/>
          <a:sy n="88" d="100"/>
        </p:scale>
        <p:origin x="144" y="276"/>
      </p:cViewPr>
      <p:guideLst>
        <p:guide orient="horz" pos="2160"/>
        <p:guide pos="3840"/>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gs" Target="tags/tag1.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2024-08-07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92118de027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92118de027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8ffd7a8ca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8ffd7a8ca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chemeClr val="bg2"/>
              </a:solidFill>
            </a:endParaRPr>
          </a:p>
        </p:txBody>
      </p:sp>
      <p:sp>
        <p:nvSpPr>
          <p:cNvPr id="4" name="灯片编号占位符 3"/>
          <p:cNvSpPr>
            <a:spLocks noGrp="1"/>
          </p:cNvSpPr>
          <p:nvPr>
            <p:ph type="sldNum" sz="quarter" idx="5"/>
          </p:nvPr>
        </p:nvSpPr>
        <p:spPr/>
        <p:txBody>
          <a:bodyPr/>
          <a:lstStyle/>
          <a:p>
            <a:fld id="{DA8C8EFA-96ED-4A18-B46D-8BDC030E3AF6}"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chemeClr val="bg2"/>
              </a:solidFill>
            </a:endParaRPr>
          </a:p>
        </p:txBody>
      </p:sp>
      <p:sp>
        <p:nvSpPr>
          <p:cNvPr id="4" name="灯片编号占位符 3"/>
          <p:cNvSpPr>
            <a:spLocks noGrp="1"/>
          </p:cNvSpPr>
          <p:nvPr>
            <p:ph type="sldNum" sz="quarter" idx="5"/>
          </p:nvPr>
        </p:nvSpPr>
        <p:spPr/>
        <p:txBody>
          <a:bodyPr/>
          <a:lstStyle/>
          <a:p>
            <a:fld id="{DA8C8EFA-96ED-4A18-B46D-8BDC030E3AF6}" type="slidenum">
              <a:rPr lang="zh-CN" altLang="en-US" smtClean="0"/>
              <a:t>8</a:t>
            </a:fld>
            <a:endParaRPr lang="zh-CN" altLang="en-US"/>
          </a:p>
        </p:txBody>
      </p:sp>
    </p:spTree>
    <p:extLst>
      <p:ext uri="{BB962C8B-B14F-4D97-AF65-F5344CB8AC3E}">
        <p14:creationId xmlns:p14="http://schemas.microsoft.com/office/powerpoint/2010/main" val="221200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t>15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92118de027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92118de027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56"/>
        <p:cNvGrpSpPr/>
        <p:nvPr/>
      </p:nvGrpSpPr>
      <p:grpSpPr>
        <a:xfrm>
          <a:off x="0" y="0"/>
          <a:ext cx="0" cy="0"/>
          <a:chOff x="0" y="0"/>
          <a:chExt cx="0" cy="0"/>
        </a:xfrm>
      </p:grpSpPr>
      <p:sp>
        <p:nvSpPr>
          <p:cNvPr id="57" name="Google Shape;57;p3"/>
          <p:cNvSpPr txBox="1">
            <a:spLocks noGrp="1"/>
          </p:cNvSpPr>
          <p:nvPr>
            <p:ph type="title"/>
          </p:nvPr>
        </p:nvSpPr>
        <p:spPr>
          <a:xfrm>
            <a:off x="3230800" y="994600"/>
            <a:ext cx="5730400" cy="858400"/>
          </a:xfrm>
          <a:prstGeom prst="rect">
            <a:avLst/>
          </a:prstGeom>
        </p:spPr>
        <p:txBody>
          <a:bodyPr spcFirstLastPara="1" wrap="square" lIns="0" tIns="0" rIns="0" bIns="0" anchor="t" anchorCtr="0">
            <a:noAutofit/>
          </a:bodyPr>
          <a:lstStyle>
            <a:lvl1pPr lvl="0" algn="ctr" rtl="0">
              <a:spcBef>
                <a:spcPts val="0"/>
              </a:spcBef>
              <a:spcAft>
                <a:spcPts val="0"/>
              </a:spcAft>
              <a:buClr>
                <a:schemeClr val="lt2"/>
              </a:buClr>
              <a:buSzPts val="5000"/>
              <a:buNone/>
              <a:defRPr sz="5865">
                <a:solidFill>
                  <a:schemeClr val="lt2"/>
                </a:solidFill>
                <a:latin typeface="Abadi" panose="020B0604020104020204" pitchFamily="34" charset="0"/>
                <a:cs typeface="Aharoni" panose="02010803020104030203" pitchFamily="2" charset="-79"/>
              </a:defRPr>
            </a:lvl1pPr>
            <a:lvl2pPr lvl="1"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a:endParaRPr dirty="0"/>
          </a:p>
        </p:txBody>
      </p:sp>
      <p:sp>
        <p:nvSpPr>
          <p:cNvPr id="58" name="Google Shape;58;p3"/>
          <p:cNvSpPr/>
          <p:nvPr/>
        </p:nvSpPr>
        <p:spPr>
          <a:xfrm>
            <a:off x="1" y="1739900"/>
            <a:ext cx="10807225" cy="5118115"/>
          </a:xfrm>
          <a:custGeom>
            <a:avLst/>
            <a:gdLst/>
            <a:ahLst/>
            <a:cxnLst/>
            <a:rect l="l" t="t" r="r" b="b"/>
            <a:pathLst>
              <a:path w="121266" h="54937" extrusionOk="0">
                <a:moveTo>
                  <a:pt x="0" y="1"/>
                </a:moveTo>
                <a:lnTo>
                  <a:pt x="0" y="54936"/>
                </a:lnTo>
                <a:lnTo>
                  <a:pt x="121266" y="54936"/>
                </a:lnTo>
                <a:cubicBezTo>
                  <a:pt x="120313" y="49781"/>
                  <a:pt x="120242" y="43459"/>
                  <a:pt x="115813" y="41101"/>
                </a:cubicBezTo>
                <a:cubicBezTo>
                  <a:pt x="101013" y="33648"/>
                  <a:pt x="114062" y="18741"/>
                  <a:pt x="114062" y="18741"/>
                </a:cubicBezTo>
                <a:cubicBezTo>
                  <a:pt x="114062" y="18741"/>
                  <a:pt x="117092" y="8199"/>
                  <a:pt x="113082" y="8199"/>
                </a:cubicBezTo>
                <a:cubicBezTo>
                  <a:pt x="111584" y="8199"/>
                  <a:pt x="109105" y="9669"/>
                  <a:pt x="105121" y="13705"/>
                </a:cubicBezTo>
                <a:cubicBezTo>
                  <a:pt x="96511" y="22433"/>
                  <a:pt x="90202" y="25162"/>
                  <a:pt x="85161" y="25162"/>
                </a:cubicBezTo>
                <a:cubicBezTo>
                  <a:pt x="81626" y="25162"/>
                  <a:pt x="78714" y="23821"/>
                  <a:pt x="76070" y="22265"/>
                </a:cubicBezTo>
                <a:cubicBezTo>
                  <a:pt x="74013" y="21056"/>
                  <a:pt x="71330" y="20597"/>
                  <a:pt x="68374" y="20597"/>
                </a:cubicBezTo>
                <a:cubicBezTo>
                  <a:pt x="62105" y="20597"/>
                  <a:pt x="54612" y="22661"/>
                  <a:pt x="49280" y="24004"/>
                </a:cubicBezTo>
                <a:cubicBezTo>
                  <a:pt x="47192" y="24527"/>
                  <a:pt x="45180" y="24790"/>
                  <a:pt x="43269" y="24790"/>
                </a:cubicBezTo>
                <a:cubicBezTo>
                  <a:pt x="38009" y="24790"/>
                  <a:pt x="33512" y="22804"/>
                  <a:pt x="30290" y="18813"/>
                </a:cubicBezTo>
                <a:cubicBezTo>
                  <a:pt x="25885" y="13372"/>
                  <a:pt x="25527" y="13776"/>
                  <a:pt x="14014" y="12431"/>
                </a:cubicBezTo>
                <a:cubicBezTo>
                  <a:pt x="4358" y="11312"/>
                  <a:pt x="870" y="2751"/>
                  <a:pt x="0" y="1"/>
                </a:cubicBezTo>
                <a:close/>
              </a:path>
            </a:pathLst>
          </a:custGeom>
          <a:solidFill>
            <a:srgbClr val="E6E7E8">
              <a:alpha val="5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p:nvPr/>
        </p:nvSpPr>
        <p:spPr>
          <a:xfrm>
            <a:off x="3230800" y="4687800"/>
            <a:ext cx="5730400" cy="8288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2400" b="1">
                <a:solidFill>
                  <a:schemeClr val="lt1"/>
                </a:solidFill>
                <a:latin typeface="Roboto Condensed" panose="02000000000000000000"/>
                <a:ea typeface="Roboto Condensed" panose="02000000000000000000"/>
                <a:cs typeface="Roboto Condensed" panose="02000000000000000000"/>
                <a:sym typeface="Roboto Condensed" panose="02000000000000000000"/>
              </a:rPr>
              <a:t>CREDITS</a:t>
            </a:r>
            <a:r>
              <a:rPr lang="en-GB" sz="2400">
                <a:solidFill>
                  <a:schemeClr val="lt1"/>
                </a:solidFill>
                <a:latin typeface="Roboto Condensed" panose="02000000000000000000"/>
                <a:ea typeface="Roboto Condensed" panose="02000000000000000000"/>
                <a:cs typeface="Roboto Condensed" panose="02000000000000000000"/>
                <a:sym typeface="Roboto Condensed" panose="02000000000000000000"/>
              </a:rPr>
              <a:t>: This presentation template was created by </a:t>
            </a:r>
            <a:r>
              <a:rPr lang="en-GB" sz="2400" b="1">
                <a:solidFill>
                  <a:schemeClr val="lt1"/>
                </a:solidFill>
                <a:uFill>
                  <a:noFill/>
                </a:uFill>
                <a:latin typeface="Roboto Condensed" panose="02000000000000000000"/>
                <a:ea typeface="Roboto Condensed" panose="02000000000000000000"/>
                <a:cs typeface="Roboto Condensed" panose="02000000000000000000"/>
                <a:sym typeface="Roboto Condensed" panose="02000000000000000000"/>
                <a:hlinkClick r:id="rId2"/>
              </a:rPr>
              <a:t>Slidesgo</a:t>
            </a:r>
            <a:r>
              <a:rPr lang="en-GB" sz="2400">
                <a:solidFill>
                  <a:schemeClr val="lt1"/>
                </a:solidFill>
                <a:latin typeface="Roboto Condensed" panose="02000000000000000000"/>
                <a:ea typeface="Roboto Condensed" panose="02000000000000000000"/>
                <a:cs typeface="Roboto Condensed" panose="02000000000000000000"/>
                <a:sym typeface="Roboto Condensed" panose="02000000000000000000"/>
              </a:rPr>
              <a:t>, including icons by </a:t>
            </a:r>
            <a:r>
              <a:rPr lang="en-GB" sz="2400" b="1">
                <a:solidFill>
                  <a:schemeClr val="lt1"/>
                </a:solidFill>
                <a:uFill>
                  <a:noFill/>
                </a:uFill>
                <a:latin typeface="Roboto Condensed" panose="02000000000000000000"/>
                <a:ea typeface="Roboto Condensed" panose="02000000000000000000"/>
                <a:cs typeface="Roboto Condensed" panose="02000000000000000000"/>
                <a:sym typeface="Roboto Condensed" panose="02000000000000000000"/>
                <a:hlinkClick r:id="rId3"/>
              </a:rPr>
              <a:t>Flaticon</a:t>
            </a:r>
            <a:r>
              <a:rPr lang="en-GB" sz="2400">
                <a:solidFill>
                  <a:schemeClr val="lt1"/>
                </a:solidFill>
                <a:latin typeface="Roboto Condensed" panose="02000000000000000000"/>
                <a:ea typeface="Roboto Condensed" panose="02000000000000000000"/>
                <a:cs typeface="Roboto Condensed" panose="02000000000000000000"/>
                <a:sym typeface="Roboto Condensed" panose="02000000000000000000"/>
              </a:rPr>
              <a:t> and infographics &amp; images by </a:t>
            </a:r>
            <a:r>
              <a:rPr lang="en-GB" sz="2400" b="1">
                <a:solidFill>
                  <a:schemeClr val="lt1"/>
                </a:solidFill>
                <a:uFill>
                  <a:noFill/>
                </a:uFill>
                <a:latin typeface="Roboto Condensed" panose="02000000000000000000"/>
                <a:ea typeface="Roboto Condensed" panose="02000000000000000000"/>
                <a:cs typeface="Roboto Condensed" panose="02000000000000000000"/>
                <a:sym typeface="Roboto Condensed" panose="02000000000000000000"/>
                <a:hlinkClick r:id="rId4"/>
              </a:rPr>
              <a:t>Freepik</a:t>
            </a:r>
            <a:endParaRPr sz="2400" b="1">
              <a:solidFill>
                <a:schemeClr val="lt1"/>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60" name="Google Shape;60;p3"/>
          <p:cNvSpPr txBox="1">
            <a:spLocks noGrp="1"/>
          </p:cNvSpPr>
          <p:nvPr>
            <p:ph type="subTitle" idx="1"/>
          </p:nvPr>
        </p:nvSpPr>
        <p:spPr>
          <a:xfrm>
            <a:off x="3230800" y="1968767"/>
            <a:ext cx="5730400" cy="1618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800"/>
              <a:buNone/>
              <a:defRPr sz="2400">
                <a:solidFill>
                  <a:schemeClr val="lt1"/>
                </a:solidFill>
              </a:defRPr>
            </a:lvl1pPr>
            <a:lvl2pPr lvl="1" algn="r" rtl="0">
              <a:lnSpc>
                <a:spcPct val="100000"/>
              </a:lnSpc>
              <a:spcBef>
                <a:spcPts val="0"/>
              </a:spcBef>
              <a:spcAft>
                <a:spcPts val="0"/>
              </a:spcAft>
              <a:buSzPts val="1800"/>
              <a:buNone/>
              <a:defRPr sz="2400" b="1"/>
            </a:lvl2pPr>
            <a:lvl3pPr lvl="2" algn="r" rtl="0">
              <a:lnSpc>
                <a:spcPct val="100000"/>
              </a:lnSpc>
              <a:spcBef>
                <a:spcPts val="0"/>
              </a:spcBef>
              <a:spcAft>
                <a:spcPts val="0"/>
              </a:spcAft>
              <a:buSzPts val="1800"/>
              <a:buNone/>
              <a:defRPr sz="2400" b="1"/>
            </a:lvl3pPr>
            <a:lvl4pPr lvl="3" algn="r" rtl="0">
              <a:lnSpc>
                <a:spcPct val="100000"/>
              </a:lnSpc>
              <a:spcBef>
                <a:spcPts val="0"/>
              </a:spcBef>
              <a:spcAft>
                <a:spcPts val="0"/>
              </a:spcAft>
              <a:buSzPts val="1800"/>
              <a:buNone/>
              <a:defRPr sz="2400" b="1"/>
            </a:lvl4pPr>
            <a:lvl5pPr lvl="4" algn="r" rtl="0">
              <a:lnSpc>
                <a:spcPct val="100000"/>
              </a:lnSpc>
              <a:spcBef>
                <a:spcPts val="0"/>
              </a:spcBef>
              <a:spcAft>
                <a:spcPts val="0"/>
              </a:spcAft>
              <a:buSzPts val="1800"/>
              <a:buNone/>
              <a:defRPr sz="2400" b="1"/>
            </a:lvl5pPr>
            <a:lvl6pPr lvl="5" algn="r" rtl="0">
              <a:lnSpc>
                <a:spcPct val="100000"/>
              </a:lnSpc>
              <a:spcBef>
                <a:spcPts val="0"/>
              </a:spcBef>
              <a:spcAft>
                <a:spcPts val="0"/>
              </a:spcAft>
              <a:buSzPts val="1800"/>
              <a:buNone/>
              <a:defRPr sz="2400" b="1"/>
            </a:lvl6pPr>
            <a:lvl7pPr lvl="6" algn="r" rtl="0">
              <a:lnSpc>
                <a:spcPct val="100000"/>
              </a:lnSpc>
              <a:spcBef>
                <a:spcPts val="0"/>
              </a:spcBef>
              <a:spcAft>
                <a:spcPts val="0"/>
              </a:spcAft>
              <a:buSzPts val="1800"/>
              <a:buNone/>
              <a:defRPr sz="2400" b="1"/>
            </a:lvl7pPr>
            <a:lvl8pPr lvl="7" algn="r" rtl="0">
              <a:lnSpc>
                <a:spcPct val="100000"/>
              </a:lnSpc>
              <a:spcBef>
                <a:spcPts val="0"/>
              </a:spcBef>
              <a:spcAft>
                <a:spcPts val="0"/>
              </a:spcAft>
              <a:buSzPts val="1800"/>
              <a:buNone/>
              <a:defRPr sz="2400" b="1"/>
            </a:lvl8pPr>
            <a:lvl9pPr lvl="8" algn="r" rtl="0">
              <a:lnSpc>
                <a:spcPct val="100000"/>
              </a:lnSpc>
              <a:spcBef>
                <a:spcPts val="0"/>
              </a:spcBef>
              <a:spcAft>
                <a:spcPts val="0"/>
              </a:spcAft>
              <a:buSzPts val="1800"/>
              <a:buNone/>
              <a:defRPr sz="2400" b="1"/>
            </a:lvl9pPr>
          </a:lstStyle>
          <a:p>
            <a:endParaRPr/>
          </a:p>
        </p:txBody>
      </p:sp>
      <p:sp>
        <p:nvSpPr>
          <p:cNvPr id="61" name="Google Shape;61;p3"/>
          <p:cNvSpPr/>
          <p:nvPr/>
        </p:nvSpPr>
        <p:spPr>
          <a:xfrm>
            <a:off x="325650" y="4463069"/>
            <a:ext cx="164069" cy="16420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 name="Google Shape;62;p3"/>
          <p:cNvGrpSpPr/>
          <p:nvPr/>
        </p:nvGrpSpPr>
        <p:grpSpPr>
          <a:xfrm>
            <a:off x="660994" y="3346902"/>
            <a:ext cx="9700980" cy="3237885"/>
            <a:chOff x="495745" y="2510176"/>
            <a:chExt cx="7275735" cy="2428414"/>
          </a:xfrm>
        </p:grpSpPr>
        <p:sp>
          <p:nvSpPr>
            <p:cNvPr id="63" name="Google Shape;63;p3"/>
            <p:cNvSpPr/>
            <p:nvPr/>
          </p:nvSpPr>
          <p:spPr>
            <a:xfrm>
              <a:off x="1037299" y="3067783"/>
              <a:ext cx="51875" cy="51884"/>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233786" y="3470443"/>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615425" y="251017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495745" y="3970455"/>
              <a:ext cx="51871" cy="51713"/>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913819" y="4022175"/>
              <a:ext cx="123486" cy="12354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10800000">
              <a:off x="636932" y="4650954"/>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10800000">
              <a:off x="2029088" y="3352288"/>
              <a:ext cx="113175" cy="113175"/>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rot="10800000">
              <a:off x="6416429" y="4498539"/>
              <a:ext cx="192776"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rot="10800000">
              <a:off x="7247895" y="4137451"/>
              <a:ext cx="123486"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rot="10800000">
              <a:off x="1514209" y="4220223"/>
              <a:ext cx="57698" cy="5742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rot="10800000">
              <a:off x="6885607" y="4170567"/>
              <a:ext cx="57698" cy="5740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10800000">
              <a:off x="1905620" y="4691414"/>
              <a:ext cx="123486"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7196024" y="4569045"/>
              <a:ext cx="51875" cy="51884"/>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6852723" y="3639668"/>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647994" y="4815050"/>
              <a:ext cx="123486" cy="12354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 Points" userDrawn="1">
  <p:cSld name="Bullet Points">
    <p:spTree>
      <p:nvGrpSpPr>
        <p:cNvPr id="1" name="Shape 320"/>
        <p:cNvGrpSpPr/>
        <p:nvPr/>
      </p:nvGrpSpPr>
      <p:grpSpPr>
        <a:xfrm>
          <a:off x="0" y="0"/>
          <a:ext cx="0" cy="0"/>
          <a:chOff x="0" y="0"/>
          <a:chExt cx="0" cy="0"/>
        </a:xfrm>
      </p:grpSpPr>
      <p:sp>
        <p:nvSpPr>
          <p:cNvPr id="324" name="Google Shape;324;p15"/>
          <p:cNvSpPr/>
          <p:nvPr/>
        </p:nvSpPr>
        <p:spPr>
          <a:xfrm>
            <a:off x="10312995" y="5321305"/>
            <a:ext cx="1879005" cy="1536695"/>
          </a:xfrm>
          <a:custGeom>
            <a:avLst/>
            <a:gdLst/>
            <a:ahLst/>
            <a:cxnLst/>
            <a:rect l="l" t="t" r="r" b="b"/>
            <a:pathLst>
              <a:path w="8978" h="7343" extrusionOk="0">
                <a:moveTo>
                  <a:pt x="4257" y="1"/>
                </a:moveTo>
                <a:cubicBezTo>
                  <a:pt x="3373" y="1"/>
                  <a:pt x="2518" y="291"/>
                  <a:pt x="1691" y="1068"/>
                </a:cubicBezTo>
                <a:cubicBezTo>
                  <a:pt x="1096" y="1568"/>
                  <a:pt x="298" y="2759"/>
                  <a:pt x="203" y="3449"/>
                </a:cubicBezTo>
                <a:cubicBezTo>
                  <a:pt x="0" y="4747"/>
                  <a:pt x="893" y="4842"/>
                  <a:pt x="1096" y="5831"/>
                </a:cubicBezTo>
                <a:cubicBezTo>
                  <a:pt x="1215" y="6485"/>
                  <a:pt x="798" y="6878"/>
                  <a:pt x="738" y="7343"/>
                </a:cubicBezTo>
                <a:lnTo>
                  <a:pt x="8977" y="7343"/>
                </a:lnTo>
                <a:lnTo>
                  <a:pt x="8977" y="1223"/>
                </a:lnTo>
                <a:cubicBezTo>
                  <a:pt x="8851" y="1274"/>
                  <a:pt x="8721" y="1296"/>
                  <a:pt x="8588" y="1296"/>
                </a:cubicBezTo>
                <a:cubicBezTo>
                  <a:pt x="7980" y="1296"/>
                  <a:pt x="7318" y="834"/>
                  <a:pt x="6751" y="580"/>
                </a:cubicBezTo>
                <a:cubicBezTo>
                  <a:pt x="5897" y="244"/>
                  <a:pt x="5066" y="1"/>
                  <a:pt x="425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5" name="Google Shape;325;p15"/>
          <p:cNvGrpSpPr/>
          <p:nvPr/>
        </p:nvGrpSpPr>
        <p:grpSpPr>
          <a:xfrm>
            <a:off x="10824301" y="5691592"/>
            <a:ext cx="885436" cy="847121"/>
            <a:chOff x="8118225" y="4268693"/>
            <a:chExt cx="664077" cy="635341"/>
          </a:xfrm>
        </p:grpSpPr>
        <p:sp>
          <p:nvSpPr>
            <p:cNvPr id="326" name="Google Shape;326;p15"/>
            <p:cNvSpPr/>
            <p:nvPr/>
          </p:nvSpPr>
          <p:spPr>
            <a:xfrm>
              <a:off x="8535786" y="4268693"/>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5"/>
            <p:cNvSpPr/>
            <p:nvPr/>
          </p:nvSpPr>
          <p:spPr>
            <a:xfrm>
              <a:off x="8118225" y="439180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5"/>
            <p:cNvSpPr/>
            <p:nvPr/>
          </p:nvSpPr>
          <p:spPr>
            <a:xfrm>
              <a:off x="8659250" y="478087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文本框 1"/>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tx1"/>
                </a:solidFill>
                <a:latin typeface="方正姚体" panose="02010601030101010101" pitchFamily="2" charset="-122"/>
                <a:ea typeface="方正姚体" panose="02010601030101010101" pitchFamily="2" charset="-122"/>
              </a:rPr>
              <a:t>第</a:t>
            </a:r>
            <a:r>
              <a:rPr lang="en-US" altLang="zh-CN" dirty="0">
                <a:solidFill>
                  <a:schemeClr val="tx1"/>
                </a:solidFill>
                <a:latin typeface="方正姚体" panose="02010601030101010101" pitchFamily="2" charset="-122"/>
                <a:ea typeface="方正姚体" panose="02010601030101010101" pitchFamily="2" charset="-122"/>
              </a:rPr>
              <a:t>2</a:t>
            </a:r>
            <a:r>
              <a:rPr lang="zh-CN" altLang="en-US" dirty="0">
                <a:solidFill>
                  <a:schemeClr val="tx1"/>
                </a:solidFill>
                <a:latin typeface="方正姚体" panose="02010601030101010101" pitchFamily="2" charset="-122"/>
                <a:ea typeface="方正姚体" panose="02010601030101010101" pitchFamily="2" charset="-122"/>
              </a:rPr>
              <a:t>单元 家用</a:t>
            </a:r>
            <a:r>
              <a:rPr lang="zh-CN" altLang="en-US" dirty="0">
                <a:solidFill>
                  <a:schemeClr val="bg1"/>
                </a:solidFill>
                <a:latin typeface="方正姚体" panose="02010601030101010101" pitchFamily="2" charset="-122"/>
                <a:ea typeface="方正姚体" panose="02010601030101010101" pitchFamily="2" charset="-122"/>
              </a:rPr>
              <a:t>设备齐探究</a:t>
            </a:r>
          </a:p>
        </p:txBody>
      </p:sp>
      <p:sp>
        <p:nvSpPr>
          <p:cNvPr id="3" name="文本框 2"/>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tx1"/>
                </a:solidFill>
                <a:latin typeface="方正姚体" panose="02010601030101010101" pitchFamily="2" charset="-122"/>
                <a:ea typeface="方正姚体" panose="02010601030101010101" pitchFamily="2" charset="-122"/>
              </a:rPr>
              <a:t>第</a:t>
            </a:r>
            <a:r>
              <a:rPr lang="en-US" altLang="zh-CN" dirty="0">
                <a:solidFill>
                  <a:schemeClr val="tx1"/>
                </a:solidFill>
                <a:latin typeface="方正姚体" panose="02010601030101010101" pitchFamily="2" charset="-122"/>
                <a:ea typeface="方正姚体" panose="02010601030101010101" pitchFamily="2" charset="-122"/>
              </a:rPr>
              <a:t>4</a:t>
            </a:r>
            <a:r>
              <a:rPr lang="zh-CN" altLang="en-US" dirty="0">
                <a:solidFill>
                  <a:schemeClr val="tx1"/>
                </a:solidFill>
                <a:latin typeface="方正姚体" panose="02010601030101010101" pitchFamily="2" charset="-122"/>
                <a:ea typeface="方正姚体" panose="02010601030101010101" pitchFamily="2" charset="-122"/>
              </a:rPr>
              <a:t>课 更新设备提建议</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userDrawn="1">
  <p:cSld name="Title + Text">
    <p:spTree>
      <p:nvGrpSpPr>
        <p:cNvPr id="1" name="Shape 329"/>
        <p:cNvGrpSpPr/>
        <p:nvPr/>
      </p:nvGrpSpPr>
      <p:grpSpPr>
        <a:xfrm>
          <a:off x="0" y="0"/>
          <a:ext cx="0" cy="0"/>
          <a:chOff x="0" y="0"/>
          <a:chExt cx="0" cy="0"/>
        </a:xfrm>
      </p:grpSpPr>
      <p:sp>
        <p:nvSpPr>
          <p:cNvPr id="332" name="Google Shape;332;p16"/>
          <p:cNvSpPr/>
          <p:nvPr/>
        </p:nvSpPr>
        <p:spPr>
          <a:xfrm>
            <a:off x="-69" y="69"/>
            <a:ext cx="2414028" cy="888995"/>
          </a:xfrm>
          <a:custGeom>
            <a:avLst/>
            <a:gdLst/>
            <a:ahLst/>
            <a:cxnLst/>
            <a:rect l="l" t="t" r="r" b="b"/>
            <a:pathLst>
              <a:path w="11610" h="4276" extrusionOk="0">
                <a:moveTo>
                  <a:pt x="1" y="1"/>
                </a:moveTo>
                <a:lnTo>
                  <a:pt x="1" y="4275"/>
                </a:lnTo>
                <a:cubicBezTo>
                  <a:pt x="5442" y="3978"/>
                  <a:pt x="11348" y="2323"/>
                  <a:pt x="1161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6"/>
          <p:cNvSpPr/>
          <p:nvPr/>
        </p:nvSpPr>
        <p:spPr>
          <a:xfrm flipH="1">
            <a:off x="10996342" y="5575100"/>
            <a:ext cx="1195660" cy="1282893"/>
          </a:xfrm>
          <a:custGeom>
            <a:avLst/>
            <a:gdLst/>
            <a:ahLst/>
            <a:cxnLst/>
            <a:rect l="l" t="t" r="r" b="b"/>
            <a:pathLst>
              <a:path w="4395" h="4716" extrusionOk="0">
                <a:moveTo>
                  <a:pt x="1" y="1"/>
                </a:moveTo>
                <a:lnTo>
                  <a:pt x="1" y="3180"/>
                </a:lnTo>
                <a:lnTo>
                  <a:pt x="1" y="4716"/>
                </a:lnTo>
                <a:lnTo>
                  <a:pt x="4394" y="4716"/>
                </a:lnTo>
                <a:cubicBezTo>
                  <a:pt x="4073" y="3406"/>
                  <a:pt x="3620" y="2096"/>
                  <a:pt x="2513" y="1156"/>
                </a:cubicBezTo>
                <a:cubicBezTo>
                  <a:pt x="1835" y="584"/>
                  <a:pt x="965" y="215"/>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4" name="Google Shape;334;p16"/>
          <p:cNvGrpSpPr/>
          <p:nvPr/>
        </p:nvGrpSpPr>
        <p:grpSpPr>
          <a:xfrm>
            <a:off x="454299" y="213599"/>
            <a:ext cx="11500973" cy="6378848"/>
            <a:chOff x="340724" y="160199"/>
            <a:chExt cx="8625730" cy="4784136"/>
          </a:xfrm>
        </p:grpSpPr>
        <p:sp>
          <p:nvSpPr>
            <p:cNvPr id="335" name="Google Shape;335;p16"/>
            <p:cNvSpPr/>
            <p:nvPr/>
          </p:nvSpPr>
          <p:spPr>
            <a:xfrm>
              <a:off x="936475" y="160199"/>
              <a:ext cx="52798" cy="5279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6"/>
            <p:cNvSpPr/>
            <p:nvPr/>
          </p:nvSpPr>
          <p:spPr>
            <a:xfrm rot="-5400000">
              <a:off x="8863197" y="4545467"/>
              <a:ext cx="103257" cy="103257"/>
            </a:xfrm>
            <a:custGeom>
              <a:avLst/>
              <a:gdLst/>
              <a:ahLst/>
              <a:cxnLst/>
              <a:rect l="l" t="t" r="r" b="b"/>
              <a:pathLst>
                <a:path w="3859" h="3859" extrusionOk="0">
                  <a:moveTo>
                    <a:pt x="1929" y="1"/>
                  </a:moveTo>
                  <a:cubicBezTo>
                    <a:pt x="858" y="1"/>
                    <a:pt x="0" y="858"/>
                    <a:pt x="0" y="1930"/>
                  </a:cubicBezTo>
                  <a:cubicBezTo>
                    <a:pt x="0" y="2989"/>
                    <a:pt x="858" y="3858"/>
                    <a:pt x="1929" y="3858"/>
                  </a:cubicBezTo>
                  <a:cubicBezTo>
                    <a:pt x="2989" y="3858"/>
                    <a:pt x="3858" y="2989"/>
                    <a:pt x="3858" y="1930"/>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6"/>
            <p:cNvSpPr/>
            <p:nvPr/>
          </p:nvSpPr>
          <p:spPr>
            <a:xfrm>
              <a:off x="8643980" y="4840920"/>
              <a:ext cx="103284" cy="10341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6"/>
            <p:cNvSpPr/>
            <p:nvPr/>
          </p:nvSpPr>
          <p:spPr>
            <a:xfrm>
              <a:off x="340724" y="213006"/>
              <a:ext cx="193874" cy="19409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组合 6"/>
          <p:cNvGrpSpPr/>
          <p:nvPr userDrawn="1"/>
        </p:nvGrpSpPr>
        <p:grpSpPr>
          <a:xfrm>
            <a:off x="9084272" y="6410049"/>
            <a:ext cx="2665691" cy="338554"/>
            <a:chOff x="9084272" y="6410049"/>
            <a:chExt cx="2665691" cy="338554"/>
          </a:xfrm>
        </p:grpSpPr>
        <p:sp>
          <p:nvSpPr>
            <p:cNvPr id="8" name="文本框 7"/>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tx1"/>
                  </a:solidFill>
                  <a:latin typeface="方正姚体" panose="02010601030101010101" pitchFamily="2" charset="-122"/>
                  <a:ea typeface="方正姚体" panose="02010601030101010101" pitchFamily="2" charset="-122"/>
                </a:rPr>
                <a:t>第</a:t>
              </a:r>
              <a:r>
                <a:rPr lang="en-US" altLang="zh-CN" dirty="0">
                  <a:solidFill>
                    <a:schemeClr val="tx1"/>
                  </a:solidFill>
                  <a:latin typeface="方正姚体" panose="02010601030101010101" pitchFamily="2" charset="-122"/>
                  <a:ea typeface="方正姚体" panose="02010601030101010101" pitchFamily="2" charset="-122"/>
                </a:rPr>
                <a:t>2</a:t>
              </a:r>
              <a:r>
                <a:rPr lang="zh-CN" altLang="en-US" dirty="0">
                  <a:solidFill>
                    <a:schemeClr val="tx1"/>
                  </a:solidFill>
                  <a:latin typeface="方正姚体" panose="02010601030101010101" pitchFamily="2" charset="-122"/>
                  <a:ea typeface="方正姚体" panose="02010601030101010101" pitchFamily="2" charset="-122"/>
                </a:rPr>
                <a:t>单元 家用设备齐探究</a:t>
              </a:r>
            </a:p>
          </p:txBody>
        </p:sp>
        <p:sp>
          <p:nvSpPr>
            <p:cNvPr id="9" name="矩形 8"/>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15E307D5-FA90-16DD-7ECB-F99D27EA9ACF}"/>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82D23A64-54F9-2C7C-D591-DE76C16A4250}"/>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0" name="矩形 9">
              <a:extLst>
                <a:ext uri="{FF2B5EF4-FFF2-40B4-BE49-F238E27FC236}">
                  <a16:creationId xmlns:a16="http://schemas.microsoft.com/office/drawing/2014/main" id="{17280AA5-9F71-2E1B-7E65-2ABCBF28B053}"/>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hree Columns" userDrawn="1">
  <p:cSld name="Title + Three Columns">
    <p:spTree>
      <p:nvGrpSpPr>
        <p:cNvPr id="1" name="Shape 370"/>
        <p:cNvGrpSpPr/>
        <p:nvPr/>
      </p:nvGrpSpPr>
      <p:grpSpPr>
        <a:xfrm>
          <a:off x="0" y="0"/>
          <a:ext cx="0" cy="0"/>
          <a:chOff x="0" y="0"/>
          <a:chExt cx="0" cy="0"/>
        </a:xfrm>
      </p:grpSpPr>
      <p:sp>
        <p:nvSpPr>
          <p:cNvPr id="378" name="Google Shape;378;p18"/>
          <p:cNvSpPr/>
          <p:nvPr/>
        </p:nvSpPr>
        <p:spPr>
          <a:xfrm rot="10800000">
            <a:off x="0" y="0"/>
            <a:ext cx="2273285" cy="1856988"/>
          </a:xfrm>
          <a:custGeom>
            <a:avLst/>
            <a:gdLst/>
            <a:ahLst/>
            <a:cxnLst/>
            <a:rect l="l" t="t" r="r" b="b"/>
            <a:pathLst>
              <a:path w="20587" h="16818" extrusionOk="0">
                <a:moveTo>
                  <a:pt x="20155" y="0"/>
                </a:moveTo>
                <a:cubicBezTo>
                  <a:pt x="19206" y="0"/>
                  <a:pt x="16917" y="513"/>
                  <a:pt x="15609" y="5149"/>
                </a:cubicBezTo>
                <a:cubicBezTo>
                  <a:pt x="13919" y="11103"/>
                  <a:pt x="8442" y="9626"/>
                  <a:pt x="3870" y="11055"/>
                </a:cubicBezTo>
                <a:cubicBezTo>
                  <a:pt x="107" y="12246"/>
                  <a:pt x="0" y="14448"/>
                  <a:pt x="798" y="16818"/>
                </a:cubicBezTo>
                <a:lnTo>
                  <a:pt x="20586" y="16818"/>
                </a:lnTo>
                <a:lnTo>
                  <a:pt x="20586" y="42"/>
                </a:lnTo>
                <a:cubicBezTo>
                  <a:pt x="20586" y="42"/>
                  <a:pt x="20425" y="0"/>
                  <a:pt x="2015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8"/>
          <p:cNvSpPr/>
          <p:nvPr/>
        </p:nvSpPr>
        <p:spPr>
          <a:xfrm>
            <a:off x="197327" y="899733"/>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8"/>
          <p:cNvSpPr/>
          <p:nvPr/>
        </p:nvSpPr>
        <p:spPr>
          <a:xfrm>
            <a:off x="197337" y="239173"/>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8"/>
          <p:cNvSpPr/>
          <p:nvPr/>
        </p:nvSpPr>
        <p:spPr>
          <a:xfrm>
            <a:off x="741902" y="516816"/>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18"/>
          <p:cNvSpPr/>
          <p:nvPr/>
        </p:nvSpPr>
        <p:spPr>
          <a:xfrm>
            <a:off x="1412764" y="239169"/>
            <a:ext cx="150891" cy="15101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 name="组合 6"/>
          <p:cNvGrpSpPr/>
          <p:nvPr userDrawn="1"/>
        </p:nvGrpSpPr>
        <p:grpSpPr>
          <a:xfrm>
            <a:off x="9084272" y="6410049"/>
            <a:ext cx="2665691" cy="338554"/>
            <a:chOff x="9084272" y="6410049"/>
            <a:chExt cx="2665691" cy="338554"/>
          </a:xfrm>
        </p:grpSpPr>
        <p:sp>
          <p:nvSpPr>
            <p:cNvPr id="2" name="文本框 1"/>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tx1"/>
                  </a:solidFill>
                  <a:latin typeface="方正姚体" panose="02010601030101010101" pitchFamily="2" charset="-122"/>
                  <a:ea typeface="方正姚体" panose="02010601030101010101" pitchFamily="2" charset="-122"/>
                </a:rPr>
                <a:t>第</a:t>
              </a:r>
              <a:r>
                <a:rPr lang="en-US" altLang="zh-CN" dirty="0">
                  <a:solidFill>
                    <a:schemeClr val="tx1"/>
                  </a:solidFill>
                  <a:latin typeface="方正姚体" panose="02010601030101010101" pitchFamily="2" charset="-122"/>
                  <a:ea typeface="方正姚体" panose="02010601030101010101" pitchFamily="2" charset="-122"/>
                </a:rPr>
                <a:t>2</a:t>
              </a:r>
              <a:r>
                <a:rPr lang="zh-CN" altLang="en-US" dirty="0">
                  <a:solidFill>
                    <a:schemeClr val="tx1"/>
                  </a:solidFill>
                  <a:latin typeface="方正姚体" panose="02010601030101010101" pitchFamily="2" charset="-122"/>
                  <a:ea typeface="方正姚体" panose="02010601030101010101" pitchFamily="2" charset="-122"/>
                </a:rPr>
                <a:t>单元 家用设备齐探究</a:t>
              </a:r>
            </a:p>
          </p:txBody>
        </p:sp>
        <p:sp>
          <p:nvSpPr>
            <p:cNvPr id="5" name="矩形 4"/>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F8F9DDB5-CE34-9EE8-50C8-4AAABD227A7E}"/>
              </a:ext>
            </a:extLst>
          </p:cNvPr>
          <p:cNvGrpSpPr/>
          <p:nvPr userDrawn="1"/>
        </p:nvGrpSpPr>
        <p:grpSpPr>
          <a:xfrm>
            <a:off x="442037" y="6410049"/>
            <a:ext cx="2665691" cy="338554"/>
            <a:chOff x="197327" y="6410049"/>
            <a:chExt cx="2665691" cy="338554"/>
          </a:xfrm>
        </p:grpSpPr>
        <p:sp>
          <p:nvSpPr>
            <p:cNvPr id="9" name="文本框 8">
              <a:extLst>
                <a:ext uri="{FF2B5EF4-FFF2-40B4-BE49-F238E27FC236}">
                  <a16:creationId xmlns:a16="http://schemas.microsoft.com/office/drawing/2014/main" id="{8F763096-1182-D907-8D14-6F4C69C9C426}"/>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0" name="矩形 9">
              <a:extLst>
                <a:ext uri="{FF2B5EF4-FFF2-40B4-BE49-F238E27FC236}">
                  <a16:creationId xmlns:a16="http://schemas.microsoft.com/office/drawing/2014/main" id="{3DF332A4-D6BA-D17F-D485-1E0AE1D4E667}"/>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userDrawn="1">
  <p:cSld name="Numbers">
    <p:spTree>
      <p:nvGrpSpPr>
        <p:cNvPr id="1" name="Shape 383"/>
        <p:cNvGrpSpPr/>
        <p:nvPr/>
      </p:nvGrpSpPr>
      <p:grpSpPr>
        <a:xfrm>
          <a:off x="0" y="0"/>
          <a:ext cx="0" cy="0"/>
          <a:chOff x="0" y="0"/>
          <a:chExt cx="0" cy="0"/>
        </a:xfrm>
      </p:grpSpPr>
      <p:sp>
        <p:nvSpPr>
          <p:cNvPr id="384" name="Google Shape;384;p19"/>
          <p:cNvSpPr/>
          <p:nvPr/>
        </p:nvSpPr>
        <p:spPr>
          <a:xfrm>
            <a:off x="1786922" y="0"/>
            <a:ext cx="12192103" cy="6858800"/>
          </a:xfrm>
          <a:custGeom>
            <a:avLst/>
            <a:gdLst/>
            <a:ahLst/>
            <a:cxnLst/>
            <a:rect l="l" t="t" r="r" b="b"/>
            <a:pathLst>
              <a:path w="133422" h="75058" extrusionOk="0">
                <a:moveTo>
                  <a:pt x="0" y="1"/>
                </a:moveTo>
                <a:lnTo>
                  <a:pt x="0" y="75058"/>
                </a:lnTo>
                <a:lnTo>
                  <a:pt x="37529" y="75058"/>
                </a:lnTo>
                <a:cubicBezTo>
                  <a:pt x="32576" y="55889"/>
                  <a:pt x="37993" y="43232"/>
                  <a:pt x="37993" y="43232"/>
                </a:cubicBezTo>
                <a:cubicBezTo>
                  <a:pt x="40744" y="36053"/>
                  <a:pt x="47435" y="28183"/>
                  <a:pt x="56912" y="25504"/>
                </a:cubicBezTo>
                <a:cubicBezTo>
                  <a:pt x="59185" y="24861"/>
                  <a:pt x="61512" y="24602"/>
                  <a:pt x="63878" y="24602"/>
                </a:cubicBezTo>
                <a:cubicBezTo>
                  <a:pt x="73727" y="24602"/>
                  <a:pt x="84260" y="29094"/>
                  <a:pt x="94448" y="29094"/>
                </a:cubicBezTo>
                <a:cubicBezTo>
                  <a:pt x="95633" y="29094"/>
                  <a:pt x="96814" y="29033"/>
                  <a:pt x="97989" y="28897"/>
                </a:cubicBezTo>
                <a:cubicBezTo>
                  <a:pt x="106990" y="27850"/>
                  <a:pt x="113634" y="22659"/>
                  <a:pt x="120599" y="18479"/>
                </a:cubicBezTo>
                <a:cubicBezTo>
                  <a:pt x="124313" y="16241"/>
                  <a:pt x="128778" y="14205"/>
                  <a:pt x="133422" y="13229"/>
                </a:cubicBezTo>
                <a:lnTo>
                  <a:pt x="13342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2" name="矩形 1"/>
          <p:cNvSpPr/>
          <p:nvPr userDrawn="1"/>
        </p:nvSpPr>
        <p:spPr>
          <a:xfrm>
            <a:off x="-1" y="0"/>
            <a:ext cx="2104445" cy="6858000"/>
          </a:xfrm>
          <a:prstGeom prst="rect">
            <a:avLst/>
          </a:prstGeom>
          <a:solidFill>
            <a:srgbClr val="EFC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1" name="Google Shape;391;p19"/>
          <p:cNvGrpSpPr/>
          <p:nvPr/>
        </p:nvGrpSpPr>
        <p:grpSpPr>
          <a:xfrm>
            <a:off x="217044" y="178033"/>
            <a:ext cx="10907089" cy="6387944"/>
            <a:chOff x="233726" y="236000"/>
            <a:chExt cx="8180317" cy="4790958"/>
          </a:xfrm>
        </p:grpSpPr>
        <p:sp>
          <p:nvSpPr>
            <p:cNvPr id="392" name="Google Shape;392;p19"/>
            <p:cNvSpPr/>
            <p:nvPr/>
          </p:nvSpPr>
          <p:spPr>
            <a:xfrm>
              <a:off x="573831" y="1230598"/>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9"/>
            <p:cNvSpPr/>
            <p:nvPr/>
          </p:nvSpPr>
          <p:spPr>
            <a:xfrm>
              <a:off x="233737" y="795914"/>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9"/>
            <p:cNvSpPr/>
            <p:nvPr/>
          </p:nvSpPr>
          <p:spPr>
            <a:xfrm>
              <a:off x="4790900" y="429791"/>
              <a:ext cx="79648" cy="79648"/>
            </a:xfrm>
            <a:custGeom>
              <a:avLst/>
              <a:gdLst/>
              <a:ahLst/>
              <a:cxnLst/>
              <a:rect l="l" t="t" r="r" b="b"/>
              <a:pathLst>
                <a:path w="2489" h="2489" extrusionOk="0">
                  <a:moveTo>
                    <a:pt x="1238" y="0"/>
                  </a:moveTo>
                  <a:cubicBezTo>
                    <a:pt x="548" y="0"/>
                    <a:pt x="0" y="560"/>
                    <a:pt x="0" y="1238"/>
                  </a:cubicBezTo>
                  <a:cubicBezTo>
                    <a:pt x="0" y="1929"/>
                    <a:pt x="548" y="2488"/>
                    <a:pt x="1238" y="2488"/>
                  </a:cubicBezTo>
                  <a:cubicBezTo>
                    <a:pt x="1929" y="2488"/>
                    <a:pt x="2489" y="1929"/>
                    <a:pt x="2489" y="1238"/>
                  </a:cubicBezTo>
                  <a:cubicBezTo>
                    <a:pt x="2489" y="560"/>
                    <a:pt x="1929" y="0"/>
                    <a:pt x="1238"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9"/>
            <p:cNvSpPr/>
            <p:nvPr/>
          </p:nvSpPr>
          <p:spPr>
            <a:xfrm>
              <a:off x="233726" y="259057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9"/>
            <p:cNvSpPr/>
            <p:nvPr/>
          </p:nvSpPr>
          <p:spPr>
            <a:xfrm>
              <a:off x="501383" y="4081836"/>
              <a:ext cx="79680" cy="79648"/>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9"/>
            <p:cNvSpPr/>
            <p:nvPr/>
          </p:nvSpPr>
          <p:spPr>
            <a:xfrm>
              <a:off x="1091124" y="472314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9"/>
            <p:cNvSpPr/>
            <p:nvPr/>
          </p:nvSpPr>
          <p:spPr>
            <a:xfrm>
              <a:off x="581065" y="2127119"/>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9"/>
            <p:cNvSpPr/>
            <p:nvPr/>
          </p:nvSpPr>
          <p:spPr>
            <a:xfrm>
              <a:off x="989991" y="3063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9"/>
            <p:cNvSpPr/>
            <p:nvPr/>
          </p:nvSpPr>
          <p:spPr>
            <a:xfrm>
              <a:off x="5139257" y="1244509"/>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9"/>
            <p:cNvSpPr/>
            <p:nvPr/>
          </p:nvSpPr>
          <p:spPr>
            <a:xfrm>
              <a:off x="6279286" y="27088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9"/>
            <p:cNvSpPr/>
            <p:nvPr/>
          </p:nvSpPr>
          <p:spPr>
            <a:xfrm>
              <a:off x="247443" y="3751665"/>
              <a:ext cx="52224" cy="51872"/>
            </a:xfrm>
            <a:custGeom>
              <a:avLst/>
              <a:gdLst/>
              <a:ahLst/>
              <a:cxnLst/>
              <a:rect l="l" t="t" r="r" b="b"/>
              <a:pathLst>
                <a:path w="1632" h="1621" extrusionOk="0">
                  <a:moveTo>
                    <a:pt x="822" y="1"/>
                  </a:moveTo>
                  <a:cubicBezTo>
                    <a:pt x="370" y="1"/>
                    <a:pt x="1" y="358"/>
                    <a:pt x="1" y="810"/>
                  </a:cubicBezTo>
                  <a:cubicBezTo>
                    <a:pt x="1" y="1263"/>
                    <a:pt x="370" y="1620"/>
                    <a:pt x="822" y="1620"/>
                  </a:cubicBezTo>
                  <a:cubicBezTo>
                    <a:pt x="1263" y="1620"/>
                    <a:pt x="1632" y="1263"/>
                    <a:pt x="1632" y="810"/>
                  </a:cubicBezTo>
                  <a:cubicBezTo>
                    <a:pt x="1632" y="358"/>
                    <a:pt x="1263" y="1"/>
                    <a:pt x="822"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9"/>
            <p:cNvSpPr/>
            <p:nvPr/>
          </p:nvSpPr>
          <p:spPr>
            <a:xfrm>
              <a:off x="7118399" y="847626"/>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9"/>
            <p:cNvSpPr/>
            <p:nvPr/>
          </p:nvSpPr>
          <p:spPr>
            <a:xfrm>
              <a:off x="8334421" y="847627"/>
              <a:ext cx="79622" cy="79920"/>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9"/>
            <p:cNvSpPr/>
            <p:nvPr/>
          </p:nvSpPr>
          <p:spPr>
            <a:xfrm>
              <a:off x="6450787" y="95287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9"/>
            <p:cNvSpPr/>
            <p:nvPr/>
          </p:nvSpPr>
          <p:spPr>
            <a:xfrm>
              <a:off x="5565275" y="689187"/>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9"/>
            <p:cNvSpPr/>
            <p:nvPr/>
          </p:nvSpPr>
          <p:spPr>
            <a:xfrm>
              <a:off x="444838" y="236000"/>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9"/>
            <p:cNvSpPr/>
            <p:nvPr/>
          </p:nvSpPr>
          <p:spPr>
            <a:xfrm>
              <a:off x="313370" y="175103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9"/>
            <p:cNvSpPr/>
            <p:nvPr/>
          </p:nvSpPr>
          <p:spPr>
            <a:xfrm>
              <a:off x="436429" y="3356962"/>
              <a:ext cx="192750" cy="19294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9"/>
            <p:cNvSpPr/>
            <p:nvPr/>
          </p:nvSpPr>
          <p:spPr>
            <a:xfrm>
              <a:off x="1783325" y="490380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9"/>
            <p:cNvSpPr/>
            <p:nvPr/>
          </p:nvSpPr>
          <p:spPr>
            <a:xfrm>
              <a:off x="7908425" y="429812"/>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9"/>
            <p:cNvSpPr/>
            <p:nvPr/>
          </p:nvSpPr>
          <p:spPr>
            <a:xfrm>
              <a:off x="6301188" y="1577414"/>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 name="组合 5"/>
          <p:cNvGrpSpPr/>
          <p:nvPr userDrawn="1"/>
        </p:nvGrpSpPr>
        <p:grpSpPr>
          <a:xfrm>
            <a:off x="9084272" y="6410049"/>
            <a:ext cx="2665691" cy="338554"/>
            <a:chOff x="9084272" y="6410049"/>
            <a:chExt cx="2665691" cy="338554"/>
          </a:xfrm>
        </p:grpSpPr>
        <p:sp>
          <p:nvSpPr>
            <p:cNvPr id="7" name="文本框 6"/>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tx1"/>
                  </a:solidFill>
                  <a:latin typeface="方正姚体" panose="02010601030101010101" pitchFamily="2" charset="-122"/>
                  <a:ea typeface="方正姚体" panose="02010601030101010101" pitchFamily="2" charset="-122"/>
                </a:rPr>
                <a:t>第</a:t>
              </a:r>
              <a:r>
                <a:rPr lang="en-US" altLang="zh-CN" dirty="0">
                  <a:solidFill>
                    <a:schemeClr val="tx1"/>
                  </a:solidFill>
                  <a:latin typeface="方正姚体" panose="02010601030101010101" pitchFamily="2" charset="-122"/>
                  <a:ea typeface="方正姚体" panose="02010601030101010101" pitchFamily="2" charset="-122"/>
                </a:rPr>
                <a:t>2</a:t>
              </a:r>
              <a:r>
                <a:rPr lang="zh-CN" altLang="en-US" dirty="0">
                  <a:solidFill>
                    <a:schemeClr val="tx1"/>
                  </a:solidFill>
                  <a:latin typeface="方正姚体" panose="02010601030101010101" pitchFamily="2" charset="-122"/>
                  <a:ea typeface="方正姚体" panose="02010601030101010101" pitchFamily="2" charset="-122"/>
                </a:rPr>
                <a:t>单元 家用设备齐探究</a:t>
              </a:r>
            </a:p>
          </p:txBody>
        </p:sp>
        <p:sp>
          <p:nvSpPr>
            <p:cNvPr id="8" name="矩形 7"/>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6947D7C-E2F5-7AC6-27F4-A14EF45F2FDE}"/>
              </a:ext>
            </a:extLst>
          </p:cNvPr>
          <p:cNvGrpSpPr/>
          <p:nvPr userDrawn="1"/>
        </p:nvGrpSpPr>
        <p:grpSpPr>
          <a:xfrm>
            <a:off x="442037" y="6410049"/>
            <a:ext cx="2665691" cy="338554"/>
            <a:chOff x="197327" y="6410049"/>
            <a:chExt cx="2665691" cy="338554"/>
          </a:xfrm>
        </p:grpSpPr>
        <p:sp>
          <p:nvSpPr>
            <p:cNvPr id="10" name="文本框 9">
              <a:extLst>
                <a:ext uri="{FF2B5EF4-FFF2-40B4-BE49-F238E27FC236}">
                  <a16:creationId xmlns:a16="http://schemas.microsoft.com/office/drawing/2014/main" id="{D6F719A8-F515-305A-D626-211F72F8A975}"/>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1" name="矩形 10">
              <a:extLst>
                <a:ext uri="{FF2B5EF4-FFF2-40B4-BE49-F238E27FC236}">
                  <a16:creationId xmlns:a16="http://schemas.microsoft.com/office/drawing/2014/main" id="{1435EDE7-9FBA-FDDC-72CD-DCC493DE9853}"/>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One Column" userDrawn="1">
  <p:cSld name="Title + One Column">
    <p:spTree>
      <p:nvGrpSpPr>
        <p:cNvPr id="1" name="Shape 413"/>
        <p:cNvGrpSpPr/>
        <p:nvPr/>
      </p:nvGrpSpPr>
      <p:grpSpPr>
        <a:xfrm>
          <a:off x="0" y="0"/>
          <a:ext cx="0" cy="0"/>
          <a:chOff x="0" y="0"/>
          <a:chExt cx="0" cy="0"/>
        </a:xfrm>
      </p:grpSpPr>
      <p:sp>
        <p:nvSpPr>
          <p:cNvPr id="416" name="Google Shape;416;p20"/>
          <p:cNvSpPr/>
          <p:nvPr/>
        </p:nvSpPr>
        <p:spPr>
          <a:xfrm flipH="1">
            <a:off x="5842039" y="508460"/>
            <a:ext cx="6349957" cy="6349485"/>
          </a:xfrm>
          <a:custGeom>
            <a:avLst/>
            <a:gdLst/>
            <a:ahLst/>
            <a:cxnLst/>
            <a:rect l="l" t="t" r="r" b="b"/>
            <a:pathLst>
              <a:path w="47173" h="47173" extrusionOk="0">
                <a:moveTo>
                  <a:pt x="0" y="0"/>
                </a:moveTo>
                <a:lnTo>
                  <a:pt x="0" y="47173"/>
                </a:lnTo>
                <a:lnTo>
                  <a:pt x="47173" y="47173"/>
                </a:lnTo>
                <a:cubicBezTo>
                  <a:pt x="46387" y="44351"/>
                  <a:pt x="44244" y="41660"/>
                  <a:pt x="40958" y="40338"/>
                </a:cubicBezTo>
                <a:cubicBezTo>
                  <a:pt x="38886" y="39505"/>
                  <a:pt x="36338" y="39172"/>
                  <a:pt x="34921" y="37719"/>
                </a:cubicBezTo>
                <a:cubicBezTo>
                  <a:pt x="33743" y="36505"/>
                  <a:pt x="33731" y="34790"/>
                  <a:pt x="34279" y="33326"/>
                </a:cubicBezTo>
                <a:cubicBezTo>
                  <a:pt x="34826" y="31861"/>
                  <a:pt x="35850" y="30540"/>
                  <a:pt x="36612" y="29135"/>
                </a:cubicBezTo>
                <a:cubicBezTo>
                  <a:pt x="37815" y="26944"/>
                  <a:pt x="38386" y="24467"/>
                  <a:pt x="37660" y="22146"/>
                </a:cubicBezTo>
                <a:cubicBezTo>
                  <a:pt x="36934" y="19836"/>
                  <a:pt x="34743" y="17728"/>
                  <a:pt x="31802" y="17109"/>
                </a:cubicBezTo>
                <a:cubicBezTo>
                  <a:pt x="28623" y="16431"/>
                  <a:pt x="24742" y="17407"/>
                  <a:pt x="22241" y="15716"/>
                </a:cubicBezTo>
                <a:cubicBezTo>
                  <a:pt x="19455" y="13823"/>
                  <a:pt x="20539" y="9966"/>
                  <a:pt x="18003" y="7870"/>
                </a:cubicBezTo>
                <a:cubicBezTo>
                  <a:pt x="16789" y="6862"/>
                  <a:pt x="14994" y="6495"/>
                  <a:pt x="13188" y="6495"/>
                </a:cubicBezTo>
                <a:cubicBezTo>
                  <a:pt x="12584" y="6495"/>
                  <a:pt x="11979" y="6536"/>
                  <a:pt x="11395" y="6608"/>
                </a:cubicBezTo>
                <a:cubicBezTo>
                  <a:pt x="10787" y="6679"/>
                  <a:pt x="10118" y="6716"/>
                  <a:pt x="9437" y="6716"/>
                </a:cubicBezTo>
                <a:cubicBezTo>
                  <a:pt x="7501" y="6716"/>
                  <a:pt x="5463" y="6421"/>
                  <a:pt x="4441" y="5786"/>
                </a:cubicBezTo>
                <a:cubicBezTo>
                  <a:pt x="2906" y="4822"/>
                  <a:pt x="1227" y="691"/>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20"/>
          <p:cNvSpPr/>
          <p:nvPr/>
        </p:nvSpPr>
        <p:spPr>
          <a:xfrm rot="10800000" flipH="1">
            <a:off x="-58791" y="-41033"/>
            <a:ext cx="1195660" cy="1282893"/>
          </a:xfrm>
          <a:custGeom>
            <a:avLst/>
            <a:gdLst/>
            <a:ahLst/>
            <a:cxnLst/>
            <a:rect l="l" t="t" r="r" b="b"/>
            <a:pathLst>
              <a:path w="4395" h="4716" extrusionOk="0">
                <a:moveTo>
                  <a:pt x="1" y="1"/>
                </a:moveTo>
                <a:lnTo>
                  <a:pt x="1" y="3180"/>
                </a:lnTo>
                <a:lnTo>
                  <a:pt x="1" y="4716"/>
                </a:lnTo>
                <a:lnTo>
                  <a:pt x="4394" y="4716"/>
                </a:lnTo>
                <a:cubicBezTo>
                  <a:pt x="4073" y="3406"/>
                  <a:pt x="3620" y="2096"/>
                  <a:pt x="2513" y="1156"/>
                </a:cubicBezTo>
                <a:cubicBezTo>
                  <a:pt x="1835" y="584"/>
                  <a:pt x="965" y="215"/>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8" name="Google Shape;418;p20"/>
          <p:cNvGrpSpPr/>
          <p:nvPr/>
        </p:nvGrpSpPr>
        <p:grpSpPr>
          <a:xfrm>
            <a:off x="177939" y="224514"/>
            <a:ext cx="11699431" cy="6333057"/>
            <a:chOff x="133454" y="168385"/>
            <a:chExt cx="8774573" cy="4749793"/>
          </a:xfrm>
        </p:grpSpPr>
        <p:sp>
          <p:nvSpPr>
            <p:cNvPr id="419" name="Google Shape;419;p20"/>
            <p:cNvSpPr/>
            <p:nvPr/>
          </p:nvSpPr>
          <p:spPr>
            <a:xfrm>
              <a:off x="6533975" y="4497854"/>
              <a:ext cx="79648" cy="79648"/>
            </a:xfrm>
            <a:custGeom>
              <a:avLst/>
              <a:gdLst/>
              <a:ahLst/>
              <a:cxnLst/>
              <a:rect l="l" t="t" r="r" b="b"/>
              <a:pathLst>
                <a:path w="2489" h="2489" extrusionOk="0">
                  <a:moveTo>
                    <a:pt x="1238" y="0"/>
                  </a:moveTo>
                  <a:cubicBezTo>
                    <a:pt x="548" y="0"/>
                    <a:pt x="0" y="560"/>
                    <a:pt x="0" y="1238"/>
                  </a:cubicBezTo>
                  <a:cubicBezTo>
                    <a:pt x="0" y="1929"/>
                    <a:pt x="548" y="2488"/>
                    <a:pt x="1238" y="2488"/>
                  </a:cubicBezTo>
                  <a:cubicBezTo>
                    <a:pt x="1929" y="2488"/>
                    <a:pt x="2489" y="1929"/>
                    <a:pt x="2489" y="1238"/>
                  </a:cubicBezTo>
                  <a:cubicBezTo>
                    <a:pt x="2489" y="560"/>
                    <a:pt x="1929" y="0"/>
                    <a:pt x="1238"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0"/>
            <p:cNvSpPr/>
            <p:nvPr/>
          </p:nvSpPr>
          <p:spPr>
            <a:xfrm>
              <a:off x="7252132" y="4649858"/>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0"/>
            <p:cNvSpPr/>
            <p:nvPr/>
          </p:nvSpPr>
          <p:spPr>
            <a:xfrm>
              <a:off x="8278611" y="3401918"/>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0"/>
            <p:cNvSpPr/>
            <p:nvPr/>
          </p:nvSpPr>
          <p:spPr>
            <a:xfrm>
              <a:off x="7933389" y="4838114"/>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0"/>
            <p:cNvSpPr/>
            <p:nvPr/>
          </p:nvSpPr>
          <p:spPr>
            <a:xfrm>
              <a:off x="8673274" y="4186802"/>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0"/>
            <p:cNvSpPr/>
            <p:nvPr/>
          </p:nvSpPr>
          <p:spPr>
            <a:xfrm>
              <a:off x="8032500" y="406365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0"/>
            <p:cNvSpPr/>
            <p:nvPr/>
          </p:nvSpPr>
          <p:spPr>
            <a:xfrm>
              <a:off x="7026275" y="4028787"/>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0"/>
            <p:cNvSpPr/>
            <p:nvPr/>
          </p:nvSpPr>
          <p:spPr>
            <a:xfrm>
              <a:off x="8032500" y="286635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0"/>
            <p:cNvSpPr/>
            <p:nvPr/>
          </p:nvSpPr>
          <p:spPr>
            <a:xfrm>
              <a:off x="5710100" y="4649862"/>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0"/>
            <p:cNvSpPr/>
            <p:nvPr/>
          </p:nvSpPr>
          <p:spPr>
            <a:xfrm>
              <a:off x="7933399" y="1710283"/>
              <a:ext cx="51875" cy="51884"/>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0"/>
            <p:cNvSpPr/>
            <p:nvPr/>
          </p:nvSpPr>
          <p:spPr>
            <a:xfrm>
              <a:off x="8278611" y="2079418"/>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0"/>
            <p:cNvSpPr/>
            <p:nvPr/>
          </p:nvSpPr>
          <p:spPr>
            <a:xfrm>
              <a:off x="8784975" y="123757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8709082" y="2736484"/>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rot="5400000">
              <a:off x="133454" y="463995"/>
              <a:ext cx="103257" cy="103257"/>
            </a:xfrm>
            <a:custGeom>
              <a:avLst/>
              <a:gdLst/>
              <a:ahLst/>
              <a:cxnLst/>
              <a:rect l="l" t="t" r="r" b="b"/>
              <a:pathLst>
                <a:path w="3859" h="3859" extrusionOk="0">
                  <a:moveTo>
                    <a:pt x="1929" y="1"/>
                  </a:moveTo>
                  <a:cubicBezTo>
                    <a:pt x="858" y="1"/>
                    <a:pt x="0" y="858"/>
                    <a:pt x="0" y="1930"/>
                  </a:cubicBezTo>
                  <a:cubicBezTo>
                    <a:pt x="0" y="2989"/>
                    <a:pt x="858" y="3858"/>
                    <a:pt x="1929" y="3858"/>
                  </a:cubicBezTo>
                  <a:cubicBezTo>
                    <a:pt x="2989" y="3858"/>
                    <a:pt x="3858" y="2989"/>
                    <a:pt x="3858" y="1930"/>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0"/>
            <p:cNvSpPr/>
            <p:nvPr/>
          </p:nvSpPr>
          <p:spPr>
            <a:xfrm rot="10800000">
              <a:off x="352644" y="168385"/>
              <a:ext cx="103284" cy="10341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文本框 1"/>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bg1"/>
                </a:solidFill>
                <a:latin typeface="方正姚体" panose="02010601030101010101" pitchFamily="2" charset="-122"/>
                <a:ea typeface="方正姚体" panose="02010601030101010101" pitchFamily="2" charset="-122"/>
              </a:rPr>
              <a:t>第</a:t>
            </a:r>
            <a:r>
              <a:rPr lang="en-US" altLang="zh-CN" dirty="0">
                <a:solidFill>
                  <a:schemeClr val="bg1"/>
                </a:solidFill>
                <a:latin typeface="方正姚体" panose="02010601030101010101" pitchFamily="2" charset="-122"/>
                <a:ea typeface="方正姚体" panose="02010601030101010101" pitchFamily="2" charset="-122"/>
              </a:rPr>
              <a:t>2</a:t>
            </a:r>
            <a:r>
              <a:rPr lang="zh-CN" altLang="en-US" dirty="0">
                <a:solidFill>
                  <a:schemeClr val="bg1"/>
                </a:solidFill>
                <a:latin typeface="方正姚体" panose="02010601030101010101" pitchFamily="2" charset="-122"/>
                <a:ea typeface="方正姚体" panose="02010601030101010101" pitchFamily="2" charset="-122"/>
              </a:rPr>
              <a:t>单元 家用设备齐探究</a:t>
            </a:r>
          </a:p>
        </p:txBody>
      </p:sp>
      <p:sp>
        <p:nvSpPr>
          <p:cNvPr id="10" name="矩形 9"/>
          <p:cNvSpPr/>
          <p:nvPr userDrawn="1"/>
        </p:nvSpPr>
        <p:spPr>
          <a:xfrm>
            <a:off x="9100702" y="6410049"/>
            <a:ext cx="2665691" cy="338554"/>
          </a:xfrm>
          <a:prstGeom prst="rect">
            <a:avLst/>
          </a:prstGeom>
          <a:noFill/>
          <a:ln w="952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015F6F5D-0E5F-7C5E-B498-BB746BED46BA}"/>
              </a:ext>
            </a:extLst>
          </p:cNvPr>
          <p:cNvGrpSpPr/>
          <p:nvPr userDrawn="1"/>
        </p:nvGrpSpPr>
        <p:grpSpPr>
          <a:xfrm>
            <a:off x="442037" y="6410049"/>
            <a:ext cx="2665691" cy="338554"/>
            <a:chOff x="197327" y="6410049"/>
            <a:chExt cx="2665691" cy="338554"/>
          </a:xfrm>
        </p:grpSpPr>
        <p:sp>
          <p:nvSpPr>
            <p:cNvPr id="7" name="文本框 6">
              <a:extLst>
                <a:ext uri="{FF2B5EF4-FFF2-40B4-BE49-F238E27FC236}">
                  <a16:creationId xmlns:a16="http://schemas.microsoft.com/office/drawing/2014/main" id="{56593D0D-738C-CD4E-E7F8-195B52E77146}"/>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8" name="矩形 7">
              <a:extLst>
                <a:ext uri="{FF2B5EF4-FFF2-40B4-BE49-F238E27FC236}">
                  <a16:creationId xmlns:a16="http://schemas.microsoft.com/office/drawing/2014/main" id="{6A58E8FA-0C2B-DF1F-B454-DBBD51E02BF1}"/>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0" userDrawn="1">
  <p:cSld name="Title only 10">
    <p:spTree>
      <p:nvGrpSpPr>
        <p:cNvPr id="1" name="Shape 434"/>
        <p:cNvGrpSpPr/>
        <p:nvPr/>
      </p:nvGrpSpPr>
      <p:grpSpPr>
        <a:xfrm>
          <a:off x="0" y="0"/>
          <a:ext cx="0" cy="0"/>
          <a:chOff x="0" y="0"/>
          <a:chExt cx="0" cy="0"/>
        </a:xfrm>
      </p:grpSpPr>
      <p:sp>
        <p:nvSpPr>
          <p:cNvPr id="436" name="Google Shape;436;p21"/>
          <p:cNvSpPr/>
          <p:nvPr/>
        </p:nvSpPr>
        <p:spPr>
          <a:xfrm>
            <a:off x="10541529" y="1"/>
            <a:ext cx="1650456" cy="3533884"/>
          </a:xfrm>
          <a:custGeom>
            <a:avLst/>
            <a:gdLst/>
            <a:ahLst/>
            <a:cxnLst/>
            <a:rect l="l" t="t" r="r" b="b"/>
            <a:pathLst>
              <a:path w="11859" h="25395" extrusionOk="0">
                <a:moveTo>
                  <a:pt x="4620" y="1"/>
                </a:moveTo>
                <a:cubicBezTo>
                  <a:pt x="0" y="4061"/>
                  <a:pt x="7977" y="6775"/>
                  <a:pt x="7906" y="10764"/>
                </a:cubicBezTo>
                <a:cubicBezTo>
                  <a:pt x="7906" y="11514"/>
                  <a:pt x="7382" y="12181"/>
                  <a:pt x="7382" y="13002"/>
                </a:cubicBezTo>
                <a:cubicBezTo>
                  <a:pt x="7382" y="13967"/>
                  <a:pt x="8132" y="14336"/>
                  <a:pt x="8573" y="15086"/>
                </a:cubicBezTo>
                <a:cubicBezTo>
                  <a:pt x="9763" y="17312"/>
                  <a:pt x="7156" y="17682"/>
                  <a:pt x="6048" y="18956"/>
                </a:cubicBezTo>
                <a:cubicBezTo>
                  <a:pt x="4774" y="20444"/>
                  <a:pt x="4334" y="23789"/>
                  <a:pt x="6263" y="24980"/>
                </a:cubicBezTo>
                <a:cubicBezTo>
                  <a:pt x="6756" y="25273"/>
                  <a:pt x="7172" y="25394"/>
                  <a:pt x="7537" y="25394"/>
                </a:cubicBezTo>
                <a:cubicBezTo>
                  <a:pt x="8935" y="25394"/>
                  <a:pt x="9579" y="23619"/>
                  <a:pt x="10882" y="22968"/>
                </a:cubicBezTo>
                <a:cubicBezTo>
                  <a:pt x="11087" y="22853"/>
                  <a:pt x="11314" y="22823"/>
                  <a:pt x="11544" y="22823"/>
                </a:cubicBezTo>
                <a:cubicBezTo>
                  <a:pt x="11649" y="22823"/>
                  <a:pt x="11754" y="22830"/>
                  <a:pt x="11859" y="22837"/>
                </a:cubicBezTo>
                <a:lnTo>
                  <a:pt x="11859"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4" y="5351535"/>
            <a:ext cx="1403968" cy="1506479"/>
          </a:xfrm>
          <a:custGeom>
            <a:avLst/>
            <a:gdLst/>
            <a:ahLst/>
            <a:cxnLst/>
            <a:rect l="l" t="t" r="r" b="b"/>
            <a:pathLst>
              <a:path w="4395" h="4716" extrusionOk="0">
                <a:moveTo>
                  <a:pt x="1" y="1"/>
                </a:moveTo>
                <a:lnTo>
                  <a:pt x="1" y="3180"/>
                </a:lnTo>
                <a:lnTo>
                  <a:pt x="1" y="4716"/>
                </a:lnTo>
                <a:lnTo>
                  <a:pt x="4394" y="4716"/>
                </a:lnTo>
                <a:cubicBezTo>
                  <a:pt x="4073" y="3406"/>
                  <a:pt x="3620" y="2096"/>
                  <a:pt x="2513" y="1156"/>
                </a:cubicBezTo>
                <a:cubicBezTo>
                  <a:pt x="1835" y="584"/>
                  <a:pt x="965" y="21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1"/>
          <p:cNvSpPr/>
          <p:nvPr/>
        </p:nvSpPr>
        <p:spPr>
          <a:xfrm rot="10800000" flipH="1">
            <a:off x="11548724" y="3059565"/>
            <a:ext cx="76931" cy="7656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9" name="Google Shape;439;p21"/>
          <p:cNvGrpSpPr/>
          <p:nvPr/>
        </p:nvGrpSpPr>
        <p:grpSpPr>
          <a:xfrm>
            <a:off x="207493" y="280264"/>
            <a:ext cx="11810232" cy="6165579"/>
            <a:chOff x="155620" y="210198"/>
            <a:chExt cx="8857674" cy="4624184"/>
          </a:xfrm>
        </p:grpSpPr>
        <p:sp>
          <p:nvSpPr>
            <p:cNvPr id="440" name="Google Shape;440;p21"/>
            <p:cNvSpPr/>
            <p:nvPr/>
          </p:nvSpPr>
          <p:spPr>
            <a:xfrm rot="10800000" flipH="1">
              <a:off x="8875573" y="1397654"/>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rot="10800000" flipH="1">
              <a:off x="428072" y="4513901"/>
              <a:ext cx="196849" cy="196849"/>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rot="10800000" flipH="1">
              <a:off x="8776946" y="1940114"/>
              <a:ext cx="192776"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rot="10800000" flipH="1">
              <a:off x="8811595" y="445026"/>
              <a:ext cx="123486"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rot="10800000" flipH="1">
              <a:off x="8603843" y="210198"/>
              <a:ext cx="57698" cy="5742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rot="10800000" flipH="1">
              <a:off x="8955595" y="877404"/>
              <a:ext cx="57698" cy="5740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rot="10800000" flipH="1">
              <a:off x="155620" y="4710739"/>
              <a:ext cx="123486"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文本框 1"/>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tx1"/>
                </a:solidFill>
                <a:latin typeface="方正姚体" panose="02010601030101010101" pitchFamily="2" charset="-122"/>
                <a:ea typeface="方正姚体" panose="02010601030101010101" pitchFamily="2" charset="-122"/>
              </a:rPr>
              <a:t>第</a:t>
            </a:r>
            <a:r>
              <a:rPr lang="en-US" altLang="zh-CN" dirty="0">
                <a:solidFill>
                  <a:schemeClr val="tx1"/>
                </a:solidFill>
                <a:latin typeface="方正姚体" panose="02010601030101010101" pitchFamily="2" charset="-122"/>
                <a:ea typeface="方正姚体" panose="02010601030101010101" pitchFamily="2" charset="-122"/>
              </a:rPr>
              <a:t>2</a:t>
            </a:r>
            <a:r>
              <a:rPr lang="zh-CN" altLang="en-US" dirty="0">
                <a:solidFill>
                  <a:schemeClr val="tx1"/>
                </a:solidFill>
                <a:latin typeface="方正姚体" panose="02010601030101010101" pitchFamily="2" charset="-122"/>
                <a:ea typeface="方正姚体" panose="02010601030101010101" pitchFamily="2" charset="-122"/>
              </a:rPr>
              <a:t>单元 家用设备齐探究</a:t>
            </a:r>
          </a:p>
        </p:txBody>
      </p:sp>
      <p:grpSp>
        <p:nvGrpSpPr>
          <p:cNvPr id="4" name="组合 3">
            <a:extLst>
              <a:ext uri="{FF2B5EF4-FFF2-40B4-BE49-F238E27FC236}">
                <a16:creationId xmlns:a16="http://schemas.microsoft.com/office/drawing/2014/main" id="{4B67541D-CB80-14A1-68FB-BD389CC24356}"/>
              </a:ext>
            </a:extLst>
          </p:cNvPr>
          <p:cNvGrpSpPr/>
          <p:nvPr userDrawn="1"/>
        </p:nvGrpSpPr>
        <p:grpSpPr>
          <a:xfrm>
            <a:off x="442037" y="6410049"/>
            <a:ext cx="2665691" cy="338554"/>
            <a:chOff x="197327" y="6410049"/>
            <a:chExt cx="2665691" cy="338554"/>
          </a:xfrm>
        </p:grpSpPr>
        <p:sp>
          <p:nvSpPr>
            <p:cNvPr id="5" name="文本框 4">
              <a:extLst>
                <a:ext uri="{FF2B5EF4-FFF2-40B4-BE49-F238E27FC236}">
                  <a16:creationId xmlns:a16="http://schemas.microsoft.com/office/drawing/2014/main" id="{6F248029-BD5F-2E24-2C45-6C84F1C197C1}"/>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bg1"/>
                  </a:solidFill>
                  <a:latin typeface="方正姚体" panose="02010601030101010101" pitchFamily="2" charset="-122"/>
                  <a:ea typeface="方正姚体" panose="02010601030101010101" pitchFamily="2" charset="-122"/>
                </a:rPr>
                <a:t>第</a:t>
              </a:r>
              <a:r>
                <a:rPr lang="en-US" altLang="zh-CN" dirty="0">
                  <a:solidFill>
                    <a:schemeClr val="bg1"/>
                  </a:solidFill>
                  <a:latin typeface="方正姚体" panose="02010601030101010101" pitchFamily="2" charset="-122"/>
                  <a:ea typeface="方正姚体" panose="02010601030101010101" pitchFamily="2" charset="-122"/>
                </a:rPr>
                <a:t>4</a:t>
              </a:r>
              <a:r>
                <a:rPr lang="zh-CN" altLang="en-US" dirty="0">
                  <a:solidFill>
                    <a:schemeClr val="bg1"/>
                  </a:solidFill>
                  <a:latin typeface="方正姚体" panose="02010601030101010101" pitchFamily="2" charset="-122"/>
                  <a:ea typeface="方正姚体" panose="02010601030101010101" pitchFamily="2" charset="-122"/>
                </a:rPr>
                <a:t>课 </a:t>
              </a:r>
              <a:r>
                <a:rPr lang="zh-CN" altLang="en-US" dirty="0">
                  <a:solidFill>
                    <a:srgbClr val="182347"/>
                  </a:solidFill>
                  <a:latin typeface="方正姚体" panose="02010601030101010101" pitchFamily="2" charset="-122"/>
                  <a:ea typeface="方正姚体" panose="02010601030101010101" pitchFamily="2" charset="-122"/>
                </a:rPr>
                <a:t>更新设备提建议</a:t>
              </a:r>
            </a:p>
          </p:txBody>
        </p:sp>
        <p:sp>
          <p:nvSpPr>
            <p:cNvPr id="6" name="矩形 5">
              <a:extLst>
                <a:ext uri="{FF2B5EF4-FFF2-40B4-BE49-F238E27FC236}">
                  <a16:creationId xmlns:a16="http://schemas.microsoft.com/office/drawing/2014/main" id="{3BC535A1-5013-8687-766F-189D5D813892}"/>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Four Columns" userDrawn="1">
  <p:cSld name="Title + Four Columns">
    <p:spTree>
      <p:nvGrpSpPr>
        <p:cNvPr id="1" name="Shape 447"/>
        <p:cNvGrpSpPr/>
        <p:nvPr/>
      </p:nvGrpSpPr>
      <p:grpSpPr>
        <a:xfrm>
          <a:off x="0" y="0"/>
          <a:ext cx="0" cy="0"/>
          <a:chOff x="0" y="0"/>
          <a:chExt cx="0" cy="0"/>
        </a:xfrm>
      </p:grpSpPr>
      <p:sp>
        <p:nvSpPr>
          <p:cNvPr id="457" name="Google Shape;457;p22"/>
          <p:cNvSpPr/>
          <p:nvPr/>
        </p:nvSpPr>
        <p:spPr>
          <a:xfrm flipH="1">
            <a:off x="8" y="5686135"/>
            <a:ext cx="1432889" cy="1171869"/>
          </a:xfrm>
          <a:custGeom>
            <a:avLst/>
            <a:gdLst/>
            <a:ahLst/>
            <a:cxnLst/>
            <a:rect l="l" t="t" r="r" b="b"/>
            <a:pathLst>
              <a:path w="8978" h="7343" extrusionOk="0">
                <a:moveTo>
                  <a:pt x="4257" y="1"/>
                </a:moveTo>
                <a:cubicBezTo>
                  <a:pt x="3373" y="1"/>
                  <a:pt x="2518" y="291"/>
                  <a:pt x="1691" y="1068"/>
                </a:cubicBezTo>
                <a:cubicBezTo>
                  <a:pt x="1096" y="1568"/>
                  <a:pt x="298" y="2759"/>
                  <a:pt x="203" y="3449"/>
                </a:cubicBezTo>
                <a:cubicBezTo>
                  <a:pt x="0" y="4747"/>
                  <a:pt x="893" y="4842"/>
                  <a:pt x="1096" y="5831"/>
                </a:cubicBezTo>
                <a:cubicBezTo>
                  <a:pt x="1215" y="6485"/>
                  <a:pt x="798" y="6878"/>
                  <a:pt x="738" y="7343"/>
                </a:cubicBezTo>
                <a:lnTo>
                  <a:pt x="8977" y="7343"/>
                </a:lnTo>
                <a:lnTo>
                  <a:pt x="8977" y="1223"/>
                </a:lnTo>
                <a:cubicBezTo>
                  <a:pt x="8851" y="1274"/>
                  <a:pt x="8721" y="1296"/>
                  <a:pt x="8588" y="1296"/>
                </a:cubicBezTo>
                <a:cubicBezTo>
                  <a:pt x="7980" y="1296"/>
                  <a:pt x="7318" y="834"/>
                  <a:pt x="6751" y="580"/>
                </a:cubicBezTo>
                <a:cubicBezTo>
                  <a:pt x="5897" y="244"/>
                  <a:pt x="5066" y="1"/>
                  <a:pt x="42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2"/>
          <p:cNvSpPr/>
          <p:nvPr/>
        </p:nvSpPr>
        <p:spPr>
          <a:xfrm rot="10800000">
            <a:off x="9105702" y="7"/>
            <a:ext cx="3086292" cy="1943088"/>
          </a:xfrm>
          <a:custGeom>
            <a:avLst/>
            <a:gdLst/>
            <a:ahLst/>
            <a:cxnLst/>
            <a:rect l="l" t="t" r="r" b="b"/>
            <a:pathLst>
              <a:path w="23016" h="14492" extrusionOk="0">
                <a:moveTo>
                  <a:pt x="359" y="1"/>
                </a:moveTo>
                <a:cubicBezTo>
                  <a:pt x="241" y="1"/>
                  <a:pt x="121" y="5"/>
                  <a:pt x="1" y="14"/>
                </a:cubicBezTo>
                <a:lnTo>
                  <a:pt x="1" y="2633"/>
                </a:lnTo>
                <a:lnTo>
                  <a:pt x="1" y="4514"/>
                </a:lnTo>
                <a:lnTo>
                  <a:pt x="1" y="14492"/>
                </a:lnTo>
                <a:lnTo>
                  <a:pt x="23016" y="14492"/>
                </a:lnTo>
                <a:cubicBezTo>
                  <a:pt x="22528" y="14016"/>
                  <a:pt x="22051" y="13575"/>
                  <a:pt x="21611" y="13301"/>
                </a:cubicBezTo>
                <a:cubicBezTo>
                  <a:pt x="19825" y="12182"/>
                  <a:pt x="18503" y="10491"/>
                  <a:pt x="17015" y="9003"/>
                </a:cubicBezTo>
                <a:cubicBezTo>
                  <a:pt x="15527" y="7515"/>
                  <a:pt x="13729" y="6146"/>
                  <a:pt x="11633" y="5979"/>
                </a:cubicBezTo>
                <a:cubicBezTo>
                  <a:pt x="11462" y="5965"/>
                  <a:pt x="11289" y="5960"/>
                  <a:pt x="11116" y="5960"/>
                </a:cubicBezTo>
                <a:cubicBezTo>
                  <a:pt x="10521" y="5960"/>
                  <a:pt x="9920" y="6021"/>
                  <a:pt x="9329" y="6021"/>
                </a:cubicBezTo>
                <a:cubicBezTo>
                  <a:pt x="8862" y="6021"/>
                  <a:pt x="8401" y="5983"/>
                  <a:pt x="7954" y="5848"/>
                </a:cubicBezTo>
                <a:cubicBezTo>
                  <a:pt x="5502" y="5098"/>
                  <a:pt x="4692" y="1871"/>
                  <a:pt x="2477" y="561"/>
                </a:cubicBezTo>
                <a:cubicBezTo>
                  <a:pt x="2156" y="371"/>
                  <a:pt x="1823" y="240"/>
                  <a:pt x="1465" y="145"/>
                </a:cubicBezTo>
                <a:cubicBezTo>
                  <a:pt x="1104" y="45"/>
                  <a:pt x="735" y="1"/>
                  <a:pt x="3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2"/>
          <p:cNvSpPr/>
          <p:nvPr/>
        </p:nvSpPr>
        <p:spPr>
          <a:xfrm flipH="1">
            <a:off x="11150977" y="295924"/>
            <a:ext cx="164608" cy="164139"/>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22"/>
          <p:cNvSpPr/>
          <p:nvPr/>
        </p:nvSpPr>
        <p:spPr>
          <a:xfrm flipH="1">
            <a:off x="10650283" y="681198"/>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2"/>
          <p:cNvSpPr/>
          <p:nvPr/>
        </p:nvSpPr>
        <p:spPr>
          <a:xfrm flipH="1">
            <a:off x="11596584" y="787393"/>
            <a:ext cx="179427" cy="17968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2"/>
          <p:cNvSpPr/>
          <p:nvPr/>
        </p:nvSpPr>
        <p:spPr>
          <a:xfrm flipH="1">
            <a:off x="960003" y="6152422"/>
            <a:ext cx="133216" cy="13342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2"/>
          <p:cNvSpPr/>
          <p:nvPr/>
        </p:nvSpPr>
        <p:spPr>
          <a:xfrm flipH="1">
            <a:off x="216417" y="6476993"/>
            <a:ext cx="179427" cy="17968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2"/>
          <p:cNvSpPr/>
          <p:nvPr/>
        </p:nvSpPr>
        <p:spPr>
          <a:xfrm flipH="1">
            <a:off x="11775987" y="1356970"/>
            <a:ext cx="164648" cy="16478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057567" y="224499"/>
            <a:ext cx="306480" cy="306972"/>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506783" y="6046230"/>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文本框 1"/>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tx1"/>
                </a:solidFill>
                <a:latin typeface="方正姚体" panose="02010601030101010101" pitchFamily="2" charset="-122"/>
                <a:ea typeface="方正姚体" panose="02010601030101010101" pitchFamily="2" charset="-122"/>
              </a:rPr>
              <a:t>第</a:t>
            </a:r>
            <a:r>
              <a:rPr lang="en-US" altLang="zh-CN" dirty="0">
                <a:solidFill>
                  <a:schemeClr val="tx1"/>
                </a:solidFill>
                <a:latin typeface="方正姚体" panose="02010601030101010101" pitchFamily="2" charset="-122"/>
                <a:ea typeface="方正姚体" panose="02010601030101010101" pitchFamily="2" charset="-122"/>
              </a:rPr>
              <a:t>2</a:t>
            </a:r>
            <a:r>
              <a:rPr lang="zh-CN" altLang="en-US" dirty="0">
                <a:solidFill>
                  <a:schemeClr val="tx1"/>
                </a:solidFill>
                <a:latin typeface="方正姚体" panose="02010601030101010101" pitchFamily="2" charset="-122"/>
                <a:ea typeface="方正姚体" panose="02010601030101010101" pitchFamily="2" charset="-122"/>
              </a:rPr>
              <a:t>单元 家用设备齐探究</a:t>
            </a:r>
          </a:p>
        </p:txBody>
      </p:sp>
      <p:sp>
        <p:nvSpPr>
          <p:cNvPr id="3" name="文本框 2"/>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tx1"/>
                </a:solidFill>
                <a:latin typeface="方正姚体" panose="02010601030101010101" pitchFamily="2" charset="-122"/>
                <a:ea typeface="方正姚体" panose="02010601030101010101" pitchFamily="2" charset="-122"/>
              </a:rPr>
              <a:t>第</a:t>
            </a:r>
            <a:r>
              <a:rPr lang="en-US" altLang="zh-CN" dirty="0">
                <a:solidFill>
                  <a:schemeClr val="tx1"/>
                </a:solidFill>
                <a:latin typeface="方正姚体" panose="02010601030101010101" pitchFamily="2" charset="-122"/>
                <a:ea typeface="方正姚体" panose="02010601030101010101" pitchFamily="2" charset="-122"/>
              </a:rPr>
              <a:t>4</a:t>
            </a:r>
            <a:r>
              <a:rPr lang="zh-CN" altLang="en-US" dirty="0">
                <a:solidFill>
                  <a:schemeClr val="tx1"/>
                </a:solidFill>
                <a:latin typeface="方正姚体" panose="02010601030101010101" pitchFamily="2" charset="-122"/>
                <a:ea typeface="方正姚体" panose="02010601030101010101" pitchFamily="2" charset="-122"/>
              </a:rPr>
              <a:t>课 更新设备提建议</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six columns" userDrawn="1">
  <p:cSld name="Title + six columns">
    <p:spTree>
      <p:nvGrpSpPr>
        <p:cNvPr id="1" name="Shape 467"/>
        <p:cNvGrpSpPr/>
        <p:nvPr/>
      </p:nvGrpSpPr>
      <p:grpSpPr>
        <a:xfrm>
          <a:off x="0" y="0"/>
          <a:ext cx="0" cy="0"/>
          <a:chOff x="0" y="0"/>
          <a:chExt cx="0" cy="0"/>
        </a:xfrm>
      </p:grpSpPr>
      <p:sp>
        <p:nvSpPr>
          <p:cNvPr id="481" name="Google Shape;481;p23"/>
          <p:cNvSpPr/>
          <p:nvPr/>
        </p:nvSpPr>
        <p:spPr>
          <a:xfrm rot="-5400000">
            <a:off x="9708353" y="484007"/>
            <a:ext cx="3187743" cy="2247893"/>
          </a:xfrm>
          <a:custGeom>
            <a:avLst/>
            <a:gdLst/>
            <a:ahLst/>
            <a:cxnLst/>
            <a:rect l="l" t="t" r="r" b="b"/>
            <a:pathLst>
              <a:path w="45733" h="47185" extrusionOk="0">
                <a:moveTo>
                  <a:pt x="45732" y="0"/>
                </a:moveTo>
                <a:cubicBezTo>
                  <a:pt x="42982" y="798"/>
                  <a:pt x="40374" y="2929"/>
                  <a:pt x="39100" y="6227"/>
                </a:cubicBezTo>
                <a:cubicBezTo>
                  <a:pt x="38291" y="8287"/>
                  <a:pt x="37969" y="10847"/>
                  <a:pt x="36564" y="12252"/>
                </a:cubicBezTo>
                <a:cubicBezTo>
                  <a:pt x="35856" y="12960"/>
                  <a:pt x="34976" y="13247"/>
                  <a:pt x="34076" y="13247"/>
                </a:cubicBezTo>
                <a:cubicBezTo>
                  <a:pt x="33478" y="13247"/>
                  <a:pt x="32872" y="13120"/>
                  <a:pt x="32302" y="12907"/>
                </a:cubicBezTo>
                <a:cubicBezTo>
                  <a:pt x="30885" y="12359"/>
                  <a:pt x="29599" y="11335"/>
                  <a:pt x="28242" y="10573"/>
                </a:cubicBezTo>
                <a:cubicBezTo>
                  <a:pt x="26758" y="9736"/>
                  <a:pt x="25147" y="9199"/>
                  <a:pt x="23550" y="9199"/>
                </a:cubicBezTo>
                <a:cubicBezTo>
                  <a:pt x="22854" y="9199"/>
                  <a:pt x="22159" y="9301"/>
                  <a:pt x="21479" y="9525"/>
                </a:cubicBezTo>
                <a:cubicBezTo>
                  <a:pt x="19229" y="10251"/>
                  <a:pt x="17193" y="12442"/>
                  <a:pt x="16586" y="15383"/>
                </a:cubicBezTo>
                <a:cubicBezTo>
                  <a:pt x="15931" y="18562"/>
                  <a:pt x="16871" y="22443"/>
                  <a:pt x="15228" y="24944"/>
                </a:cubicBezTo>
                <a:cubicBezTo>
                  <a:pt x="13407" y="27730"/>
                  <a:pt x="9656" y="26634"/>
                  <a:pt x="7632" y="29170"/>
                </a:cubicBezTo>
                <a:cubicBezTo>
                  <a:pt x="6334" y="30802"/>
                  <a:pt x="6132" y="33445"/>
                  <a:pt x="6406" y="35778"/>
                </a:cubicBezTo>
                <a:cubicBezTo>
                  <a:pt x="6668" y="38112"/>
                  <a:pt x="6442" y="41362"/>
                  <a:pt x="5620" y="42732"/>
                </a:cubicBezTo>
                <a:cubicBezTo>
                  <a:pt x="4679" y="44279"/>
                  <a:pt x="679" y="45958"/>
                  <a:pt x="0" y="47185"/>
                </a:cubicBezTo>
                <a:lnTo>
                  <a:pt x="45732" y="47185"/>
                </a:lnTo>
                <a:lnTo>
                  <a:pt x="457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23"/>
          <p:cNvSpPr/>
          <p:nvPr/>
        </p:nvSpPr>
        <p:spPr>
          <a:xfrm rot="10800000" flipH="1">
            <a:off x="11951775" y="1657172"/>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3"/>
          <p:cNvSpPr/>
          <p:nvPr/>
        </p:nvSpPr>
        <p:spPr>
          <a:xfrm rot="10800000" flipH="1">
            <a:off x="11097994" y="348534"/>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3"/>
          <p:cNvSpPr/>
          <p:nvPr/>
        </p:nvSpPr>
        <p:spPr>
          <a:xfrm rot="10800000" flipH="1">
            <a:off x="11213471" y="1287437"/>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3"/>
          <p:cNvSpPr/>
          <p:nvPr/>
        </p:nvSpPr>
        <p:spPr>
          <a:xfrm rot="10800000" flipH="1">
            <a:off x="12058503" y="593369"/>
            <a:ext cx="164648" cy="1648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3"/>
          <p:cNvSpPr/>
          <p:nvPr/>
        </p:nvSpPr>
        <p:spPr>
          <a:xfrm rot="10800000" flipH="1">
            <a:off x="11607633" y="271965"/>
            <a:ext cx="76931" cy="7656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3"/>
          <p:cNvSpPr/>
          <p:nvPr/>
        </p:nvSpPr>
        <p:spPr>
          <a:xfrm rot="10800000" flipH="1">
            <a:off x="11684569" y="857773"/>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组合 7"/>
          <p:cNvGrpSpPr/>
          <p:nvPr userDrawn="1"/>
        </p:nvGrpSpPr>
        <p:grpSpPr>
          <a:xfrm>
            <a:off x="9084272" y="6410049"/>
            <a:ext cx="2665691" cy="338554"/>
            <a:chOff x="9084272" y="6410049"/>
            <a:chExt cx="2665691" cy="338554"/>
          </a:xfrm>
        </p:grpSpPr>
        <p:sp>
          <p:nvSpPr>
            <p:cNvPr id="9" name="文本框 8"/>
            <p:cNvSpPr txBox="1"/>
            <p:nvPr userDrawn="1"/>
          </p:nvSpPr>
          <p:spPr>
            <a:xfrm>
              <a:off x="9255700"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10" name="矩形 9"/>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grpSp>
        <p:nvGrpSpPr>
          <p:cNvPr id="2" name="组合 1">
            <a:extLst>
              <a:ext uri="{FF2B5EF4-FFF2-40B4-BE49-F238E27FC236}">
                <a16:creationId xmlns:a16="http://schemas.microsoft.com/office/drawing/2014/main" id="{012B3524-5114-5216-028A-E8F7E8D052CD}"/>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E002A90A-2F6A-8F3D-4B3B-AAD5D839BF05}"/>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4" name="矩形 3">
              <a:extLst>
                <a:ext uri="{FF2B5EF4-FFF2-40B4-BE49-F238E27FC236}">
                  <a16:creationId xmlns:a16="http://schemas.microsoft.com/office/drawing/2014/main" id="{1F50F8EC-A1CE-E9A8-A6F0-F43823D708F6}"/>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488"/>
        <p:cNvGrpSpPr/>
        <p:nvPr/>
      </p:nvGrpSpPr>
      <p:grpSpPr>
        <a:xfrm>
          <a:off x="0" y="0"/>
          <a:ext cx="0" cy="0"/>
          <a:chOff x="0" y="0"/>
          <a:chExt cx="0" cy="0"/>
        </a:xfrm>
      </p:grpSpPr>
      <p:sp>
        <p:nvSpPr>
          <p:cNvPr id="490" name="Google Shape;490;p24"/>
          <p:cNvSpPr/>
          <p:nvPr/>
        </p:nvSpPr>
        <p:spPr>
          <a:xfrm rot="5400000">
            <a:off x="-62715" y="62743"/>
            <a:ext cx="3263923" cy="3138437"/>
          </a:xfrm>
          <a:custGeom>
            <a:avLst/>
            <a:gdLst/>
            <a:ahLst/>
            <a:cxnLst/>
            <a:rect l="l" t="t" r="r" b="b"/>
            <a:pathLst>
              <a:path w="17074" h="16419" extrusionOk="0">
                <a:moveTo>
                  <a:pt x="0" y="0"/>
                </a:moveTo>
                <a:lnTo>
                  <a:pt x="0" y="16419"/>
                </a:lnTo>
                <a:lnTo>
                  <a:pt x="15967" y="16419"/>
                </a:lnTo>
                <a:cubicBezTo>
                  <a:pt x="16848" y="15883"/>
                  <a:pt x="17074" y="14859"/>
                  <a:pt x="16336" y="13633"/>
                </a:cubicBezTo>
                <a:cubicBezTo>
                  <a:pt x="15836" y="12835"/>
                  <a:pt x="14848" y="12644"/>
                  <a:pt x="14347" y="11942"/>
                </a:cubicBezTo>
                <a:cubicBezTo>
                  <a:pt x="13657" y="11156"/>
                  <a:pt x="14145" y="10751"/>
                  <a:pt x="13955" y="9858"/>
                </a:cubicBezTo>
                <a:cubicBezTo>
                  <a:pt x="13581" y="8534"/>
                  <a:pt x="12876" y="8092"/>
                  <a:pt x="12060" y="8092"/>
                </a:cubicBezTo>
                <a:cubicBezTo>
                  <a:pt x="10925" y="8092"/>
                  <a:pt x="9573" y="8946"/>
                  <a:pt x="8597" y="9465"/>
                </a:cubicBezTo>
                <a:cubicBezTo>
                  <a:pt x="8047" y="9739"/>
                  <a:pt x="7459" y="9868"/>
                  <a:pt x="6878" y="9868"/>
                </a:cubicBezTo>
                <a:cubicBezTo>
                  <a:pt x="5359" y="9868"/>
                  <a:pt x="3885" y="8984"/>
                  <a:pt x="3239" y="7477"/>
                </a:cubicBezTo>
                <a:cubicBezTo>
                  <a:pt x="2346" y="5263"/>
                  <a:pt x="3048" y="655"/>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372583" y="1103002"/>
            <a:ext cx="106197" cy="106197"/>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1021915" y="1985252"/>
            <a:ext cx="164651" cy="164651"/>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927760" y="593374"/>
            <a:ext cx="258805" cy="25913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556099" y="1549826"/>
            <a:ext cx="164069" cy="16427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266374" y="2562400"/>
            <a:ext cx="106197" cy="106197"/>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1673699" y="114726"/>
            <a:ext cx="164069" cy="16427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 name="组合 6"/>
          <p:cNvGrpSpPr/>
          <p:nvPr userDrawn="1"/>
        </p:nvGrpSpPr>
        <p:grpSpPr>
          <a:xfrm>
            <a:off x="9084272" y="6410049"/>
            <a:ext cx="2665691" cy="338554"/>
            <a:chOff x="9084272" y="6410049"/>
            <a:chExt cx="2665691" cy="338554"/>
          </a:xfrm>
        </p:grpSpPr>
        <p:sp>
          <p:nvSpPr>
            <p:cNvPr id="8" name="文本框 7"/>
            <p:cNvSpPr txBox="1"/>
            <p:nvPr userDrawn="1"/>
          </p:nvSpPr>
          <p:spPr>
            <a:xfrm>
              <a:off x="9221918"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9" name="矩形 8"/>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grpSp>
        <p:nvGrpSpPr>
          <p:cNvPr id="2" name="组合 1">
            <a:extLst>
              <a:ext uri="{FF2B5EF4-FFF2-40B4-BE49-F238E27FC236}">
                <a16:creationId xmlns:a16="http://schemas.microsoft.com/office/drawing/2014/main" id="{DC3B6204-3B6F-EE02-D212-1BDAF1E9927B}"/>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790A9C9E-9AB6-C782-45F3-12DF89B079FE}"/>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0" name="矩形 9">
              <a:extLst>
                <a:ext uri="{FF2B5EF4-FFF2-40B4-BE49-F238E27FC236}">
                  <a16:creationId xmlns:a16="http://schemas.microsoft.com/office/drawing/2014/main" id="{890B7CC5-BACB-2E80-67C2-979788EF215E}"/>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dk1"/>
        </a:solidFill>
        <a:effectLst/>
      </p:bgPr>
    </p:bg>
    <p:spTree>
      <p:nvGrpSpPr>
        <p:cNvPr id="1" name="Shape 78"/>
        <p:cNvGrpSpPr/>
        <p:nvPr/>
      </p:nvGrpSpPr>
      <p:grpSpPr>
        <a:xfrm>
          <a:off x="0" y="0"/>
          <a:ext cx="0" cy="0"/>
          <a:chOff x="0" y="0"/>
          <a:chExt cx="0" cy="0"/>
        </a:xfrm>
      </p:grpSpPr>
      <p:sp>
        <p:nvSpPr>
          <p:cNvPr id="82" name="Google Shape;82;p4"/>
          <p:cNvSpPr/>
          <p:nvPr/>
        </p:nvSpPr>
        <p:spPr>
          <a:xfrm flipH="1">
            <a:off x="5511832" y="0"/>
            <a:ext cx="6680168" cy="6858011"/>
          </a:xfrm>
          <a:custGeom>
            <a:avLst/>
            <a:gdLst/>
            <a:ahLst/>
            <a:cxnLst/>
            <a:rect l="l" t="t" r="r" b="b"/>
            <a:pathLst>
              <a:path w="47173" h="47173" extrusionOk="0">
                <a:moveTo>
                  <a:pt x="0" y="0"/>
                </a:moveTo>
                <a:lnTo>
                  <a:pt x="0" y="47173"/>
                </a:lnTo>
                <a:lnTo>
                  <a:pt x="47173" y="47173"/>
                </a:lnTo>
                <a:cubicBezTo>
                  <a:pt x="46387" y="44351"/>
                  <a:pt x="44244" y="41660"/>
                  <a:pt x="40958" y="40338"/>
                </a:cubicBezTo>
                <a:cubicBezTo>
                  <a:pt x="38886" y="39505"/>
                  <a:pt x="36338" y="39172"/>
                  <a:pt x="34921" y="37719"/>
                </a:cubicBezTo>
                <a:cubicBezTo>
                  <a:pt x="33743" y="36505"/>
                  <a:pt x="33731" y="34790"/>
                  <a:pt x="34279" y="33326"/>
                </a:cubicBezTo>
                <a:cubicBezTo>
                  <a:pt x="34826" y="31861"/>
                  <a:pt x="35850" y="30540"/>
                  <a:pt x="36612" y="29135"/>
                </a:cubicBezTo>
                <a:cubicBezTo>
                  <a:pt x="37815" y="26944"/>
                  <a:pt x="38386" y="24467"/>
                  <a:pt x="37660" y="22146"/>
                </a:cubicBezTo>
                <a:cubicBezTo>
                  <a:pt x="36934" y="19836"/>
                  <a:pt x="34743" y="17728"/>
                  <a:pt x="31802" y="17109"/>
                </a:cubicBezTo>
                <a:cubicBezTo>
                  <a:pt x="28623" y="16431"/>
                  <a:pt x="24742" y="17407"/>
                  <a:pt x="22241" y="15716"/>
                </a:cubicBezTo>
                <a:cubicBezTo>
                  <a:pt x="19455" y="13823"/>
                  <a:pt x="20539" y="9966"/>
                  <a:pt x="18003" y="7870"/>
                </a:cubicBezTo>
                <a:cubicBezTo>
                  <a:pt x="16789" y="6862"/>
                  <a:pt x="14994" y="6495"/>
                  <a:pt x="13188" y="6495"/>
                </a:cubicBezTo>
                <a:cubicBezTo>
                  <a:pt x="12584" y="6495"/>
                  <a:pt x="11979" y="6536"/>
                  <a:pt x="11395" y="6608"/>
                </a:cubicBezTo>
                <a:cubicBezTo>
                  <a:pt x="10787" y="6679"/>
                  <a:pt x="10118" y="6716"/>
                  <a:pt x="9437" y="6716"/>
                </a:cubicBezTo>
                <a:cubicBezTo>
                  <a:pt x="7501" y="6716"/>
                  <a:pt x="5463" y="6421"/>
                  <a:pt x="4441" y="5786"/>
                </a:cubicBezTo>
                <a:cubicBezTo>
                  <a:pt x="2906" y="4822"/>
                  <a:pt x="1227" y="691"/>
                  <a:pt x="0" y="0"/>
                </a:cubicBezTo>
                <a:close/>
              </a:path>
            </a:pathLst>
          </a:custGeom>
          <a:solidFill>
            <a:srgbClr val="E6E7E8">
              <a:alpha val="5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4"/>
          <p:cNvSpPr/>
          <p:nvPr userDrawn="1"/>
        </p:nvSpPr>
        <p:spPr>
          <a:xfrm>
            <a:off x="7269584" y="3629163"/>
            <a:ext cx="106723" cy="10682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4"/>
          <p:cNvGrpSpPr/>
          <p:nvPr/>
        </p:nvGrpSpPr>
        <p:grpSpPr>
          <a:xfrm>
            <a:off x="7645873" y="1254455"/>
            <a:ext cx="4163044" cy="5026453"/>
            <a:chOff x="5734404" y="940841"/>
            <a:chExt cx="3122283" cy="3769840"/>
          </a:xfrm>
        </p:grpSpPr>
        <p:sp>
          <p:nvSpPr>
            <p:cNvPr id="85" name="Google Shape;85;p4"/>
            <p:cNvSpPr/>
            <p:nvPr/>
          </p:nvSpPr>
          <p:spPr>
            <a:xfrm>
              <a:off x="8289081" y="1846072"/>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7653712" y="1312489"/>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5778288" y="366052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8733199" y="2358215"/>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7143615" y="3817019"/>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8768816" y="940841"/>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8443807" y="2802009"/>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8443807" y="139213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734404" y="2123864"/>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6267032" y="2393859"/>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6014932" y="451633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8637894" y="4140908"/>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7448904" y="4452989"/>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8122907" y="4658833"/>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组合 1"/>
          <p:cNvGrpSpPr/>
          <p:nvPr userDrawn="1"/>
        </p:nvGrpSpPr>
        <p:grpSpPr>
          <a:xfrm>
            <a:off x="442037" y="6410049"/>
            <a:ext cx="2665691" cy="338554"/>
            <a:chOff x="197327" y="6410049"/>
            <a:chExt cx="2665691" cy="338554"/>
          </a:xfrm>
        </p:grpSpPr>
        <p:sp>
          <p:nvSpPr>
            <p:cNvPr id="3" name="文本框 2"/>
            <p:cNvSpPr txBox="1"/>
            <p:nvPr userDrawn="1"/>
          </p:nvSpPr>
          <p:spPr>
            <a:xfrm>
              <a:off x="480523" y="6410049"/>
              <a:ext cx="2185214" cy="338554"/>
            </a:xfrm>
            <a:prstGeom prst="rect">
              <a:avLst/>
            </a:prstGeom>
            <a:noFill/>
            <a:ln>
              <a:noFill/>
            </a:ln>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bg1"/>
                  </a:solidFill>
                  <a:latin typeface="方正姚体" panose="02010601030101010101" pitchFamily="2" charset="-122"/>
                  <a:ea typeface="方正姚体" panose="02010601030101010101" pitchFamily="2" charset="-122"/>
                </a:rPr>
                <a:t>第</a:t>
              </a:r>
              <a:r>
                <a:rPr lang="en-US" altLang="zh-CN" dirty="0">
                  <a:solidFill>
                    <a:schemeClr val="bg1"/>
                  </a:solidFill>
                  <a:latin typeface="方正姚体" panose="02010601030101010101" pitchFamily="2" charset="-122"/>
                  <a:ea typeface="方正姚体" panose="02010601030101010101" pitchFamily="2" charset="-122"/>
                </a:rPr>
                <a:t>4</a:t>
              </a:r>
              <a:r>
                <a:rPr lang="zh-CN" altLang="en-US" dirty="0">
                  <a:solidFill>
                    <a:schemeClr val="bg1"/>
                  </a:solidFill>
                  <a:latin typeface="方正姚体" panose="02010601030101010101" pitchFamily="2" charset="-122"/>
                  <a:ea typeface="方正姚体" panose="02010601030101010101" pitchFamily="2" charset="-122"/>
                </a:rPr>
                <a:t>课 更新设备提建议</a:t>
              </a:r>
            </a:p>
          </p:txBody>
        </p:sp>
        <p:sp>
          <p:nvSpPr>
            <p:cNvPr id="4" name="矩形 3"/>
            <p:cNvSpPr/>
            <p:nvPr userDrawn="1"/>
          </p:nvSpPr>
          <p:spPr>
            <a:xfrm>
              <a:off x="197327" y="6410049"/>
              <a:ext cx="2665691" cy="338554"/>
            </a:xfrm>
            <a:prstGeom prst="rect">
              <a:avLst/>
            </a:prstGeom>
            <a:noFill/>
            <a:ln w="952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497"/>
        <p:cNvGrpSpPr/>
        <p:nvPr/>
      </p:nvGrpSpPr>
      <p:grpSpPr>
        <a:xfrm>
          <a:off x="0" y="0"/>
          <a:ext cx="0" cy="0"/>
          <a:chOff x="0" y="0"/>
          <a:chExt cx="0" cy="0"/>
        </a:xfrm>
      </p:grpSpPr>
      <p:sp>
        <p:nvSpPr>
          <p:cNvPr id="499" name="Google Shape;499;p25"/>
          <p:cNvSpPr/>
          <p:nvPr/>
        </p:nvSpPr>
        <p:spPr>
          <a:xfrm flipH="1">
            <a:off x="9029705" y="-1"/>
            <a:ext cx="3162296" cy="4367503"/>
          </a:xfrm>
          <a:custGeom>
            <a:avLst/>
            <a:gdLst/>
            <a:ahLst/>
            <a:cxnLst/>
            <a:rect l="l" t="t" r="r" b="b"/>
            <a:pathLst>
              <a:path w="16277" h="22482" extrusionOk="0">
                <a:moveTo>
                  <a:pt x="1" y="0"/>
                </a:moveTo>
                <a:lnTo>
                  <a:pt x="1" y="22467"/>
                </a:lnTo>
                <a:cubicBezTo>
                  <a:pt x="131" y="22477"/>
                  <a:pt x="253" y="22482"/>
                  <a:pt x="367" y="22482"/>
                </a:cubicBezTo>
                <a:cubicBezTo>
                  <a:pt x="3724" y="22482"/>
                  <a:pt x="281" y="18369"/>
                  <a:pt x="3275" y="17598"/>
                </a:cubicBezTo>
                <a:cubicBezTo>
                  <a:pt x="6549" y="16752"/>
                  <a:pt x="6204" y="12811"/>
                  <a:pt x="4609" y="10728"/>
                </a:cubicBezTo>
                <a:cubicBezTo>
                  <a:pt x="3025" y="8644"/>
                  <a:pt x="3358" y="4406"/>
                  <a:pt x="10026" y="3417"/>
                </a:cubicBezTo>
                <a:cubicBezTo>
                  <a:pt x="15848" y="2548"/>
                  <a:pt x="16277" y="0"/>
                  <a:pt x="162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5"/>
          <p:cNvSpPr/>
          <p:nvPr/>
        </p:nvSpPr>
        <p:spPr>
          <a:xfrm rot="10800000" flipH="1">
            <a:off x="11837171" y="1614672"/>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5"/>
          <p:cNvSpPr/>
          <p:nvPr/>
        </p:nvSpPr>
        <p:spPr>
          <a:xfrm rot="10800000" flipH="1">
            <a:off x="10745257" y="306034"/>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5"/>
          <p:cNvSpPr/>
          <p:nvPr/>
        </p:nvSpPr>
        <p:spPr>
          <a:xfrm rot="10800000" flipH="1">
            <a:off x="11626300" y="2237053"/>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5"/>
          <p:cNvSpPr/>
          <p:nvPr/>
        </p:nvSpPr>
        <p:spPr>
          <a:xfrm rot="10800000" flipH="1">
            <a:off x="11672499" y="528836"/>
            <a:ext cx="164648" cy="1648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4" name="Google Shape;504;p25"/>
          <p:cNvSpPr/>
          <p:nvPr/>
        </p:nvSpPr>
        <p:spPr>
          <a:xfrm rot="10800000" flipH="1">
            <a:off x="11493029" y="229465"/>
            <a:ext cx="76931" cy="7656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25"/>
          <p:cNvSpPr/>
          <p:nvPr/>
        </p:nvSpPr>
        <p:spPr>
          <a:xfrm rot="10800000" flipH="1">
            <a:off x="11595567" y="1043873"/>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6" name="Google Shape;506;p25"/>
          <p:cNvSpPr/>
          <p:nvPr/>
        </p:nvSpPr>
        <p:spPr>
          <a:xfrm rot="10800000" flipH="1">
            <a:off x="11672496" y="2896465"/>
            <a:ext cx="76931" cy="7656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5"/>
          <p:cNvSpPr/>
          <p:nvPr/>
        </p:nvSpPr>
        <p:spPr>
          <a:xfrm rot="10800000" flipH="1">
            <a:off x="9932599" y="185320"/>
            <a:ext cx="164648" cy="1648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 name="组合 6"/>
          <p:cNvGrpSpPr/>
          <p:nvPr userDrawn="1"/>
        </p:nvGrpSpPr>
        <p:grpSpPr>
          <a:xfrm>
            <a:off x="9084272" y="6410049"/>
            <a:ext cx="2665691" cy="338554"/>
            <a:chOff x="9084272" y="6410049"/>
            <a:chExt cx="2665691" cy="338554"/>
          </a:xfrm>
        </p:grpSpPr>
        <p:sp>
          <p:nvSpPr>
            <p:cNvPr id="8" name="文本框 7"/>
            <p:cNvSpPr txBox="1"/>
            <p:nvPr userDrawn="1"/>
          </p:nvSpPr>
          <p:spPr>
            <a:xfrm>
              <a:off x="9221918"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9" name="矩形 8"/>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grpSp>
        <p:nvGrpSpPr>
          <p:cNvPr id="2" name="组合 1">
            <a:extLst>
              <a:ext uri="{FF2B5EF4-FFF2-40B4-BE49-F238E27FC236}">
                <a16:creationId xmlns:a16="http://schemas.microsoft.com/office/drawing/2014/main" id="{30D8ED99-11B4-91A3-0ADC-05CC6FE988D9}"/>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5043A3C1-7598-3F60-500B-2055115AEA2D}"/>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0" name="矩形 9">
              <a:extLst>
                <a:ext uri="{FF2B5EF4-FFF2-40B4-BE49-F238E27FC236}">
                  <a16:creationId xmlns:a16="http://schemas.microsoft.com/office/drawing/2014/main" id="{106D9F24-FCC6-AAA9-4472-84B071CFE980}"/>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508"/>
        <p:cNvGrpSpPr/>
        <p:nvPr/>
      </p:nvGrpSpPr>
      <p:grpSpPr>
        <a:xfrm>
          <a:off x="0" y="0"/>
          <a:ext cx="0" cy="0"/>
          <a:chOff x="0" y="0"/>
          <a:chExt cx="0" cy="0"/>
        </a:xfrm>
      </p:grpSpPr>
      <p:sp>
        <p:nvSpPr>
          <p:cNvPr id="510" name="Google Shape;510;p26"/>
          <p:cNvSpPr/>
          <p:nvPr/>
        </p:nvSpPr>
        <p:spPr>
          <a:xfrm>
            <a:off x="-1" y="-2"/>
            <a:ext cx="2362176" cy="2274979"/>
          </a:xfrm>
          <a:custGeom>
            <a:avLst/>
            <a:gdLst/>
            <a:ahLst/>
            <a:cxnLst/>
            <a:rect l="l" t="t" r="r" b="b"/>
            <a:pathLst>
              <a:path w="18908" h="18211" extrusionOk="0">
                <a:moveTo>
                  <a:pt x="0" y="1"/>
                </a:moveTo>
                <a:lnTo>
                  <a:pt x="0" y="5394"/>
                </a:lnTo>
                <a:cubicBezTo>
                  <a:pt x="24" y="5430"/>
                  <a:pt x="60" y="5478"/>
                  <a:pt x="84" y="5513"/>
                </a:cubicBezTo>
                <a:cubicBezTo>
                  <a:pt x="1012" y="7192"/>
                  <a:pt x="1357" y="9121"/>
                  <a:pt x="1786" y="10990"/>
                </a:cubicBezTo>
                <a:cubicBezTo>
                  <a:pt x="2203" y="12859"/>
                  <a:pt x="2739" y="14776"/>
                  <a:pt x="3965" y="16253"/>
                </a:cubicBezTo>
                <a:cubicBezTo>
                  <a:pt x="4915" y="17396"/>
                  <a:pt x="6378" y="18211"/>
                  <a:pt x="7825" y="18211"/>
                </a:cubicBezTo>
                <a:cubicBezTo>
                  <a:pt x="8247" y="18211"/>
                  <a:pt x="8667" y="18142"/>
                  <a:pt x="9073" y="17991"/>
                </a:cubicBezTo>
                <a:cubicBezTo>
                  <a:pt x="10382" y="17515"/>
                  <a:pt x="11311" y="16288"/>
                  <a:pt x="11728" y="14955"/>
                </a:cubicBezTo>
                <a:cubicBezTo>
                  <a:pt x="12133" y="13621"/>
                  <a:pt x="12097" y="12205"/>
                  <a:pt x="11954" y="10824"/>
                </a:cubicBezTo>
                <a:cubicBezTo>
                  <a:pt x="11752" y="9061"/>
                  <a:pt x="11454" y="7049"/>
                  <a:pt x="12609" y="5704"/>
                </a:cubicBezTo>
                <a:cubicBezTo>
                  <a:pt x="13692" y="4430"/>
                  <a:pt x="15621" y="4323"/>
                  <a:pt x="17026" y="3394"/>
                </a:cubicBezTo>
                <a:cubicBezTo>
                  <a:pt x="18157" y="2656"/>
                  <a:pt x="18824" y="1334"/>
                  <a:pt x="1890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507543" y="777879"/>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887357" y="1356977"/>
            <a:ext cx="178801" cy="179736"/>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054085" y="339166"/>
            <a:ext cx="254004" cy="254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 name="组合 6"/>
          <p:cNvGrpSpPr/>
          <p:nvPr userDrawn="1"/>
        </p:nvGrpSpPr>
        <p:grpSpPr>
          <a:xfrm>
            <a:off x="9084272" y="6410049"/>
            <a:ext cx="2665691" cy="338554"/>
            <a:chOff x="9084272" y="6410049"/>
            <a:chExt cx="2665691" cy="338554"/>
          </a:xfrm>
        </p:grpSpPr>
        <p:sp>
          <p:nvSpPr>
            <p:cNvPr id="8" name="文本框 7"/>
            <p:cNvSpPr txBox="1"/>
            <p:nvPr userDrawn="1"/>
          </p:nvSpPr>
          <p:spPr>
            <a:xfrm>
              <a:off x="9221918"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9" name="矩形 8"/>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grpSp>
        <p:nvGrpSpPr>
          <p:cNvPr id="2" name="组合 1">
            <a:extLst>
              <a:ext uri="{FF2B5EF4-FFF2-40B4-BE49-F238E27FC236}">
                <a16:creationId xmlns:a16="http://schemas.microsoft.com/office/drawing/2014/main" id="{C0A49683-28A3-163E-2E7F-18D7492FAD38}"/>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D8D8A279-7E6B-17B8-FA15-CB77AA6924D7}"/>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0" name="矩形 9">
              <a:extLst>
                <a:ext uri="{FF2B5EF4-FFF2-40B4-BE49-F238E27FC236}">
                  <a16:creationId xmlns:a16="http://schemas.microsoft.com/office/drawing/2014/main" id="{7D85ECE5-30E2-853E-D448-845116813840}"/>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4" userDrawn="1">
  <p:cSld name="Title only 4">
    <p:spTree>
      <p:nvGrpSpPr>
        <p:cNvPr id="1" name="Shape 514"/>
        <p:cNvGrpSpPr/>
        <p:nvPr/>
      </p:nvGrpSpPr>
      <p:grpSpPr>
        <a:xfrm>
          <a:off x="0" y="0"/>
          <a:ext cx="0" cy="0"/>
          <a:chOff x="0" y="0"/>
          <a:chExt cx="0" cy="0"/>
        </a:xfrm>
      </p:grpSpPr>
      <p:sp>
        <p:nvSpPr>
          <p:cNvPr id="516" name="Google Shape;516;p27"/>
          <p:cNvSpPr/>
          <p:nvPr/>
        </p:nvSpPr>
        <p:spPr>
          <a:xfrm rot="5400000">
            <a:off x="-2588249" y="2553958"/>
            <a:ext cx="6941105" cy="1786175"/>
          </a:xfrm>
          <a:custGeom>
            <a:avLst/>
            <a:gdLst/>
            <a:ahLst/>
            <a:cxnLst/>
            <a:rect l="l" t="t" r="r" b="b"/>
            <a:pathLst>
              <a:path w="241710" h="40399" extrusionOk="0">
                <a:moveTo>
                  <a:pt x="116301" y="1"/>
                </a:moveTo>
                <a:cubicBezTo>
                  <a:pt x="102002" y="1"/>
                  <a:pt x="91572" y="4977"/>
                  <a:pt x="84976" y="9728"/>
                </a:cubicBezTo>
                <a:cubicBezTo>
                  <a:pt x="80975" y="12597"/>
                  <a:pt x="77511" y="15574"/>
                  <a:pt x="74617" y="18622"/>
                </a:cubicBezTo>
                <a:cubicBezTo>
                  <a:pt x="71426" y="21980"/>
                  <a:pt x="68628" y="25599"/>
                  <a:pt x="61556" y="27980"/>
                </a:cubicBezTo>
                <a:cubicBezTo>
                  <a:pt x="56291" y="29750"/>
                  <a:pt x="49559" y="30500"/>
                  <a:pt x="42542" y="30500"/>
                </a:cubicBezTo>
                <a:cubicBezTo>
                  <a:pt x="33978" y="30500"/>
                  <a:pt x="24988" y="29382"/>
                  <a:pt x="17717" y="27635"/>
                </a:cubicBezTo>
                <a:cubicBezTo>
                  <a:pt x="11205" y="26075"/>
                  <a:pt x="5537" y="24123"/>
                  <a:pt x="1" y="22087"/>
                </a:cubicBezTo>
                <a:lnTo>
                  <a:pt x="1" y="40398"/>
                </a:lnTo>
                <a:lnTo>
                  <a:pt x="241710" y="40398"/>
                </a:lnTo>
                <a:lnTo>
                  <a:pt x="241710" y="4954"/>
                </a:lnTo>
                <a:cubicBezTo>
                  <a:pt x="236741" y="3294"/>
                  <a:pt x="230995" y="1930"/>
                  <a:pt x="225049" y="1930"/>
                </a:cubicBezTo>
                <a:cubicBezTo>
                  <a:pt x="223528" y="1930"/>
                  <a:pt x="221994" y="2019"/>
                  <a:pt x="220457" y="2215"/>
                </a:cubicBezTo>
                <a:cubicBezTo>
                  <a:pt x="212837" y="3191"/>
                  <a:pt x="209146" y="6418"/>
                  <a:pt x="207693" y="9383"/>
                </a:cubicBezTo>
                <a:cubicBezTo>
                  <a:pt x="206241" y="12335"/>
                  <a:pt x="205979" y="15526"/>
                  <a:pt x="201586" y="18039"/>
                </a:cubicBezTo>
                <a:cubicBezTo>
                  <a:pt x="197895" y="20170"/>
                  <a:pt x="191382" y="21563"/>
                  <a:pt x="184631" y="21682"/>
                </a:cubicBezTo>
                <a:cubicBezTo>
                  <a:pt x="184257" y="21689"/>
                  <a:pt x="183886" y="21692"/>
                  <a:pt x="183518" y="21692"/>
                </a:cubicBezTo>
                <a:cubicBezTo>
                  <a:pt x="168369" y="21692"/>
                  <a:pt x="157684" y="16035"/>
                  <a:pt x="150198" y="11014"/>
                </a:cubicBezTo>
                <a:cubicBezTo>
                  <a:pt x="142531" y="5870"/>
                  <a:pt x="132053" y="1"/>
                  <a:pt x="116301" y="1"/>
                </a:cubicBezTo>
                <a:close/>
              </a:path>
            </a:pathLst>
          </a:custGeom>
          <a:solidFill>
            <a:srgbClr val="1823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311360" y="2069195"/>
            <a:ext cx="164699" cy="163876"/>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546352" y="2752203"/>
            <a:ext cx="106197" cy="106752"/>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363845" y="4163148"/>
            <a:ext cx="106240" cy="106197"/>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1002410" y="3042174"/>
            <a:ext cx="258805" cy="25913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282389" y="3388586"/>
            <a:ext cx="164681" cy="164892"/>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287576" y="4879007"/>
            <a:ext cx="258805" cy="25913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165643" y="1117877"/>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1049473" y="6190519"/>
            <a:ext cx="164681" cy="164892"/>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368843" y="5994677"/>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5" userDrawn="1">
  <p:cSld name="Title only 5">
    <p:spTree>
      <p:nvGrpSpPr>
        <p:cNvPr id="1" name="Shape 526"/>
        <p:cNvGrpSpPr/>
        <p:nvPr/>
      </p:nvGrpSpPr>
      <p:grpSpPr>
        <a:xfrm>
          <a:off x="0" y="0"/>
          <a:ext cx="0" cy="0"/>
          <a:chOff x="0" y="0"/>
          <a:chExt cx="0" cy="0"/>
        </a:xfrm>
      </p:grpSpPr>
      <p:sp>
        <p:nvSpPr>
          <p:cNvPr id="528" name="Google Shape;528;p28"/>
          <p:cNvSpPr/>
          <p:nvPr/>
        </p:nvSpPr>
        <p:spPr>
          <a:xfrm rot="10800000">
            <a:off x="9016976" y="-3"/>
            <a:ext cx="3175024" cy="3053004"/>
          </a:xfrm>
          <a:custGeom>
            <a:avLst/>
            <a:gdLst/>
            <a:ahLst/>
            <a:cxnLst/>
            <a:rect l="l" t="t" r="r" b="b"/>
            <a:pathLst>
              <a:path w="17074" h="16419" extrusionOk="0">
                <a:moveTo>
                  <a:pt x="0" y="0"/>
                </a:moveTo>
                <a:lnTo>
                  <a:pt x="0" y="16419"/>
                </a:lnTo>
                <a:lnTo>
                  <a:pt x="15967" y="16419"/>
                </a:lnTo>
                <a:cubicBezTo>
                  <a:pt x="16848" y="15883"/>
                  <a:pt x="17074" y="14859"/>
                  <a:pt x="16336" y="13633"/>
                </a:cubicBezTo>
                <a:cubicBezTo>
                  <a:pt x="15836" y="12835"/>
                  <a:pt x="14848" y="12644"/>
                  <a:pt x="14347" y="11942"/>
                </a:cubicBezTo>
                <a:cubicBezTo>
                  <a:pt x="13657" y="11156"/>
                  <a:pt x="14145" y="10751"/>
                  <a:pt x="13955" y="9858"/>
                </a:cubicBezTo>
                <a:cubicBezTo>
                  <a:pt x="13581" y="8534"/>
                  <a:pt x="12876" y="8092"/>
                  <a:pt x="12060" y="8092"/>
                </a:cubicBezTo>
                <a:cubicBezTo>
                  <a:pt x="10925" y="8092"/>
                  <a:pt x="9573" y="8946"/>
                  <a:pt x="8597" y="9465"/>
                </a:cubicBezTo>
                <a:cubicBezTo>
                  <a:pt x="8047" y="9739"/>
                  <a:pt x="7459" y="9868"/>
                  <a:pt x="6878" y="9868"/>
                </a:cubicBezTo>
                <a:cubicBezTo>
                  <a:pt x="5359" y="9868"/>
                  <a:pt x="3885" y="8984"/>
                  <a:pt x="3239" y="7477"/>
                </a:cubicBezTo>
                <a:cubicBezTo>
                  <a:pt x="2346" y="5263"/>
                  <a:pt x="3048" y="655"/>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8"/>
          <p:cNvSpPr/>
          <p:nvPr/>
        </p:nvSpPr>
        <p:spPr>
          <a:xfrm rot="10800000" flipH="1">
            <a:off x="11893742" y="1213739"/>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8"/>
          <p:cNvSpPr/>
          <p:nvPr/>
        </p:nvSpPr>
        <p:spPr>
          <a:xfrm rot="10800000" flipH="1">
            <a:off x="10585927" y="578301"/>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8"/>
          <p:cNvSpPr/>
          <p:nvPr/>
        </p:nvSpPr>
        <p:spPr>
          <a:xfrm rot="10800000" flipH="1">
            <a:off x="9778471" y="348519"/>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28"/>
          <p:cNvSpPr/>
          <p:nvPr/>
        </p:nvSpPr>
        <p:spPr>
          <a:xfrm rot="10800000" flipH="1">
            <a:off x="11576669" y="495136"/>
            <a:ext cx="164648" cy="1648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8"/>
          <p:cNvSpPr/>
          <p:nvPr/>
        </p:nvSpPr>
        <p:spPr>
          <a:xfrm rot="10800000" flipH="1">
            <a:off x="11333700" y="271965"/>
            <a:ext cx="76931" cy="7656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8"/>
          <p:cNvSpPr/>
          <p:nvPr/>
        </p:nvSpPr>
        <p:spPr>
          <a:xfrm rot="10800000" flipH="1">
            <a:off x="11232003" y="845073"/>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8"/>
          <p:cNvSpPr/>
          <p:nvPr/>
        </p:nvSpPr>
        <p:spPr>
          <a:xfrm rot="10800000" flipH="1">
            <a:off x="9958569" y="1137173"/>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8"/>
          <p:cNvSpPr/>
          <p:nvPr/>
        </p:nvSpPr>
        <p:spPr>
          <a:xfrm rot="10800000" flipH="1">
            <a:off x="11889769" y="1905760"/>
            <a:ext cx="114657" cy="11483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 name="组合 6"/>
          <p:cNvGrpSpPr/>
          <p:nvPr userDrawn="1"/>
        </p:nvGrpSpPr>
        <p:grpSpPr>
          <a:xfrm>
            <a:off x="9084272" y="6410049"/>
            <a:ext cx="2665691" cy="338554"/>
            <a:chOff x="9084272" y="6410049"/>
            <a:chExt cx="2665691" cy="338554"/>
          </a:xfrm>
        </p:grpSpPr>
        <p:sp>
          <p:nvSpPr>
            <p:cNvPr id="8" name="文本框 7"/>
            <p:cNvSpPr txBox="1"/>
            <p:nvPr userDrawn="1"/>
          </p:nvSpPr>
          <p:spPr>
            <a:xfrm>
              <a:off x="9221918"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9" name="矩形 8"/>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grpSp>
        <p:nvGrpSpPr>
          <p:cNvPr id="2" name="组合 1">
            <a:extLst>
              <a:ext uri="{FF2B5EF4-FFF2-40B4-BE49-F238E27FC236}">
                <a16:creationId xmlns:a16="http://schemas.microsoft.com/office/drawing/2014/main" id="{AF381A09-63C3-294C-E79A-1486474C05E1}"/>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923E3CD6-DA43-8034-CE9E-57307F8001F9}"/>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0" name="矩形 9">
              <a:extLst>
                <a:ext uri="{FF2B5EF4-FFF2-40B4-BE49-F238E27FC236}">
                  <a16:creationId xmlns:a16="http://schemas.microsoft.com/office/drawing/2014/main" id="{B7265B79-0338-BE25-6384-CEAC04ABF856}"/>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6" userDrawn="1">
  <p:cSld name="Title only 6">
    <p:spTree>
      <p:nvGrpSpPr>
        <p:cNvPr id="1" name="Shape 537"/>
        <p:cNvGrpSpPr/>
        <p:nvPr/>
      </p:nvGrpSpPr>
      <p:grpSpPr>
        <a:xfrm>
          <a:off x="0" y="0"/>
          <a:ext cx="0" cy="0"/>
          <a:chOff x="0" y="0"/>
          <a:chExt cx="0" cy="0"/>
        </a:xfrm>
      </p:grpSpPr>
      <p:sp>
        <p:nvSpPr>
          <p:cNvPr id="539" name="Google Shape;539;p29"/>
          <p:cNvSpPr/>
          <p:nvPr/>
        </p:nvSpPr>
        <p:spPr>
          <a:xfrm>
            <a:off x="9022002" y="4964966"/>
            <a:ext cx="3170015" cy="1892949"/>
          </a:xfrm>
          <a:custGeom>
            <a:avLst/>
            <a:gdLst/>
            <a:ahLst/>
            <a:cxnLst/>
            <a:rect l="l" t="t" r="r" b="b"/>
            <a:pathLst>
              <a:path w="21301" h="12722" extrusionOk="0">
                <a:moveTo>
                  <a:pt x="20653" y="1"/>
                </a:moveTo>
                <a:cubicBezTo>
                  <a:pt x="20103" y="1"/>
                  <a:pt x="19564" y="96"/>
                  <a:pt x="19050" y="328"/>
                </a:cubicBezTo>
                <a:cubicBezTo>
                  <a:pt x="17383" y="1054"/>
                  <a:pt x="16395" y="3030"/>
                  <a:pt x="14621" y="3411"/>
                </a:cubicBezTo>
                <a:cubicBezTo>
                  <a:pt x="14377" y="3465"/>
                  <a:pt x="14128" y="3486"/>
                  <a:pt x="13875" y="3486"/>
                </a:cubicBezTo>
                <a:cubicBezTo>
                  <a:pt x="13040" y="3486"/>
                  <a:pt x="12170" y="3260"/>
                  <a:pt x="11354" y="3260"/>
                </a:cubicBezTo>
                <a:cubicBezTo>
                  <a:pt x="10888" y="3260"/>
                  <a:pt x="10439" y="3334"/>
                  <a:pt x="10025" y="3566"/>
                </a:cubicBezTo>
                <a:cubicBezTo>
                  <a:pt x="8989" y="4138"/>
                  <a:pt x="8608" y="5507"/>
                  <a:pt x="7572" y="6114"/>
                </a:cubicBezTo>
                <a:cubicBezTo>
                  <a:pt x="7134" y="6371"/>
                  <a:pt x="6652" y="6447"/>
                  <a:pt x="6149" y="6447"/>
                </a:cubicBezTo>
                <a:cubicBezTo>
                  <a:pt x="5399" y="6447"/>
                  <a:pt x="4601" y="6276"/>
                  <a:pt x="3830" y="6276"/>
                </a:cubicBezTo>
                <a:cubicBezTo>
                  <a:pt x="3631" y="6276"/>
                  <a:pt x="3433" y="6288"/>
                  <a:pt x="3239" y="6316"/>
                </a:cubicBezTo>
                <a:cubicBezTo>
                  <a:pt x="1524" y="6566"/>
                  <a:pt x="226" y="8210"/>
                  <a:pt x="36" y="9936"/>
                </a:cubicBezTo>
                <a:cubicBezTo>
                  <a:pt x="12" y="10138"/>
                  <a:pt x="0" y="10341"/>
                  <a:pt x="0" y="10531"/>
                </a:cubicBezTo>
                <a:cubicBezTo>
                  <a:pt x="12" y="11281"/>
                  <a:pt x="179" y="12020"/>
                  <a:pt x="464" y="12722"/>
                </a:cubicBezTo>
                <a:lnTo>
                  <a:pt x="21300" y="12722"/>
                </a:lnTo>
                <a:lnTo>
                  <a:pt x="21300" y="42"/>
                </a:lnTo>
                <a:cubicBezTo>
                  <a:pt x="21083" y="15"/>
                  <a:pt x="20867" y="1"/>
                  <a:pt x="206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29"/>
          <p:cNvSpPr/>
          <p:nvPr/>
        </p:nvSpPr>
        <p:spPr>
          <a:xfrm rot="10800000">
            <a:off x="-16" y="11"/>
            <a:ext cx="1810264" cy="1480496"/>
          </a:xfrm>
          <a:custGeom>
            <a:avLst/>
            <a:gdLst/>
            <a:ahLst/>
            <a:cxnLst/>
            <a:rect l="l" t="t" r="r" b="b"/>
            <a:pathLst>
              <a:path w="8978" h="7343" extrusionOk="0">
                <a:moveTo>
                  <a:pt x="4257" y="1"/>
                </a:moveTo>
                <a:cubicBezTo>
                  <a:pt x="3373" y="1"/>
                  <a:pt x="2518" y="291"/>
                  <a:pt x="1691" y="1068"/>
                </a:cubicBezTo>
                <a:cubicBezTo>
                  <a:pt x="1096" y="1568"/>
                  <a:pt x="298" y="2759"/>
                  <a:pt x="203" y="3449"/>
                </a:cubicBezTo>
                <a:cubicBezTo>
                  <a:pt x="0" y="4747"/>
                  <a:pt x="893" y="4842"/>
                  <a:pt x="1096" y="5831"/>
                </a:cubicBezTo>
                <a:cubicBezTo>
                  <a:pt x="1215" y="6485"/>
                  <a:pt x="798" y="6878"/>
                  <a:pt x="738" y="7343"/>
                </a:cubicBezTo>
                <a:lnTo>
                  <a:pt x="8977" y="7343"/>
                </a:lnTo>
                <a:lnTo>
                  <a:pt x="8977" y="1223"/>
                </a:lnTo>
                <a:cubicBezTo>
                  <a:pt x="8851" y="1274"/>
                  <a:pt x="8721" y="1296"/>
                  <a:pt x="8588" y="1296"/>
                </a:cubicBezTo>
                <a:cubicBezTo>
                  <a:pt x="7980" y="1296"/>
                  <a:pt x="7318" y="834"/>
                  <a:pt x="6751" y="580"/>
                </a:cubicBezTo>
                <a:cubicBezTo>
                  <a:pt x="5897" y="244"/>
                  <a:pt x="5066" y="1"/>
                  <a:pt x="42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9"/>
          <p:cNvSpPr/>
          <p:nvPr/>
        </p:nvSpPr>
        <p:spPr>
          <a:xfrm>
            <a:off x="11162843" y="6028377"/>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9"/>
          <p:cNvSpPr/>
          <p:nvPr/>
        </p:nvSpPr>
        <p:spPr>
          <a:xfrm>
            <a:off x="11441452" y="6437219"/>
            <a:ext cx="106197" cy="106752"/>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29"/>
          <p:cNvSpPr/>
          <p:nvPr/>
        </p:nvSpPr>
        <p:spPr>
          <a:xfrm>
            <a:off x="11742334" y="5496336"/>
            <a:ext cx="164069" cy="16420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29"/>
          <p:cNvSpPr/>
          <p:nvPr/>
        </p:nvSpPr>
        <p:spPr>
          <a:xfrm>
            <a:off x="10181167" y="6301417"/>
            <a:ext cx="257000"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29"/>
          <p:cNvSpPr/>
          <p:nvPr/>
        </p:nvSpPr>
        <p:spPr>
          <a:xfrm>
            <a:off x="9549181" y="6272298"/>
            <a:ext cx="164067" cy="164940"/>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9"/>
          <p:cNvSpPr/>
          <p:nvPr/>
        </p:nvSpPr>
        <p:spPr>
          <a:xfrm>
            <a:off x="1216976" y="716712"/>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9"/>
          <p:cNvSpPr/>
          <p:nvPr/>
        </p:nvSpPr>
        <p:spPr>
          <a:xfrm>
            <a:off x="272564" y="195456"/>
            <a:ext cx="164608" cy="164139"/>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9"/>
          <p:cNvSpPr/>
          <p:nvPr/>
        </p:nvSpPr>
        <p:spPr>
          <a:xfrm>
            <a:off x="569267" y="611667"/>
            <a:ext cx="257000"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组合 1">
            <a:extLst>
              <a:ext uri="{FF2B5EF4-FFF2-40B4-BE49-F238E27FC236}">
                <a16:creationId xmlns:a16="http://schemas.microsoft.com/office/drawing/2014/main" id="{31359666-0243-332E-8364-FC325B561055}"/>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FE0232BA-AF42-9AD0-2FB2-6626AB81363D}"/>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6" name="矩形 5">
              <a:extLst>
                <a:ext uri="{FF2B5EF4-FFF2-40B4-BE49-F238E27FC236}">
                  <a16:creationId xmlns:a16="http://schemas.microsoft.com/office/drawing/2014/main" id="{7160E538-712D-50E8-C005-C1724BDE0AA4}"/>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
        <p:nvSpPr>
          <p:cNvPr id="8" name="文本框 7">
            <a:extLst>
              <a:ext uri="{FF2B5EF4-FFF2-40B4-BE49-F238E27FC236}">
                <a16:creationId xmlns:a16="http://schemas.microsoft.com/office/drawing/2014/main" id="{6886EC9C-4616-F0D4-0C5E-9C8900F590C6}"/>
              </a:ext>
            </a:extLst>
          </p:cNvPr>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bg1"/>
                </a:solidFill>
                <a:latin typeface="方正姚体" panose="02010601030101010101" pitchFamily="2" charset="-122"/>
                <a:ea typeface="方正姚体" panose="02010601030101010101" pitchFamily="2" charset="-122"/>
              </a:rPr>
              <a:t>第</a:t>
            </a:r>
            <a:r>
              <a:rPr lang="en-US" altLang="zh-CN" dirty="0">
                <a:solidFill>
                  <a:schemeClr val="bg1"/>
                </a:solidFill>
                <a:latin typeface="方正姚体" panose="02010601030101010101" pitchFamily="2" charset="-122"/>
                <a:ea typeface="方正姚体" panose="02010601030101010101" pitchFamily="2" charset="-122"/>
              </a:rPr>
              <a:t>2</a:t>
            </a:r>
            <a:r>
              <a:rPr lang="zh-CN" altLang="en-US" dirty="0">
                <a:solidFill>
                  <a:schemeClr val="bg1"/>
                </a:solidFill>
                <a:latin typeface="方正姚体" panose="02010601030101010101" pitchFamily="2" charset="-122"/>
                <a:ea typeface="方正姚体" panose="02010601030101010101" pitchFamily="2" charset="-122"/>
              </a:rPr>
              <a:t>单元 家用设备齐探究</a:t>
            </a:r>
          </a:p>
        </p:txBody>
      </p:sp>
      <p:sp>
        <p:nvSpPr>
          <p:cNvPr id="9" name="矩形 8">
            <a:extLst>
              <a:ext uri="{FF2B5EF4-FFF2-40B4-BE49-F238E27FC236}">
                <a16:creationId xmlns:a16="http://schemas.microsoft.com/office/drawing/2014/main" id="{1656A7CC-C94D-0798-7D57-1CA41ABFF132}"/>
              </a:ext>
            </a:extLst>
          </p:cNvPr>
          <p:cNvSpPr/>
          <p:nvPr userDrawn="1"/>
        </p:nvSpPr>
        <p:spPr>
          <a:xfrm>
            <a:off x="9100702" y="6410049"/>
            <a:ext cx="2665691" cy="338554"/>
          </a:xfrm>
          <a:prstGeom prst="rect">
            <a:avLst/>
          </a:prstGeom>
          <a:noFill/>
          <a:ln w="952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6" preserve="1" userDrawn="1">
  <p:cSld name="1_Title only 6">
    <p:spTree>
      <p:nvGrpSpPr>
        <p:cNvPr id="1" name="Shape 537"/>
        <p:cNvGrpSpPr/>
        <p:nvPr/>
      </p:nvGrpSpPr>
      <p:grpSpPr>
        <a:xfrm>
          <a:off x="0" y="0"/>
          <a:ext cx="0" cy="0"/>
          <a:chOff x="0" y="0"/>
          <a:chExt cx="0" cy="0"/>
        </a:xfrm>
      </p:grpSpPr>
      <p:sp>
        <p:nvSpPr>
          <p:cNvPr id="2" name="Google Shape;231;p10"/>
          <p:cNvSpPr/>
          <p:nvPr userDrawn="1"/>
        </p:nvSpPr>
        <p:spPr>
          <a:xfrm rot="16200000">
            <a:off x="3979633" y="-1195947"/>
            <a:ext cx="4232484" cy="12191783"/>
          </a:xfrm>
          <a:custGeom>
            <a:avLst/>
            <a:gdLst>
              <a:gd name="connsiteX0" fmla="*/ 0 w 35933"/>
              <a:gd name="connsiteY0" fmla="*/ 0 h 56257"/>
              <a:gd name="connsiteX1" fmla="*/ 0 w 35933"/>
              <a:gd name="connsiteY1" fmla="*/ 56257 h 56257"/>
              <a:gd name="connsiteX2" fmla="*/ 33207 w 35933"/>
              <a:gd name="connsiteY2" fmla="*/ 56257 h 56257"/>
              <a:gd name="connsiteX3" fmla="*/ 34540 w 35933"/>
              <a:gd name="connsiteY3" fmla="*/ 51721 h 56257"/>
              <a:gd name="connsiteX4" fmla="*/ 30040 w 35933"/>
              <a:gd name="connsiteY4" fmla="*/ 48720 h 56257"/>
              <a:gd name="connsiteX5" fmla="*/ 24611 w 35933"/>
              <a:gd name="connsiteY5" fmla="*/ 47292 h 56257"/>
              <a:gd name="connsiteX6" fmla="*/ 22325 w 35933"/>
              <a:gd name="connsiteY6" fmla="*/ 43315 h 56257"/>
              <a:gd name="connsiteX7" fmla="*/ 29016 w 35933"/>
              <a:gd name="connsiteY7" fmla="*/ 35231 h 56257"/>
              <a:gd name="connsiteX8" fmla="*/ 35933 w 35933"/>
              <a:gd name="connsiteY8" fmla="*/ 27277 h 56257"/>
              <a:gd name="connsiteX9" fmla="*/ 29825 w 35933"/>
              <a:gd name="connsiteY9" fmla="*/ 19931 h 56257"/>
              <a:gd name="connsiteX10" fmla="*/ 24241 w 35933"/>
              <a:gd name="connsiteY10" fmla="*/ 17502 h 56257"/>
              <a:gd name="connsiteX11" fmla="*/ 18372 w 35933"/>
              <a:gd name="connsiteY11" fmla="*/ 14442 h 56257"/>
              <a:gd name="connsiteX12" fmla="*/ 18586 w 35933"/>
              <a:gd name="connsiteY12" fmla="*/ 4155 h 56257"/>
              <a:gd name="connsiteX13" fmla="*/ 31930 w 35933"/>
              <a:gd name="connsiteY13" fmla="*/ 0 h 56257"/>
              <a:gd name="connsiteX14" fmla="*/ 0 w 35933"/>
              <a:gd name="connsiteY14" fmla="*/ 0 h 56257"/>
              <a:gd name="connsiteX0-1" fmla="*/ 0 w 35933"/>
              <a:gd name="connsiteY0-2" fmla="*/ 0 h 56257"/>
              <a:gd name="connsiteX1-3" fmla="*/ 0 w 35933"/>
              <a:gd name="connsiteY1-4" fmla="*/ 56257 h 56257"/>
              <a:gd name="connsiteX2-5" fmla="*/ 33207 w 35933"/>
              <a:gd name="connsiteY2-6" fmla="*/ 56257 h 56257"/>
              <a:gd name="connsiteX3-7" fmla="*/ 34540 w 35933"/>
              <a:gd name="connsiteY3-8" fmla="*/ 51721 h 56257"/>
              <a:gd name="connsiteX4-9" fmla="*/ 30040 w 35933"/>
              <a:gd name="connsiteY4-10" fmla="*/ 48720 h 56257"/>
              <a:gd name="connsiteX5-11" fmla="*/ 24611 w 35933"/>
              <a:gd name="connsiteY5-12" fmla="*/ 47292 h 56257"/>
              <a:gd name="connsiteX6-13" fmla="*/ 22325 w 35933"/>
              <a:gd name="connsiteY6-14" fmla="*/ 43315 h 56257"/>
              <a:gd name="connsiteX7-15" fmla="*/ 29016 w 35933"/>
              <a:gd name="connsiteY7-16" fmla="*/ 35231 h 56257"/>
              <a:gd name="connsiteX8-17" fmla="*/ 35933 w 35933"/>
              <a:gd name="connsiteY8-18" fmla="*/ 27277 h 56257"/>
              <a:gd name="connsiteX9-19" fmla="*/ 29825 w 35933"/>
              <a:gd name="connsiteY9-20" fmla="*/ 19931 h 56257"/>
              <a:gd name="connsiteX10-21" fmla="*/ 24241 w 35933"/>
              <a:gd name="connsiteY10-22" fmla="*/ 17502 h 56257"/>
              <a:gd name="connsiteX11-23" fmla="*/ 18372 w 35933"/>
              <a:gd name="connsiteY11-24" fmla="*/ 14442 h 56257"/>
              <a:gd name="connsiteX12-25" fmla="*/ 23016 w 35933"/>
              <a:gd name="connsiteY12-26" fmla="*/ 5996 h 56257"/>
              <a:gd name="connsiteX13-27" fmla="*/ 31930 w 35933"/>
              <a:gd name="connsiteY13-28" fmla="*/ 0 h 56257"/>
              <a:gd name="connsiteX14-29" fmla="*/ 0 w 35933"/>
              <a:gd name="connsiteY14-30" fmla="*/ 0 h 56257"/>
              <a:gd name="connsiteX0-31" fmla="*/ 0 w 35933"/>
              <a:gd name="connsiteY0-32" fmla="*/ 0 h 56257"/>
              <a:gd name="connsiteX1-33" fmla="*/ 0 w 35933"/>
              <a:gd name="connsiteY1-34" fmla="*/ 56257 h 56257"/>
              <a:gd name="connsiteX2-35" fmla="*/ 33207 w 35933"/>
              <a:gd name="connsiteY2-36" fmla="*/ 56257 h 56257"/>
              <a:gd name="connsiteX3-37" fmla="*/ 34540 w 35933"/>
              <a:gd name="connsiteY3-38" fmla="*/ 51721 h 56257"/>
              <a:gd name="connsiteX4-39" fmla="*/ 30040 w 35933"/>
              <a:gd name="connsiteY4-40" fmla="*/ 48720 h 56257"/>
              <a:gd name="connsiteX5-41" fmla="*/ 24611 w 35933"/>
              <a:gd name="connsiteY5-42" fmla="*/ 47292 h 56257"/>
              <a:gd name="connsiteX6-43" fmla="*/ 22325 w 35933"/>
              <a:gd name="connsiteY6-44" fmla="*/ 43315 h 56257"/>
              <a:gd name="connsiteX7-45" fmla="*/ 29016 w 35933"/>
              <a:gd name="connsiteY7-46" fmla="*/ 35231 h 56257"/>
              <a:gd name="connsiteX8-47" fmla="*/ 35933 w 35933"/>
              <a:gd name="connsiteY8-48" fmla="*/ 27277 h 56257"/>
              <a:gd name="connsiteX9-49" fmla="*/ 29825 w 35933"/>
              <a:gd name="connsiteY9-50" fmla="*/ 19931 h 56257"/>
              <a:gd name="connsiteX10-51" fmla="*/ 24241 w 35933"/>
              <a:gd name="connsiteY10-52" fmla="*/ 17502 h 56257"/>
              <a:gd name="connsiteX11-53" fmla="*/ 22047 w 35933"/>
              <a:gd name="connsiteY11-54" fmla="*/ 13054 h 56257"/>
              <a:gd name="connsiteX12-55" fmla="*/ 23016 w 35933"/>
              <a:gd name="connsiteY12-56" fmla="*/ 5996 h 56257"/>
              <a:gd name="connsiteX13-57" fmla="*/ 31930 w 35933"/>
              <a:gd name="connsiteY13-58" fmla="*/ 0 h 56257"/>
              <a:gd name="connsiteX14-59" fmla="*/ 0 w 35933"/>
              <a:gd name="connsiteY14-60" fmla="*/ 0 h 56257"/>
              <a:gd name="connsiteX0-61" fmla="*/ 0 w 35933"/>
              <a:gd name="connsiteY0-62" fmla="*/ 0 h 56257"/>
              <a:gd name="connsiteX1-63" fmla="*/ 0 w 35933"/>
              <a:gd name="connsiteY1-64" fmla="*/ 56257 h 56257"/>
              <a:gd name="connsiteX2-65" fmla="*/ 33207 w 35933"/>
              <a:gd name="connsiteY2-66" fmla="*/ 56257 h 56257"/>
              <a:gd name="connsiteX3-67" fmla="*/ 34540 w 35933"/>
              <a:gd name="connsiteY3-68" fmla="*/ 51721 h 56257"/>
              <a:gd name="connsiteX4-69" fmla="*/ 30040 w 35933"/>
              <a:gd name="connsiteY4-70" fmla="*/ 48720 h 56257"/>
              <a:gd name="connsiteX5-71" fmla="*/ 24611 w 35933"/>
              <a:gd name="connsiteY5-72" fmla="*/ 47292 h 56257"/>
              <a:gd name="connsiteX6-73" fmla="*/ 22325 w 35933"/>
              <a:gd name="connsiteY6-74" fmla="*/ 43315 h 56257"/>
              <a:gd name="connsiteX7-75" fmla="*/ 29016 w 35933"/>
              <a:gd name="connsiteY7-76" fmla="*/ 35231 h 56257"/>
              <a:gd name="connsiteX8-77" fmla="*/ 35933 w 35933"/>
              <a:gd name="connsiteY8-78" fmla="*/ 27277 h 56257"/>
              <a:gd name="connsiteX9-79" fmla="*/ 29825 w 35933"/>
              <a:gd name="connsiteY9-80" fmla="*/ 19931 h 56257"/>
              <a:gd name="connsiteX10-81" fmla="*/ 26506 w 35933"/>
              <a:gd name="connsiteY10-82" fmla="*/ 17021 h 56257"/>
              <a:gd name="connsiteX11-83" fmla="*/ 22047 w 35933"/>
              <a:gd name="connsiteY11-84" fmla="*/ 13054 h 56257"/>
              <a:gd name="connsiteX12-85" fmla="*/ 23016 w 35933"/>
              <a:gd name="connsiteY12-86" fmla="*/ 5996 h 56257"/>
              <a:gd name="connsiteX13-87" fmla="*/ 31930 w 35933"/>
              <a:gd name="connsiteY13-88" fmla="*/ 0 h 56257"/>
              <a:gd name="connsiteX14-89" fmla="*/ 0 w 35933"/>
              <a:gd name="connsiteY14-90" fmla="*/ 0 h 56257"/>
              <a:gd name="connsiteX0-91" fmla="*/ 0 w 35933"/>
              <a:gd name="connsiteY0-92" fmla="*/ 0 h 56257"/>
              <a:gd name="connsiteX1-93" fmla="*/ 0 w 35933"/>
              <a:gd name="connsiteY1-94" fmla="*/ 56257 h 56257"/>
              <a:gd name="connsiteX2-95" fmla="*/ 33207 w 35933"/>
              <a:gd name="connsiteY2-96" fmla="*/ 56257 h 56257"/>
              <a:gd name="connsiteX3-97" fmla="*/ 34540 w 35933"/>
              <a:gd name="connsiteY3-98" fmla="*/ 51721 h 56257"/>
              <a:gd name="connsiteX4-99" fmla="*/ 30040 w 35933"/>
              <a:gd name="connsiteY4-100" fmla="*/ 48720 h 56257"/>
              <a:gd name="connsiteX5-101" fmla="*/ 24611 w 35933"/>
              <a:gd name="connsiteY5-102" fmla="*/ 47292 h 56257"/>
              <a:gd name="connsiteX6-103" fmla="*/ 22325 w 35933"/>
              <a:gd name="connsiteY6-104" fmla="*/ 43315 h 56257"/>
              <a:gd name="connsiteX7-105" fmla="*/ 29016 w 35933"/>
              <a:gd name="connsiteY7-106" fmla="*/ 35231 h 56257"/>
              <a:gd name="connsiteX8-107" fmla="*/ 35933 w 35933"/>
              <a:gd name="connsiteY8-108" fmla="*/ 27277 h 56257"/>
              <a:gd name="connsiteX9-109" fmla="*/ 29825 w 35933"/>
              <a:gd name="connsiteY9-110" fmla="*/ 19931 h 56257"/>
              <a:gd name="connsiteX10-111" fmla="*/ 26506 w 35933"/>
              <a:gd name="connsiteY10-112" fmla="*/ 17021 h 56257"/>
              <a:gd name="connsiteX11-113" fmla="*/ 22047 w 35933"/>
              <a:gd name="connsiteY11-114" fmla="*/ 13054 h 56257"/>
              <a:gd name="connsiteX12-115" fmla="*/ 24828 w 35933"/>
              <a:gd name="connsiteY12-116" fmla="*/ 5628 h 56257"/>
              <a:gd name="connsiteX13-117" fmla="*/ 31930 w 35933"/>
              <a:gd name="connsiteY13-118" fmla="*/ 0 h 56257"/>
              <a:gd name="connsiteX14-119" fmla="*/ 0 w 35933"/>
              <a:gd name="connsiteY14-120" fmla="*/ 0 h 56257"/>
              <a:gd name="connsiteX0-121" fmla="*/ 0 w 35933"/>
              <a:gd name="connsiteY0-122" fmla="*/ 0 h 56257"/>
              <a:gd name="connsiteX1-123" fmla="*/ 0 w 35933"/>
              <a:gd name="connsiteY1-124" fmla="*/ 56257 h 56257"/>
              <a:gd name="connsiteX2-125" fmla="*/ 33207 w 35933"/>
              <a:gd name="connsiteY2-126" fmla="*/ 56257 h 56257"/>
              <a:gd name="connsiteX3-127" fmla="*/ 34540 w 35933"/>
              <a:gd name="connsiteY3-128" fmla="*/ 51721 h 56257"/>
              <a:gd name="connsiteX4-129" fmla="*/ 30040 w 35933"/>
              <a:gd name="connsiteY4-130" fmla="*/ 48720 h 56257"/>
              <a:gd name="connsiteX5-131" fmla="*/ 24611 w 35933"/>
              <a:gd name="connsiteY5-132" fmla="*/ 47292 h 56257"/>
              <a:gd name="connsiteX6-133" fmla="*/ 22325 w 35933"/>
              <a:gd name="connsiteY6-134" fmla="*/ 43315 h 56257"/>
              <a:gd name="connsiteX7-135" fmla="*/ 29016 w 35933"/>
              <a:gd name="connsiteY7-136" fmla="*/ 35231 h 56257"/>
              <a:gd name="connsiteX8-137" fmla="*/ 35933 w 35933"/>
              <a:gd name="connsiteY8-138" fmla="*/ 27277 h 56257"/>
              <a:gd name="connsiteX9-139" fmla="*/ 29825 w 35933"/>
              <a:gd name="connsiteY9-140" fmla="*/ 19931 h 56257"/>
              <a:gd name="connsiteX10-141" fmla="*/ 26506 w 35933"/>
              <a:gd name="connsiteY10-142" fmla="*/ 17021 h 56257"/>
              <a:gd name="connsiteX11-143" fmla="*/ 22047 w 35933"/>
              <a:gd name="connsiteY11-144" fmla="*/ 13054 h 56257"/>
              <a:gd name="connsiteX12-145" fmla="*/ 24828 w 35933"/>
              <a:gd name="connsiteY12-146" fmla="*/ 5628 h 56257"/>
              <a:gd name="connsiteX13-147" fmla="*/ 31930 w 35933"/>
              <a:gd name="connsiteY13-148" fmla="*/ 0 h 56257"/>
              <a:gd name="connsiteX14-149" fmla="*/ 0 w 35933"/>
              <a:gd name="connsiteY14-150" fmla="*/ 0 h 56257"/>
              <a:gd name="connsiteX0-151" fmla="*/ 0 w 35933"/>
              <a:gd name="connsiteY0-152" fmla="*/ 0 h 56257"/>
              <a:gd name="connsiteX1-153" fmla="*/ 0 w 35933"/>
              <a:gd name="connsiteY1-154" fmla="*/ 56257 h 56257"/>
              <a:gd name="connsiteX2-155" fmla="*/ 33207 w 35933"/>
              <a:gd name="connsiteY2-156" fmla="*/ 56257 h 56257"/>
              <a:gd name="connsiteX3-157" fmla="*/ 34540 w 35933"/>
              <a:gd name="connsiteY3-158" fmla="*/ 51721 h 56257"/>
              <a:gd name="connsiteX4-159" fmla="*/ 30040 w 35933"/>
              <a:gd name="connsiteY4-160" fmla="*/ 48720 h 56257"/>
              <a:gd name="connsiteX5-161" fmla="*/ 24611 w 35933"/>
              <a:gd name="connsiteY5-162" fmla="*/ 47292 h 56257"/>
              <a:gd name="connsiteX6-163" fmla="*/ 22325 w 35933"/>
              <a:gd name="connsiteY6-164" fmla="*/ 43315 h 56257"/>
              <a:gd name="connsiteX7-165" fmla="*/ 29016 w 35933"/>
              <a:gd name="connsiteY7-166" fmla="*/ 35231 h 56257"/>
              <a:gd name="connsiteX8-167" fmla="*/ 35933 w 35933"/>
              <a:gd name="connsiteY8-168" fmla="*/ 27277 h 56257"/>
              <a:gd name="connsiteX9-169" fmla="*/ 29825 w 35933"/>
              <a:gd name="connsiteY9-170" fmla="*/ 19931 h 56257"/>
              <a:gd name="connsiteX10-171" fmla="*/ 26506 w 35933"/>
              <a:gd name="connsiteY10-172" fmla="*/ 17021 h 56257"/>
              <a:gd name="connsiteX11-173" fmla="*/ 22047 w 35933"/>
              <a:gd name="connsiteY11-174" fmla="*/ 13054 h 56257"/>
              <a:gd name="connsiteX12-175" fmla="*/ 24828 w 35933"/>
              <a:gd name="connsiteY12-176" fmla="*/ 5628 h 56257"/>
              <a:gd name="connsiteX13-177" fmla="*/ 31930 w 35933"/>
              <a:gd name="connsiteY13-178" fmla="*/ 0 h 56257"/>
              <a:gd name="connsiteX14-179" fmla="*/ 0 w 35933"/>
              <a:gd name="connsiteY14-180" fmla="*/ 0 h 56257"/>
              <a:gd name="connsiteX0-181" fmla="*/ 0 w 35933"/>
              <a:gd name="connsiteY0-182" fmla="*/ 0 h 56257"/>
              <a:gd name="connsiteX1-183" fmla="*/ 0 w 35933"/>
              <a:gd name="connsiteY1-184" fmla="*/ 56257 h 56257"/>
              <a:gd name="connsiteX2-185" fmla="*/ 33207 w 35933"/>
              <a:gd name="connsiteY2-186" fmla="*/ 56257 h 56257"/>
              <a:gd name="connsiteX3-187" fmla="*/ 34540 w 35933"/>
              <a:gd name="connsiteY3-188" fmla="*/ 51721 h 56257"/>
              <a:gd name="connsiteX4-189" fmla="*/ 30040 w 35933"/>
              <a:gd name="connsiteY4-190" fmla="*/ 48720 h 56257"/>
              <a:gd name="connsiteX5-191" fmla="*/ 24611 w 35933"/>
              <a:gd name="connsiteY5-192" fmla="*/ 47292 h 56257"/>
              <a:gd name="connsiteX6-193" fmla="*/ 22325 w 35933"/>
              <a:gd name="connsiteY6-194" fmla="*/ 43315 h 56257"/>
              <a:gd name="connsiteX7-195" fmla="*/ 29016 w 35933"/>
              <a:gd name="connsiteY7-196" fmla="*/ 35231 h 56257"/>
              <a:gd name="connsiteX8-197" fmla="*/ 35933 w 35933"/>
              <a:gd name="connsiteY8-198" fmla="*/ 27277 h 56257"/>
              <a:gd name="connsiteX9-199" fmla="*/ 29825 w 35933"/>
              <a:gd name="connsiteY9-200" fmla="*/ 19931 h 56257"/>
              <a:gd name="connsiteX10-201" fmla="*/ 26506 w 35933"/>
              <a:gd name="connsiteY10-202" fmla="*/ 17021 h 56257"/>
              <a:gd name="connsiteX11-203" fmla="*/ 22047 w 35933"/>
              <a:gd name="connsiteY11-204" fmla="*/ 13054 h 56257"/>
              <a:gd name="connsiteX12-205" fmla="*/ 24828 w 35933"/>
              <a:gd name="connsiteY12-206" fmla="*/ 5628 h 56257"/>
              <a:gd name="connsiteX13-207" fmla="*/ 31930 w 35933"/>
              <a:gd name="connsiteY13-208" fmla="*/ 0 h 56257"/>
              <a:gd name="connsiteX14-209" fmla="*/ 0 w 35933"/>
              <a:gd name="connsiteY14-210" fmla="*/ 0 h 56257"/>
              <a:gd name="connsiteX0-211" fmla="*/ 0 w 35933"/>
              <a:gd name="connsiteY0-212" fmla="*/ 0 h 56257"/>
              <a:gd name="connsiteX1-213" fmla="*/ 0 w 35933"/>
              <a:gd name="connsiteY1-214" fmla="*/ 56257 h 56257"/>
              <a:gd name="connsiteX2-215" fmla="*/ 33207 w 35933"/>
              <a:gd name="connsiteY2-216" fmla="*/ 56257 h 56257"/>
              <a:gd name="connsiteX3-217" fmla="*/ 34540 w 35933"/>
              <a:gd name="connsiteY3-218" fmla="*/ 51721 h 56257"/>
              <a:gd name="connsiteX4-219" fmla="*/ 30040 w 35933"/>
              <a:gd name="connsiteY4-220" fmla="*/ 48720 h 56257"/>
              <a:gd name="connsiteX5-221" fmla="*/ 24611 w 35933"/>
              <a:gd name="connsiteY5-222" fmla="*/ 47292 h 56257"/>
              <a:gd name="connsiteX6-223" fmla="*/ 22325 w 35933"/>
              <a:gd name="connsiteY6-224" fmla="*/ 43315 h 56257"/>
              <a:gd name="connsiteX7-225" fmla="*/ 29016 w 35933"/>
              <a:gd name="connsiteY7-226" fmla="*/ 35231 h 56257"/>
              <a:gd name="connsiteX8-227" fmla="*/ 35933 w 35933"/>
              <a:gd name="connsiteY8-228" fmla="*/ 27277 h 56257"/>
              <a:gd name="connsiteX9-229" fmla="*/ 29825 w 35933"/>
              <a:gd name="connsiteY9-230" fmla="*/ 19931 h 56257"/>
              <a:gd name="connsiteX10-231" fmla="*/ 26506 w 35933"/>
              <a:gd name="connsiteY10-232" fmla="*/ 17021 h 56257"/>
              <a:gd name="connsiteX11-233" fmla="*/ 22047 w 35933"/>
              <a:gd name="connsiteY11-234" fmla="*/ 13054 h 56257"/>
              <a:gd name="connsiteX12-235" fmla="*/ 25231 w 35933"/>
              <a:gd name="connsiteY12-236" fmla="*/ 4269 h 56257"/>
              <a:gd name="connsiteX13-237" fmla="*/ 31930 w 35933"/>
              <a:gd name="connsiteY13-238" fmla="*/ 0 h 56257"/>
              <a:gd name="connsiteX14-239" fmla="*/ 0 w 35933"/>
              <a:gd name="connsiteY14-240" fmla="*/ 0 h 56257"/>
              <a:gd name="connsiteX0-241" fmla="*/ 0 w 35933"/>
              <a:gd name="connsiteY0-242" fmla="*/ 0 h 56257"/>
              <a:gd name="connsiteX1-243" fmla="*/ 0 w 35933"/>
              <a:gd name="connsiteY1-244" fmla="*/ 56257 h 56257"/>
              <a:gd name="connsiteX2-245" fmla="*/ 33207 w 35933"/>
              <a:gd name="connsiteY2-246" fmla="*/ 56257 h 56257"/>
              <a:gd name="connsiteX3-247" fmla="*/ 34540 w 35933"/>
              <a:gd name="connsiteY3-248" fmla="*/ 51721 h 56257"/>
              <a:gd name="connsiteX4-249" fmla="*/ 30040 w 35933"/>
              <a:gd name="connsiteY4-250" fmla="*/ 48720 h 56257"/>
              <a:gd name="connsiteX5-251" fmla="*/ 24611 w 35933"/>
              <a:gd name="connsiteY5-252" fmla="*/ 47292 h 56257"/>
              <a:gd name="connsiteX6-253" fmla="*/ 22325 w 35933"/>
              <a:gd name="connsiteY6-254" fmla="*/ 43315 h 56257"/>
              <a:gd name="connsiteX7-255" fmla="*/ 29016 w 35933"/>
              <a:gd name="connsiteY7-256" fmla="*/ 35231 h 56257"/>
              <a:gd name="connsiteX8-257" fmla="*/ 35933 w 35933"/>
              <a:gd name="connsiteY8-258" fmla="*/ 27277 h 56257"/>
              <a:gd name="connsiteX9-259" fmla="*/ 29825 w 35933"/>
              <a:gd name="connsiteY9-260" fmla="*/ 19931 h 56257"/>
              <a:gd name="connsiteX10-261" fmla="*/ 26506 w 35933"/>
              <a:gd name="connsiteY10-262" fmla="*/ 17021 h 56257"/>
              <a:gd name="connsiteX11-263" fmla="*/ 22047 w 35933"/>
              <a:gd name="connsiteY11-264" fmla="*/ 13054 h 56257"/>
              <a:gd name="connsiteX12-265" fmla="*/ 25231 w 35933"/>
              <a:gd name="connsiteY12-266" fmla="*/ 4269 h 56257"/>
              <a:gd name="connsiteX13-267" fmla="*/ 31930 w 35933"/>
              <a:gd name="connsiteY13-268" fmla="*/ 0 h 56257"/>
              <a:gd name="connsiteX14-269" fmla="*/ 0 w 35933"/>
              <a:gd name="connsiteY14-270" fmla="*/ 0 h 56257"/>
              <a:gd name="connsiteX0-271" fmla="*/ 0 w 35933"/>
              <a:gd name="connsiteY0-272" fmla="*/ 0 h 56257"/>
              <a:gd name="connsiteX1-273" fmla="*/ 0 w 35933"/>
              <a:gd name="connsiteY1-274" fmla="*/ 56257 h 56257"/>
              <a:gd name="connsiteX2-275" fmla="*/ 33207 w 35933"/>
              <a:gd name="connsiteY2-276" fmla="*/ 56257 h 56257"/>
              <a:gd name="connsiteX3-277" fmla="*/ 34540 w 35933"/>
              <a:gd name="connsiteY3-278" fmla="*/ 51721 h 56257"/>
              <a:gd name="connsiteX4-279" fmla="*/ 30040 w 35933"/>
              <a:gd name="connsiteY4-280" fmla="*/ 48720 h 56257"/>
              <a:gd name="connsiteX5-281" fmla="*/ 24611 w 35933"/>
              <a:gd name="connsiteY5-282" fmla="*/ 47292 h 56257"/>
              <a:gd name="connsiteX6-283" fmla="*/ 22325 w 35933"/>
              <a:gd name="connsiteY6-284" fmla="*/ 43315 h 56257"/>
              <a:gd name="connsiteX7-285" fmla="*/ 29016 w 35933"/>
              <a:gd name="connsiteY7-286" fmla="*/ 35231 h 56257"/>
              <a:gd name="connsiteX8-287" fmla="*/ 35933 w 35933"/>
              <a:gd name="connsiteY8-288" fmla="*/ 27277 h 56257"/>
              <a:gd name="connsiteX9-289" fmla="*/ 29825 w 35933"/>
              <a:gd name="connsiteY9-290" fmla="*/ 19931 h 56257"/>
              <a:gd name="connsiteX10-291" fmla="*/ 26506 w 35933"/>
              <a:gd name="connsiteY10-292" fmla="*/ 17021 h 56257"/>
              <a:gd name="connsiteX11-293" fmla="*/ 22299 w 35933"/>
              <a:gd name="connsiteY11-294" fmla="*/ 11666 h 56257"/>
              <a:gd name="connsiteX12-295" fmla="*/ 25231 w 35933"/>
              <a:gd name="connsiteY12-296" fmla="*/ 4269 h 56257"/>
              <a:gd name="connsiteX13-297" fmla="*/ 31930 w 35933"/>
              <a:gd name="connsiteY13-298" fmla="*/ 0 h 56257"/>
              <a:gd name="connsiteX14-299" fmla="*/ 0 w 35933"/>
              <a:gd name="connsiteY14-300" fmla="*/ 0 h 56257"/>
              <a:gd name="connsiteX0-301" fmla="*/ 0 w 35933"/>
              <a:gd name="connsiteY0-302" fmla="*/ 0 h 56257"/>
              <a:gd name="connsiteX1-303" fmla="*/ 0 w 35933"/>
              <a:gd name="connsiteY1-304" fmla="*/ 56257 h 56257"/>
              <a:gd name="connsiteX2-305" fmla="*/ 33207 w 35933"/>
              <a:gd name="connsiteY2-306" fmla="*/ 56257 h 56257"/>
              <a:gd name="connsiteX3-307" fmla="*/ 34540 w 35933"/>
              <a:gd name="connsiteY3-308" fmla="*/ 51721 h 56257"/>
              <a:gd name="connsiteX4-309" fmla="*/ 30040 w 35933"/>
              <a:gd name="connsiteY4-310" fmla="*/ 48720 h 56257"/>
              <a:gd name="connsiteX5-311" fmla="*/ 24611 w 35933"/>
              <a:gd name="connsiteY5-312" fmla="*/ 47292 h 56257"/>
              <a:gd name="connsiteX6-313" fmla="*/ 22325 w 35933"/>
              <a:gd name="connsiteY6-314" fmla="*/ 43315 h 56257"/>
              <a:gd name="connsiteX7-315" fmla="*/ 29016 w 35933"/>
              <a:gd name="connsiteY7-316" fmla="*/ 35231 h 56257"/>
              <a:gd name="connsiteX8-317" fmla="*/ 35933 w 35933"/>
              <a:gd name="connsiteY8-318" fmla="*/ 27277 h 56257"/>
              <a:gd name="connsiteX9-319" fmla="*/ 29825 w 35933"/>
              <a:gd name="connsiteY9-320" fmla="*/ 19931 h 56257"/>
              <a:gd name="connsiteX10-321" fmla="*/ 26506 w 35933"/>
              <a:gd name="connsiteY10-322" fmla="*/ 17021 h 56257"/>
              <a:gd name="connsiteX11-323" fmla="*/ 22299 w 35933"/>
              <a:gd name="connsiteY11-324" fmla="*/ 11666 h 56257"/>
              <a:gd name="connsiteX12-325" fmla="*/ 25231 w 35933"/>
              <a:gd name="connsiteY12-326" fmla="*/ 4269 h 56257"/>
              <a:gd name="connsiteX13-327" fmla="*/ 31930 w 35933"/>
              <a:gd name="connsiteY13-328" fmla="*/ 0 h 56257"/>
              <a:gd name="connsiteX14-329" fmla="*/ 0 w 35933"/>
              <a:gd name="connsiteY14-330" fmla="*/ 0 h 56257"/>
              <a:gd name="connsiteX0-331" fmla="*/ 0 w 35933"/>
              <a:gd name="connsiteY0-332" fmla="*/ 0 h 56257"/>
              <a:gd name="connsiteX1-333" fmla="*/ 0 w 35933"/>
              <a:gd name="connsiteY1-334" fmla="*/ 56257 h 56257"/>
              <a:gd name="connsiteX2-335" fmla="*/ 33207 w 35933"/>
              <a:gd name="connsiteY2-336" fmla="*/ 56257 h 56257"/>
              <a:gd name="connsiteX3-337" fmla="*/ 34540 w 35933"/>
              <a:gd name="connsiteY3-338" fmla="*/ 51721 h 56257"/>
              <a:gd name="connsiteX4-339" fmla="*/ 30040 w 35933"/>
              <a:gd name="connsiteY4-340" fmla="*/ 48720 h 56257"/>
              <a:gd name="connsiteX5-341" fmla="*/ 24611 w 35933"/>
              <a:gd name="connsiteY5-342" fmla="*/ 47292 h 56257"/>
              <a:gd name="connsiteX6-343" fmla="*/ 22325 w 35933"/>
              <a:gd name="connsiteY6-344" fmla="*/ 43315 h 56257"/>
              <a:gd name="connsiteX7-345" fmla="*/ 29016 w 35933"/>
              <a:gd name="connsiteY7-346" fmla="*/ 35231 h 56257"/>
              <a:gd name="connsiteX8-347" fmla="*/ 35933 w 35933"/>
              <a:gd name="connsiteY8-348" fmla="*/ 27277 h 56257"/>
              <a:gd name="connsiteX9-349" fmla="*/ 29825 w 35933"/>
              <a:gd name="connsiteY9-350" fmla="*/ 19931 h 56257"/>
              <a:gd name="connsiteX10-351" fmla="*/ 26506 w 35933"/>
              <a:gd name="connsiteY10-352" fmla="*/ 17021 h 56257"/>
              <a:gd name="connsiteX11-353" fmla="*/ 24111 w 35933"/>
              <a:gd name="connsiteY11-354" fmla="*/ 10278 h 56257"/>
              <a:gd name="connsiteX12-355" fmla="*/ 25231 w 35933"/>
              <a:gd name="connsiteY12-356" fmla="*/ 4269 h 56257"/>
              <a:gd name="connsiteX13-357" fmla="*/ 31930 w 35933"/>
              <a:gd name="connsiteY13-358" fmla="*/ 0 h 56257"/>
              <a:gd name="connsiteX14-359" fmla="*/ 0 w 35933"/>
              <a:gd name="connsiteY14-360" fmla="*/ 0 h 56257"/>
              <a:gd name="connsiteX0-361" fmla="*/ 0 w 35933"/>
              <a:gd name="connsiteY0-362" fmla="*/ 0 h 56257"/>
              <a:gd name="connsiteX1-363" fmla="*/ 0 w 35933"/>
              <a:gd name="connsiteY1-364" fmla="*/ 56257 h 56257"/>
              <a:gd name="connsiteX2-365" fmla="*/ 33207 w 35933"/>
              <a:gd name="connsiteY2-366" fmla="*/ 56257 h 56257"/>
              <a:gd name="connsiteX3-367" fmla="*/ 34540 w 35933"/>
              <a:gd name="connsiteY3-368" fmla="*/ 51721 h 56257"/>
              <a:gd name="connsiteX4-369" fmla="*/ 30040 w 35933"/>
              <a:gd name="connsiteY4-370" fmla="*/ 48720 h 56257"/>
              <a:gd name="connsiteX5-371" fmla="*/ 24611 w 35933"/>
              <a:gd name="connsiteY5-372" fmla="*/ 47292 h 56257"/>
              <a:gd name="connsiteX6-373" fmla="*/ 22325 w 35933"/>
              <a:gd name="connsiteY6-374" fmla="*/ 43315 h 56257"/>
              <a:gd name="connsiteX7-375" fmla="*/ 29016 w 35933"/>
              <a:gd name="connsiteY7-376" fmla="*/ 35231 h 56257"/>
              <a:gd name="connsiteX8-377" fmla="*/ 35933 w 35933"/>
              <a:gd name="connsiteY8-378" fmla="*/ 27277 h 56257"/>
              <a:gd name="connsiteX9-379" fmla="*/ 29825 w 35933"/>
              <a:gd name="connsiteY9-380" fmla="*/ 19931 h 56257"/>
              <a:gd name="connsiteX10-381" fmla="*/ 26506 w 35933"/>
              <a:gd name="connsiteY10-382" fmla="*/ 17021 h 56257"/>
              <a:gd name="connsiteX11-383" fmla="*/ 24111 w 35933"/>
              <a:gd name="connsiteY11-384" fmla="*/ 10278 h 56257"/>
              <a:gd name="connsiteX12-385" fmla="*/ 25231 w 35933"/>
              <a:gd name="connsiteY12-386" fmla="*/ 4269 h 56257"/>
              <a:gd name="connsiteX13-387" fmla="*/ 31930 w 35933"/>
              <a:gd name="connsiteY13-388" fmla="*/ 0 h 56257"/>
              <a:gd name="connsiteX14-389" fmla="*/ 0 w 35933"/>
              <a:gd name="connsiteY14-390" fmla="*/ 0 h 56257"/>
              <a:gd name="connsiteX0-391" fmla="*/ 0 w 35933"/>
              <a:gd name="connsiteY0-392" fmla="*/ 0 h 56257"/>
              <a:gd name="connsiteX1-393" fmla="*/ 0 w 35933"/>
              <a:gd name="connsiteY1-394" fmla="*/ 56257 h 56257"/>
              <a:gd name="connsiteX2-395" fmla="*/ 33207 w 35933"/>
              <a:gd name="connsiteY2-396" fmla="*/ 56257 h 56257"/>
              <a:gd name="connsiteX3-397" fmla="*/ 34540 w 35933"/>
              <a:gd name="connsiteY3-398" fmla="*/ 51721 h 56257"/>
              <a:gd name="connsiteX4-399" fmla="*/ 30040 w 35933"/>
              <a:gd name="connsiteY4-400" fmla="*/ 48720 h 56257"/>
              <a:gd name="connsiteX5-401" fmla="*/ 24611 w 35933"/>
              <a:gd name="connsiteY5-402" fmla="*/ 47292 h 56257"/>
              <a:gd name="connsiteX6-403" fmla="*/ 22325 w 35933"/>
              <a:gd name="connsiteY6-404" fmla="*/ 43315 h 56257"/>
              <a:gd name="connsiteX7-405" fmla="*/ 29016 w 35933"/>
              <a:gd name="connsiteY7-406" fmla="*/ 35231 h 56257"/>
              <a:gd name="connsiteX8-407" fmla="*/ 35933 w 35933"/>
              <a:gd name="connsiteY8-408" fmla="*/ 27277 h 56257"/>
              <a:gd name="connsiteX9-409" fmla="*/ 29825 w 35933"/>
              <a:gd name="connsiteY9-410" fmla="*/ 19931 h 56257"/>
              <a:gd name="connsiteX10-411" fmla="*/ 26506 w 35933"/>
              <a:gd name="connsiteY10-412" fmla="*/ 17021 h 56257"/>
              <a:gd name="connsiteX11-413" fmla="*/ 23154 w 35933"/>
              <a:gd name="connsiteY11-414" fmla="*/ 10165 h 56257"/>
              <a:gd name="connsiteX12-415" fmla="*/ 25231 w 35933"/>
              <a:gd name="connsiteY12-416" fmla="*/ 4269 h 56257"/>
              <a:gd name="connsiteX13-417" fmla="*/ 31930 w 35933"/>
              <a:gd name="connsiteY13-418" fmla="*/ 0 h 56257"/>
              <a:gd name="connsiteX14-419" fmla="*/ 0 w 35933"/>
              <a:gd name="connsiteY14-420" fmla="*/ 0 h 56257"/>
              <a:gd name="connsiteX0-421" fmla="*/ 0 w 35933"/>
              <a:gd name="connsiteY0-422" fmla="*/ 0 h 56257"/>
              <a:gd name="connsiteX1-423" fmla="*/ 0 w 35933"/>
              <a:gd name="connsiteY1-424" fmla="*/ 56257 h 56257"/>
              <a:gd name="connsiteX2-425" fmla="*/ 33207 w 35933"/>
              <a:gd name="connsiteY2-426" fmla="*/ 56257 h 56257"/>
              <a:gd name="connsiteX3-427" fmla="*/ 34540 w 35933"/>
              <a:gd name="connsiteY3-428" fmla="*/ 51721 h 56257"/>
              <a:gd name="connsiteX4-429" fmla="*/ 30040 w 35933"/>
              <a:gd name="connsiteY4-430" fmla="*/ 48720 h 56257"/>
              <a:gd name="connsiteX5-431" fmla="*/ 24611 w 35933"/>
              <a:gd name="connsiteY5-432" fmla="*/ 47292 h 56257"/>
              <a:gd name="connsiteX6-433" fmla="*/ 22325 w 35933"/>
              <a:gd name="connsiteY6-434" fmla="*/ 43315 h 56257"/>
              <a:gd name="connsiteX7-435" fmla="*/ 29016 w 35933"/>
              <a:gd name="connsiteY7-436" fmla="*/ 35231 h 56257"/>
              <a:gd name="connsiteX8-437" fmla="*/ 35933 w 35933"/>
              <a:gd name="connsiteY8-438" fmla="*/ 27277 h 56257"/>
              <a:gd name="connsiteX9-439" fmla="*/ 29825 w 35933"/>
              <a:gd name="connsiteY9-440" fmla="*/ 19931 h 56257"/>
              <a:gd name="connsiteX10-441" fmla="*/ 26506 w 35933"/>
              <a:gd name="connsiteY10-442" fmla="*/ 17021 h 56257"/>
              <a:gd name="connsiteX11-443" fmla="*/ 23154 w 35933"/>
              <a:gd name="connsiteY11-444" fmla="*/ 10165 h 56257"/>
              <a:gd name="connsiteX12-445" fmla="*/ 25231 w 35933"/>
              <a:gd name="connsiteY12-446" fmla="*/ 4269 h 56257"/>
              <a:gd name="connsiteX13-447" fmla="*/ 31930 w 35933"/>
              <a:gd name="connsiteY13-448" fmla="*/ 0 h 56257"/>
              <a:gd name="connsiteX14-449" fmla="*/ 0 w 35933"/>
              <a:gd name="connsiteY14-450" fmla="*/ 0 h 56257"/>
              <a:gd name="connsiteX0-451" fmla="*/ 0 w 35933"/>
              <a:gd name="connsiteY0-452" fmla="*/ 0 h 56257"/>
              <a:gd name="connsiteX1-453" fmla="*/ 0 w 35933"/>
              <a:gd name="connsiteY1-454" fmla="*/ 56257 h 56257"/>
              <a:gd name="connsiteX2-455" fmla="*/ 33207 w 35933"/>
              <a:gd name="connsiteY2-456" fmla="*/ 56257 h 56257"/>
              <a:gd name="connsiteX3-457" fmla="*/ 34540 w 35933"/>
              <a:gd name="connsiteY3-458" fmla="*/ 51721 h 56257"/>
              <a:gd name="connsiteX4-459" fmla="*/ 30040 w 35933"/>
              <a:gd name="connsiteY4-460" fmla="*/ 48720 h 56257"/>
              <a:gd name="connsiteX5-461" fmla="*/ 24611 w 35933"/>
              <a:gd name="connsiteY5-462" fmla="*/ 47292 h 56257"/>
              <a:gd name="connsiteX6-463" fmla="*/ 22325 w 35933"/>
              <a:gd name="connsiteY6-464" fmla="*/ 43315 h 56257"/>
              <a:gd name="connsiteX7-465" fmla="*/ 29016 w 35933"/>
              <a:gd name="connsiteY7-466" fmla="*/ 35231 h 56257"/>
              <a:gd name="connsiteX8-467" fmla="*/ 35933 w 35933"/>
              <a:gd name="connsiteY8-468" fmla="*/ 27277 h 56257"/>
              <a:gd name="connsiteX9-469" fmla="*/ 29825 w 35933"/>
              <a:gd name="connsiteY9-470" fmla="*/ 19931 h 56257"/>
              <a:gd name="connsiteX10-471" fmla="*/ 26506 w 35933"/>
              <a:gd name="connsiteY10-472" fmla="*/ 17021 h 56257"/>
              <a:gd name="connsiteX11-473" fmla="*/ 23154 w 35933"/>
              <a:gd name="connsiteY11-474" fmla="*/ 10165 h 56257"/>
              <a:gd name="connsiteX12-475" fmla="*/ 25231 w 35933"/>
              <a:gd name="connsiteY12-476" fmla="*/ 4269 h 56257"/>
              <a:gd name="connsiteX13-477" fmla="*/ 31930 w 35933"/>
              <a:gd name="connsiteY13-478" fmla="*/ 0 h 56257"/>
              <a:gd name="connsiteX14-479" fmla="*/ 0 w 35933"/>
              <a:gd name="connsiteY14-480" fmla="*/ 0 h 56257"/>
              <a:gd name="connsiteX0-481" fmla="*/ 0 w 35933"/>
              <a:gd name="connsiteY0-482" fmla="*/ 0 h 56257"/>
              <a:gd name="connsiteX1-483" fmla="*/ 0 w 35933"/>
              <a:gd name="connsiteY1-484" fmla="*/ 56257 h 56257"/>
              <a:gd name="connsiteX2-485" fmla="*/ 33207 w 35933"/>
              <a:gd name="connsiteY2-486" fmla="*/ 56257 h 56257"/>
              <a:gd name="connsiteX3-487" fmla="*/ 34540 w 35933"/>
              <a:gd name="connsiteY3-488" fmla="*/ 51721 h 56257"/>
              <a:gd name="connsiteX4-489" fmla="*/ 30040 w 35933"/>
              <a:gd name="connsiteY4-490" fmla="*/ 48720 h 56257"/>
              <a:gd name="connsiteX5-491" fmla="*/ 24611 w 35933"/>
              <a:gd name="connsiteY5-492" fmla="*/ 47292 h 56257"/>
              <a:gd name="connsiteX6-493" fmla="*/ 22325 w 35933"/>
              <a:gd name="connsiteY6-494" fmla="*/ 43315 h 56257"/>
              <a:gd name="connsiteX7-495" fmla="*/ 29016 w 35933"/>
              <a:gd name="connsiteY7-496" fmla="*/ 35231 h 56257"/>
              <a:gd name="connsiteX8-497" fmla="*/ 35933 w 35933"/>
              <a:gd name="connsiteY8-498" fmla="*/ 27277 h 56257"/>
              <a:gd name="connsiteX9-499" fmla="*/ 29825 w 35933"/>
              <a:gd name="connsiteY9-500" fmla="*/ 19931 h 56257"/>
              <a:gd name="connsiteX10-501" fmla="*/ 26506 w 35933"/>
              <a:gd name="connsiteY10-502" fmla="*/ 17021 h 56257"/>
              <a:gd name="connsiteX11-503" fmla="*/ 23154 w 35933"/>
              <a:gd name="connsiteY11-504" fmla="*/ 10165 h 56257"/>
              <a:gd name="connsiteX12-505" fmla="*/ 25231 w 35933"/>
              <a:gd name="connsiteY12-506" fmla="*/ 4269 h 56257"/>
              <a:gd name="connsiteX13-507" fmla="*/ 31930 w 35933"/>
              <a:gd name="connsiteY13-508" fmla="*/ 0 h 56257"/>
              <a:gd name="connsiteX14-509" fmla="*/ 0 w 35933"/>
              <a:gd name="connsiteY14-510" fmla="*/ 0 h 56257"/>
              <a:gd name="connsiteX0-511" fmla="*/ 0 w 35933"/>
              <a:gd name="connsiteY0-512" fmla="*/ 0 h 56257"/>
              <a:gd name="connsiteX1-513" fmla="*/ 0 w 35933"/>
              <a:gd name="connsiteY1-514" fmla="*/ 56257 h 56257"/>
              <a:gd name="connsiteX2-515" fmla="*/ 33207 w 35933"/>
              <a:gd name="connsiteY2-516" fmla="*/ 56257 h 56257"/>
              <a:gd name="connsiteX3-517" fmla="*/ 34540 w 35933"/>
              <a:gd name="connsiteY3-518" fmla="*/ 51721 h 56257"/>
              <a:gd name="connsiteX4-519" fmla="*/ 30040 w 35933"/>
              <a:gd name="connsiteY4-520" fmla="*/ 48720 h 56257"/>
              <a:gd name="connsiteX5-521" fmla="*/ 24611 w 35933"/>
              <a:gd name="connsiteY5-522" fmla="*/ 47292 h 56257"/>
              <a:gd name="connsiteX6-523" fmla="*/ 22325 w 35933"/>
              <a:gd name="connsiteY6-524" fmla="*/ 43315 h 56257"/>
              <a:gd name="connsiteX7-525" fmla="*/ 29016 w 35933"/>
              <a:gd name="connsiteY7-526" fmla="*/ 35231 h 56257"/>
              <a:gd name="connsiteX8-527" fmla="*/ 35933 w 35933"/>
              <a:gd name="connsiteY8-528" fmla="*/ 27277 h 56257"/>
              <a:gd name="connsiteX9-529" fmla="*/ 29825 w 35933"/>
              <a:gd name="connsiteY9-530" fmla="*/ 19931 h 56257"/>
              <a:gd name="connsiteX10-531" fmla="*/ 27060 w 35933"/>
              <a:gd name="connsiteY10-532" fmla="*/ 16256 h 56257"/>
              <a:gd name="connsiteX11-533" fmla="*/ 23154 w 35933"/>
              <a:gd name="connsiteY11-534" fmla="*/ 10165 h 56257"/>
              <a:gd name="connsiteX12-535" fmla="*/ 25231 w 35933"/>
              <a:gd name="connsiteY12-536" fmla="*/ 4269 h 56257"/>
              <a:gd name="connsiteX13-537" fmla="*/ 31930 w 35933"/>
              <a:gd name="connsiteY13-538" fmla="*/ 0 h 56257"/>
              <a:gd name="connsiteX14-539" fmla="*/ 0 w 35933"/>
              <a:gd name="connsiteY14-540" fmla="*/ 0 h 56257"/>
              <a:gd name="connsiteX0-541" fmla="*/ 0 w 35933"/>
              <a:gd name="connsiteY0-542" fmla="*/ 0 h 56257"/>
              <a:gd name="connsiteX1-543" fmla="*/ 0 w 35933"/>
              <a:gd name="connsiteY1-544" fmla="*/ 56257 h 56257"/>
              <a:gd name="connsiteX2-545" fmla="*/ 33207 w 35933"/>
              <a:gd name="connsiteY2-546" fmla="*/ 56257 h 56257"/>
              <a:gd name="connsiteX3-547" fmla="*/ 34540 w 35933"/>
              <a:gd name="connsiteY3-548" fmla="*/ 51721 h 56257"/>
              <a:gd name="connsiteX4-549" fmla="*/ 30040 w 35933"/>
              <a:gd name="connsiteY4-550" fmla="*/ 48720 h 56257"/>
              <a:gd name="connsiteX5-551" fmla="*/ 24611 w 35933"/>
              <a:gd name="connsiteY5-552" fmla="*/ 47292 h 56257"/>
              <a:gd name="connsiteX6-553" fmla="*/ 22325 w 35933"/>
              <a:gd name="connsiteY6-554" fmla="*/ 43315 h 56257"/>
              <a:gd name="connsiteX7-555" fmla="*/ 29016 w 35933"/>
              <a:gd name="connsiteY7-556" fmla="*/ 35231 h 56257"/>
              <a:gd name="connsiteX8-557" fmla="*/ 35933 w 35933"/>
              <a:gd name="connsiteY8-558" fmla="*/ 27277 h 56257"/>
              <a:gd name="connsiteX9-559" fmla="*/ 29825 w 35933"/>
              <a:gd name="connsiteY9-560" fmla="*/ 19931 h 56257"/>
              <a:gd name="connsiteX10-561" fmla="*/ 27060 w 35933"/>
              <a:gd name="connsiteY10-562" fmla="*/ 16256 h 56257"/>
              <a:gd name="connsiteX11-563" fmla="*/ 23154 w 35933"/>
              <a:gd name="connsiteY11-564" fmla="*/ 10165 h 56257"/>
              <a:gd name="connsiteX12-565" fmla="*/ 25231 w 35933"/>
              <a:gd name="connsiteY12-566" fmla="*/ 4269 h 56257"/>
              <a:gd name="connsiteX13-567" fmla="*/ 31930 w 35933"/>
              <a:gd name="connsiteY13-568" fmla="*/ 0 h 56257"/>
              <a:gd name="connsiteX14-569" fmla="*/ 0 w 35933"/>
              <a:gd name="connsiteY14-570" fmla="*/ 0 h 56257"/>
              <a:gd name="connsiteX0-571" fmla="*/ 0 w 35933"/>
              <a:gd name="connsiteY0-572" fmla="*/ 0 h 56257"/>
              <a:gd name="connsiteX1-573" fmla="*/ 0 w 35933"/>
              <a:gd name="connsiteY1-574" fmla="*/ 56257 h 56257"/>
              <a:gd name="connsiteX2-575" fmla="*/ 33207 w 35933"/>
              <a:gd name="connsiteY2-576" fmla="*/ 56257 h 56257"/>
              <a:gd name="connsiteX3-577" fmla="*/ 34540 w 35933"/>
              <a:gd name="connsiteY3-578" fmla="*/ 51721 h 56257"/>
              <a:gd name="connsiteX4-579" fmla="*/ 30040 w 35933"/>
              <a:gd name="connsiteY4-580" fmla="*/ 48720 h 56257"/>
              <a:gd name="connsiteX5-581" fmla="*/ 24611 w 35933"/>
              <a:gd name="connsiteY5-582" fmla="*/ 47292 h 56257"/>
              <a:gd name="connsiteX6-583" fmla="*/ 22325 w 35933"/>
              <a:gd name="connsiteY6-584" fmla="*/ 43315 h 56257"/>
              <a:gd name="connsiteX7-585" fmla="*/ 29016 w 35933"/>
              <a:gd name="connsiteY7-586" fmla="*/ 35231 h 56257"/>
              <a:gd name="connsiteX8-587" fmla="*/ 35933 w 35933"/>
              <a:gd name="connsiteY8-588" fmla="*/ 27277 h 56257"/>
              <a:gd name="connsiteX9-589" fmla="*/ 30580 w 35933"/>
              <a:gd name="connsiteY9-590" fmla="*/ 20101 h 56257"/>
              <a:gd name="connsiteX10-591" fmla="*/ 27060 w 35933"/>
              <a:gd name="connsiteY10-592" fmla="*/ 16256 h 56257"/>
              <a:gd name="connsiteX11-593" fmla="*/ 23154 w 35933"/>
              <a:gd name="connsiteY11-594" fmla="*/ 10165 h 56257"/>
              <a:gd name="connsiteX12-595" fmla="*/ 25231 w 35933"/>
              <a:gd name="connsiteY12-596" fmla="*/ 4269 h 56257"/>
              <a:gd name="connsiteX13-597" fmla="*/ 31930 w 35933"/>
              <a:gd name="connsiteY13-598" fmla="*/ 0 h 56257"/>
              <a:gd name="connsiteX14-599" fmla="*/ 0 w 35933"/>
              <a:gd name="connsiteY14-600" fmla="*/ 0 h 56257"/>
              <a:gd name="connsiteX0-601" fmla="*/ 0 w 35933"/>
              <a:gd name="connsiteY0-602" fmla="*/ 0 h 56257"/>
              <a:gd name="connsiteX1-603" fmla="*/ 0 w 35933"/>
              <a:gd name="connsiteY1-604" fmla="*/ 56257 h 56257"/>
              <a:gd name="connsiteX2-605" fmla="*/ 33207 w 35933"/>
              <a:gd name="connsiteY2-606" fmla="*/ 56257 h 56257"/>
              <a:gd name="connsiteX3-607" fmla="*/ 34540 w 35933"/>
              <a:gd name="connsiteY3-608" fmla="*/ 51721 h 56257"/>
              <a:gd name="connsiteX4-609" fmla="*/ 30040 w 35933"/>
              <a:gd name="connsiteY4-610" fmla="*/ 48720 h 56257"/>
              <a:gd name="connsiteX5-611" fmla="*/ 24611 w 35933"/>
              <a:gd name="connsiteY5-612" fmla="*/ 47292 h 56257"/>
              <a:gd name="connsiteX6-613" fmla="*/ 22325 w 35933"/>
              <a:gd name="connsiteY6-614" fmla="*/ 43315 h 56257"/>
              <a:gd name="connsiteX7-615" fmla="*/ 29016 w 35933"/>
              <a:gd name="connsiteY7-616" fmla="*/ 35231 h 56257"/>
              <a:gd name="connsiteX8-617" fmla="*/ 35933 w 35933"/>
              <a:gd name="connsiteY8-618" fmla="*/ 27277 h 56257"/>
              <a:gd name="connsiteX9-619" fmla="*/ 30580 w 35933"/>
              <a:gd name="connsiteY9-620" fmla="*/ 20101 h 56257"/>
              <a:gd name="connsiteX10-621" fmla="*/ 27060 w 35933"/>
              <a:gd name="connsiteY10-622" fmla="*/ 16256 h 56257"/>
              <a:gd name="connsiteX11-623" fmla="*/ 23154 w 35933"/>
              <a:gd name="connsiteY11-624" fmla="*/ 10165 h 56257"/>
              <a:gd name="connsiteX12-625" fmla="*/ 25231 w 35933"/>
              <a:gd name="connsiteY12-626" fmla="*/ 4269 h 56257"/>
              <a:gd name="connsiteX13-627" fmla="*/ 31930 w 35933"/>
              <a:gd name="connsiteY13-628" fmla="*/ 0 h 56257"/>
              <a:gd name="connsiteX14-629" fmla="*/ 0 w 35933"/>
              <a:gd name="connsiteY14-630" fmla="*/ 0 h 56257"/>
              <a:gd name="connsiteX0-631" fmla="*/ 0 w 35933"/>
              <a:gd name="connsiteY0-632" fmla="*/ 0 h 56257"/>
              <a:gd name="connsiteX1-633" fmla="*/ 0 w 35933"/>
              <a:gd name="connsiteY1-634" fmla="*/ 56257 h 56257"/>
              <a:gd name="connsiteX2-635" fmla="*/ 33207 w 35933"/>
              <a:gd name="connsiteY2-636" fmla="*/ 56257 h 56257"/>
              <a:gd name="connsiteX3-637" fmla="*/ 34540 w 35933"/>
              <a:gd name="connsiteY3-638" fmla="*/ 51721 h 56257"/>
              <a:gd name="connsiteX4-639" fmla="*/ 30040 w 35933"/>
              <a:gd name="connsiteY4-640" fmla="*/ 48720 h 56257"/>
              <a:gd name="connsiteX5-641" fmla="*/ 24611 w 35933"/>
              <a:gd name="connsiteY5-642" fmla="*/ 47292 h 56257"/>
              <a:gd name="connsiteX6-643" fmla="*/ 22325 w 35933"/>
              <a:gd name="connsiteY6-644" fmla="*/ 43315 h 56257"/>
              <a:gd name="connsiteX7-645" fmla="*/ 29016 w 35933"/>
              <a:gd name="connsiteY7-646" fmla="*/ 35231 h 56257"/>
              <a:gd name="connsiteX8-647" fmla="*/ 35933 w 35933"/>
              <a:gd name="connsiteY8-648" fmla="*/ 27277 h 56257"/>
              <a:gd name="connsiteX9-649" fmla="*/ 30580 w 35933"/>
              <a:gd name="connsiteY9-650" fmla="*/ 20101 h 56257"/>
              <a:gd name="connsiteX10-651" fmla="*/ 26607 w 35933"/>
              <a:gd name="connsiteY10-652" fmla="*/ 16001 h 56257"/>
              <a:gd name="connsiteX11-653" fmla="*/ 23154 w 35933"/>
              <a:gd name="connsiteY11-654" fmla="*/ 10165 h 56257"/>
              <a:gd name="connsiteX12-655" fmla="*/ 25231 w 35933"/>
              <a:gd name="connsiteY12-656" fmla="*/ 4269 h 56257"/>
              <a:gd name="connsiteX13-657" fmla="*/ 31930 w 35933"/>
              <a:gd name="connsiteY13-658" fmla="*/ 0 h 56257"/>
              <a:gd name="connsiteX14-659" fmla="*/ 0 w 35933"/>
              <a:gd name="connsiteY14-660" fmla="*/ 0 h 56257"/>
              <a:gd name="connsiteX0-661" fmla="*/ 0 w 35933"/>
              <a:gd name="connsiteY0-662" fmla="*/ 0 h 56257"/>
              <a:gd name="connsiteX1-663" fmla="*/ 0 w 35933"/>
              <a:gd name="connsiteY1-664" fmla="*/ 56257 h 56257"/>
              <a:gd name="connsiteX2-665" fmla="*/ 33207 w 35933"/>
              <a:gd name="connsiteY2-666" fmla="*/ 56257 h 56257"/>
              <a:gd name="connsiteX3-667" fmla="*/ 34540 w 35933"/>
              <a:gd name="connsiteY3-668" fmla="*/ 51721 h 56257"/>
              <a:gd name="connsiteX4-669" fmla="*/ 30040 w 35933"/>
              <a:gd name="connsiteY4-670" fmla="*/ 48720 h 56257"/>
              <a:gd name="connsiteX5-671" fmla="*/ 24611 w 35933"/>
              <a:gd name="connsiteY5-672" fmla="*/ 47292 h 56257"/>
              <a:gd name="connsiteX6-673" fmla="*/ 22325 w 35933"/>
              <a:gd name="connsiteY6-674" fmla="*/ 43315 h 56257"/>
              <a:gd name="connsiteX7-675" fmla="*/ 29016 w 35933"/>
              <a:gd name="connsiteY7-676" fmla="*/ 35231 h 56257"/>
              <a:gd name="connsiteX8-677" fmla="*/ 35933 w 35933"/>
              <a:gd name="connsiteY8-678" fmla="*/ 27277 h 56257"/>
              <a:gd name="connsiteX9-679" fmla="*/ 30580 w 35933"/>
              <a:gd name="connsiteY9-680" fmla="*/ 20101 h 56257"/>
              <a:gd name="connsiteX10-681" fmla="*/ 26607 w 35933"/>
              <a:gd name="connsiteY10-682" fmla="*/ 16001 h 56257"/>
              <a:gd name="connsiteX11-683" fmla="*/ 23154 w 35933"/>
              <a:gd name="connsiteY11-684" fmla="*/ 10165 h 56257"/>
              <a:gd name="connsiteX12-685" fmla="*/ 25231 w 35933"/>
              <a:gd name="connsiteY12-686" fmla="*/ 4269 h 56257"/>
              <a:gd name="connsiteX13-687" fmla="*/ 31930 w 35933"/>
              <a:gd name="connsiteY13-688" fmla="*/ 0 h 56257"/>
              <a:gd name="connsiteX14-689" fmla="*/ 0 w 35933"/>
              <a:gd name="connsiteY14-690" fmla="*/ 0 h 56257"/>
              <a:gd name="connsiteX0-691" fmla="*/ 0 w 35933"/>
              <a:gd name="connsiteY0-692" fmla="*/ 0 h 56257"/>
              <a:gd name="connsiteX1-693" fmla="*/ 0 w 35933"/>
              <a:gd name="connsiteY1-694" fmla="*/ 56257 h 56257"/>
              <a:gd name="connsiteX2-695" fmla="*/ 33207 w 35933"/>
              <a:gd name="connsiteY2-696" fmla="*/ 56257 h 56257"/>
              <a:gd name="connsiteX3-697" fmla="*/ 34540 w 35933"/>
              <a:gd name="connsiteY3-698" fmla="*/ 51721 h 56257"/>
              <a:gd name="connsiteX4-699" fmla="*/ 30040 w 35933"/>
              <a:gd name="connsiteY4-700" fmla="*/ 48720 h 56257"/>
              <a:gd name="connsiteX5-701" fmla="*/ 24611 w 35933"/>
              <a:gd name="connsiteY5-702" fmla="*/ 47292 h 56257"/>
              <a:gd name="connsiteX6-703" fmla="*/ 22325 w 35933"/>
              <a:gd name="connsiteY6-704" fmla="*/ 43315 h 56257"/>
              <a:gd name="connsiteX7-705" fmla="*/ 29016 w 35933"/>
              <a:gd name="connsiteY7-706" fmla="*/ 35231 h 56257"/>
              <a:gd name="connsiteX8-707" fmla="*/ 35933 w 35933"/>
              <a:gd name="connsiteY8-708" fmla="*/ 27277 h 56257"/>
              <a:gd name="connsiteX9-709" fmla="*/ 30580 w 35933"/>
              <a:gd name="connsiteY9-710" fmla="*/ 20101 h 56257"/>
              <a:gd name="connsiteX10-711" fmla="*/ 23154 w 35933"/>
              <a:gd name="connsiteY10-712" fmla="*/ 10165 h 56257"/>
              <a:gd name="connsiteX11-713" fmla="*/ 25231 w 35933"/>
              <a:gd name="connsiteY11-714" fmla="*/ 4269 h 56257"/>
              <a:gd name="connsiteX12-715" fmla="*/ 31930 w 35933"/>
              <a:gd name="connsiteY12-716" fmla="*/ 0 h 56257"/>
              <a:gd name="connsiteX13-717" fmla="*/ 0 w 35933"/>
              <a:gd name="connsiteY13-718" fmla="*/ 0 h 56257"/>
              <a:gd name="connsiteX0-719" fmla="*/ 0 w 35933"/>
              <a:gd name="connsiteY0-720" fmla="*/ 0 h 56257"/>
              <a:gd name="connsiteX1-721" fmla="*/ 0 w 35933"/>
              <a:gd name="connsiteY1-722" fmla="*/ 56257 h 56257"/>
              <a:gd name="connsiteX2-723" fmla="*/ 33207 w 35933"/>
              <a:gd name="connsiteY2-724" fmla="*/ 56257 h 56257"/>
              <a:gd name="connsiteX3-725" fmla="*/ 34540 w 35933"/>
              <a:gd name="connsiteY3-726" fmla="*/ 51721 h 56257"/>
              <a:gd name="connsiteX4-727" fmla="*/ 30040 w 35933"/>
              <a:gd name="connsiteY4-728" fmla="*/ 48720 h 56257"/>
              <a:gd name="connsiteX5-729" fmla="*/ 24611 w 35933"/>
              <a:gd name="connsiteY5-730" fmla="*/ 47292 h 56257"/>
              <a:gd name="connsiteX6-731" fmla="*/ 22325 w 35933"/>
              <a:gd name="connsiteY6-732" fmla="*/ 43315 h 56257"/>
              <a:gd name="connsiteX7-733" fmla="*/ 29016 w 35933"/>
              <a:gd name="connsiteY7-734" fmla="*/ 35231 h 56257"/>
              <a:gd name="connsiteX8-735" fmla="*/ 35933 w 35933"/>
              <a:gd name="connsiteY8-736" fmla="*/ 27277 h 56257"/>
              <a:gd name="connsiteX9-737" fmla="*/ 30580 w 35933"/>
              <a:gd name="connsiteY9-738" fmla="*/ 20101 h 56257"/>
              <a:gd name="connsiteX10-739" fmla="*/ 23154 w 35933"/>
              <a:gd name="connsiteY10-740" fmla="*/ 10165 h 56257"/>
              <a:gd name="connsiteX11-741" fmla="*/ 25231 w 35933"/>
              <a:gd name="connsiteY11-742" fmla="*/ 4269 h 56257"/>
              <a:gd name="connsiteX12-743" fmla="*/ 31930 w 35933"/>
              <a:gd name="connsiteY12-744" fmla="*/ 0 h 56257"/>
              <a:gd name="connsiteX13-745" fmla="*/ 0 w 35933"/>
              <a:gd name="connsiteY13-746" fmla="*/ 0 h 56257"/>
              <a:gd name="connsiteX0-747" fmla="*/ 0 w 35933"/>
              <a:gd name="connsiteY0-748" fmla="*/ 0 h 56257"/>
              <a:gd name="connsiteX1-749" fmla="*/ 0 w 35933"/>
              <a:gd name="connsiteY1-750" fmla="*/ 56257 h 56257"/>
              <a:gd name="connsiteX2-751" fmla="*/ 33207 w 35933"/>
              <a:gd name="connsiteY2-752" fmla="*/ 56257 h 56257"/>
              <a:gd name="connsiteX3-753" fmla="*/ 34540 w 35933"/>
              <a:gd name="connsiteY3-754" fmla="*/ 51721 h 56257"/>
              <a:gd name="connsiteX4-755" fmla="*/ 30040 w 35933"/>
              <a:gd name="connsiteY4-756" fmla="*/ 48720 h 56257"/>
              <a:gd name="connsiteX5-757" fmla="*/ 24611 w 35933"/>
              <a:gd name="connsiteY5-758" fmla="*/ 47292 h 56257"/>
              <a:gd name="connsiteX6-759" fmla="*/ 22325 w 35933"/>
              <a:gd name="connsiteY6-760" fmla="*/ 43315 h 56257"/>
              <a:gd name="connsiteX7-761" fmla="*/ 29016 w 35933"/>
              <a:gd name="connsiteY7-762" fmla="*/ 35231 h 56257"/>
              <a:gd name="connsiteX8-763" fmla="*/ 35933 w 35933"/>
              <a:gd name="connsiteY8-764" fmla="*/ 27277 h 56257"/>
              <a:gd name="connsiteX9-765" fmla="*/ 30580 w 35933"/>
              <a:gd name="connsiteY9-766" fmla="*/ 20101 h 56257"/>
              <a:gd name="connsiteX10-767" fmla="*/ 23154 w 35933"/>
              <a:gd name="connsiteY10-768" fmla="*/ 10165 h 56257"/>
              <a:gd name="connsiteX11-769" fmla="*/ 25734 w 35933"/>
              <a:gd name="connsiteY11-770" fmla="*/ 4269 h 56257"/>
              <a:gd name="connsiteX12-771" fmla="*/ 31930 w 35933"/>
              <a:gd name="connsiteY12-772" fmla="*/ 0 h 56257"/>
              <a:gd name="connsiteX13-773" fmla="*/ 0 w 35933"/>
              <a:gd name="connsiteY13-774" fmla="*/ 0 h 56257"/>
              <a:gd name="connsiteX0-775" fmla="*/ 0 w 35933"/>
              <a:gd name="connsiteY0-776" fmla="*/ 0 h 56257"/>
              <a:gd name="connsiteX1-777" fmla="*/ 0 w 35933"/>
              <a:gd name="connsiteY1-778" fmla="*/ 56257 h 56257"/>
              <a:gd name="connsiteX2-779" fmla="*/ 33207 w 35933"/>
              <a:gd name="connsiteY2-780" fmla="*/ 56257 h 56257"/>
              <a:gd name="connsiteX3-781" fmla="*/ 34540 w 35933"/>
              <a:gd name="connsiteY3-782" fmla="*/ 51721 h 56257"/>
              <a:gd name="connsiteX4-783" fmla="*/ 30040 w 35933"/>
              <a:gd name="connsiteY4-784" fmla="*/ 48720 h 56257"/>
              <a:gd name="connsiteX5-785" fmla="*/ 24611 w 35933"/>
              <a:gd name="connsiteY5-786" fmla="*/ 47292 h 56257"/>
              <a:gd name="connsiteX6-787" fmla="*/ 22325 w 35933"/>
              <a:gd name="connsiteY6-788" fmla="*/ 43315 h 56257"/>
              <a:gd name="connsiteX7-789" fmla="*/ 29016 w 35933"/>
              <a:gd name="connsiteY7-790" fmla="*/ 35231 h 56257"/>
              <a:gd name="connsiteX8-791" fmla="*/ 35933 w 35933"/>
              <a:gd name="connsiteY8-792" fmla="*/ 27277 h 56257"/>
              <a:gd name="connsiteX9-793" fmla="*/ 30580 w 35933"/>
              <a:gd name="connsiteY9-794" fmla="*/ 20101 h 56257"/>
              <a:gd name="connsiteX10-795" fmla="*/ 25319 w 35933"/>
              <a:gd name="connsiteY10-796" fmla="*/ 11383 h 56257"/>
              <a:gd name="connsiteX11-797" fmla="*/ 25734 w 35933"/>
              <a:gd name="connsiteY11-798" fmla="*/ 4269 h 56257"/>
              <a:gd name="connsiteX12-799" fmla="*/ 31930 w 35933"/>
              <a:gd name="connsiteY12-800" fmla="*/ 0 h 56257"/>
              <a:gd name="connsiteX13-801" fmla="*/ 0 w 35933"/>
              <a:gd name="connsiteY13-802" fmla="*/ 0 h 56257"/>
              <a:gd name="connsiteX0-803" fmla="*/ 0 w 35933"/>
              <a:gd name="connsiteY0-804" fmla="*/ 0 h 56257"/>
              <a:gd name="connsiteX1-805" fmla="*/ 0 w 35933"/>
              <a:gd name="connsiteY1-806" fmla="*/ 56257 h 56257"/>
              <a:gd name="connsiteX2-807" fmla="*/ 33207 w 35933"/>
              <a:gd name="connsiteY2-808" fmla="*/ 56257 h 56257"/>
              <a:gd name="connsiteX3-809" fmla="*/ 34540 w 35933"/>
              <a:gd name="connsiteY3-810" fmla="*/ 51721 h 56257"/>
              <a:gd name="connsiteX4-811" fmla="*/ 30040 w 35933"/>
              <a:gd name="connsiteY4-812" fmla="*/ 48720 h 56257"/>
              <a:gd name="connsiteX5-813" fmla="*/ 24611 w 35933"/>
              <a:gd name="connsiteY5-814" fmla="*/ 47292 h 56257"/>
              <a:gd name="connsiteX6-815" fmla="*/ 22325 w 35933"/>
              <a:gd name="connsiteY6-816" fmla="*/ 43315 h 56257"/>
              <a:gd name="connsiteX7-817" fmla="*/ 29016 w 35933"/>
              <a:gd name="connsiteY7-818" fmla="*/ 35231 h 56257"/>
              <a:gd name="connsiteX8-819" fmla="*/ 35933 w 35933"/>
              <a:gd name="connsiteY8-820" fmla="*/ 27277 h 56257"/>
              <a:gd name="connsiteX9-821" fmla="*/ 30580 w 35933"/>
              <a:gd name="connsiteY9-822" fmla="*/ 20101 h 56257"/>
              <a:gd name="connsiteX10-823" fmla="*/ 25319 w 35933"/>
              <a:gd name="connsiteY10-824" fmla="*/ 11383 h 56257"/>
              <a:gd name="connsiteX11-825" fmla="*/ 26842 w 35933"/>
              <a:gd name="connsiteY11-826" fmla="*/ 5288 h 56257"/>
              <a:gd name="connsiteX12-827" fmla="*/ 31930 w 35933"/>
              <a:gd name="connsiteY12-828" fmla="*/ 0 h 56257"/>
              <a:gd name="connsiteX13-829" fmla="*/ 0 w 35933"/>
              <a:gd name="connsiteY13-830" fmla="*/ 0 h 56257"/>
              <a:gd name="connsiteX0-831" fmla="*/ 0 w 35933"/>
              <a:gd name="connsiteY0-832" fmla="*/ 0 h 56257"/>
              <a:gd name="connsiteX1-833" fmla="*/ 0 w 35933"/>
              <a:gd name="connsiteY1-834" fmla="*/ 56257 h 56257"/>
              <a:gd name="connsiteX2-835" fmla="*/ 33207 w 35933"/>
              <a:gd name="connsiteY2-836" fmla="*/ 56257 h 56257"/>
              <a:gd name="connsiteX3-837" fmla="*/ 34540 w 35933"/>
              <a:gd name="connsiteY3-838" fmla="*/ 51721 h 56257"/>
              <a:gd name="connsiteX4-839" fmla="*/ 30040 w 35933"/>
              <a:gd name="connsiteY4-840" fmla="*/ 48720 h 56257"/>
              <a:gd name="connsiteX5-841" fmla="*/ 24611 w 35933"/>
              <a:gd name="connsiteY5-842" fmla="*/ 47292 h 56257"/>
              <a:gd name="connsiteX6-843" fmla="*/ 22325 w 35933"/>
              <a:gd name="connsiteY6-844" fmla="*/ 43315 h 56257"/>
              <a:gd name="connsiteX7-845" fmla="*/ 29016 w 35933"/>
              <a:gd name="connsiteY7-846" fmla="*/ 35231 h 56257"/>
              <a:gd name="connsiteX8-847" fmla="*/ 35933 w 35933"/>
              <a:gd name="connsiteY8-848" fmla="*/ 27277 h 56257"/>
              <a:gd name="connsiteX9-849" fmla="*/ 30580 w 35933"/>
              <a:gd name="connsiteY9-850" fmla="*/ 20101 h 56257"/>
              <a:gd name="connsiteX10-851" fmla="*/ 25319 w 35933"/>
              <a:gd name="connsiteY10-852" fmla="*/ 11383 h 56257"/>
              <a:gd name="connsiteX11-853" fmla="*/ 26842 w 35933"/>
              <a:gd name="connsiteY11-854" fmla="*/ 5288 h 56257"/>
              <a:gd name="connsiteX12-855" fmla="*/ 31930 w 35933"/>
              <a:gd name="connsiteY12-856" fmla="*/ 0 h 56257"/>
              <a:gd name="connsiteX13-857" fmla="*/ 0 w 35933"/>
              <a:gd name="connsiteY13-858" fmla="*/ 0 h 56257"/>
              <a:gd name="connsiteX0-859" fmla="*/ 0 w 35933"/>
              <a:gd name="connsiteY0-860" fmla="*/ 0 h 56257"/>
              <a:gd name="connsiteX1-861" fmla="*/ 0 w 35933"/>
              <a:gd name="connsiteY1-862" fmla="*/ 56257 h 56257"/>
              <a:gd name="connsiteX2-863" fmla="*/ 33207 w 35933"/>
              <a:gd name="connsiteY2-864" fmla="*/ 56257 h 56257"/>
              <a:gd name="connsiteX3-865" fmla="*/ 34540 w 35933"/>
              <a:gd name="connsiteY3-866" fmla="*/ 51721 h 56257"/>
              <a:gd name="connsiteX4-867" fmla="*/ 30040 w 35933"/>
              <a:gd name="connsiteY4-868" fmla="*/ 48720 h 56257"/>
              <a:gd name="connsiteX5-869" fmla="*/ 24611 w 35933"/>
              <a:gd name="connsiteY5-870" fmla="*/ 47292 h 56257"/>
              <a:gd name="connsiteX6-871" fmla="*/ 22325 w 35933"/>
              <a:gd name="connsiteY6-872" fmla="*/ 43315 h 56257"/>
              <a:gd name="connsiteX7-873" fmla="*/ 29016 w 35933"/>
              <a:gd name="connsiteY7-874" fmla="*/ 35231 h 56257"/>
              <a:gd name="connsiteX8-875" fmla="*/ 35933 w 35933"/>
              <a:gd name="connsiteY8-876" fmla="*/ 27277 h 56257"/>
              <a:gd name="connsiteX9-877" fmla="*/ 30580 w 35933"/>
              <a:gd name="connsiteY9-878" fmla="*/ 20101 h 56257"/>
              <a:gd name="connsiteX10-879" fmla="*/ 25319 w 35933"/>
              <a:gd name="connsiteY10-880" fmla="*/ 11383 h 56257"/>
              <a:gd name="connsiteX11-881" fmla="*/ 26842 w 35933"/>
              <a:gd name="connsiteY11-882" fmla="*/ 5288 h 56257"/>
              <a:gd name="connsiteX12-883" fmla="*/ 31930 w 35933"/>
              <a:gd name="connsiteY12-884" fmla="*/ 0 h 56257"/>
              <a:gd name="connsiteX13-885" fmla="*/ 0 w 35933"/>
              <a:gd name="connsiteY13-886" fmla="*/ 0 h 56257"/>
              <a:gd name="connsiteX0-887" fmla="*/ 0 w 35933"/>
              <a:gd name="connsiteY0-888" fmla="*/ 0 h 56257"/>
              <a:gd name="connsiteX1-889" fmla="*/ 0 w 35933"/>
              <a:gd name="connsiteY1-890" fmla="*/ 56257 h 56257"/>
              <a:gd name="connsiteX2-891" fmla="*/ 33207 w 35933"/>
              <a:gd name="connsiteY2-892" fmla="*/ 56257 h 56257"/>
              <a:gd name="connsiteX3-893" fmla="*/ 34540 w 35933"/>
              <a:gd name="connsiteY3-894" fmla="*/ 51721 h 56257"/>
              <a:gd name="connsiteX4-895" fmla="*/ 30040 w 35933"/>
              <a:gd name="connsiteY4-896" fmla="*/ 48720 h 56257"/>
              <a:gd name="connsiteX5-897" fmla="*/ 24611 w 35933"/>
              <a:gd name="connsiteY5-898" fmla="*/ 47292 h 56257"/>
              <a:gd name="connsiteX6-899" fmla="*/ 22325 w 35933"/>
              <a:gd name="connsiteY6-900" fmla="*/ 43315 h 56257"/>
              <a:gd name="connsiteX7-901" fmla="*/ 29016 w 35933"/>
              <a:gd name="connsiteY7-902" fmla="*/ 35231 h 56257"/>
              <a:gd name="connsiteX8-903" fmla="*/ 35933 w 35933"/>
              <a:gd name="connsiteY8-904" fmla="*/ 27277 h 56257"/>
              <a:gd name="connsiteX9-905" fmla="*/ 30580 w 35933"/>
              <a:gd name="connsiteY9-906" fmla="*/ 20101 h 56257"/>
              <a:gd name="connsiteX10-907" fmla="*/ 25319 w 35933"/>
              <a:gd name="connsiteY10-908" fmla="*/ 11383 h 56257"/>
              <a:gd name="connsiteX11-909" fmla="*/ 26842 w 35933"/>
              <a:gd name="connsiteY11-910" fmla="*/ 5288 h 56257"/>
              <a:gd name="connsiteX12-911" fmla="*/ 31930 w 35933"/>
              <a:gd name="connsiteY12-912" fmla="*/ 0 h 56257"/>
              <a:gd name="connsiteX13-913" fmla="*/ 0 w 35933"/>
              <a:gd name="connsiteY13-914" fmla="*/ 0 h 56257"/>
              <a:gd name="connsiteX0-915" fmla="*/ 0 w 35933"/>
              <a:gd name="connsiteY0-916" fmla="*/ 0 h 56257"/>
              <a:gd name="connsiteX1-917" fmla="*/ 0 w 35933"/>
              <a:gd name="connsiteY1-918" fmla="*/ 56257 h 56257"/>
              <a:gd name="connsiteX2-919" fmla="*/ 33207 w 35933"/>
              <a:gd name="connsiteY2-920" fmla="*/ 56257 h 56257"/>
              <a:gd name="connsiteX3-921" fmla="*/ 34540 w 35933"/>
              <a:gd name="connsiteY3-922" fmla="*/ 51721 h 56257"/>
              <a:gd name="connsiteX4-923" fmla="*/ 30040 w 35933"/>
              <a:gd name="connsiteY4-924" fmla="*/ 48720 h 56257"/>
              <a:gd name="connsiteX5-925" fmla="*/ 24611 w 35933"/>
              <a:gd name="connsiteY5-926" fmla="*/ 47292 h 56257"/>
              <a:gd name="connsiteX6-927" fmla="*/ 22325 w 35933"/>
              <a:gd name="connsiteY6-928" fmla="*/ 43315 h 56257"/>
              <a:gd name="connsiteX7-929" fmla="*/ 29016 w 35933"/>
              <a:gd name="connsiteY7-930" fmla="*/ 35231 h 56257"/>
              <a:gd name="connsiteX8-931" fmla="*/ 35933 w 35933"/>
              <a:gd name="connsiteY8-932" fmla="*/ 27277 h 56257"/>
              <a:gd name="connsiteX9-933" fmla="*/ 30580 w 35933"/>
              <a:gd name="connsiteY9-934" fmla="*/ 20101 h 56257"/>
              <a:gd name="connsiteX10-935" fmla="*/ 25319 w 35933"/>
              <a:gd name="connsiteY10-936" fmla="*/ 11383 h 56257"/>
              <a:gd name="connsiteX11-937" fmla="*/ 26842 w 35933"/>
              <a:gd name="connsiteY11-938" fmla="*/ 5288 h 56257"/>
              <a:gd name="connsiteX12-939" fmla="*/ 31930 w 35933"/>
              <a:gd name="connsiteY12-940" fmla="*/ 0 h 56257"/>
              <a:gd name="connsiteX13-941" fmla="*/ 0 w 35933"/>
              <a:gd name="connsiteY13-942" fmla="*/ 0 h 56257"/>
              <a:gd name="connsiteX0-943" fmla="*/ 0 w 34720"/>
              <a:gd name="connsiteY0-944" fmla="*/ 0 h 56257"/>
              <a:gd name="connsiteX1-945" fmla="*/ 0 w 34720"/>
              <a:gd name="connsiteY1-946" fmla="*/ 56257 h 56257"/>
              <a:gd name="connsiteX2-947" fmla="*/ 33207 w 34720"/>
              <a:gd name="connsiteY2-948" fmla="*/ 56257 h 56257"/>
              <a:gd name="connsiteX3-949" fmla="*/ 34540 w 34720"/>
              <a:gd name="connsiteY3-950" fmla="*/ 51721 h 56257"/>
              <a:gd name="connsiteX4-951" fmla="*/ 30040 w 34720"/>
              <a:gd name="connsiteY4-952" fmla="*/ 48720 h 56257"/>
              <a:gd name="connsiteX5-953" fmla="*/ 24611 w 34720"/>
              <a:gd name="connsiteY5-954" fmla="*/ 47292 h 56257"/>
              <a:gd name="connsiteX6-955" fmla="*/ 22325 w 34720"/>
              <a:gd name="connsiteY6-956" fmla="*/ 43315 h 56257"/>
              <a:gd name="connsiteX7-957" fmla="*/ 29016 w 34720"/>
              <a:gd name="connsiteY7-958" fmla="*/ 35231 h 56257"/>
              <a:gd name="connsiteX8-959" fmla="*/ 33315 w 34720"/>
              <a:gd name="connsiteY8-960" fmla="*/ 27334 h 56257"/>
              <a:gd name="connsiteX9-961" fmla="*/ 30580 w 34720"/>
              <a:gd name="connsiteY9-962" fmla="*/ 20101 h 56257"/>
              <a:gd name="connsiteX10-963" fmla="*/ 25319 w 34720"/>
              <a:gd name="connsiteY10-964" fmla="*/ 11383 h 56257"/>
              <a:gd name="connsiteX11-965" fmla="*/ 26842 w 34720"/>
              <a:gd name="connsiteY11-966" fmla="*/ 5288 h 56257"/>
              <a:gd name="connsiteX12-967" fmla="*/ 31930 w 34720"/>
              <a:gd name="connsiteY12-968" fmla="*/ 0 h 56257"/>
              <a:gd name="connsiteX13-969" fmla="*/ 0 w 34720"/>
              <a:gd name="connsiteY13-970" fmla="*/ 0 h 56257"/>
              <a:gd name="connsiteX0-971" fmla="*/ 0 w 34720"/>
              <a:gd name="connsiteY0-972" fmla="*/ 0 h 56257"/>
              <a:gd name="connsiteX1-973" fmla="*/ 0 w 34720"/>
              <a:gd name="connsiteY1-974" fmla="*/ 56257 h 56257"/>
              <a:gd name="connsiteX2-975" fmla="*/ 33207 w 34720"/>
              <a:gd name="connsiteY2-976" fmla="*/ 56257 h 56257"/>
              <a:gd name="connsiteX3-977" fmla="*/ 34540 w 34720"/>
              <a:gd name="connsiteY3-978" fmla="*/ 51721 h 56257"/>
              <a:gd name="connsiteX4-979" fmla="*/ 30040 w 34720"/>
              <a:gd name="connsiteY4-980" fmla="*/ 48720 h 56257"/>
              <a:gd name="connsiteX5-981" fmla="*/ 24611 w 34720"/>
              <a:gd name="connsiteY5-982" fmla="*/ 47292 h 56257"/>
              <a:gd name="connsiteX6-983" fmla="*/ 22325 w 34720"/>
              <a:gd name="connsiteY6-984" fmla="*/ 43315 h 56257"/>
              <a:gd name="connsiteX7-985" fmla="*/ 29016 w 34720"/>
              <a:gd name="connsiteY7-986" fmla="*/ 35231 h 56257"/>
              <a:gd name="connsiteX8-987" fmla="*/ 31704 w 34720"/>
              <a:gd name="connsiteY8-988" fmla="*/ 27136 h 56257"/>
              <a:gd name="connsiteX9-989" fmla="*/ 30580 w 34720"/>
              <a:gd name="connsiteY9-990" fmla="*/ 20101 h 56257"/>
              <a:gd name="connsiteX10-991" fmla="*/ 25319 w 34720"/>
              <a:gd name="connsiteY10-992" fmla="*/ 11383 h 56257"/>
              <a:gd name="connsiteX11-993" fmla="*/ 26842 w 34720"/>
              <a:gd name="connsiteY11-994" fmla="*/ 5288 h 56257"/>
              <a:gd name="connsiteX12-995" fmla="*/ 31930 w 34720"/>
              <a:gd name="connsiteY12-996" fmla="*/ 0 h 56257"/>
              <a:gd name="connsiteX13-997" fmla="*/ 0 w 34720"/>
              <a:gd name="connsiteY13-998" fmla="*/ 0 h 56257"/>
              <a:gd name="connsiteX0-999" fmla="*/ 0 w 34720"/>
              <a:gd name="connsiteY0-1000" fmla="*/ 0 h 56257"/>
              <a:gd name="connsiteX1-1001" fmla="*/ 0 w 34720"/>
              <a:gd name="connsiteY1-1002" fmla="*/ 56257 h 56257"/>
              <a:gd name="connsiteX2-1003" fmla="*/ 33207 w 34720"/>
              <a:gd name="connsiteY2-1004" fmla="*/ 56257 h 56257"/>
              <a:gd name="connsiteX3-1005" fmla="*/ 34540 w 34720"/>
              <a:gd name="connsiteY3-1006" fmla="*/ 51721 h 56257"/>
              <a:gd name="connsiteX4-1007" fmla="*/ 30040 w 34720"/>
              <a:gd name="connsiteY4-1008" fmla="*/ 48720 h 56257"/>
              <a:gd name="connsiteX5-1009" fmla="*/ 24611 w 34720"/>
              <a:gd name="connsiteY5-1010" fmla="*/ 47292 h 56257"/>
              <a:gd name="connsiteX6-1011" fmla="*/ 22325 w 34720"/>
              <a:gd name="connsiteY6-1012" fmla="*/ 43315 h 56257"/>
              <a:gd name="connsiteX7-1013" fmla="*/ 27355 w 34720"/>
              <a:gd name="connsiteY7-1014" fmla="*/ 36109 h 56257"/>
              <a:gd name="connsiteX8-1015" fmla="*/ 31704 w 34720"/>
              <a:gd name="connsiteY8-1016" fmla="*/ 27136 h 56257"/>
              <a:gd name="connsiteX9-1017" fmla="*/ 30580 w 34720"/>
              <a:gd name="connsiteY9-1018" fmla="*/ 20101 h 56257"/>
              <a:gd name="connsiteX10-1019" fmla="*/ 25319 w 34720"/>
              <a:gd name="connsiteY10-1020" fmla="*/ 11383 h 56257"/>
              <a:gd name="connsiteX11-1021" fmla="*/ 26842 w 34720"/>
              <a:gd name="connsiteY11-1022" fmla="*/ 5288 h 56257"/>
              <a:gd name="connsiteX12-1023" fmla="*/ 31930 w 34720"/>
              <a:gd name="connsiteY12-1024" fmla="*/ 0 h 56257"/>
              <a:gd name="connsiteX13-1025" fmla="*/ 0 w 34720"/>
              <a:gd name="connsiteY13-1026" fmla="*/ 0 h 56257"/>
              <a:gd name="connsiteX0-1027" fmla="*/ 0 w 34720"/>
              <a:gd name="connsiteY0-1028" fmla="*/ 0 h 56257"/>
              <a:gd name="connsiteX1-1029" fmla="*/ 0 w 34720"/>
              <a:gd name="connsiteY1-1030" fmla="*/ 56257 h 56257"/>
              <a:gd name="connsiteX2-1031" fmla="*/ 33207 w 34720"/>
              <a:gd name="connsiteY2-1032" fmla="*/ 56257 h 56257"/>
              <a:gd name="connsiteX3-1033" fmla="*/ 34540 w 34720"/>
              <a:gd name="connsiteY3-1034" fmla="*/ 51721 h 56257"/>
              <a:gd name="connsiteX4-1035" fmla="*/ 30040 w 34720"/>
              <a:gd name="connsiteY4-1036" fmla="*/ 48720 h 56257"/>
              <a:gd name="connsiteX5-1037" fmla="*/ 24611 w 34720"/>
              <a:gd name="connsiteY5-1038" fmla="*/ 47292 h 56257"/>
              <a:gd name="connsiteX6-1039" fmla="*/ 22325 w 34720"/>
              <a:gd name="connsiteY6-1040" fmla="*/ 43315 h 56257"/>
              <a:gd name="connsiteX7-1041" fmla="*/ 26751 w 34720"/>
              <a:gd name="connsiteY7-1042" fmla="*/ 36562 h 56257"/>
              <a:gd name="connsiteX8-1043" fmla="*/ 31704 w 34720"/>
              <a:gd name="connsiteY8-1044" fmla="*/ 27136 h 56257"/>
              <a:gd name="connsiteX9-1045" fmla="*/ 30580 w 34720"/>
              <a:gd name="connsiteY9-1046" fmla="*/ 20101 h 56257"/>
              <a:gd name="connsiteX10-1047" fmla="*/ 25319 w 34720"/>
              <a:gd name="connsiteY10-1048" fmla="*/ 11383 h 56257"/>
              <a:gd name="connsiteX11-1049" fmla="*/ 26842 w 34720"/>
              <a:gd name="connsiteY11-1050" fmla="*/ 5288 h 56257"/>
              <a:gd name="connsiteX12-1051" fmla="*/ 31930 w 34720"/>
              <a:gd name="connsiteY12-1052" fmla="*/ 0 h 56257"/>
              <a:gd name="connsiteX13-1053" fmla="*/ 0 w 34720"/>
              <a:gd name="connsiteY13-1054" fmla="*/ 0 h 56257"/>
              <a:gd name="connsiteX0-1055" fmla="*/ 0 w 34720"/>
              <a:gd name="connsiteY0-1056" fmla="*/ 0 h 56257"/>
              <a:gd name="connsiteX1-1057" fmla="*/ 0 w 34720"/>
              <a:gd name="connsiteY1-1058" fmla="*/ 56257 h 56257"/>
              <a:gd name="connsiteX2-1059" fmla="*/ 33207 w 34720"/>
              <a:gd name="connsiteY2-1060" fmla="*/ 56257 h 56257"/>
              <a:gd name="connsiteX3-1061" fmla="*/ 34540 w 34720"/>
              <a:gd name="connsiteY3-1062" fmla="*/ 51721 h 56257"/>
              <a:gd name="connsiteX4-1063" fmla="*/ 30040 w 34720"/>
              <a:gd name="connsiteY4-1064" fmla="*/ 48720 h 56257"/>
              <a:gd name="connsiteX5-1065" fmla="*/ 24611 w 34720"/>
              <a:gd name="connsiteY5-1066" fmla="*/ 47292 h 56257"/>
              <a:gd name="connsiteX6-1067" fmla="*/ 22325 w 34720"/>
              <a:gd name="connsiteY6-1068" fmla="*/ 43315 h 56257"/>
              <a:gd name="connsiteX7-1069" fmla="*/ 26751 w 34720"/>
              <a:gd name="connsiteY7-1070" fmla="*/ 36562 h 56257"/>
              <a:gd name="connsiteX8-1071" fmla="*/ 31704 w 34720"/>
              <a:gd name="connsiteY8-1072" fmla="*/ 27136 h 56257"/>
              <a:gd name="connsiteX9-1073" fmla="*/ 30580 w 34720"/>
              <a:gd name="connsiteY9-1074" fmla="*/ 20101 h 56257"/>
              <a:gd name="connsiteX10-1075" fmla="*/ 25319 w 34720"/>
              <a:gd name="connsiteY10-1076" fmla="*/ 11383 h 56257"/>
              <a:gd name="connsiteX11-1077" fmla="*/ 26842 w 34720"/>
              <a:gd name="connsiteY11-1078" fmla="*/ 5288 h 56257"/>
              <a:gd name="connsiteX12-1079" fmla="*/ 31930 w 34720"/>
              <a:gd name="connsiteY12-1080" fmla="*/ 0 h 56257"/>
              <a:gd name="connsiteX13-1081" fmla="*/ 0 w 34720"/>
              <a:gd name="connsiteY13-1082" fmla="*/ 0 h 56257"/>
              <a:gd name="connsiteX0-1083" fmla="*/ 0 w 34720"/>
              <a:gd name="connsiteY0-1084" fmla="*/ 0 h 56257"/>
              <a:gd name="connsiteX1-1085" fmla="*/ 0 w 34720"/>
              <a:gd name="connsiteY1-1086" fmla="*/ 56257 h 56257"/>
              <a:gd name="connsiteX2-1087" fmla="*/ 33207 w 34720"/>
              <a:gd name="connsiteY2-1088" fmla="*/ 56257 h 56257"/>
              <a:gd name="connsiteX3-1089" fmla="*/ 34540 w 34720"/>
              <a:gd name="connsiteY3-1090" fmla="*/ 51721 h 56257"/>
              <a:gd name="connsiteX4-1091" fmla="*/ 30040 w 34720"/>
              <a:gd name="connsiteY4-1092" fmla="*/ 48720 h 56257"/>
              <a:gd name="connsiteX5-1093" fmla="*/ 24611 w 34720"/>
              <a:gd name="connsiteY5-1094" fmla="*/ 47292 h 56257"/>
              <a:gd name="connsiteX6-1095" fmla="*/ 22325 w 34720"/>
              <a:gd name="connsiteY6-1096" fmla="*/ 43315 h 56257"/>
              <a:gd name="connsiteX7-1097" fmla="*/ 26751 w 34720"/>
              <a:gd name="connsiteY7-1098" fmla="*/ 36562 h 56257"/>
              <a:gd name="connsiteX8-1099" fmla="*/ 31704 w 34720"/>
              <a:gd name="connsiteY8-1100" fmla="*/ 27136 h 56257"/>
              <a:gd name="connsiteX9-1101" fmla="*/ 30580 w 34720"/>
              <a:gd name="connsiteY9-1102" fmla="*/ 20101 h 56257"/>
              <a:gd name="connsiteX10-1103" fmla="*/ 25973 w 34720"/>
              <a:gd name="connsiteY10-1104" fmla="*/ 12516 h 56257"/>
              <a:gd name="connsiteX11-1105" fmla="*/ 26842 w 34720"/>
              <a:gd name="connsiteY11-1106" fmla="*/ 5288 h 56257"/>
              <a:gd name="connsiteX12-1107" fmla="*/ 31930 w 34720"/>
              <a:gd name="connsiteY12-1108" fmla="*/ 0 h 56257"/>
              <a:gd name="connsiteX13-1109" fmla="*/ 0 w 34720"/>
              <a:gd name="connsiteY13-1110" fmla="*/ 0 h 56257"/>
              <a:gd name="connsiteX0-1111" fmla="*/ 0 w 34720"/>
              <a:gd name="connsiteY0-1112" fmla="*/ 0 h 56257"/>
              <a:gd name="connsiteX1-1113" fmla="*/ 0 w 34720"/>
              <a:gd name="connsiteY1-1114" fmla="*/ 56257 h 56257"/>
              <a:gd name="connsiteX2-1115" fmla="*/ 33207 w 34720"/>
              <a:gd name="connsiteY2-1116" fmla="*/ 56257 h 56257"/>
              <a:gd name="connsiteX3-1117" fmla="*/ 34540 w 34720"/>
              <a:gd name="connsiteY3-1118" fmla="*/ 51721 h 56257"/>
              <a:gd name="connsiteX4-1119" fmla="*/ 30040 w 34720"/>
              <a:gd name="connsiteY4-1120" fmla="*/ 48720 h 56257"/>
              <a:gd name="connsiteX5-1121" fmla="*/ 24611 w 34720"/>
              <a:gd name="connsiteY5-1122" fmla="*/ 47292 h 56257"/>
              <a:gd name="connsiteX6-1123" fmla="*/ 22325 w 34720"/>
              <a:gd name="connsiteY6-1124" fmla="*/ 43315 h 56257"/>
              <a:gd name="connsiteX7-1125" fmla="*/ 26751 w 34720"/>
              <a:gd name="connsiteY7-1126" fmla="*/ 36562 h 56257"/>
              <a:gd name="connsiteX8-1127" fmla="*/ 31704 w 34720"/>
              <a:gd name="connsiteY8-1128" fmla="*/ 27136 h 56257"/>
              <a:gd name="connsiteX9-1129" fmla="*/ 30580 w 34720"/>
              <a:gd name="connsiteY9-1130" fmla="*/ 20101 h 56257"/>
              <a:gd name="connsiteX10-1131" fmla="*/ 25973 w 34720"/>
              <a:gd name="connsiteY10-1132" fmla="*/ 12516 h 56257"/>
              <a:gd name="connsiteX11-1133" fmla="*/ 26842 w 34720"/>
              <a:gd name="connsiteY11-1134" fmla="*/ 5288 h 56257"/>
              <a:gd name="connsiteX12-1135" fmla="*/ 31930 w 34720"/>
              <a:gd name="connsiteY12-1136" fmla="*/ 0 h 56257"/>
              <a:gd name="connsiteX13-1137" fmla="*/ 0 w 34720"/>
              <a:gd name="connsiteY13-1138" fmla="*/ 0 h 56257"/>
              <a:gd name="connsiteX0-1139" fmla="*/ 0 w 34720"/>
              <a:gd name="connsiteY0-1140" fmla="*/ 0 h 56257"/>
              <a:gd name="connsiteX1-1141" fmla="*/ 0 w 34720"/>
              <a:gd name="connsiteY1-1142" fmla="*/ 56257 h 56257"/>
              <a:gd name="connsiteX2-1143" fmla="*/ 33207 w 34720"/>
              <a:gd name="connsiteY2-1144" fmla="*/ 56257 h 56257"/>
              <a:gd name="connsiteX3-1145" fmla="*/ 34540 w 34720"/>
              <a:gd name="connsiteY3-1146" fmla="*/ 51721 h 56257"/>
              <a:gd name="connsiteX4-1147" fmla="*/ 30040 w 34720"/>
              <a:gd name="connsiteY4-1148" fmla="*/ 48720 h 56257"/>
              <a:gd name="connsiteX5-1149" fmla="*/ 24611 w 34720"/>
              <a:gd name="connsiteY5-1150" fmla="*/ 47292 h 56257"/>
              <a:gd name="connsiteX6-1151" fmla="*/ 22325 w 34720"/>
              <a:gd name="connsiteY6-1152" fmla="*/ 43315 h 56257"/>
              <a:gd name="connsiteX7-1153" fmla="*/ 26751 w 34720"/>
              <a:gd name="connsiteY7-1154" fmla="*/ 36562 h 56257"/>
              <a:gd name="connsiteX8-1155" fmla="*/ 31704 w 34720"/>
              <a:gd name="connsiteY8-1156" fmla="*/ 27136 h 56257"/>
              <a:gd name="connsiteX9-1157" fmla="*/ 30580 w 34720"/>
              <a:gd name="connsiteY9-1158" fmla="*/ 20101 h 56257"/>
              <a:gd name="connsiteX10-1159" fmla="*/ 25973 w 34720"/>
              <a:gd name="connsiteY10-1160" fmla="*/ 12516 h 56257"/>
              <a:gd name="connsiteX11-1161" fmla="*/ 26842 w 34720"/>
              <a:gd name="connsiteY11-1162" fmla="*/ 5288 h 56257"/>
              <a:gd name="connsiteX12-1163" fmla="*/ 31930 w 34720"/>
              <a:gd name="connsiteY12-1164" fmla="*/ 0 h 56257"/>
              <a:gd name="connsiteX13-1165" fmla="*/ 0 w 34720"/>
              <a:gd name="connsiteY13-1166" fmla="*/ 0 h 56257"/>
              <a:gd name="connsiteX0-1167" fmla="*/ 0 w 34720"/>
              <a:gd name="connsiteY0-1168" fmla="*/ 0 h 56257"/>
              <a:gd name="connsiteX1-1169" fmla="*/ 0 w 34720"/>
              <a:gd name="connsiteY1-1170" fmla="*/ 56257 h 56257"/>
              <a:gd name="connsiteX2-1171" fmla="*/ 33207 w 34720"/>
              <a:gd name="connsiteY2-1172" fmla="*/ 56257 h 56257"/>
              <a:gd name="connsiteX3-1173" fmla="*/ 34540 w 34720"/>
              <a:gd name="connsiteY3-1174" fmla="*/ 51721 h 56257"/>
              <a:gd name="connsiteX4-1175" fmla="*/ 30040 w 34720"/>
              <a:gd name="connsiteY4-1176" fmla="*/ 48720 h 56257"/>
              <a:gd name="connsiteX5-1177" fmla="*/ 24611 w 34720"/>
              <a:gd name="connsiteY5-1178" fmla="*/ 47292 h 56257"/>
              <a:gd name="connsiteX6-1179" fmla="*/ 22325 w 34720"/>
              <a:gd name="connsiteY6-1180" fmla="*/ 43315 h 56257"/>
              <a:gd name="connsiteX7-1181" fmla="*/ 26751 w 34720"/>
              <a:gd name="connsiteY7-1182" fmla="*/ 36562 h 56257"/>
              <a:gd name="connsiteX8-1183" fmla="*/ 31704 w 34720"/>
              <a:gd name="connsiteY8-1184" fmla="*/ 27136 h 56257"/>
              <a:gd name="connsiteX9-1185" fmla="*/ 30580 w 34720"/>
              <a:gd name="connsiteY9-1186" fmla="*/ 20101 h 56257"/>
              <a:gd name="connsiteX10-1187" fmla="*/ 25973 w 34720"/>
              <a:gd name="connsiteY10-1188" fmla="*/ 12516 h 56257"/>
              <a:gd name="connsiteX11-1189" fmla="*/ 26842 w 34720"/>
              <a:gd name="connsiteY11-1190" fmla="*/ 5288 h 56257"/>
              <a:gd name="connsiteX12-1191" fmla="*/ 30017 w 34720"/>
              <a:gd name="connsiteY12-1192" fmla="*/ 85 h 56257"/>
              <a:gd name="connsiteX13-1193" fmla="*/ 0 w 34720"/>
              <a:gd name="connsiteY13-1194" fmla="*/ 0 h 56257"/>
              <a:gd name="connsiteX0-1195" fmla="*/ 0 w 34720"/>
              <a:gd name="connsiteY0-1196" fmla="*/ 0 h 56257"/>
              <a:gd name="connsiteX1-1197" fmla="*/ 0 w 34720"/>
              <a:gd name="connsiteY1-1198" fmla="*/ 56257 h 56257"/>
              <a:gd name="connsiteX2-1199" fmla="*/ 33207 w 34720"/>
              <a:gd name="connsiteY2-1200" fmla="*/ 56257 h 56257"/>
              <a:gd name="connsiteX3-1201" fmla="*/ 34540 w 34720"/>
              <a:gd name="connsiteY3-1202" fmla="*/ 51721 h 56257"/>
              <a:gd name="connsiteX4-1203" fmla="*/ 30040 w 34720"/>
              <a:gd name="connsiteY4-1204" fmla="*/ 48720 h 56257"/>
              <a:gd name="connsiteX5-1205" fmla="*/ 24611 w 34720"/>
              <a:gd name="connsiteY5-1206" fmla="*/ 47292 h 56257"/>
              <a:gd name="connsiteX6-1207" fmla="*/ 22325 w 34720"/>
              <a:gd name="connsiteY6-1208" fmla="*/ 43315 h 56257"/>
              <a:gd name="connsiteX7-1209" fmla="*/ 26751 w 34720"/>
              <a:gd name="connsiteY7-1210" fmla="*/ 36562 h 56257"/>
              <a:gd name="connsiteX8-1211" fmla="*/ 31704 w 34720"/>
              <a:gd name="connsiteY8-1212" fmla="*/ 27136 h 56257"/>
              <a:gd name="connsiteX9-1213" fmla="*/ 30580 w 34720"/>
              <a:gd name="connsiteY9-1214" fmla="*/ 20101 h 56257"/>
              <a:gd name="connsiteX10-1215" fmla="*/ 25973 w 34720"/>
              <a:gd name="connsiteY10-1216" fmla="*/ 12516 h 56257"/>
              <a:gd name="connsiteX11-1217" fmla="*/ 26691 w 34720"/>
              <a:gd name="connsiteY11-1218" fmla="*/ 4637 h 56257"/>
              <a:gd name="connsiteX12-1219" fmla="*/ 30017 w 34720"/>
              <a:gd name="connsiteY12-1220" fmla="*/ 85 h 56257"/>
              <a:gd name="connsiteX13-1221" fmla="*/ 0 w 34720"/>
              <a:gd name="connsiteY13-1222" fmla="*/ 0 h 56257"/>
              <a:gd name="connsiteX0-1223" fmla="*/ 0 w 34720"/>
              <a:gd name="connsiteY0-1224" fmla="*/ 0 h 56257"/>
              <a:gd name="connsiteX1-1225" fmla="*/ 0 w 34720"/>
              <a:gd name="connsiteY1-1226" fmla="*/ 56257 h 56257"/>
              <a:gd name="connsiteX2-1227" fmla="*/ 33207 w 34720"/>
              <a:gd name="connsiteY2-1228" fmla="*/ 56257 h 56257"/>
              <a:gd name="connsiteX3-1229" fmla="*/ 34540 w 34720"/>
              <a:gd name="connsiteY3-1230" fmla="*/ 51721 h 56257"/>
              <a:gd name="connsiteX4-1231" fmla="*/ 30040 w 34720"/>
              <a:gd name="connsiteY4-1232" fmla="*/ 48720 h 56257"/>
              <a:gd name="connsiteX5-1233" fmla="*/ 24611 w 34720"/>
              <a:gd name="connsiteY5-1234" fmla="*/ 47292 h 56257"/>
              <a:gd name="connsiteX6-1235" fmla="*/ 22325 w 34720"/>
              <a:gd name="connsiteY6-1236" fmla="*/ 43315 h 56257"/>
              <a:gd name="connsiteX7-1237" fmla="*/ 26751 w 34720"/>
              <a:gd name="connsiteY7-1238" fmla="*/ 36562 h 56257"/>
              <a:gd name="connsiteX8-1239" fmla="*/ 31704 w 34720"/>
              <a:gd name="connsiteY8-1240" fmla="*/ 27136 h 56257"/>
              <a:gd name="connsiteX9-1241" fmla="*/ 30580 w 34720"/>
              <a:gd name="connsiteY9-1242" fmla="*/ 20101 h 56257"/>
              <a:gd name="connsiteX10-1243" fmla="*/ 25973 w 34720"/>
              <a:gd name="connsiteY10-1244" fmla="*/ 12516 h 56257"/>
              <a:gd name="connsiteX11-1245" fmla="*/ 26691 w 34720"/>
              <a:gd name="connsiteY11-1246" fmla="*/ 4637 h 56257"/>
              <a:gd name="connsiteX12-1247" fmla="*/ 30017 w 34720"/>
              <a:gd name="connsiteY12-1248" fmla="*/ 85 h 56257"/>
              <a:gd name="connsiteX13-1249" fmla="*/ 0 w 34720"/>
              <a:gd name="connsiteY13-1250" fmla="*/ 0 h 56257"/>
              <a:gd name="connsiteX0-1251" fmla="*/ 0 w 34720"/>
              <a:gd name="connsiteY0-1252" fmla="*/ 0 h 56257"/>
              <a:gd name="connsiteX1-1253" fmla="*/ 0 w 34720"/>
              <a:gd name="connsiteY1-1254" fmla="*/ 56257 h 56257"/>
              <a:gd name="connsiteX2-1255" fmla="*/ 33207 w 34720"/>
              <a:gd name="connsiteY2-1256" fmla="*/ 56257 h 56257"/>
              <a:gd name="connsiteX3-1257" fmla="*/ 34540 w 34720"/>
              <a:gd name="connsiteY3-1258" fmla="*/ 51721 h 56257"/>
              <a:gd name="connsiteX4-1259" fmla="*/ 30040 w 34720"/>
              <a:gd name="connsiteY4-1260" fmla="*/ 48720 h 56257"/>
              <a:gd name="connsiteX5-1261" fmla="*/ 24611 w 34720"/>
              <a:gd name="connsiteY5-1262" fmla="*/ 47292 h 56257"/>
              <a:gd name="connsiteX6-1263" fmla="*/ 22325 w 34720"/>
              <a:gd name="connsiteY6-1264" fmla="*/ 43315 h 56257"/>
              <a:gd name="connsiteX7-1265" fmla="*/ 26751 w 34720"/>
              <a:gd name="connsiteY7-1266" fmla="*/ 36562 h 56257"/>
              <a:gd name="connsiteX8-1267" fmla="*/ 31704 w 34720"/>
              <a:gd name="connsiteY8-1268" fmla="*/ 27136 h 56257"/>
              <a:gd name="connsiteX9-1269" fmla="*/ 30580 w 34720"/>
              <a:gd name="connsiteY9-1270" fmla="*/ 20101 h 56257"/>
              <a:gd name="connsiteX10-1271" fmla="*/ 25973 w 34720"/>
              <a:gd name="connsiteY10-1272" fmla="*/ 12516 h 56257"/>
              <a:gd name="connsiteX11-1273" fmla="*/ 26691 w 34720"/>
              <a:gd name="connsiteY11-1274" fmla="*/ 4637 h 56257"/>
              <a:gd name="connsiteX12-1275" fmla="*/ 30017 w 34720"/>
              <a:gd name="connsiteY12-1276" fmla="*/ 85 h 56257"/>
              <a:gd name="connsiteX13-1277" fmla="*/ 0 w 34720"/>
              <a:gd name="connsiteY13-1278" fmla="*/ 0 h 56257"/>
              <a:gd name="connsiteX0-1279" fmla="*/ 0 w 34720"/>
              <a:gd name="connsiteY0-1280" fmla="*/ 0 h 56257"/>
              <a:gd name="connsiteX1-1281" fmla="*/ 0 w 34720"/>
              <a:gd name="connsiteY1-1282" fmla="*/ 56257 h 56257"/>
              <a:gd name="connsiteX2-1283" fmla="*/ 33207 w 34720"/>
              <a:gd name="connsiteY2-1284" fmla="*/ 56257 h 56257"/>
              <a:gd name="connsiteX3-1285" fmla="*/ 34540 w 34720"/>
              <a:gd name="connsiteY3-1286" fmla="*/ 51721 h 56257"/>
              <a:gd name="connsiteX4-1287" fmla="*/ 30040 w 34720"/>
              <a:gd name="connsiteY4-1288" fmla="*/ 48720 h 56257"/>
              <a:gd name="connsiteX5-1289" fmla="*/ 24611 w 34720"/>
              <a:gd name="connsiteY5-1290" fmla="*/ 47292 h 56257"/>
              <a:gd name="connsiteX6-1291" fmla="*/ 22325 w 34720"/>
              <a:gd name="connsiteY6-1292" fmla="*/ 43315 h 56257"/>
              <a:gd name="connsiteX7-1293" fmla="*/ 26751 w 34720"/>
              <a:gd name="connsiteY7-1294" fmla="*/ 36562 h 56257"/>
              <a:gd name="connsiteX8-1295" fmla="*/ 31704 w 34720"/>
              <a:gd name="connsiteY8-1296" fmla="*/ 27136 h 56257"/>
              <a:gd name="connsiteX9-1297" fmla="*/ 30580 w 34720"/>
              <a:gd name="connsiteY9-1298" fmla="*/ 20101 h 56257"/>
              <a:gd name="connsiteX10-1299" fmla="*/ 25973 w 34720"/>
              <a:gd name="connsiteY10-1300" fmla="*/ 12516 h 56257"/>
              <a:gd name="connsiteX11-1301" fmla="*/ 26691 w 34720"/>
              <a:gd name="connsiteY11-1302" fmla="*/ 4637 h 56257"/>
              <a:gd name="connsiteX12-1303" fmla="*/ 30017 w 34720"/>
              <a:gd name="connsiteY12-1304" fmla="*/ 85 h 56257"/>
              <a:gd name="connsiteX13-1305" fmla="*/ 0 w 34720"/>
              <a:gd name="connsiteY13-1306" fmla="*/ 0 h 562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34720" h="56257" extrusionOk="0">
                <a:moveTo>
                  <a:pt x="0" y="0"/>
                </a:moveTo>
                <a:lnTo>
                  <a:pt x="0" y="56257"/>
                </a:lnTo>
                <a:lnTo>
                  <a:pt x="33207" y="56257"/>
                </a:lnTo>
                <a:cubicBezTo>
                  <a:pt x="34314" y="54888"/>
                  <a:pt x="35088" y="53304"/>
                  <a:pt x="34540" y="51721"/>
                </a:cubicBezTo>
                <a:cubicBezTo>
                  <a:pt x="33921" y="49935"/>
                  <a:pt x="31909" y="49066"/>
                  <a:pt x="30040" y="48720"/>
                </a:cubicBezTo>
                <a:cubicBezTo>
                  <a:pt x="28182" y="48387"/>
                  <a:pt x="26194" y="48327"/>
                  <a:pt x="24611" y="47292"/>
                </a:cubicBezTo>
                <a:cubicBezTo>
                  <a:pt x="23277" y="46422"/>
                  <a:pt x="22396" y="44898"/>
                  <a:pt x="22325" y="43315"/>
                </a:cubicBezTo>
                <a:cubicBezTo>
                  <a:pt x="22498" y="40530"/>
                  <a:pt x="24584" y="39343"/>
                  <a:pt x="26751" y="36562"/>
                </a:cubicBezTo>
                <a:cubicBezTo>
                  <a:pt x="28918" y="33781"/>
                  <a:pt x="31704" y="30839"/>
                  <a:pt x="31704" y="27136"/>
                </a:cubicBezTo>
                <a:cubicBezTo>
                  <a:pt x="31692" y="23791"/>
                  <a:pt x="31535" y="22538"/>
                  <a:pt x="30580" y="20101"/>
                </a:cubicBezTo>
                <a:cubicBezTo>
                  <a:pt x="29625" y="17664"/>
                  <a:pt x="26664" y="15155"/>
                  <a:pt x="25973" y="12516"/>
                </a:cubicBezTo>
                <a:cubicBezTo>
                  <a:pt x="25018" y="10701"/>
                  <a:pt x="25408" y="6810"/>
                  <a:pt x="26691" y="4637"/>
                </a:cubicBezTo>
                <a:cubicBezTo>
                  <a:pt x="27716" y="2971"/>
                  <a:pt x="28743" y="1383"/>
                  <a:pt x="30017" y="85"/>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232;p10"/>
          <p:cNvGrpSpPr/>
          <p:nvPr userDrawn="1"/>
        </p:nvGrpSpPr>
        <p:grpSpPr>
          <a:xfrm rot="16200000">
            <a:off x="1637209" y="1913483"/>
            <a:ext cx="3532089" cy="6122953"/>
            <a:chOff x="233726" y="306316"/>
            <a:chExt cx="2649067" cy="4592215"/>
          </a:xfrm>
        </p:grpSpPr>
        <p:sp>
          <p:nvSpPr>
            <p:cNvPr id="54" name="Google Shape;233;p10"/>
            <p:cNvSpPr/>
            <p:nvPr/>
          </p:nvSpPr>
          <p:spPr>
            <a:xfrm>
              <a:off x="650031" y="1230598"/>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234;p10"/>
            <p:cNvSpPr/>
            <p:nvPr/>
          </p:nvSpPr>
          <p:spPr>
            <a:xfrm>
              <a:off x="233737" y="795914"/>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235;p10"/>
            <p:cNvSpPr/>
            <p:nvPr/>
          </p:nvSpPr>
          <p:spPr>
            <a:xfrm>
              <a:off x="233726" y="2485802"/>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236;p10"/>
            <p:cNvSpPr/>
            <p:nvPr/>
          </p:nvSpPr>
          <p:spPr>
            <a:xfrm>
              <a:off x="501383" y="4081836"/>
              <a:ext cx="79680" cy="79648"/>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237;p10"/>
            <p:cNvSpPr/>
            <p:nvPr/>
          </p:nvSpPr>
          <p:spPr>
            <a:xfrm>
              <a:off x="1448711" y="191374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238;p10"/>
            <p:cNvSpPr/>
            <p:nvPr/>
          </p:nvSpPr>
          <p:spPr>
            <a:xfrm>
              <a:off x="650015" y="2371794"/>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239;p10"/>
            <p:cNvSpPr/>
            <p:nvPr/>
          </p:nvSpPr>
          <p:spPr>
            <a:xfrm>
              <a:off x="1327636" y="437288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240;p10"/>
            <p:cNvSpPr/>
            <p:nvPr/>
          </p:nvSpPr>
          <p:spPr>
            <a:xfrm>
              <a:off x="989991" y="3063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41;p10"/>
            <p:cNvSpPr/>
            <p:nvPr/>
          </p:nvSpPr>
          <p:spPr>
            <a:xfrm>
              <a:off x="1113157" y="1736334"/>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242;p10"/>
            <p:cNvSpPr/>
            <p:nvPr/>
          </p:nvSpPr>
          <p:spPr>
            <a:xfrm>
              <a:off x="2564860" y="2248705"/>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243;p10"/>
            <p:cNvSpPr/>
            <p:nvPr/>
          </p:nvSpPr>
          <p:spPr>
            <a:xfrm>
              <a:off x="919057" y="738555"/>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244;p10"/>
            <p:cNvSpPr/>
            <p:nvPr/>
          </p:nvSpPr>
          <p:spPr>
            <a:xfrm>
              <a:off x="457554" y="1700414"/>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245;p10"/>
            <p:cNvSpPr/>
            <p:nvPr/>
          </p:nvSpPr>
          <p:spPr>
            <a:xfrm>
              <a:off x="2802751" y="2611497"/>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246;p10"/>
            <p:cNvSpPr/>
            <p:nvPr/>
          </p:nvSpPr>
          <p:spPr>
            <a:xfrm>
              <a:off x="1921701" y="4624060"/>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247;p10"/>
            <p:cNvSpPr/>
            <p:nvPr/>
          </p:nvSpPr>
          <p:spPr>
            <a:xfrm>
              <a:off x="313382" y="470418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248;p10"/>
            <p:cNvSpPr/>
            <p:nvPr/>
          </p:nvSpPr>
          <p:spPr>
            <a:xfrm>
              <a:off x="867182" y="4572208"/>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232;p10"/>
          <p:cNvGrpSpPr/>
          <p:nvPr userDrawn="1"/>
        </p:nvGrpSpPr>
        <p:grpSpPr>
          <a:xfrm rot="16200000">
            <a:off x="8172836" y="1913483"/>
            <a:ext cx="3532089" cy="6122953"/>
            <a:chOff x="233726" y="306316"/>
            <a:chExt cx="2649067" cy="4592215"/>
          </a:xfrm>
        </p:grpSpPr>
        <p:sp>
          <p:nvSpPr>
            <p:cNvPr id="89" name="Google Shape;233;p10"/>
            <p:cNvSpPr/>
            <p:nvPr/>
          </p:nvSpPr>
          <p:spPr>
            <a:xfrm>
              <a:off x="650031" y="1230598"/>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234;p10"/>
            <p:cNvSpPr/>
            <p:nvPr/>
          </p:nvSpPr>
          <p:spPr>
            <a:xfrm>
              <a:off x="233737" y="795914"/>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235;p10"/>
            <p:cNvSpPr/>
            <p:nvPr/>
          </p:nvSpPr>
          <p:spPr>
            <a:xfrm>
              <a:off x="233726" y="2485802"/>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236;p10"/>
            <p:cNvSpPr/>
            <p:nvPr/>
          </p:nvSpPr>
          <p:spPr>
            <a:xfrm>
              <a:off x="501383" y="4081836"/>
              <a:ext cx="79680" cy="79648"/>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237;p10"/>
            <p:cNvSpPr/>
            <p:nvPr/>
          </p:nvSpPr>
          <p:spPr>
            <a:xfrm>
              <a:off x="1448711" y="191374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238;p10"/>
            <p:cNvSpPr/>
            <p:nvPr/>
          </p:nvSpPr>
          <p:spPr>
            <a:xfrm>
              <a:off x="650015" y="2371794"/>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239;p10"/>
            <p:cNvSpPr/>
            <p:nvPr/>
          </p:nvSpPr>
          <p:spPr>
            <a:xfrm>
              <a:off x="1327636" y="437288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240;p10"/>
            <p:cNvSpPr/>
            <p:nvPr/>
          </p:nvSpPr>
          <p:spPr>
            <a:xfrm>
              <a:off x="989991" y="3063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241;p10"/>
            <p:cNvSpPr/>
            <p:nvPr/>
          </p:nvSpPr>
          <p:spPr>
            <a:xfrm>
              <a:off x="1113157" y="1736334"/>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242;p10"/>
            <p:cNvSpPr/>
            <p:nvPr/>
          </p:nvSpPr>
          <p:spPr>
            <a:xfrm>
              <a:off x="2564860" y="2248705"/>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243;p10"/>
            <p:cNvSpPr/>
            <p:nvPr/>
          </p:nvSpPr>
          <p:spPr>
            <a:xfrm>
              <a:off x="919057" y="738555"/>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244;p10"/>
            <p:cNvSpPr/>
            <p:nvPr/>
          </p:nvSpPr>
          <p:spPr>
            <a:xfrm>
              <a:off x="457554" y="1700414"/>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245;p10"/>
            <p:cNvSpPr/>
            <p:nvPr/>
          </p:nvSpPr>
          <p:spPr>
            <a:xfrm>
              <a:off x="2802751" y="2611497"/>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246;p10"/>
            <p:cNvSpPr/>
            <p:nvPr/>
          </p:nvSpPr>
          <p:spPr>
            <a:xfrm>
              <a:off x="1921701" y="4624060"/>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247;p10"/>
            <p:cNvSpPr/>
            <p:nvPr/>
          </p:nvSpPr>
          <p:spPr>
            <a:xfrm>
              <a:off x="313382" y="470418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248;p10"/>
            <p:cNvSpPr/>
            <p:nvPr/>
          </p:nvSpPr>
          <p:spPr>
            <a:xfrm>
              <a:off x="867182" y="4572208"/>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0" name="Google Shape;540;p29"/>
          <p:cNvSpPr/>
          <p:nvPr/>
        </p:nvSpPr>
        <p:spPr>
          <a:xfrm rot="10800000">
            <a:off x="-16" y="11"/>
            <a:ext cx="1810264" cy="1480496"/>
          </a:xfrm>
          <a:custGeom>
            <a:avLst/>
            <a:gdLst/>
            <a:ahLst/>
            <a:cxnLst/>
            <a:rect l="l" t="t" r="r" b="b"/>
            <a:pathLst>
              <a:path w="8978" h="7343" extrusionOk="0">
                <a:moveTo>
                  <a:pt x="4257" y="1"/>
                </a:moveTo>
                <a:cubicBezTo>
                  <a:pt x="3373" y="1"/>
                  <a:pt x="2518" y="291"/>
                  <a:pt x="1691" y="1068"/>
                </a:cubicBezTo>
                <a:cubicBezTo>
                  <a:pt x="1096" y="1568"/>
                  <a:pt x="298" y="2759"/>
                  <a:pt x="203" y="3449"/>
                </a:cubicBezTo>
                <a:cubicBezTo>
                  <a:pt x="0" y="4747"/>
                  <a:pt x="893" y="4842"/>
                  <a:pt x="1096" y="5831"/>
                </a:cubicBezTo>
                <a:cubicBezTo>
                  <a:pt x="1215" y="6485"/>
                  <a:pt x="798" y="6878"/>
                  <a:pt x="738" y="7343"/>
                </a:cubicBezTo>
                <a:lnTo>
                  <a:pt x="8977" y="7343"/>
                </a:lnTo>
                <a:lnTo>
                  <a:pt x="8977" y="1223"/>
                </a:lnTo>
                <a:cubicBezTo>
                  <a:pt x="8851" y="1274"/>
                  <a:pt x="8721" y="1296"/>
                  <a:pt x="8588" y="1296"/>
                </a:cubicBezTo>
                <a:cubicBezTo>
                  <a:pt x="7980" y="1296"/>
                  <a:pt x="7318" y="834"/>
                  <a:pt x="6751" y="580"/>
                </a:cubicBezTo>
                <a:cubicBezTo>
                  <a:pt x="5897" y="244"/>
                  <a:pt x="5066" y="1"/>
                  <a:pt x="42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9"/>
          <p:cNvSpPr/>
          <p:nvPr/>
        </p:nvSpPr>
        <p:spPr>
          <a:xfrm>
            <a:off x="11162843" y="6028377"/>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9"/>
          <p:cNvSpPr/>
          <p:nvPr/>
        </p:nvSpPr>
        <p:spPr>
          <a:xfrm>
            <a:off x="11441452" y="6437219"/>
            <a:ext cx="106197" cy="106752"/>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29"/>
          <p:cNvSpPr/>
          <p:nvPr/>
        </p:nvSpPr>
        <p:spPr>
          <a:xfrm>
            <a:off x="11742334" y="5496336"/>
            <a:ext cx="164069" cy="16420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29"/>
          <p:cNvSpPr/>
          <p:nvPr/>
        </p:nvSpPr>
        <p:spPr>
          <a:xfrm>
            <a:off x="10181167" y="6301417"/>
            <a:ext cx="257000"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29"/>
          <p:cNvSpPr/>
          <p:nvPr/>
        </p:nvSpPr>
        <p:spPr>
          <a:xfrm>
            <a:off x="9549181" y="6272298"/>
            <a:ext cx="164067" cy="164940"/>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9"/>
          <p:cNvSpPr/>
          <p:nvPr/>
        </p:nvSpPr>
        <p:spPr>
          <a:xfrm>
            <a:off x="1216976" y="716712"/>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9"/>
          <p:cNvSpPr/>
          <p:nvPr/>
        </p:nvSpPr>
        <p:spPr>
          <a:xfrm>
            <a:off x="272564" y="195456"/>
            <a:ext cx="164608" cy="164139"/>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9"/>
          <p:cNvSpPr/>
          <p:nvPr/>
        </p:nvSpPr>
        <p:spPr>
          <a:xfrm>
            <a:off x="569267" y="611667"/>
            <a:ext cx="257000"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 name="组合 2"/>
          <p:cNvGrpSpPr/>
          <p:nvPr userDrawn="1"/>
        </p:nvGrpSpPr>
        <p:grpSpPr>
          <a:xfrm>
            <a:off x="442037" y="6410049"/>
            <a:ext cx="2665691" cy="338554"/>
            <a:chOff x="197327" y="6410049"/>
            <a:chExt cx="2665691" cy="338554"/>
          </a:xfrm>
        </p:grpSpPr>
        <p:sp>
          <p:nvSpPr>
            <p:cNvPr id="6" name="文本框 5"/>
            <p:cNvSpPr txBox="1"/>
            <p:nvPr userDrawn="1"/>
          </p:nvSpPr>
          <p:spPr>
            <a:xfrm>
              <a:off x="480523" y="6410049"/>
              <a:ext cx="2185214" cy="338554"/>
            </a:xfrm>
            <a:prstGeom prst="rect">
              <a:avLst/>
            </a:prstGeom>
            <a:noFill/>
            <a:ln>
              <a:noFill/>
            </a:ln>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bg1"/>
                  </a:solidFill>
                  <a:latin typeface="方正姚体" panose="02010601030101010101" pitchFamily="2" charset="-122"/>
                  <a:ea typeface="方正姚体" panose="02010601030101010101" pitchFamily="2" charset="-122"/>
                </a:rPr>
                <a:t>第</a:t>
              </a:r>
              <a:r>
                <a:rPr lang="en-US" altLang="zh-CN" dirty="0">
                  <a:solidFill>
                    <a:schemeClr val="bg1"/>
                  </a:solidFill>
                  <a:latin typeface="方正姚体" panose="02010601030101010101" pitchFamily="2" charset="-122"/>
                  <a:ea typeface="方正姚体" panose="02010601030101010101" pitchFamily="2" charset="-122"/>
                </a:rPr>
                <a:t>4</a:t>
              </a:r>
              <a:r>
                <a:rPr lang="zh-CN" altLang="en-US" dirty="0">
                  <a:solidFill>
                    <a:schemeClr val="bg1"/>
                  </a:solidFill>
                  <a:latin typeface="方正姚体" panose="02010601030101010101" pitchFamily="2" charset="-122"/>
                  <a:ea typeface="方正姚体" panose="02010601030101010101" pitchFamily="2" charset="-122"/>
                </a:rPr>
                <a:t>课 更新设备提建议</a:t>
              </a:r>
            </a:p>
          </p:txBody>
        </p:sp>
        <p:sp>
          <p:nvSpPr>
            <p:cNvPr id="7" name="矩形 6"/>
            <p:cNvSpPr/>
            <p:nvPr userDrawn="1"/>
          </p:nvSpPr>
          <p:spPr>
            <a:xfrm>
              <a:off x="197327" y="6410049"/>
              <a:ext cx="2665691" cy="338554"/>
            </a:xfrm>
            <a:prstGeom prst="rect">
              <a:avLst/>
            </a:prstGeom>
            <a:noFill/>
            <a:ln w="952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9" name="组合 8"/>
          <p:cNvGrpSpPr/>
          <p:nvPr userDrawn="1"/>
        </p:nvGrpSpPr>
        <p:grpSpPr>
          <a:xfrm>
            <a:off x="9084272" y="6410049"/>
            <a:ext cx="2665691" cy="338554"/>
            <a:chOff x="9084272" y="6410049"/>
            <a:chExt cx="2665691" cy="338554"/>
          </a:xfrm>
        </p:grpSpPr>
        <p:sp>
          <p:nvSpPr>
            <p:cNvPr id="10" name="文本框 9"/>
            <p:cNvSpPr txBox="1"/>
            <p:nvPr userDrawn="1"/>
          </p:nvSpPr>
          <p:spPr>
            <a:xfrm>
              <a:off x="9205677" y="6410049"/>
              <a:ext cx="2390398" cy="338554"/>
            </a:xfrm>
            <a:prstGeom prst="rect">
              <a:avLst/>
            </a:prstGeom>
            <a:noFill/>
            <a:ln>
              <a:noFill/>
            </a:ln>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bg1"/>
                  </a:solidFill>
                  <a:latin typeface="方正姚体" panose="02010601030101010101" pitchFamily="2" charset="-122"/>
                  <a:ea typeface="方正姚体" panose="02010601030101010101" pitchFamily="2" charset="-122"/>
                </a:rPr>
                <a:t>第</a:t>
              </a:r>
              <a:r>
                <a:rPr lang="en-US" altLang="zh-CN" dirty="0">
                  <a:solidFill>
                    <a:schemeClr val="bg1"/>
                  </a:solidFill>
                  <a:latin typeface="方正姚体" panose="02010601030101010101" pitchFamily="2" charset="-122"/>
                  <a:ea typeface="方正姚体" panose="02010601030101010101" pitchFamily="2" charset="-122"/>
                </a:rPr>
                <a:t>2</a:t>
              </a:r>
              <a:r>
                <a:rPr lang="zh-CN" altLang="en-US" dirty="0">
                  <a:solidFill>
                    <a:schemeClr val="bg1"/>
                  </a:solidFill>
                  <a:latin typeface="方正姚体" panose="02010601030101010101" pitchFamily="2" charset="-122"/>
                  <a:ea typeface="方正姚体" panose="02010601030101010101" pitchFamily="2" charset="-122"/>
                </a:rPr>
                <a:t>单元 家用设备齐探究</a:t>
              </a:r>
            </a:p>
          </p:txBody>
        </p:sp>
        <p:sp>
          <p:nvSpPr>
            <p:cNvPr id="11" name="矩形 10"/>
            <p:cNvSpPr/>
            <p:nvPr userDrawn="1"/>
          </p:nvSpPr>
          <p:spPr>
            <a:xfrm>
              <a:off x="9084272" y="6410049"/>
              <a:ext cx="2665691" cy="338554"/>
            </a:xfrm>
            <a:prstGeom prst="rect">
              <a:avLst/>
            </a:prstGeom>
            <a:noFill/>
            <a:ln w="952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reserve="1" userDrawn="1">
  <p:cSld name="1_Title only 6">
    <p:bg>
      <p:bgPr>
        <a:solidFill>
          <a:schemeClr val="bg1"/>
        </a:solidFill>
        <a:effectLst/>
      </p:bgPr>
    </p:bg>
    <p:spTree>
      <p:nvGrpSpPr>
        <p:cNvPr id="1" name="Shape 537"/>
        <p:cNvGrpSpPr/>
        <p:nvPr/>
      </p:nvGrpSpPr>
      <p:grpSpPr>
        <a:xfrm>
          <a:off x="0" y="0"/>
          <a:ext cx="0" cy="0"/>
          <a:chOff x="0" y="0"/>
          <a:chExt cx="0" cy="0"/>
        </a:xfrm>
      </p:grpSpPr>
      <p:sp>
        <p:nvSpPr>
          <p:cNvPr id="4" name="矩形 3"/>
          <p:cNvSpPr/>
          <p:nvPr userDrawn="1"/>
        </p:nvSpPr>
        <p:spPr>
          <a:xfrm>
            <a:off x="-18" y="4740812"/>
            <a:ext cx="12192017" cy="2117177"/>
          </a:xfrm>
          <a:prstGeom prst="rect">
            <a:avLst/>
          </a:prstGeom>
          <a:solidFill>
            <a:srgbClr val="182347"/>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0" name="Google Shape;540;p29"/>
          <p:cNvSpPr/>
          <p:nvPr/>
        </p:nvSpPr>
        <p:spPr>
          <a:xfrm rot="10800000">
            <a:off x="-16" y="11"/>
            <a:ext cx="1810264" cy="1480496"/>
          </a:xfrm>
          <a:custGeom>
            <a:avLst/>
            <a:gdLst/>
            <a:ahLst/>
            <a:cxnLst/>
            <a:rect l="l" t="t" r="r" b="b"/>
            <a:pathLst>
              <a:path w="8978" h="7343" extrusionOk="0">
                <a:moveTo>
                  <a:pt x="4257" y="1"/>
                </a:moveTo>
                <a:cubicBezTo>
                  <a:pt x="3373" y="1"/>
                  <a:pt x="2518" y="291"/>
                  <a:pt x="1691" y="1068"/>
                </a:cubicBezTo>
                <a:cubicBezTo>
                  <a:pt x="1096" y="1568"/>
                  <a:pt x="298" y="2759"/>
                  <a:pt x="203" y="3449"/>
                </a:cubicBezTo>
                <a:cubicBezTo>
                  <a:pt x="0" y="4747"/>
                  <a:pt x="893" y="4842"/>
                  <a:pt x="1096" y="5831"/>
                </a:cubicBezTo>
                <a:cubicBezTo>
                  <a:pt x="1215" y="6485"/>
                  <a:pt x="798" y="6878"/>
                  <a:pt x="738" y="7343"/>
                </a:cubicBezTo>
                <a:lnTo>
                  <a:pt x="8977" y="7343"/>
                </a:lnTo>
                <a:lnTo>
                  <a:pt x="8977" y="1223"/>
                </a:lnTo>
                <a:cubicBezTo>
                  <a:pt x="8851" y="1274"/>
                  <a:pt x="8721" y="1296"/>
                  <a:pt x="8588" y="1296"/>
                </a:cubicBezTo>
                <a:cubicBezTo>
                  <a:pt x="7980" y="1296"/>
                  <a:pt x="7318" y="834"/>
                  <a:pt x="6751" y="580"/>
                </a:cubicBezTo>
                <a:cubicBezTo>
                  <a:pt x="5897" y="244"/>
                  <a:pt x="5066" y="1"/>
                  <a:pt x="42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9"/>
          <p:cNvSpPr/>
          <p:nvPr/>
        </p:nvSpPr>
        <p:spPr>
          <a:xfrm>
            <a:off x="1216976" y="716712"/>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9"/>
          <p:cNvSpPr/>
          <p:nvPr/>
        </p:nvSpPr>
        <p:spPr>
          <a:xfrm>
            <a:off x="272564" y="195456"/>
            <a:ext cx="164608" cy="164139"/>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9"/>
          <p:cNvSpPr/>
          <p:nvPr/>
        </p:nvSpPr>
        <p:spPr>
          <a:xfrm>
            <a:off x="569267" y="611667"/>
            <a:ext cx="257000"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reserve="1" userDrawn="1">
  <p:cSld name="1_Title only 6">
    <p:bg>
      <p:bgPr>
        <a:solidFill>
          <a:srgbClr val="182347"/>
        </a:solidFill>
        <a:effectLst/>
      </p:bgPr>
    </p:bg>
    <p:spTree>
      <p:nvGrpSpPr>
        <p:cNvPr id="1" name="Shape 537"/>
        <p:cNvGrpSpPr/>
        <p:nvPr/>
      </p:nvGrpSpPr>
      <p:grpSpPr>
        <a:xfrm>
          <a:off x="0" y="0"/>
          <a:ext cx="0" cy="0"/>
          <a:chOff x="0" y="0"/>
          <a:chExt cx="0" cy="0"/>
        </a:xfrm>
      </p:grpSpPr>
      <p:sp>
        <p:nvSpPr>
          <p:cNvPr id="4" name="矩形 3"/>
          <p:cNvSpPr/>
          <p:nvPr userDrawn="1"/>
        </p:nvSpPr>
        <p:spPr>
          <a:xfrm>
            <a:off x="664489" y="785833"/>
            <a:ext cx="10885086" cy="53554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0" name="Google Shape;540;p29"/>
          <p:cNvSpPr/>
          <p:nvPr/>
        </p:nvSpPr>
        <p:spPr>
          <a:xfrm rot="10800000">
            <a:off x="-16" y="11"/>
            <a:ext cx="1810264" cy="1480496"/>
          </a:xfrm>
          <a:custGeom>
            <a:avLst/>
            <a:gdLst/>
            <a:ahLst/>
            <a:cxnLst/>
            <a:rect l="l" t="t" r="r" b="b"/>
            <a:pathLst>
              <a:path w="8978" h="7343" extrusionOk="0">
                <a:moveTo>
                  <a:pt x="4257" y="1"/>
                </a:moveTo>
                <a:cubicBezTo>
                  <a:pt x="3373" y="1"/>
                  <a:pt x="2518" y="291"/>
                  <a:pt x="1691" y="1068"/>
                </a:cubicBezTo>
                <a:cubicBezTo>
                  <a:pt x="1096" y="1568"/>
                  <a:pt x="298" y="2759"/>
                  <a:pt x="203" y="3449"/>
                </a:cubicBezTo>
                <a:cubicBezTo>
                  <a:pt x="0" y="4747"/>
                  <a:pt x="893" y="4842"/>
                  <a:pt x="1096" y="5831"/>
                </a:cubicBezTo>
                <a:cubicBezTo>
                  <a:pt x="1215" y="6485"/>
                  <a:pt x="798" y="6878"/>
                  <a:pt x="738" y="7343"/>
                </a:cubicBezTo>
                <a:lnTo>
                  <a:pt x="8977" y="7343"/>
                </a:lnTo>
                <a:lnTo>
                  <a:pt x="8977" y="1223"/>
                </a:lnTo>
                <a:cubicBezTo>
                  <a:pt x="8851" y="1274"/>
                  <a:pt x="8721" y="1296"/>
                  <a:pt x="8588" y="1296"/>
                </a:cubicBezTo>
                <a:cubicBezTo>
                  <a:pt x="7980" y="1296"/>
                  <a:pt x="7318" y="834"/>
                  <a:pt x="6751" y="580"/>
                </a:cubicBezTo>
                <a:cubicBezTo>
                  <a:pt x="5897" y="244"/>
                  <a:pt x="5066" y="1"/>
                  <a:pt x="42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9"/>
          <p:cNvSpPr/>
          <p:nvPr/>
        </p:nvSpPr>
        <p:spPr>
          <a:xfrm>
            <a:off x="1216976" y="716712"/>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9"/>
          <p:cNvSpPr/>
          <p:nvPr/>
        </p:nvSpPr>
        <p:spPr>
          <a:xfrm>
            <a:off x="272564" y="195456"/>
            <a:ext cx="164608" cy="164139"/>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9"/>
          <p:cNvSpPr/>
          <p:nvPr/>
        </p:nvSpPr>
        <p:spPr>
          <a:xfrm>
            <a:off x="569267" y="611667"/>
            <a:ext cx="257000"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7" userDrawn="1">
  <p:cSld name="Title only 7">
    <p:spTree>
      <p:nvGrpSpPr>
        <p:cNvPr id="1" name="Shape 549"/>
        <p:cNvGrpSpPr/>
        <p:nvPr/>
      </p:nvGrpSpPr>
      <p:grpSpPr>
        <a:xfrm>
          <a:off x="0" y="0"/>
          <a:ext cx="0" cy="0"/>
          <a:chOff x="0" y="0"/>
          <a:chExt cx="0" cy="0"/>
        </a:xfrm>
      </p:grpSpPr>
      <p:sp>
        <p:nvSpPr>
          <p:cNvPr id="551" name="Google Shape;551;p30"/>
          <p:cNvSpPr/>
          <p:nvPr/>
        </p:nvSpPr>
        <p:spPr>
          <a:xfrm rot="10800000">
            <a:off x="-3" y="-3"/>
            <a:ext cx="2171708" cy="2240501"/>
          </a:xfrm>
          <a:custGeom>
            <a:avLst/>
            <a:gdLst/>
            <a:ahLst/>
            <a:cxnLst/>
            <a:rect l="l" t="t" r="r" b="b"/>
            <a:pathLst>
              <a:path w="45733" h="47185" extrusionOk="0">
                <a:moveTo>
                  <a:pt x="45732" y="0"/>
                </a:moveTo>
                <a:cubicBezTo>
                  <a:pt x="42982" y="798"/>
                  <a:pt x="40374" y="2929"/>
                  <a:pt x="39100" y="6227"/>
                </a:cubicBezTo>
                <a:cubicBezTo>
                  <a:pt x="38291" y="8287"/>
                  <a:pt x="37969" y="10847"/>
                  <a:pt x="36564" y="12252"/>
                </a:cubicBezTo>
                <a:cubicBezTo>
                  <a:pt x="35856" y="12960"/>
                  <a:pt x="34976" y="13247"/>
                  <a:pt x="34076" y="13247"/>
                </a:cubicBezTo>
                <a:cubicBezTo>
                  <a:pt x="33478" y="13247"/>
                  <a:pt x="32872" y="13120"/>
                  <a:pt x="32302" y="12907"/>
                </a:cubicBezTo>
                <a:cubicBezTo>
                  <a:pt x="30885" y="12359"/>
                  <a:pt x="29599" y="11335"/>
                  <a:pt x="28242" y="10573"/>
                </a:cubicBezTo>
                <a:cubicBezTo>
                  <a:pt x="26758" y="9736"/>
                  <a:pt x="25147" y="9199"/>
                  <a:pt x="23550" y="9199"/>
                </a:cubicBezTo>
                <a:cubicBezTo>
                  <a:pt x="22854" y="9199"/>
                  <a:pt x="22159" y="9301"/>
                  <a:pt x="21479" y="9525"/>
                </a:cubicBezTo>
                <a:cubicBezTo>
                  <a:pt x="19229" y="10251"/>
                  <a:pt x="17193" y="12442"/>
                  <a:pt x="16586" y="15383"/>
                </a:cubicBezTo>
                <a:cubicBezTo>
                  <a:pt x="15931" y="18562"/>
                  <a:pt x="16871" y="22443"/>
                  <a:pt x="15228" y="24944"/>
                </a:cubicBezTo>
                <a:cubicBezTo>
                  <a:pt x="13407" y="27730"/>
                  <a:pt x="9656" y="26634"/>
                  <a:pt x="7632" y="29170"/>
                </a:cubicBezTo>
                <a:cubicBezTo>
                  <a:pt x="6334" y="30802"/>
                  <a:pt x="6132" y="33445"/>
                  <a:pt x="6406" y="35778"/>
                </a:cubicBezTo>
                <a:cubicBezTo>
                  <a:pt x="6668" y="38112"/>
                  <a:pt x="6442" y="41362"/>
                  <a:pt x="5620" y="42732"/>
                </a:cubicBezTo>
                <a:cubicBezTo>
                  <a:pt x="4679" y="44279"/>
                  <a:pt x="679" y="45958"/>
                  <a:pt x="0" y="47185"/>
                </a:cubicBezTo>
                <a:lnTo>
                  <a:pt x="45732" y="47185"/>
                </a:lnTo>
                <a:lnTo>
                  <a:pt x="457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30"/>
          <p:cNvSpPr/>
          <p:nvPr/>
        </p:nvSpPr>
        <p:spPr>
          <a:xfrm>
            <a:off x="248894" y="314683"/>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0"/>
          <p:cNvSpPr/>
          <p:nvPr/>
        </p:nvSpPr>
        <p:spPr>
          <a:xfrm>
            <a:off x="348237" y="846573"/>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0"/>
          <p:cNvSpPr/>
          <p:nvPr/>
        </p:nvSpPr>
        <p:spPr>
          <a:xfrm rot="10800000">
            <a:off x="1295401" y="333303"/>
            <a:ext cx="113432" cy="1136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0"/>
          <p:cNvSpPr/>
          <p:nvPr/>
        </p:nvSpPr>
        <p:spPr>
          <a:xfrm>
            <a:off x="883069" y="593382"/>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0"/>
          <p:cNvSpPr/>
          <p:nvPr/>
        </p:nvSpPr>
        <p:spPr>
          <a:xfrm>
            <a:off x="959987" y="1204216"/>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 name="组合 6"/>
          <p:cNvGrpSpPr/>
          <p:nvPr userDrawn="1"/>
        </p:nvGrpSpPr>
        <p:grpSpPr>
          <a:xfrm>
            <a:off x="9084272" y="6410049"/>
            <a:ext cx="2665691" cy="338554"/>
            <a:chOff x="9084272" y="6410049"/>
            <a:chExt cx="2665691" cy="338554"/>
          </a:xfrm>
        </p:grpSpPr>
        <p:sp>
          <p:nvSpPr>
            <p:cNvPr id="8" name="文本框 7"/>
            <p:cNvSpPr txBox="1"/>
            <p:nvPr userDrawn="1"/>
          </p:nvSpPr>
          <p:spPr>
            <a:xfrm>
              <a:off x="9221918"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9" name="矩形 8"/>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grpSp>
        <p:nvGrpSpPr>
          <p:cNvPr id="2" name="组合 1">
            <a:extLst>
              <a:ext uri="{FF2B5EF4-FFF2-40B4-BE49-F238E27FC236}">
                <a16:creationId xmlns:a16="http://schemas.microsoft.com/office/drawing/2014/main" id="{27A25FC2-572C-2567-DD3D-B32AFF644B40}"/>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933CD496-9E0E-7278-A86A-47D12C8AC88B}"/>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0" name="矩形 9">
              <a:extLst>
                <a:ext uri="{FF2B5EF4-FFF2-40B4-BE49-F238E27FC236}">
                  <a16:creationId xmlns:a16="http://schemas.microsoft.com/office/drawing/2014/main" id="{50030599-F9EF-4CA5-07AD-BBE679228262}"/>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8" userDrawn="1">
  <p:cSld name="Title only 8">
    <p:spTree>
      <p:nvGrpSpPr>
        <p:cNvPr id="1" name="Shape 557"/>
        <p:cNvGrpSpPr/>
        <p:nvPr/>
      </p:nvGrpSpPr>
      <p:grpSpPr>
        <a:xfrm>
          <a:off x="0" y="0"/>
          <a:ext cx="0" cy="0"/>
          <a:chOff x="0" y="0"/>
          <a:chExt cx="0" cy="0"/>
        </a:xfrm>
      </p:grpSpPr>
      <p:sp>
        <p:nvSpPr>
          <p:cNvPr id="559" name="Google Shape;559;p31"/>
          <p:cNvSpPr/>
          <p:nvPr/>
        </p:nvSpPr>
        <p:spPr>
          <a:xfrm flipH="1">
            <a:off x="-42" y="-22"/>
            <a:ext cx="3030587" cy="2008849"/>
          </a:xfrm>
          <a:custGeom>
            <a:avLst/>
            <a:gdLst/>
            <a:ahLst/>
            <a:cxnLst/>
            <a:rect l="l" t="t" r="r" b="b"/>
            <a:pathLst>
              <a:path w="22361" h="14824" extrusionOk="0">
                <a:moveTo>
                  <a:pt x="0" y="0"/>
                </a:moveTo>
                <a:cubicBezTo>
                  <a:pt x="786" y="774"/>
                  <a:pt x="1453" y="1715"/>
                  <a:pt x="1739" y="2263"/>
                </a:cubicBezTo>
                <a:cubicBezTo>
                  <a:pt x="2286" y="3298"/>
                  <a:pt x="2489" y="6549"/>
                  <a:pt x="3072" y="7573"/>
                </a:cubicBezTo>
                <a:cubicBezTo>
                  <a:pt x="4241" y="9615"/>
                  <a:pt x="6931" y="10978"/>
                  <a:pt x="9820" y="10978"/>
                </a:cubicBezTo>
                <a:cubicBezTo>
                  <a:pt x="9845" y="10978"/>
                  <a:pt x="9870" y="10978"/>
                  <a:pt x="9895" y="10978"/>
                </a:cubicBezTo>
                <a:cubicBezTo>
                  <a:pt x="10987" y="10978"/>
                  <a:pt x="12138" y="10800"/>
                  <a:pt x="13221" y="10800"/>
                </a:cubicBezTo>
                <a:cubicBezTo>
                  <a:pt x="13955" y="10800"/>
                  <a:pt x="14658" y="10882"/>
                  <a:pt x="15288" y="11156"/>
                </a:cubicBezTo>
                <a:cubicBezTo>
                  <a:pt x="17086" y="11930"/>
                  <a:pt x="17610" y="14002"/>
                  <a:pt x="19539" y="14574"/>
                </a:cubicBezTo>
                <a:cubicBezTo>
                  <a:pt x="20384" y="14824"/>
                  <a:pt x="21432" y="14764"/>
                  <a:pt x="22360" y="14812"/>
                </a:cubicBezTo>
                <a:lnTo>
                  <a:pt x="22360"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39194" y="213083"/>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1288037" y="641357"/>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1"/>
          <p:cNvSpPr/>
          <p:nvPr/>
        </p:nvSpPr>
        <p:spPr>
          <a:xfrm rot="10800000">
            <a:off x="1868601" y="465552"/>
            <a:ext cx="113432" cy="1136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641769" y="821982"/>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490087" y="1356982"/>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 name="组合 6"/>
          <p:cNvGrpSpPr/>
          <p:nvPr userDrawn="1"/>
        </p:nvGrpSpPr>
        <p:grpSpPr>
          <a:xfrm>
            <a:off x="9084272" y="6410049"/>
            <a:ext cx="2665691" cy="338554"/>
            <a:chOff x="9084272" y="6410049"/>
            <a:chExt cx="2665691" cy="338554"/>
          </a:xfrm>
        </p:grpSpPr>
        <p:sp>
          <p:nvSpPr>
            <p:cNvPr id="8" name="文本框 7"/>
            <p:cNvSpPr txBox="1"/>
            <p:nvPr userDrawn="1"/>
          </p:nvSpPr>
          <p:spPr>
            <a:xfrm>
              <a:off x="9221918"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9" name="矩形 8"/>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grpSp>
        <p:nvGrpSpPr>
          <p:cNvPr id="2" name="组合 1">
            <a:extLst>
              <a:ext uri="{FF2B5EF4-FFF2-40B4-BE49-F238E27FC236}">
                <a16:creationId xmlns:a16="http://schemas.microsoft.com/office/drawing/2014/main" id="{55E08472-B9DF-1034-FF0A-1FC4604A24E0}"/>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270EC3D1-B7B6-8939-2E41-3137C5F32154}"/>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0" name="矩形 9">
              <a:extLst>
                <a:ext uri="{FF2B5EF4-FFF2-40B4-BE49-F238E27FC236}">
                  <a16:creationId xmlns:a16="http://schemas.microsoft.com/office/drawing/2014/main" id="{D3DDE2DC-769A-55B0-2F84-83215D1AA839}"/>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99"/>
        <p:cNvGrpSpPr/>
        <p:nvPr/>
      </p:nvGrpSpPr>
      <p:grpSpPr>
        <a:xfrm>
          <a:off x="0" y="0"/>
          <a:ext cx="0" cy="0"/>
          <a:chOff x="0" y="0"/>
          <a:chExt cx="0" cy="0"/>
        </a:xfrm>
      </p:grpSpPr>
      <p:sp>
        <p:nvSpPr>
          <p:cNvPr id="100" name="Google Shape;100;p5"/>
          <p:cNvSpPr txBox="1">
            <a:spLocks noGrp="1"/>
          </p:cNvSpPr>
          <p:nvPr>
            <p:ph type="ctrTitle"/>
          </p:nvPr>
        </p:nvSpPr>
        <p:spPr>
          <a:xfrm>
            <a:off x="7307600" y="1609963"/>
            <a:ext cx="3924400" cy="184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atin typeface="Abadi" panose="020B0604020104020204" pitchFamily="34" charset="0"/>
                <a:cs typeface="Aharoni" panose="02010803020104030203" pitchFamily="2" charset="-79"/>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101" name="Google Shape;101;p5"/>
          <p:cNvSpPr txBox="1">
            <a:spLocks noGrp="1"/>
          </p:cNvSpPr>
          <p:nvPr>
            <p:ph type="subTitle" idx="1"/>
          </p:nvPr>
        </p:nvSpPr>
        <p:spPr>
          <a:xfrm>
            <a:off x="7307100" y="3555529"/>
            <a:ext cx="3924400" cy="17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1pPr>
            <a:lvl2pPr lvl="1" algn="r" rtl="0">
              <a:lnSpc>
                <a:spcPct val="100000"/>
              </a:lnSpc>
              <a:spcBef>
                <a:spcPts val="2135"/>
              </a:spcBef>
              <a:spcAft>
                <a:spcPts val="0"/>
              </a:spcAft>
              <a:buNone/>
              <a:defRPr/>
            </a:lvl2pPr>
            <a:lvl3pPr lvl="2" algn="r" rtl="0">
              <a:lnSpc>
                <a:spcPct val="100000"/>
              </a:lnSpc>
              <a:spcBef>
                <a:spcPts val="2135"/>
              </a:spcBef>
              <a:spcAft>
                <a:spcPts val="0"/>
              </a:spcAft>
              <a:buNone/>
              <a:defRPr/>
            </a:lvl3pPr>
            <a:lvl4pPr lvl="3" algn="r" rtl="0">
              <a:lnSpc>
                <a:spcPct val="100000"/>
              </a:lnSpc>
              <a:spcBef>
                <a:spcPts val="2135"/>
              </a:spcBef>
              <a:spcAft>
                <a:spcPts val="0"/>
              </a:spcAft>
              <a:buNone/>
              <a:defRPr/>
            </a:lvl4pPr>
            <a:lvl5pPr lvl="4" algn="r" rtl="0">
              <a:lnSpc>
                <a:spcPct val="100000"/>
              </a:lnSpc>
              <a:spcBef>
                <a:spcPts val="2135"/>
              </a:spcBef>
              <a:spcAft>
                <a:spcPts val="0"/>
              </a:spcAft>
              <a:buNone/>
              <a:defRPr/>
            </a:lvl5pPr>
            <a:lvl6pPr lvl="5" algn="r" rtl="0">
              <a:lnSpc>
                <a:spcPct val="100000"/>
              </a:lnSpc>
              <a:spcBef>
                <a:spcPts val="2135"/>
              </a:spcBef>
              <a:spcAft>
                <a:spcPts val="0"/>
              </a:spcAft>
              <a:buNone/>
              <a:defRPr/>
            </a:lvl6pPr>
            <a:lvl7pPr lvl="6" algn="r" rtl="0">
              <a:lnSpc>
                <a:spcPct val="100000"/>
              </a:lnSpc>
              <a:spcBef>
                <a:spcPts val="2135"/>
              </a:spcBef>
              <a:spcAft>
                <a:spcPts val="0"/>
              </a:spcAft>
              <a:buNone/>
              <a:defRPr/>
            </a:lvl7pPr>
            <a:lvl8pPr lvl="7" algn="r" rtl="0">
              <a:lnSpc>
                <a:spcPct val="100000"/>
              </a:lnSpc>
              <a:spcBef>
                <a:spcPts val="2135"/>
              </a:spcBef>
              <a:spcAft>
                <a:spcPts val="0"/>
              </a:spcAft>
              <a:buNone/>
              <a:defRPr/>
            </a:lvl8pPr>
            <a:lvl9pPr lvl="8" algn="r" rtl="0">
              <a:lnSpc>
                <a:spcPct val="100000"/>
              </a:lnSpc>
              <a:spcBef>
                <a:spcPts val="2135"/>
              </a:spcBef>
              <a:spcAft>
                <a:spcPts val="2135"/>
              </a:spcAft>
              <a:buNone/>
              <a:defRPr/>
            </a:lvl9pPr>
          </a:lstStyle>
          <a:p>
            <a:endParaRPr/>
          </a:p>
        </p:txBody>
      </p:sp>
      <p:sp>
        <p:nvSpPr>
          <p:cNvPr id="102" name="Google Shape;102;p5"/>
          <p:cNvSpPr/>
          <p:nvPr/>
        </p:nvSpPr>
        <p:spPr>
          <a:xfrm rot="10800000" flipH="1">
            <a:off x="41" y="-6"/>
            <a:ext cx="6858640" cy="6858011"/>
          </a:xfrm>
          <a:custGeom>
            <a:avLst/>
            <a:gdLst/>
            <a:ahLst/>
            <a:cxnLst/>
            <a:rect l="l" t="t" r="r" b="b"/>
            <a:pathLst>
              <a:path w="47173" h="47173" extrusionOk="0">
                <a:moveTo>
                  <a:pt x="0" y="0"/>
                </a:moveTo>
                <a:lnTo>
                  <a:pt x="0" y="47173"/>
                </a:lnTo>
                <a:lnTo>
                  <a:pt x="47173" y="47173"/>
                </a:lnTo>
                <a:cubicBezTo>
                  <a:pt x="46387" y="44351"/>
                  <a:pt x="44244" y="41660"/>
                  <a:pt x="40958" y="40338"/>
                </a:cubicBezTo>
                <a:cubicBezTo>
                  <a:pt x="38886" y="39505"/>
                  <a:pt x="36338" y="39172"/>
                  <a:pt x="34921" y="37719"/>
                </a:cubicBezTo>
                <a:cubicBezTo>
                  <a:pt x="33743" y="36505"/>
                  <a:pt x="33731" y="34790"/>
                  <a:pt x="34279" y="33326"/>
                </a:cubicBezTo>
                <a:cubicBezTo>
                  <a:pt x="34826" y="31861"/>
                  <a:pt x="35850" y="30540"/>
                  <a:pt x="36612" y="29135"/>
                </a:cubicBezTo>
                <a:cubicBezTo>
                  <a:pt x="37815" y="26944"/>
                  <a:pt x="38386" y="24467"/>
                  <a:pt x="37660" y="22146"/>
                </a:cubicBezTo>
                <a:cubicBezTo>
                  <a:pt x="36934" y="19836"/>
                  <a:pt x="34743" y="17728"/>
                  <a:pt x="31802" y="17109"/>
                </a:cubicBezTo>
                <a:cubicBezTo>
                  <a:pt x="28623" y="16431"/>
                  <a:pt x="24742" y="17407"/>
                  <a:pt x="22241" y="15716"/>
                </a:cubicBezTo>
                <a:cubicBezTo>
                  <a:pt x="19455" y="13823"/>
                  <a:pt x="20539" y="9966"/>
                  <a:pt x="18003" y="7870"/>
                </a:cubicBezTo>
                <a:cubicBezTo>
                  <a:pt x="16789" y="6862"/>
                  <a:pt x="14994" y="6495"/>
                  <a:pt x="13188" y="6495"/>
                </a:cubicBezTo>
                <a:cubicBezTo>
                  <a:pt x="12584" y="6495"/>
                  <a:pt x="11979" y="6536"/>
                  <a:pt x="11395" y="6608"/>
                </a:cubicBezTo>
                <a:cubicBezTo>
                  <a:pt x="10787" y="6679"/>
                  <a:pt x="10118" y="6716"/>
                  <a:pt x="9437" y="6716"/>
                </a:cubicBezTo>
                <a:cubicBezTo>
                  <a:pt x="7501" y="6716"/>
                  <a:pt x="5463" y="6421"/>
                  <a:pt x="4441" y="5786"/>
                </a:cubicBezTo>
                <a:cubicBezTo>
                  <a:pt x="2906" y="4822"/>
                  <a:pt x="1227" y="691"/>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5"/>
          <p:cNvGrpSpPr/>
          <p:nvPr/>
        </p:nvGrpSpPr>
        <p:grpSpPr>
          <a:xfrm>
            <a:off x="417812" y="542689"/>
            <a:ext cx="11412009" cy="5929527"/>
            <a:chOff x="313359" y="407016"/>
            <a:chExt cx="8559007" cy="4447145"/>
          </a:xfrm>
        </p:grpSpPr>
        <p:sp>
          <p:nvSpPr>
            <p:cNvPr id="104" name="Google Shape;104;p5"/>
            <p:cNvSpPr/>
            <p:nvPr/>
          </p:nvSpPr>
          <p:spPr>
            <a:xfrm>
              <a:off x="313387" y="817827"/>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413739" y="280012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313359" y="3905836"/>
              <a:ext cx="79680" cy="79648"/>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3067961" y="662403"/>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505965" y="2248506"/>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1077661" y="1461314"/>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625841" y="36210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990182" y="1934884"/>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27444" y="178650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2711899" y="2705087"/>
              <a:ext cx="52224" cy="52224"/>
            </a:xfrm>
            <a:custGeom>
              <a:avLst/>
              <a:gdLst/>
              <a:ahLst/>
              <a:cxnLst/>
              <a:rect l="l" t="t" r="r" b="b"/>
              <a:pathLst>
                <a:path w="1632" h="1632" extrusionOk="0">
                  <a:moveTo>
                    <a:pt x="822" y="0"/>
                  </a:moveTo>
                  <a:cubicBezTo>
                    <a:pt x="369" y="0"/>
                    <a:pt x="0" y="369"/>
                    <a:pt x="0" y="822"/>
                  </a:cubicBezTo>
                  <a:cubicBezTo>
                    <a:pt x="0" y="1262"/>
                    <a:pt x="369" y="1631"/>
                    <a:pt x="822" y="1631"/>
                  </a:cubicBezTo>
                  <a:cubicBezTo>
                    <a:pt x="1262" y="1631"/>
                    <a:pt x="1631" y="1262"/>
                    <a:pt x="1631" y="822"/>
                  </a:cubicBezTo>
                  <a:cubicBezTo>
                    <a:pt x="1631" y="369"/>
                    <a:pt x="1262" y="0"/>
                    <a:pt x="822"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2421785" y="2248705"/>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2326516" y="4070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3695694" y="188285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5"/>
            <p:cNvSpPr/>
            <p:nvPr/>
          </p:nvSpPr>
          <p:spPr>
            <a:xfrm>
              <a:off x="863120" y="40703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641524" y="12407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3660287" y="4592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1042341" y="3848504"/>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5233737" y="3848502"/>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7630436" y="4118577"/>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8697090" y="1847219"/>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5421061" y="4585514"/>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8648641" y="270506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3541557" y="4802321"/>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031532" y="395574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879324" y="1409112"/>
              <a:ext cx="52224" cy="52224"/>
            </a:xfrm>
            <a:custGeom>
              <a:avLst/>
              <a:gdLst/>
              <a:ahLst/>
              <a:cxnLst/>
              <a:rect l="l" t="t" r="r" b="b"/>
              <a:pathLst>
                <a:path w="1632" h="1632" extrusionOk="0">
                  <a:moveTo>
                    <a:pt x="822" y="0"/>
                  </a:moveTo>
                  <a:cubicBezTo>
                    <a:pt x="369" y="0"/>
                    <a:pt x="0" y="369"/>
                    <a:pt x="0" y="822"/>
                  </a:cubicBezTo>
                  <a:cubicBezTo>
                    <a:pt x="0" y="1262"/>
                    <a:pt x="369" y="1631"/>
                    <a:pt x="822" y="1631"/>
                  </a:cubicBezTo>
                  <a:cubicBezTo>
                    <a:pt x="1262" y="1631"/>
                    <a:pt x="1631" y="1262"/>
                    <a:pt x="1631" y="822"/>
                  </a:cubicBezTo>
                  <a:cubicBezTo>
                    <a:pt x="1631" y="369"/>
                    <a:pt x="1262" y="0"/>
                    <a:pt x="822"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8613036" y="4206055"/>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8820141" y="4070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7107519" y="448815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770532" y="539992"/>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762312" y="44881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8300937" y="4585669"/>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4599553" y="3019829"/>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8489974" y="95499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4510249" y="1899253"/>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6041286" y="89748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2541612" y="462959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78081" y="4704165"/>
              <a:ext cx="52224" cy="51872"/>
            </a:xfrm>
            <a:custGeom>
              <a:avLst/>
              <a:gdLst/>
              <a:ahLst/>
              <a:cxnLst/>
              <a:rect l="l" t="t" r="r" b="b"/>
              <a:pathLst>
                <a:path w="1632" h="1621" extrusionOk="0">
                  <a:moveTo>
                    <a:pt x="822" y="1"/>
                  </a:moveTo>
                  <a:cubicBezTo>
                    <a:pt x="370" y="1"/>
                    <a:pt x="1" y="358"/>
                    <a:pt x="1" y="810"/>
                  </a:cubicBezTo>
                  <a:cubicBezTo>
                    <a:pt x="1" y="1263"/>
                    <a:pt x="370" y="1620"/>
                    <a:pt x="822" y="1620"/>
                  </a:cubicBezTo>
                  <a:cubicBezTo>
                    <a:pt x="1263" y="1620"/>
                    <a:pt x="1632" y="1263"/>
                    <a:pt x="1632" y="810"/>
                  </a:cubicBezTo>
                  <a:cubicBezTo>
                    <a:pt x="1632" y="358"/>
                    <a:pt x="1263" y="1"/>
                    <a:pt x="822"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组合 1"/>
          <p:cNvGrpSpPr/>
          <p:nvPr userDrawn="1"/>
        </p:nvGrpSpPr>
        <p:grpSpPr>
          <a:xfrm>
            <a:off x="9084272" y="6410049"/>
            <a:ext cx="2665691" cy="338554"/>
            <a:chOff x="9084272" y="6410049"/>
            <a:chExt cx="2665691" cy="338554"/>
          </a:xfrm>
        </p:grpSpPr>
        <p:sp>
          <p:nvSpPr>
            <p:cNvPr id="3" name="文本框 2"/>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4" name="矩形 3"/>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9" userDrawn="1">
  <p:cSld name="Title only 9">
    <p:spTree>
      <p:nvGrpSpPr>
        <p:cNvPr id="1" name="Shape 565"/>
        <p:cNvGrpSpPr/>
        <p:nvPr/>
      </p:nvGrpSpPr>
      <p:grpSpPr>
        <a:xfrm>
          <a:off x="0" y="0"/>
          <a:ext cx="0" cy="0"/>
          <a:chOff x="0" y="0"/>
          <a:chExt cx="0" cy="0"/>
        </a:xfrm>
      </p:grpSpPr>
      <p:sp>
        <p:nvSpPr>
          <p:cNvPr id="567" name="Google Shape;567;p32"/>
          <p:cNvSpPr/>
          <p:nvPr/>
        </p:nvSpPr>
        <p:spPr>
          <a:xfrm>
            <a:off x="15" y="-37"/>
            <a:ext cx="2566411" cy="1651015"/>
          </a:xfrm>
          <a:custGeom>
            <a:avLst/>
            <a:gdLst/>
            <a:ahLst/>
            <a:cxnLst/>
            <a:rect l="l" t="t" r="r" b="b"/>
            <a:pathLst>
              <a:path w="18753" h="12065" extrusionOk="0">
                <a:moveTo>
                  <a:pt x="1" y="1"/>
                </a:moveTo>
                <a:lnTo>
                  <a:pt x="1" y="11288"/>
                </a:lnTo>
                <a:cubicBezTo>
                  <a:pt x="604" y="11851"/>
                  <a:pt x="1465" y="12064"/>
                  <a:pt x="2344" y="12064"/>
                </a:cubicBezTo>
                <a:cubicBezTo>
                  <a:pt x="3045" y="12064"/>
                  <a:pt x="3757" y="11929"/>
                  <a:pt x="4358" y="11728"/>
                </a:cubicBezTo>
                <a:cubicBezTo>
                  <a:pt x="7633" y="10633"/>
                  <a:pt x="7633" y="7561"/>
                  <a:pt x="9907" y="5680"/>
                </a:cubicBezTo>
                <a:cubicBezTo>
                  <a:pt x="11693" y="4192"/>
                  <a:pt x="14074" y="4787"/>
                  <a:pt x="15967" y="3787"/>
                </a:cubicBezTo>
                <a:cubicBezTo>
                  <a:pt x="16979" y="3239"/>
                  <a:pt x="18753" y="1382"/>
                  <a:pt x="185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2"/>
          <p:cNvSpPr/>
          <p:nvPr/>
        </p:nvSpPr>
        <p:spPr>
          <a:xfrm>
            <a:off x="1022042" y="465564"/>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2"/>
          <p:cNvSpPr/>
          <p:nvPr/>
        </p:nvSpPr>
        <p:spPr>
          <a:xfrm>
            <a:off x="248894" y="314683"/>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2"/>
          <p:cNvSpPr/>
          <p:nvPr/>
        </p:nvSpPr>
        <p:spPr>
          <a:xfrm>
            <a:off x="348237" y="846573"/>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2"/>
          <p:cNvSpPr/>
          <p:nvPr/>
        </p:nvSpPr>
        <p:spPr>
          <a:xfrm>
            <a:off x="1681703" y="238116"/>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 name="组合 6"/>
          <p:cNvGrpSpPr/>
          <p:nvPr userDrawn="1"/>
        </p:nvGrpSpPr>
        <p:grpSpPr>
          <a:xfrm>
            <a:off x="9084272" y="6410049"/>
            <a:ext cx="2665691" cy="338554"/>
            <a:chOff x="9084272" y="6410049"/>
            <a:chExt cx="2665691" cy="338554"/>
          </a:xfrm>
        </p:grpSpPr>
        <p:sp>
          <p:nvSpPr>
            <p:cNvPr id="8" name="文本框 7"/>
            <p:cNvSpPr txBox="1"/>
            <p:nvPr userDrawn="1"/>
          </p:nvSpPr>
          <p:spPr>
            <a:xfrm>
              <a:off x="9221918"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9" name="矩形 8"/>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grpSp>
        <p:nvGrpSpPr>
          <p:cNvPr id="2" name="组合 1">
            <a:extLst>
              <a:ext uri="{FF2B5EF4-FFF2-40B4-BE49-F238E27FC236}">
                <a16:creationId xmlns:a16="http://schemas.microsoft.com/office/drawing/2014/main" id="{D6F37C1A-8C02-834E-70B9-A2C6DB74C2DA}"/>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9C7F4E58-9998-DA3D-E88D-387EB1C5DFA6}"/>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0" name="矩形 9">
              <a:extLst>
                <a:ext uri="{FF2B5EF4-FFF2-40B4-BE49-F238E27FC236}">
                  <a16:creationId xmlns:a16="http://schemas.microsoft.com/office/drawing/2014/main" id="{104D1140-7CAE-D927-77F1-D999EE467C6D}"/>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1" userDrawn="1">
  <p:cSld name="Title only 11">
    <p:spTree>
      <p:nvGrpSpPr>
        <p:cNvPr id="1" name="Shape 572"/>
        <p:cNvGrpSpPr/>
        <p:nvPr/>
      </p:nvGrpSpPr>
      <p:grpSpPr>
        <a:xfrm>
          <a:off x="0" y="0"/>
          <a:ext cx="0" cy="0"/>
          <a:chOff x="0" y="0"/>
          <a:chExt cx="0" cy="0"/>
        </a:xfrm>
      </p:grpSpPr>
      <p:sp>
        <p:nvSpPr>
          <p:cNvPr id="573" name="Google Shape;573;p33"/>
          <p:cNvSpPr/>
          <p:nvPr/>
        </p:nvSpPr>
        <p:spPr>
          <a:xfrm flipH="1">
            <a:off x="10083789" y="1"/>
            <a:ext cx="2108212" cy="1904983"/>
          </a:xfrm>
          <a:custGeom>
            <a:avLst/>
            <a:gdLst/>
            <a:ahLst/>
            <a:cxnLst/>
            <a:rect l="l" t="t" r="r" b="b"/>
            <a:pathLst>
              <a:path w="18753" h="12065" extrusionOk="0">
                <a:moveTo>
                  <a:pt x="1" y="1"/>
                </a:moveTo>
                <a:lnTo>
                  <a:pt x="1" y="11288"/>
                </a:lnTo>
                <a:cubicBezTo>
                  <a:pt x="604" y="11851"/>
                  <a:pt x="1465" y="12064"/>
                  <a:pt x="2344" y="12064"/>
                </a:cubicBezTo>
                <a:cubicBezTo>
                  <a:pt x="3045" y="12064"/>
                  <a:pt x="3757" y="11929"/>
                  <a:pt x="4358" y="11728"/>
                </a:cubicBezTo>
                <a:cubicBezTo>
                  <a:pt x="7633" y="10633"/>
                  <a:pt x="7633" y="7561"/>
                  <a:pt x="9907" y="5680"/>
                </a:cubicBezTo>
                <a:cubicBezTo>
                  <a:pt x="11693" y="4192"/>
                  <a:pt x="14074" y="4787"/>
                  <a:pt x="15967" y="3787"/>
                </a:cubicBezTo>
                <a:cubicBezTo>
                  <a:pt x="16979" y="3239"/>
                  <a:pt x="18753" y="1382"/>
                  <a:pt x="185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3"/>
          <p:cNvSpPr/>
          <p:nvPr/>
        </p:nvSpPr>
        <p:spPr>
          <a:xfrm flipH="1">
            <a:off x="11228356" y="465598"/>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3"/>
          <p:cNvSpPr/>
          <p:nvPr/>
        </p:nvSpPr>
        <p:spPr>
          <a:xfrm flipH="1">
            <a:off x="11792214" y="314717"/>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33"/>
          <p:cNvSpPr/>
          <p:nvPr/>
        </p:nvSpPr>
        <p:spPr>
          <a:xfrm flipH="1">
            <a:off x="11686068" y="986306"/>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33"/>
          <p:cNvSpPr/>
          <p:nvPr/>
        </p:nvSpPr>
        <p:spPr>
          <a:xfrm flipH="1">
            <a:off x="10788972" y="238149"/>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 name="组合 6"/>
          <p:cNvGrpSpPr/>
          <p:nvPr userDrawn="1"/>
        </p:nvGrpSpPr>
        <p:grpSpPr>
          <a:xfrm>
            <a:off x="9084272" y="6410049"/>
            <a:ext cx="2665691" cy="338554"/>
            <a:chOff x="9084272" y="6410049"/>
            <a:chExt cx="2665691" cy="338554"/>
          </a:xfrm>
        </p:grpSpPr>
        <p:sp>
          <p:nvSpPr>
            <p:cNvPr id="8" name="文本框 7"/>
            <p:cNvSpPr txBox="1"/>
            <p:nvPr userDrawn="1"/>
          </p:nvSpPr>
          <p:spPr>
            <a:xfrm>
              <a:off x="9221918"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9" name="矩形 8"/>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grpSp>
        <p:nvGrpSpPr>
          <p:cNvPr id="2" name="组合 1">
            <a:extLst>
              <a:ext uri="{FF2B5EF4-FFF2-40B4-BE49-F238E27FC236}">
                <a16:creationId xmlns:a16="http://schemas.microsoft.com/office/drawing/2014/main" id="{DC16510F-5CCD-DB92-FD6A-0D232BD5B675}"/>
              </a:ext>
            </a:extLst>
          </p:cNvPr>
          <p:cNvGrpSpPr/>
          <p:nvPr userDrawn="1"/>
        </p:nvGrpSpPr>
        <p:grpSpPr>
          <a:xfrm>
            <a:off x="442037" y="6410049"/>
            <a:ext cx="2665691" cy="338554"/>
            <a:chOff x="197327" y="6410049"/>
            <a:chExt cx="2665691" cy="338554"/>
          </a:xfrm>
        </p:grpSpPr>
        <p:sp>
          <p:nvSpPr>
            <p:cNvPr id="3" name="文本框 2">
              <a:extLst>
                <a:ext uri="{FF2B5EF4-FFF2-40B4-BE49-F238E27FC236}">
                  <a16:creationId xmlns:a16="http://schemas.microsoft.com/office/drawing/2014/main" id="{040074AD-2180-D787-924E-E80D4A2CFAF4}"/>
                </a:ext>
              </a:extLst>
            </p:cNvPr>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10" name="矩形 9">
              <a:extLst>
                <a:ext uri="{FF2B5EF4-FFF2-40B4-BE49-F238E27FC236}">
                  <a16:creationId xmlns:a16="http://schemas.microsoft.com/office/drawing/2014/main" id="{F8DE1817-F347-F204-0759-32011A6FD7CD}"/>
                </a:ext>
              </a:extLst>
            </p:cNvPr>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bg>
      <p:bgPr>
        <a:solidFill>
          <a:schemeClr val="lt2"/>
        </a:solidFill>
        <a:effectLst/>
      </p:bgPr>
    </p:bg>
    <p:spTree>
      <p:nvGrpSpPr>
        <p:cNvPr id="1" name="Shape 141"/>
        <p:cNvGrpSpPr/>
        <p:nvPr/>
      </p:nvGrpSpPr>
      <p:grpSpPr>
        <a:xfrm>
          <a:off x="0" y="0"/>
          <a:ext cx="0" cy="0"/>
          <a:chOff x="0" y="0"/>
          <a:chExt cx="0" cy="0"/>
        </a:xfrm>
      </p:grpSpPr>
      <p:sp>
        <p:nvSpPr>
          <p:cNvPr id="143" name="Google Shape;143;p6"/>
          <p:cNvSpPr txBox="1">
            <a:spLocks noGrp="1"/>
          </p:cNvSpPr>
          <p:nvPr>
            <p:ph type="body" idx="1"/>
          </p:nvPr>
        </p:nvSpPr>
        <p:spPr>
          <a:xfrm>
            <a:off x="1358200" y="4835733"/>
            <a:ext cx="3995600" cy="1026000"/>
          </a:xfrm>
          <a:prstGeom prst="rect">
            <a:avLst/>
          </a:prstGeom>
        </p:spPr>
        <p:txBody>
          <a:bodyPr spcFirstLastPara="1" wrap="square" lIns="91425" tIns="0" rIns="91425" bIns="91425" anchor="t" anchorCtr="0">
            <a:noAutofit/>
          </a:bodyPr>
          <a:lstStyle>
            <a:lvl1pPr marL="609600" lvl="0" indent="-440055" algn="ctr" rtl="0">
              <a:lnSpc>
                <a:spcPct val="100000"/>
              </a:lnSpc>
              <a:spcBef>
                <a:spcPts val="0"/>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1pPr>
            <a:lvl2pPr marL="1219200" lvl="1"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2pPr>
            <a:lvl3pPr marL="1828800" lvl="2"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3pPr>
            <a:lvl4pPr marL="2438400" lvl="3"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4pPr>
            <a:lvl5pPr marL="3048000" lvl="4"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5pPr>
            <a:lvl6pPr marL="3657600" lvl="5"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6pPr>
            <a:lvl7pPr marL="4267200" lvl="6"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7pPr>
            <a:lvl8pPr marL="4876800" lvl="7"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8pPr>
            <a:lvl9pPr marL="5486400" lvl="8" indent="-440055" rtl="0">
              <a:spcBef>
                <a:spcPts val="2135"/>
              </a:spcBef>
              <a:spcAft>
                <a:spcPts val="2135"/>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144" name="Google Shape;144;p6"/>
          <p:cNvSpPr txBox="1">
            <a:spLocks noGrp="1"/>
          </p:cNvSpPr>
          <p:nvPr>
            <p:ph type="body" idx="2"/>
          </p:nvPr>
        </p:nvSpPr>
        <p:spPr>
          <a:xfrm>
            <a:off x="6841400" y="4835733"/>
            <a:ext cx="3995600" cy="1026000"/>
          </a:xfrm>
          <a:prstGeom prst="rect">
            <a:avLst/>
          </a:prstGeom>
        </p:spPr>
        <p:txBody>
          <a:bodyPr spcFirstLastPara="1" wrap="square" lIns="91425" tIns="0" rIns="91425" bIns="91425" anchor="t" anchorCtr="0">
            <a:noAutofit/>
          </a:bodyPr>
          <a:lstStyle>
            <a:lvl1pPr marL="609600" lvl="0" indent="-440055" algn="ctr" rtl="0">
              <a:spcBef>
                <a:spcPts val="0"/>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1pPr>
            <a:lvl2pPr marL="1219200" lvl="1"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2pPr>
            <a:lvl3pPr marL="1828800" lvl="2"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3pPr>
            <a:lvl4pPr marL="2438400" lvl="3"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4pPr>
            <a:lvl5pPr marL="3048000" lvl="4"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5pPr>
            <a:lvl6pPr marL="3657600" lvl="5"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6pPr>
            <a:lvl7pPr marL="4267200" lvl="6"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7pPr>
            <a:lvl8pPr marL="4876800" lvl="7"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8pPr>
            <a:lvl9pPr marL="5486400" lvl="8" indent="-440055" rtl="0">
              <a:spcBef>
                <a:spcPts val="2135"/>
              </a:spcBef>
              <a:spcAft>
                <a:spcPts val="2135"/>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145" name="Google Shape;145;p6"/>
          <p:cNvSpPr txBox="1">
            <a:spLocks noGrp="1"/>
          </p:cNvSpPr>
          <p:nvPr>
            <p:ph type="title"/>
          </p:nvPr>
        </p:nvSpPr>
        <p:spPr>
          <a:xfrm>
            <a:off x="1356600" y="4200567"/>
            <a:ext cx="3998800" cy="431200"/>
          </a:xfrm>
          <a:prstGeom prst="rect">
            <a:avLst/>
          </a:prstGeom>
        </p:spPr>
        <p:txBody>
          <a:bodyPr spcFirstLastPara="1" wrap="square" lIns="91425" tIns="0" rIns="91425" bIns="0" anchor="t" anchorCtr="0">
            <a:noAutofit/>
          </a:bodyPr>
          <a:lstStyle>
            <a:lvl1pPr lvl="0" algn="ctr" rtl="0">
              <a:spcBef>
                <a:spcPts val="0"/>
              </a:spcBef>
              <a:spcAft>
                <a:spcPts val="0"/>
              </a:spcAft>
              <a:buClr>
                <a:schemeClr val="lt1"/>
              </a:buClr>
              <a:buSzPts val="2200"/>
              <a:buNone/>
              <a:defRPr sz="2935">
                <a:solidFill>
                  <a:schemeClr val="lt1"/>
                </a:solidFill>
                <a:latin typeface="Abadi" panose="020B0604020104020204" pitchFamily="34" charset="0"/>
                <a:cs typeface="Aharoni" panose="02010803020104030203" pitchFamily="2" charset="-79"/>
              </a:defRPr>
            </a:lvl1pPr>
            <a:lvl2pPr lvl="1" algn="ctr" rtl="0">
              <a:spcBef>
                <a:spcPts val="0"/>
              </a:spcBef>
              <a:spcAft>
                <a:spcPts val="0"/>
              </a:spcAft>
              <a:buClr>
                <a:schemeClr val="lt1"/>
              </a:buClr>
              <a:buSzPts val="2200"/>
              <a:buNone/>
              <a:defRPr sz="2935">
                <a:solidFill>
                  <a:schemeClr val="lt1"/>
                </a:solidFill>
              </a:defRPr>
            </a:lvl2pPr>
            <a:lvl3pPr lvl="2" algn="ctr" rtl="0">
              <a:spcBef>
                <a:spcPts val="0"/>
              </a:spcBef>
              <a:spcAft>
                <a:spcPts val="0"/>
              </a:spcAft>
              <a:buClr>
                <a:schemeClr val="lt1"/>
              </a:buClr>
              <a:buSzPts val="2200"/>
              <a:buNone/>
              <a:defRPr sz="2935">
                <a:solidFill>
                  <a:schemeClr val="lt1"/>
                </a:solidFill>
              </a:defRPr>
            </a:lvl3pPr>
            <a:lvl4pPr lvl="3" algn="ctr" rtl="0">
              <a:spcBef>
                <a:spcPts val="0"/>
              </a:spcBef>
              <a:spcAft>
                <a:spcPts val="0"/>
              </a:spcAft>
              <a:buClr>
                <a:schemeClr val="lt1"/>
              </a:buClr>
              <a:buSzPts val="2200"/>
              <a:buNone/>
              <a:defRPr sz="2935">
                <a:solidFill>
                  <a:schemeClr val="lt1"/>
                </a:solidFill>
              </a:defRPr>
            </a:lvl4pPr>
            <a:lvl5pPr lvl="4" algn="ctr" rtl="0">
              <a:spcBef>
                <a:spcPts val="0"/>
              </a:spcBef>
              <a:spcAft>
                <a:spcPts val="0"/>
              </a:spcAft>
              <a:buClr>
                <a:schemeClr val="lt1"/>
              </a:buClr>
              <a:buSzPts val="2200"/>
              <a:buNone/>
              <a:defRPr sz="2935">
                <a:solidFill>
                  <a:schemeClr val="lt1"/>
                </a:solidFill>
              </a:defRPr>
            </a:lvl5pPr>
            <a:lvl6pPr lvl="5" algn="ctr" rtl="0">
              <a:spcBef>
                <a:spcPts val="0"/>
              </a:spcBef>
              <a:spcAft>
                <a:spcPts val="0"/>
              </a:spcAft>
              <a:buClr>
                <a:schemeClr val="lt1"/>
              </a:buClr>
              <a:buSzPts val="2200"/>
              <a:buNone/>
              <a:defRPr sz="2935">
                <a:solidFill>
                  <a:schemeClr val="lt1"/>
                </a:solidFill>
              </a:defRPr>
            </a:lvl6pPr>
            <a:lvl7pPr lvl="6" algn="ctr" rtl="0">
              <a:spcBef>
                <a:spcPts val="0"/>
              </a:spcBef>
              <a:spcAft>
                <a:spcPts val="0"/>
              </a:spcAft>
              <a:buClr>
                <a:schemeClr val="lt1"/>
              </a:buClr>
              <a:buSzPts val="2200"/>
              <a:buNone/>
              <a:defRPr sz="2935">
                <a:solidFill>
                  <a:schemeClr val="lt1"/>
                </a:solidFill>
              </a:defRPr>
            </a:lvl7pPr>
            <a:lvl8pPr lvl="7" algn="ctr" rtl="0">
              <a:spcBef>
                <a:spcPts val="0"/>
              </a:spcBef>
              <a:spcAft>
                <a:spcPts val="0"/>
              </a:spcAft>
              <a:buClr>
                <a:schemeClr val="lt1"/>
              </a:buClr>
              <a:buSzPts val="2200"/>
              <a:buNone/>
              <a:defRPr sz="2935">
                <a:solidFill>
                  <a:schemeClr val="lt1"/>
                </a:solidFill>
              </a:defRPr>
            </a:lvl8pPr>
            <a:lvl9pPr lvl="8" algn="ctr" rtl="0">
              <a:spcBef>
                <a:spcPts val="0"/>
              </a:spcBef>
              <a:spcAft>
                <a:spcPts val="0"/>
              </a:spcAft>
              <a:buClr>
                <a:schemeClr val="lt1"/>
              </a:buClr>
              <a:buSzPts val="2200"/>
              <a:buNone/>
              <a:defRPr sz="2935">
                <a:solidFill>
                  <a:schemeClr val="lt1"/>
                </a:solidFill>
              </a:defRPr>
            </a:lvl9pPr>
          </a:lstStyle>
          <a:p>
            <a:endParaRPr dirty="0"/>
          </a:p>
        </p:txBody>
      </p:sp>
      <p:sp>
        <p:nvSpPr>
          <p:cNvPr id="146" name="Google Shape;146;p6"/>
          <p:cNvSpPr txBox="1">
            <a:spLocks noGrp="1"/>
          </p:cNvSpPr>
          <p:nvPr>
            <p:ph type="title" idx="3"/>
          </p:nvPr>
        </p:nvSpPr>
        <p:spPr>
          <a:xfrm>
            <a:off x="6839800" y="4200567"/>
            <a:ext cx="3998800" cy="431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None/>
              <a:defRPr sz="2935">
                <a:latin typeface="Abadi" panose="020B0604020104020204" pitchFamily="34" charset="0"/>
                <a:cs typeface="Aharoni" panose="02010803020104030203" pitchFamily="2" charset="-79"/>
              </a:defRPr>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a:endParaRPr dirty="0"/>
          </a:p>
        </p:txBody>
      </p:sp>
      <p:sp>
        <p:nvSpPr>
          <p:cNvPr id="147" name="Google Shape;147;p6"/>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badi" panose="020B0604020104020204" pitchFamily="34" charset="0"/>
                <a:cs typeface="Aharoni" panose="02010803020104030203" pitchFamily="2" charset="-79"/>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grpSp>
        <p:nvGrpSpPr>
          <p:cNvPr id="148" name="Google Shape;148;p6"/>
          <p:cNvGrpSpPr/>
          <p:nvPr userDrawn="1"/>
        </p:nvGrpSpPr>
        <p:grpSpPr>
          <a:xfrm>
            <a:off x="220108" y="460939"/>
            <a:ext cx="11653881" cy="6175531"/>
            <a:chOff x="165080" y="345704"/>
            <a:chExt cx="8740411" cy="4631648"/>
          </a:xfrm>
        </p:grpSpPr>
        <p:sp>
          <p:nvSpPr>
            <p:cNvPr id="149" name="Google Shape;149;p6"/>
            <p:cNvSpPr/>
            <p:nvPr/>
          </p:nvSpPr>
          <p:spPr>
            <a:xfrm>
              <a:off x="3095012" y="43636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6"/>
            <p:cNvSpPr/>
            <p:nvPr/>
          </p:nvSpPr>
          <p:spPr>
            <a:xfrm>
              <a:off x="261776" y="296747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6"/>
            <p:cNvSpPr/>
            <p:nvPr/>
          </p:nvSpPr>
          <p:spPr>
            <a:xfrm>
              <a:off x="165080" y="1567640"/>
              <a:ext cx="123488" cy="123488"/>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6"/>
            <p:cNvSpPr/>
            <p:nvPr/>
          </p:nvSpPr>
          <p:spPr>
            <a:xfrm>
              <a:off x="239861" y="4465264"/>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6"/>
            <p:cNvSpPr/>
            <p:nvPr/>
          </p:nvSpPr>
          <p:spPr>
            <a:xfrm>
              <a:off x="743919" y="326929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6"/>
            <p:cNvSpPr/>
            <p:nvPr/>
          </p:nvSpPr>
          <p:spPr>
            <a:xfrm>
              <a:off x="3908411" y="4487183"/>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6"/>
            <p:cNvSpPr/>
            <p:nvPr/>
          </p:nvSpPr>
          <p:spPr>
            <a:xfrm>
              <a:off x="4137974" y="3889973"/>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6"/>
            <p:cNvSpPr/>
            <p:nvPr/>
          </p:nvSpPr>
          <p:spPr>
            <a:xfrm>
              <a:off x="639500" y="2335409"/>
              <a:ext cx="123511"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a:off x="763011" y="4055846"/>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6"/>
            <p:cNvSpPr/>
            <p:nvPr/>
          </p:nvSpPr>
          <p:spPr>
            <a:xfrm>
              <a:off x="1642512" y="44871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rot="1104738">
              <a:off x="4434930" y="4167854"/>
              <a:ext cx="123491" cy="123491"/>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1386707" y="2283181"/>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6"/>
            <p:cNvSpPr/>
            <p:nvPr/>
          </p:nvSpPr>
          <p:spPr>
            <a:xfrm>
              <a:off x="4650069" y="47456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2347274" y="4486935"/>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5129862" y="2282439"/>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8232961" y="1848078"/>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6"/>
            <p:cNvSpPr/>
            <p:nvPr/>
          </p:nvSpPr>
          <p:spPr>
            <a:xfrm>
              <a:off x="4295111" y="156763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484157" y="1121021"/>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089632" y="26992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8782036" y="276278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7107519" y="448815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7789449" y="48541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a:off x="8300937" y="4585669"/>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7753928" y="345704"/>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233099" y="478453"/>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5822037" y="13410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矩形 58"/>
          <p:cNvSpPr/>
          <p:nvPr userDrawn="1"/>
        </p:nvSpPr>
        <p:spPr>
          <a:xfrm>
            <a:off x="0" y="105980"/>
            <a:ext cx="12192000" cy="6858001"/>
          </a:xfrm>
          <a:prstGeom prst="rect">
            <a:avLst/>
          </a:prstGeom>
          <a:solidFill>
            <a:srgbClr val="EFC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Google Shape;142;p6"/>
          <p:cNvSpPr/>
          <p:nvPr userDrawn="1"/>
        </p:nvSpPr>
        <p:spPr>
          <a:xfrm flipH="1">
            <a:off x="-857244" y="778657"/>
            <a:ext cx="7861351" cy="6185324"/>
          </a:xfrm>
          <a:custGeom>
            <a:avLst/>
            <a:gdLst/>
            <a:ahLst/>
            <a:cxnLst/>
            <a:rect l="l" t="t" r="r" b="b"/>
            <a:pathLst>
              <a:path w="45733" h="47185" extrusionOk="0">
                <a:moveTo>
                  <a:pt x="45732" y="0"/>
                </a:moveTo>
                <a:cubicBezTo>
                  <a:pt x="42982" y="798"/>
                  <a:pt x="40374" y="2929"/>
                  <a:pt x="39100" y="6227"/>
                </a:cubicBezTo>
                <a:cubicBezTo>
                  <a:pt x="38291" y="8287"/>
                  <a:pt x="37969" y="10847"/>
                  <a:pt x="36564" y="12252"/>
                </a:cubicBezTo>
                <a:cubicBezTo>
                  <a:pt x="35856" y="12960"/>
                  <a:pt x="34976" y="13247"/>
                  <a:pt x="34076" y="13247"/>
                </a:cubicBezTo>
                <a:cubicBezTo>
                  <a:pt x="33478" y="13247"/>
                  <a:pt x="32872" y="13120"/>
                  <a:pt x="32302" y="12907"/>
                </a:cubicBezTo>
                <a:cubicBezTo>
                  <a:pt x="30885" y="12359"/>
                  <a:pt x="29599" y="11335"/>
                  <a:pt x="28242" y="10573"/>
                </a:cubicBezTo>
                <a:cubicBezTo>
                  <a:pt x="26758" y="9736"/>
                  <a:pt x="25147" y="9199"/>
                  <a:pt x="23550" y="9199"/>
                </a:cubicBezTo>
                <a:cubicBezTo>
                  <a:pt x="22854" y="9199"/>
                  <a:pt x="22159" y="9301"/>
                  <a:pt x="21479" y="9525"/>
                </a:cubicBezTo>
                <a:cubicBezTo>
                  <a:pt x="19229" y="10251"/>
                  <a:pt x="17193" y="12442"/>
                  <a:pt x="16586" y="15383"/>
                </a:cubicBezTo>
                <a:cubicBezTo>
                  <a:pt x="15931" y="18562"/>
                  <a:pt x="16871" y="22443"/>
                  <a:pt x="15228" y="24944"/>
                </a:cubicBezTo>
                <a:cubicBezTo>
                  <a:pt x="13407" y="27730"/>
                  <a:pt x="9656" y="26634"/>
                  <a:pt x="7632" y="29170"/>
                </a:cubicBezTo>
                <a:cubicBezTo>
                  <a:pt x="6334" y="30802"/>
                  <a:pt x="6132" y="33445"/>
                  <a:pt x="6406" y="35778"/>
                </a:cubicBezTo>
                <a:cubicBezTo>
                  <a:pt x="6668" y="38112"/>
                  <a:pt x="6442" y="41362"/>
                  <a:pt x="5620" y="42732"/>
                </a:cubicBezTo>
                <a:cubicBezTo>
                  <a:pt x="4679" y="44279"/>
                  <a:pt x="679" y="45958"/>
                  <a:pt x="0" y="47185"/>
                </a:cubicBezTo>
                <a:lnTo>
                  <a:pt x="45732" y="47185"/>
                </a:lnTo>
                <a:lnTo>
                  <a:pt x="457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094" y="105980"/>
            <a:ext cx="584041" cy="469828"/>
          </a:xfrm>
          <a:prstGeom prst="rect">
            <a:avLst/>
          </a:prstGeom>
          <a:effectLst>
            <a:outerShdw blurRad="50800" dist="38100" dir="2700000" algn="tl" rotWithShape="0">
              <a:prstClr val="black">
                <a:alpha val="40000"/>
              </a:prstClr>
            </a:outerShdw>
          </a:effectLst>
        </p:spPr>
      </p:pic>
      <p:sp>
        <p:nvSpPr>
          <p:cNvPr id="3" name="文本框 2"/>
          <p:cNvSpPr txBox="1"/>
          <p:nvPr userDrawn="1"/>
        </p:nvSpPr>
        <p:spPr>
          <a:xfrm>
            <a:off x="4520921" y="281679"/>
            <a:ext cx="2949294" cy="369332"/>
          </a:xfrm>
          <a:prstGeom prst="rect">
            <a:avLst/>
          </a:prstGeom>
          <a:noFill/>
        </p:spPr>
        <p:txBody>
          <a:bodyPr wrap="square" rtlCol="0">
            <a:spAutoFit/>
          </a:bodyPr>
          <a:lstStyle/>
          <a:p>
            <a:pPr algn="ctr"/>
            <a:r>
              <a:rPr lang="zh-CN" altLang="en-US" spc="0" dirty="0">
                <a:solidFill>
                  <a:srgbClr val="182347"/>
                </a:solidFill>
                <a:effectLst/>
                <a:latin typeface="微软雅黑" panose="020B0503020204020204" pitchFamily="34" charset="-122"/>
                <a:ea typeface="微软雅黑" panose="020B0503020204020204" pitchFamily="34" charset="-122"/>
                <a:cs typeface="阿里巴巴普惠体 M" panose="00020600040101010101" charset="-122"/>
              </a:rPr>
              <a:t>第</a:t>
            </a:r>
            <a:r>
              <a:rPr lang="en-US" altLang="zh-CN" spc="0" dirty="0">
                <a:solidFill>
                  <a:srgbClr val="182347"/>
                </a:solidFill>
                <a:effectLst/>
                <a:latin typeface="微软雅黑" panose="020B0503020204020204" pitchFamily="34" charset="-122"/>
                <a:ea typeface="微软雅黑" panose="020B0503020204020204" pitchFamily="34" charset="-122"/>
                <a:cs typeface="阿里巴巴普惠体 M" panose="00020600040101010101" charset="-122"/>
              </a:rPr>
              <a:t>2</a:t>
            </a:r>
            <a:r>
              <a:rPr lang="zh-CN" altLang="en-US" spc="0" dirty="0">
                <a:solidFill>
                  <a:srgbClr val="182347"/>
                </a:solidFill>
                <a:effectLst/>
                <a:latin typeface="微软雅黑" panose="020B0503020204020204" pitchFamily="34" charset="-122"/>
                <a:ea typeface="微软雅黑" panose="020B0503020204020204" pitchFamily="34" charset="-122"/>
                <a:cs typeface="阿里巴巴普惠体 M" panose="00020600040101010101" charset="-122"/>
              </a:rPr>
              <a:t>单元  家用设备齐探究</a:t>
            </a:r>
          </a:p>
        </p:txBody>
      </p:sp>
      <p:sp>
        <p:nvSpPr>
          <p:cNvPr id="4" name="文本框 3"/>
          <p:cNvSpPr txBox="1"/>
          <p:nvPr userDrawn="1"/>
        </p:nvSpPr>
        <p:spPr>
          <a:xfrm>
            <a:off x="814902" y="281679"/>
            <a:ext cx="3895523" cy="369332"/>
          </a:xfrm>
          <a:prstGeom prst="rect">
            <a:avLst/>
          </a:prstGeom>
          <a:noFill/>
          <a:ln>
            <a:noFill/>
          </a:ln>
        </p:spPr>
        <p:txBody>
          <a:bodyPr wrap="square" rtlCol="0">
            <a:spAutoFit/>
          </a:bodyPr>
          <a:lstStyle/>
          <a:p>
            <a:pPr algn="ctr"/>
            <a:r>
              <a:rPr lang="zh-CN" altLang="en-US" spc="0" dirty="0">
                <a:solidFill>
                  <a:srgbClr val="182347"/>
                </a:solidFill>
                <a:effectLst/>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pc="0" dirty="0">
                <a:solidFill>
                  <a:srgbClr val="182347"/>
                </a:solidFill>
                <a:effectLst/>
                <a:latin typeface="微软雅黑" panose="020B0503020204020204" pitchFamily="34" charset="-122"/>
                <a:ea typeface="微软雅黑" panose="020B0503020204020204" pitchFamily="34" charset="-122"/>
                <a:cs typeface="阿里巴巴普惠体 M" panose="00020600040101010101" charset="-122"/>
              </a:rPr>
              <a:t>《</a:t>
            </a:r>
            <a:r>
              <a:rPr lang="zh-CN" altLang="en-US" spc="0" dirty="0">
                <a:solidFill>
                  <a:srgbClr val="182347"/>
                </a:solidFill>
                <a:effectLst/>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pc="0" dirty="0">
                <a:solidFill>
                  <a:srgbClr val="182347"/>
                </a:solidFill>
                <a:effectLst/>
                <a:latin typeface="微软雅黑" panose="020B0503020204020204" pitchFamily="34" charset="-122"/>
                <a:ea typeface="微软雅黑" panose="020B0503020204020204" pitchFamily="34" charset="-122"/>
                <a:cs typeface="阿里巴巴普惠体 M" panose="00020600040101010101" charset="-122"/>
              </a:rPr>
              <a:t>》</a:t>
            </a:r>
            <a:r>
              <a:rPr lang="zh-CN" altLang="en-US" spc="0" dirty="0">
                <a:solidFill>
                  <a:srgbClr val="182347"/>
                </a:solidFill>
                <a:effectLst/>
                <a:latin typeface="微软雅黑" panose="020B0503020204020204" pitchFamily="34" charset="-122"/>
                <a:ea typeface="微软雅黑" panose="020B0503020204020204" pitchFamily="34" charset="-122"/>
                <a:cs typeface="汉仪综艺体简" panose="02010609000101010101" charset="-122"/>
              </a:rPr>
              <a:t>六年级上册</a:t>
            </a:r>
            <a:endParaRPr lang="zh-CN" altLang="en-US" spc="0" dirty="0">
              <a:solidFill>
                <a:srgbClr val="182347"/>
              </a:solidFill>
              <a:effectLst/>
              <a:latin typeface="微软雅黑" panose="020B0503020204020204" pitchFamily="34" charset="-122"/>
              <a:ea typeface="微软雅黑" panose="020B0503020204020204" pitchFamily="34" charset="-122"/>
              <a:cs typeface="阿里巴巴普惠体 M" panose="0002060004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85"/>
        <p:cNvGrpSpPr/>
        <p:nvPr/>
      </p:nvGrpSpPr>
      <p:grpSpPr>
        <a:xfrm>
          <a:off x="0" y="0"/>
          <a:ext cx="0" cy="0"/>
          <a:chOff x="0" y="0"/>
          <a:chExt cx="0" cy="0"/>
        </a:xfrm>
      </p:grpSpPr>
      <p:sp>
        <p:nvSpPr>
          <p:cNvPr id="188" name="Google Shape;188;p8"/>
          <p:cNvSpPr/>
          <p:nvPr/>
        </p:nvSpPr>
        <p:spPr>
          <a:xfrm rot="-5400000">
            <a:off x="5974152" y="636560"/>
            <a:ext cx="6339691" cy="6095992"/>
          </a:xfrm>
          <a:custGeom>
            <a:avLst/>
            <a:gdLst/>
            <a:ahLst/>
            <a:cxnLst/>
            <a:rect l="l" t="t" r="r" b="b"/>
            <a:pathLst>
              <a:path w="17074" h="16419" extrusionOk="0">
                <a:moveTo>
                  <a:pt x="0" y="0"/>
                </a:moveTo>
                <a:lnTo>
                  <a:pt x="0" y="16419"/>
                </a:lnTo>
                <a:lnTo>
                  <a:pt x="15967" y="16419"/>
                </a:lnTo>
                <a:cubicBezTo>
                  <a:pt x="16848" y="15883"/>
                  <a:pt x="17074" y="14859"/>
                  <a:pt x="16336" y="13633"/>
                </a:cubicBezTo>
                <a:cubicBezTo>
                  <a:pt x="15836" y="12835"/>
                  <a:pt x="14848" y="12644"/>
                  <a:pt x="14347" y="11942"/>
                </a:cubicBezTo>
                <a:cubicBezTo>
                  <a:pt x="13657" y="11156"/>
                  <a:pt x="14145" y="10751"/>
                  <a:pt x="13955" y="9858"/>
                </a:cubicBezTo>
                <a:cubicBezTo>
                  <a:pt x="13581" y="8534"/>
                  <a:pt x="12876" y="8092"/>
                  <a:pt x="12060" y="8092"/>
                </a:cubicBezTo>
                <a:cubicBezTo>
                  <a:pt x="10925" y="8092"/>
                  <a:pt x="9573" y="8946"/>
                  <a:pt x="8597" y="9465"/>
                </a:cubicBezTo>
                <a:cubicBezTo>
                  <a:pt x="8047" y="9739"/>
                  <a:pt x="7459" y="9868"/>
                  <a:pt x="6878" y="9868"/>
                </a:cubicBezTo>
                <a:cubicBezTo>
                  <a:pt x="5359" y="9868"/>
                  <a:pt x="3885" y="8984"/>
                  <a:pt x="3239" y="7477"/>
                </a:cubicBezTo>
                <a:cubicBezTo>
                  <a:pt x="2346" y="5263"/>
                  <a:pt x="3048" y="655"/>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 name="Google Shape;189;p8"/>
          <p:cNvGrpSpPr/>
          <p:nvPr/>
        </p:nvGrpSpPr>
        <p:grpSpPr>
          <a:xfrm>
            <a:off x="7560400" y="1356968"/>
            <a:ext cx="4371816" cy="5200603"/>
            <a:chOff x="5670300" y="1017726"/>
            <a:chExt cx="3278862" cy="3900452"/>
          </a:xfrm>
        </p:grpSpPr>
        <p:sp>
          <p:nvSpPr>
            <p:cNvPr id="190" name="Google Shape;190;p8"/>
            <p:cNvSpPr/>
            <p:nvPr/>
          </p:nvSpPr>
          <p:spPr>
            <a:xfrm>
              <a:off x="6629225" y="4497854"/>
              <a:ext cx="79648" cy="79648"/>
            </a:xfrm>
            <a:custGeom>
              <a:avLst/>
              <a:gdLst/>
              <a:ahLst/>
              <a:cxnLst/>
              <a:rect l="l" t="t" r="r" b="b"/>
              <a:pathLst>
                <a:path w="2489" h="2489" extrusionOk="0">
                  <a:moveTo>
                    <a:pt x="1238" y="0"/>
                  </a:moveTo>
                  <a:cubicBezTo>
                    <a:pt x="548" y="0"/>
                    <a:pt x="0" y="560"/>
                    <a:pt x="0" y="1238"/>
                  </a:cubicBezTo>
                  <a:cubicBezTo>
                    <a:pt x="0" y="1929"/>
                    <a:pt x="548" y="2488"/>
                    <a:pt x="1238" y="2488"/>
                  </a:cubicBezTo>
                  <a:cubicBezTo>
                    <a:pt x="1929" y="2488"/>
                    <a:pt x="2489" y="1929"/>
                    <a:pt x="2489" y="1238"/>
                  </a:cubicBezTo>
                  <a:cubicBezTo>
                    <a:pt x="2489" y="560"/>
                    <a:pt x="1929" y="0"/>
                    <a:pt x="1238"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7456407" y="4511758"/>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7332948" y="4063668"/>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8085789" y="4838114"/>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8825674" y="4186802"/>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8165425" y="418697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6911975" y="4649862"/>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7368937" y="167465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8085799" y="1710283"/>
              <a:ext cx="51875" cy="51884"/>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8701386" y="1841293"/>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8578325" y="101772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8861482" y="2736484"/>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5670300" y="468472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组合 1"/>
          <p:cNvGrpSpPr/>
          <p:nvPr userDrawn="1"/>
        </p:nvGrpSpPr>
        <p:grpSpPr>
          <a:xfrm>
            <a:off x="442037" y="6410049"/>
            <a:ext cx="2665691" cy="338554"/>
            <a:chOff x="197327" y="6410049"/>
            <a:chExt cx="2665691" cy="338554"/>
          </a:xfrm>
        </p:grpSpPr>
        <p:sp>
          <p:nvSpPr>
            <p:cNvPr id="3" name="文本框 2"/>
            <p:cNvSpPr txBox="1"/>
            <p:nvPr userDrawn="1"/>
          </p:nvSpPr>
          <p:spPr>
            <a:xfrm>
              <a:off x="480523" y="6410049"/>
              <a:ext cx="2185214"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4</a:t>
              </a:r>
              <a:r>
                <a:rPr lang="zh-CN" altLang="en-US" dirty="0">
                  <a:solidFill>
                    <a:srgbClr val="182347"/>
                  </a:solidFill>
                  <a:latin typeface="方正姚体" panose="02010601030101010101" pitchFamily="2" charset="-122"/>
                  <a:ea typeface="方正姚体" panose="02010601030101010101" pitchFamily="2" charset="-122"/>
                </a:rPr>
                <a:t>课 更新设备提建议</a:t>
              </a:r>
            </a:p>
          </p:txBody>
        </p:sp>
        <p:sp>
          <p:nvSpPr>
            <p:cNvPr id="4" name="矩形 3"/>
            <p:cNvSpPr/>
            <p:nvPr userDrawn="1"/>
          </p:nvSpPr>
          <p:spPr>
            <a:xfrm>
              <a:off x="197327"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grpSp>
        <p:nvGrpSpPr>
          <p:cNvPr id="5" name="组合 4"/>
          <p:cNvGrpSpPr/>
          <p:nvPr userDrawn="1"/>
        </p:nvGrpSpPr>
        <p:grpSpPr>
          <a:xfrm>
            <a:off x="9084272" y="6410049"/>
            <a:ext cx="2665691" cy="338554"/>
            <a:chOff x="9084272" y="6410049"/>
            <a:chExt cx="2665691" cy="338554"/>
          </a:xfrm>
        </p:grpSpPr>
        <p:sp>
          <p:nvSpPr>
            <p:cNvPr id="6" name="文本框 5"/>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rgbClr val="182347"/>
                  </a:solidFill>
                  <a:latin typeface="方正姚体" panose="02010601030101010101" pitchFamily="2" charset="-122"/>
                  <a:ea typeface="方正姚体" panose="02010601030101010101" pitchFamily="2" charset="-122"/>
                </a:rPr>
                <a:t>第</a:t>
              </a:r>
              <a:r>
                <a:rPr lang="en-US" altLang="zh-CN" dirty="0">
                  <a:solidFill>
                    <a:srgbClr val="182347"/>
                  </a:solidFill>
                  <a:latin typeface="方正姚体" panose="02010601030101010101" pitchFamily="2" charset="-122"/>
                  <a:ea typeface="方正姚体" panose="02010601030101010101" pitchFamily="2" charset="-122"/>
                </a:rPr>
                <a:t>2</a:t>
              </a:r>
              <a:r>
                <a:rPr lang="zh-CN" altLang="en-US" dirty="0">
                  <a:solidFill>
                    <a:srgbClr val="182347"/>
                  </a:solidFill>
                  <a:latin typeface="方正姚体" panose="02010601030101010101" pitchFamily="2" charset="-122"/>
                  <a:ea typeface="方正姚体" panose="02010601030101010101" pitchFamily="2" charset="-122"/>
                </a:rPr>
                <a:t>单元 家用设备齐探究</a:t>
              </a:r>
            </a:p>
          </p:txBody>
        </p:sp>
        <p:sp>
          <p:nvSpPr>
            <p:cNvPr id="7" name="矩形 6"/>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8234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dk1"/>
        </a:solidFill>
        <a:effectLst/>
      </p:bgPr>
    </p:bg>
    <p:spTree>
      <p:nvGrpSpPr>
        <p:cNvPr id="1" name="Shape 203"/>
        <p:cNvGrpSpPr/>
        <p:nvPr/>
      </p:nvGrpSpPr>
      <p:grpSpPr>
        <a:xfrm>
          <a:off x="0" y="0"/>
          <a:ext cx="0" cy="0"/>
          <a:chOff x="0" y="0"/>
          <a:chExt cx="0" cy="0"/>
        </a:xfrm>
      </p:grpSpPr>
      <p:sp>
        <p:nvSpPr>
          <p:cNvPr id="204" name="Google Shape;204;p9"/>
          <p:cNvSpPr/>
          <p:nvPr/>
        </p:nvSpPr>
        <p:spPr>
          <a:xfrm>
            <a:off x="960000" y="-147585"/>
            <a:ext cx="10272000" cy="7153151"/>
          </a:xfrm>
          <a:custGeom>
            <a:avLst/>
            <a:gdLst/>
            <a:ahLst/>
            <a:cxnLst/>
            <a:rect l="l" t="t" r="r" b="b"/>
            <a:pathLst>
              <a:path w="80273" h="55900" extrusionOk="0">
                <a:moveTo>
                  <a:pt x="26504" y="0"/>
                </a:moveTo>
                <a:cubicBezTo>
                  <a:pt x="25623" y="3239"/>
                  <a:pt x="25575" y="6834"/>
                  <a:pt x="23611" y="8549"/>
                </a:cubicBezTo>
                <a:cubicBezTo>
                  <a:pt x="22847" y="9217"/>
                  <a:pt x="21468" y="9476"/>
                  <a:pt x="19884" y="9476"/>
                </a:cubicBezTo>
                <a:cubicBezTo>
                  <a:pt x="17122" y="9476"/>
                  <a:pt x="13738" y="8690"/>
                  <a:pt x="11907" y="7918"/>
                </a:cubicBezTo>
                <a:cubicBezTo>
                  <a:pt x="10706" y="7412"/>
                  <a:pt x="9323" y="7150"/>
                  <a:pt x="7935" y="7150"/>
                </a:cubicBezTo>
                <a:cubicBezTo>
                  <a:pt x="5992" y="7150"/>
                  <a:pt x="4039" y="7663"/>
                  <a:pt x="2560" y="8739"/>
                </a:cubicBezTo>
                <a:cubicBezTo>
                  <a:pt x="572" y="10168"/>
                  <a:pt x="0" y="13061"/>
                  <a:pt x="691" y="15454"/>
                </a:cubicBezTo>
                <a:cubicBezTo>
                  <a:pt x="1370" y="17836"/>
                  <a:pt x="3072" y="19776"/>
                  <a:pt x="4894" y="21408"/>
                </a:cubicBezTo>
                <a:cubicBezTo>
                  <a:pt x="6716" y="23051"/>
                  <a:pt x="8740" y="24479"/>
                  <a:pt x="10371" y="26325"/>
                </a:cubicBezTo>
                <a:cubicBezTo>
                  <a:pt x="11145" y="27182"/>
                  <a:pt x="11859" y="28218"/>
                  <a:pt x="11859" y="29385"/>
                </a:cubicBezTo>
                <a:cubicBezTo>
                  <a:pt x="11871" y="30504"/>
                  <a:pt x="11240" y="31516"/>
                  <a:pt x="10549" y="32385"/>
                </a:cubicBezTo>
                <a:cubicBezTo>
                  <a:pt x="8311" y="35243"/>
                  <a:pt x="5072" y="37933"/>
                  <a:pt x="5227" y="41589"/>
                </a:cubicBezTo>
                <a:cubicBezTo>
                  <a:pt x="5346" y="44529"/>
                  <a:pt x="7859" y="46935"/>
                  <a:pt x="10621" y="47708"/>
                </a:cubicBezTo>
                <a:cubicBezTo>
                  <a:pt x="11586" y="47982"/>
                  <a:pt x="12574" y="48097"/>
                  <a:pt x="13569" y="48097"/>
                </a:cubicBezTo>
                <a:cubicBezTo>
                  <a:pt x="15434" y="48097"/>
                  <a:pt x="17325" y="47693"/>
                  <a:pt x="19134" y="47173"/>
                </a:cubicBezTo>
                <a:cubicBezTo>
                  <a:pt x="20891" y="46675"/>
                  <a:pt x="22835" y="46108"/>
                  <a:pt x="24632" y="46108"/>
                </a:cubicBezTo>
                <a:cubicBezTo>
                  <a:pt x="25977" y="46108"/>
                  <a:pt x="27238" y="46426"/>
                  <a:pt x="28278" y="47327"/>
                </a:cubicBezTo>
                <a:cubicBezTo>
                  <a:pt x="30242" y="49030"/>
                  <a:pt x="30385" y="52007"/>
                  <a:pt x="30897" y="54590"/>
                </a:cubicBezTo>
                <a:cubicBezTo>
                  <a:pt x="30980" y="55031"/>
                  <a:pt x="31088" y="55459"/>
                  <a:pt x="31207" y="55900"/>
                </a:cubicBezTo>
                <a:lnTo>
                  <a:pt x="49638" y="55900"/>
                </a:lnTo>
                <a:cubicBezTo>
                  <a:pt x="49649" y="55852"/>
                  <a:pt x="49673" y="55817"/>
                  <a:pt x="49685" y="55781"/>
                </a:cubicBezTo>
                <a:cubicBezTo>
                  <a:pt x="50757" y="52959"/>
                  <a:pt x="52316" y="49947"/>
                  <a:pt x="55126" y="48971"/>
                </a:cubicBezTo>
                <a:cubicBezTo>
                  <a:pt x="55433" y="48864"/>
                  <a:pt x="55823" y="48817"/>
                  <a:pt x="56276" y="48817"/>
                </a:cubicBezTo>
                <a:cubicBezTo>
                  <a:pt x="59936" y="48817"/>
                  <a:pt x="67725" y="51907"/>
                  <a:pt x="69188" y="51971"/>
                </a:cubicBezTo>
                <a:cubicBezTo>
                  <a:pt x="69311" y="51977"/>
                  <a:pt x="69432" y="51980"/>
                  <a:pt x="69552" y="51980"/>
                </a:cubicBezTo>
                <a:cubicBezTo>
                  <a:pt x="73788" y="51980"/>
                  <a:pt x="75327" y="48342"/>
                  <a:pt x="74736" y="45887"/>
                </a:cubicBezTo>
                <a:cubicBezTo>
                  <a:pt x="74295" y="44101"/>
                  <a:pt x="71188" y="39957"/>
                  <a:pt x="70628" y="38541"/>
                </a:cubicBezTo>
                <a:cubicBezTo>
                  <a:pt x="68783" y="33933"/>
                  <a:pt x="71176" y="32528"/>
                  <a:pt x="74117" y="29528"/>
                </a:cubicBezTo>
                <a:cubicBezTo>
                  <a:pt x="76165" y="27432"/>
                  <a:pt x="80272" y="23444"/>
                  <a:pt x="78844" y="18622"/>
                </a:cubicBezTo>
                <a:cubicBezTo>
                  <a:pt x="78134" y="16254"/>
                  <a:pt x="76457" y="13850"/>
                  <a:pt x="72603" y="13850"/>
                </a:cubicBezTo>
                <a:cubicBezTo>
                  <a:pt x="72057" y="13850"/>
                  <a:pt x="71467" y="13899"/>
                  <a:pt x="70831" y="14002"/>
                </a:cubicBezTo>
                <a:cubicBezTo>
                  <a:pt x="69420" y="14231"/>
                  <a:pt x="66819" y="15169"/>
                  <a:pt x="64624" y="15169"/>
                </a:cubicBezTo>
                <a:cubicBezTo>
                  <a:pt x="63504" y="15169"/>
                  <a:pt x="62490" y="14924"/>
                  <a:pt x="61794" y="14216"/>
                </a:cubicBezTo>
                <a:cubicBezTo>
                  <a:pt x="59758" y="12133"/>
                  <a:pt x="61258" y="8096"/>
                  <a:pt x="61389" y="6870"/>
                </a:cubicBezTo>
                <a:cubicBezTo>
                  <a:pt x="61639" y="4429"/>
                  <a:pt x="61306" y="1917"/>
                  <a:pt x="60044" y="0"/>
                </a:cubicBezTo>
                <a:close/>
              </a:path>
            </a:pathLst>
          </a:custGeom>
          <a:solidFill>
            <a:srgbClr val="FFFFFF">
              <a:alpha val="67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071665" y="295353"/>
            <a:ext cx="8049052" cy="6327305"/>
            <a:chOff x="1553748" y="221514"/>
            <a:chExt cx="6036789" cy="4745479"/>
          </a:xfrm>
        </p:grpSpPr>
        <p:sp>
          <p:nvSpPr>
            <p:cNvPr id="208" name="Google Shape;208;p9"/>
            <p:cNvSpPr/>
            <p:nvPr/>
          </p:nvSpPr>
          <p:spPr>
            <a:xfrm>
              <a:off x="7278824" y="1731764"/>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4981400" y="833616"/>
              <a:ext cx="79648" cy="79648"/>
            </a:xfrm>
            <a:custGeom>
              <a:avLst/>
              <a:gdLst/>
              <a:ahLst/>
              <a:cxnLst/>
              <a:rect l="l" t="t" r="r" b="b"/>
              <a:pathLst>
                <a:path w="2489" h="2489" extrusionOk="0">
                  <a:moveTo>
                    <a:pt x="1238" y="0"/>
                  </a:moveTo>
                  <a:cubicBezTo>
                    <a:pt x="548" y="0"/>
                    <a:pt x="0" y="560"/>
                    <a:pt x="0" y="1238"/>
                  </a:cubicBezTo>
                  <a:cubicBezTo>
                    <a:pt x="0" y="1929"/>
                    <a:pt x="548" y="2488"/>
                    <a:pt x="1238" y="2488"/>
                  </a:cubicBezTo>
                  <a:cubicBezTo>
                    <a:pt x="1929" y="2488"/>
                    <a:pt x="2489" y="1929"/>
                    <a:pt x="2489" y="1238"/>
                  </a:cubicBezTo>
                  <a:cubicBezTo>
                    <a:pt x="2489" y="560"/>
                    <a:pt x="1929" y="0"/>
                    <a:pt x="1238"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4090412" y="493802"/>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010751" y="4205314"/>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2289230" y="3494510"/>
              <a:ext cx="123488" cy="123488"/>
            </a:xfrm>
            <a:custGeom>
              <a:avLst/>
              <a:gdLst/>
              <a:ahLst/>
              <a:cxnLst/>
              <a:rect l="l" t="t" r="r" b="b"/>
              <a:pathLst>
                <a:path w="3859" h="3859" extrusionOk="0">
                  <a:moveTo>
                    <a:pt x="1929" y="1"/>
                  </a:moveTo>
                  <a:cubicBezTo>
                    <a:pt x="858" y="1"/>
                    <a:pt x="0" y="858"/>
                    <a:pt x="0" y="1930"/>
                  </a:cubicBezTo>
                  <a:cubicBezTo>
                    <a:pt x="0" y="2989"/>
                    <a:pt x="858" y="3858"/>
                    <a:pt x="1929" y="3858"/>
                  </a:cubicBezTo>
                  <a:cubicBezTo>
                    <a:pt x="2989" y="3858"/>
                    <a:pt x="3858" y="2989"/>
                    <a:pt x="3858" y="1930"/>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2752474" y="3873595"/>
              <a:ext cx="52222" cy="52069"/>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7467465" y="2248506"/>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5642461" y="84233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2187328" y="1487391"/>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9"/>
            <p:cNvSpPr/>
            <p:nvPr/>
          </p:nvSpPr>
          <p:spPr>
            <a:xfrm>
              <a:off x="2307485" y="202963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9"/>
            <p:cNvSpPr/>
            <p:nvPr/>
          </p:nvSpPr>
          <p:spPr>
            <a:xfrm>
              <a:off x="5316631" y="4052165"/>
              <a:ext cx="52224" cy="51872"/>
            </a:xfrm>
            <a:custGeom>
              <a:avLst/>
              <a:gdLst/>
              <a:ahLst/>
              <a:cxnLst/>
              <a:rect l="l" t="t" r="r" b="b"/>
              <a:pathLst>
                <a:path w="1632" h="1621" extrusionOk="0">
                  <a:moveTo>
                    <a:pt x="822" y="1"/>
                  </a:moveTo>
                  <a:cubicBezTo>
                    <a:pt x="370" y="1"/>
                    <a:pt x="1" y="358"/>
                    <a:pt x="1" y="810"/>
                  </a:cubicBezTo>
                  <a:cubicBezTo>
                    <a:pt x="1" y="1263"/>
                    <a:pt x="370" y="1620"/>
                    <a:pt x="822" y="1620"/>
                  </a:cubicBezTo>
                  <a:cubicBezTo>
                    <a:pt x="1263" y="1620"/>
                    <a:pt x="1632" y="1263"/>
                    <a:pt x="1632" y="810"/>
                  </a:cubicBezTo>
                  <a:cubicBezTo>
                    <a:pt x="1632" y="358"/>
                    <a:pt x="1263" y="1"/>
                    <a:pt x="822"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9"/>
            <p:cNvSpPr/>
            <p:nvPr/>
          </p:nvSpPr>
          <p:spPr>
            <a:xfrm>
              <a:off x="6669761" y="400584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6705382" y="349260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3617607" y="718917"/>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4816202" y="221514"/>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6905675" y="2152725"/>
              <a:ext cx="123537"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2239552" y="2509914"/>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1553748" y="1322183"/>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4338335" y="4733056"/>
              <a:ext cx="233665" cy="23393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a:off x="4959462" y="4479850"/>
              <a:ext cx="123537"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 name="组合 3"/>
          <p:cNvGrpSpPr/>
          <p:nvPr userDrawn="1"/>
        </p:nvGrpSpPr>
        <p:grpSpPr>
          <a:xfrm>
            <a:off x="442037" y="6410049"/>
            <a:ext cx="2665691" cy="338554"/>
            <a:chOff x="197327" y="6410049"/>
            <a:chExt cx="2665691" cy="338554"/>
          </a:xfrm>
        </p:grpSpPr>
        <p:sp>
          <p:nvSpPr>
            <p:cNvPr id="5" name="文本框 4"/>
            <p:cNvSpPr txBox="1"/>
            <p:nvPr userDrawn="1"/>
          </p:nvSpPr>
          <p:spPr>
            <a:xfrm>
              <a:off x="480523" y="6410049"/>
              <a:ext cx="2185214" cy="338554"/>
            </a:xfrm>
            <a:prstGeom prst="rect">
              <a:avLst/>
            </a:prstGeom>
            <a:noFill/>
            <a:ln>
              <a:noFill/>
            </a:ln>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bg1"/>
                  </a:solidFill>
                  <a:latin typeface="方正姚体" panose="02010601030101010101" pitchFamily="2" charset="-122"/>
                  <a:ea typeface="方正姚体" panose="02010601030101010101" pitchFamily="2" charset="-122"/>
                </a:rPr>
                <a:t>第</a:t>
              </a:r>
              <a:r>
                <a:rPr lang="en-US" altLang="zh-CN" dirty="0">
                  <a:solidFill>
                    <a:schemeClr val="bg1"/>
                  </a:solidFill>
                  <a:latin typeface="方正姚体" panose="02010601030101010101" pitchFamily="2" charset="-122"/>
                  <a:ea typeface="方正姚体" panose="02010601030101010101" pitchFamily="2" charset="-122"/>
                </a:rPr>
                <a:t>4</a:t>
              </a:r>
              <a:r>
                <a:rPr lang="zh-CN" altLang="en-US" dirty="0">
                  <a:solidFill>
                    <a:schemeClr val="bg1"/>
                  </a:solidFill>
                  <a:latin typeface="方正姚体" panose="02010601030101010101" pitchFamily="2" charset="-122"/>
                  <a:ea typeface="方正姚体" panose="02010601030101010101" pitchFamily="2" charset="-122"/>
                </a:rPr>
                <a:t>课 更新设备提建议</a:t>
              </a:r>
            </a:p>
          </p:txBody>
        </p:sp>
        <p:sp>
          <p:nvSpPr>
            <p:cNvPr id="6" name="矩形 5"/>
            <p:cNvSpPr/>
            <p:nvPr userDrawn="1"/>
          </p:nvSpPr>
          <p:spPr>
            <a:xfrm>
              <a:off x="197327" y="6410049"/>
              <a:ext cx="2665691" cy="338554"/>
            </a:xfrm>
            <a:prstGeom prst="rect">
              <a:avLst/>
            </a:prstGeom>
            <a:noFill/>
            <a:ln w="952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7" name="组合 6"/>
          <p:cNvGrpSpPr/>
          <p:nvPr userDrawn="1"/>
        </p:nvGrpSpPr>
        <p:grpSpPr>
          <a:xfrm>
            <a:off x="9084272" y="6410049"/>
            <a:ext cx="2665691" cy="338554"/>
            <a:chOff x="9084272" y="6410049"/>
            <a:chExt cx="2665691" cy="338554"/>
          </a:xfrm>
        </p:grpSpPr>
        <p:sp>
          <p:nvSpPr>
            <p:cNvPr id="8" name="文本框 7"/>
            <p:cNvSpPr txBox="1"/>
            <p:nvPr userDrawn="1"/>
          </p:nvSpPr>
          <p:spPr>
            <a:xfrm>
              <a:off x="9205677" y="6410049"/>
              <a:ext cx="2390398" cy="338554"/>
            </a:xfrm>
            <a:prstGeom prst="rect">
              <a:avLst/>
            </a:prstGeom>
            <a:noFill/>
            <a:ln>
              <a:noFill/>
            </a:ln>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bg1"/>
                  </a:solidFill>
                  <a:latin typeface="方正姚体" panose="02010601030101010101" pitchFamily="2" charset="-122"/>
                  <a:ea typeface="方正姚体" panose="02010601030101010101" pitchFamily="2" charset="-122"/>
                </a:rPr>
                <a:t>第</a:t>
              </a:r>
              <a:r>
                <a:rPr lang="en-US" altLang="zh-CN" dirty="0">
                  <a:solidFill>
                    <a:schemeClr val="bg1"/>
                  </a:solidFill>
                  <a:latin typeface="方正姚体" panose="02010601030101010101" pitchFamily="2" charset="-122"/>
                  <a:ea typeface="方正姚体" panose="02010601030101010101" pitchFamily="2" charset="-122"/>
                </a:rPr>
                <a:t>2</a:t>
              </a:r>
              <a:r>
                <a:rPr lang="zh-CN" altLang="en-US" dirty="0">
                  <a:solidFill>
                    <a:schemeClr val="bg1"/>
                  </a:solidFill>
                  <a:latin typeface="方正姚体" panose="02010601030101010101" pitchFamily="2" charset="-122"/>
                  <a:ea typeface="方正姚体" panose="02010601030101010101" pitchFamily="2" charset="-122"/>
                </a:rPr>
                <a:t>单元 家用设备齐探究</a:t>
              </a:r>
            </a:p>
          </p:txBody>
        </p:sp>
        <p:sp>
          <p:nvSpPr>
            <p:cNvPr id="9" name="矩形 8"/>
            <p:cNvSpPr/>
            <p:nvPr userDrawn="1"/>
          </p:nvSpPr>
          <p:spPr>
            <a:xfrm>
              <a:off x="9084272" y="6410049"/>
              <a:ext cx="2665691" cy="338554"/>
            </a:xfrm>
            <a:prstGeom prst="rect">
              <a:avLst/>
            </a:prstGeom>
            <a:noFill/>
            <a:ln w="952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de sección y descripción" userDrawn="1">
  <p:cSld name="Título de sección y descripción">
    <p:spTree>
      <p:nvGrpSpPr>
        <p:cNvPr id="1" name="Shape 228"/>
        <p:cNvGrpSpPr/>
        <p:nvPr/>
      </p:nvGrpSpPr>
      <p:grpSpPr>
        <a:xfrm>
          <a:off x="0" y="0"/>
          <a:ext cx="0" cy="0"/>
          <a:chOff x="0" y="0"/>
          <a:chExt cx="0" cy="0"/>
        </a:xfrm>
      </p:grpSpPr>
      <p:sp>
        <p:nvSpPr>
          <p:cNvPr id="231" name="Google Shape;231;p10"/>
          <p:cNvSpPr/>
          <p:nvPr/>
        </p:nvSpPr>
        <p:spPr>
          <a:xfrm>
            <a:off x="0" y="0"/>
            <a:ext cx="4380475" cy="6858037"/>
          </a:xfrm>
          <a:custGeom>
            <a:avLst/>
            <a:gdLst/>
            <a:ahLst/>
            <a:cxnLst/>
            <a:rect l="l" t="t" r="r" b="b"/>
            <a:pathLst>
              <a:path w="35934" h="56258" extrusionOk="0">
                <a:moveTo>
                  <a:pt x="0" y="0"/>
                </a:moveTo>
                <a:lnTo>
                  <a:pt x="0" y="56257"/>
                </a:lnTo>
                <a:lnTo>
                  <a:pt x="33207" y="56257"/>
                </a:lnTo>
                <a:cubicBezTo>
                  <a:pt x="34314" y="54888"/>
                  <a:pt x="35088" y="53304"/>
                  <a:pt x="34540" y="51721"/>
                </a:cubicBezTo>
                <a:cubicBezTo>
                  <a:pt x="33921" y="49935"/>
                  <a:pt x="31909" y="49066"/>
                  <a:pt x="30040" y="48720"/>
                </a:cubicBezTo>
                <a:cubicBezTo>
                  <a:pt x="28182" y="48387"/>
                  <a:pt x="26194" y="48327"/>
                  <a:pt x="24611" y="47292"/>
                </a:cubicBezTo>
                <a:cubicBezTo>
                  <a:pt x="23277" y="46422"/>
                  <a:pt x="22396" y="44898"/>
                  <a:pt x="22325" y="43315"/>
                </a:cubicBezTo>
                <a:cubicBezTo>
                  <a:pt x="22146" y="39624"/>
                  <a:pt x="25789" y="37028"/>
                  <a:pt x="29016" y="35231"/>
                </a:cubicBezTo>
                <a:cubicBezTo>
                  <a:pt x="32242" y="33433"/>
                  <a:pt x="35933" y="30980"/>
                  <a:pt x="35933" y="27277"/>
                </a:cubicBezTo>
                <a:cubicBezTo>
                  <a:pt x="35921" y="23932"/>
                  <a:pt x="32802" y="21479"/>
                  <a:pt x="29825" y="19931"/>
                </a:cubicBezTo>
                <a:cubicBezTo>
                  <a:pt x="28028" y="18991"/>
                  <a:pt x="26158" y="18181"/>
                  <a:pt x="24241" y="17502"/>
                </a:cubicBezTo>
                <a:cubicBezTo>
                  <a:pt x="22134" y="16752"/>
                  <a:pt x="19872" y="16097"/>
                  <a:pt x="18372" y="14442"/>
                </a:cubicBezTo>
                <a:cubicBezTo>
                  <a:pt x="15907" y="11692"/>
                  <a:pt x="16598" y="7263"/>
                  <a:pt x="18586" y="4155"/>
                </a:cubicBezTo>
                <a:cubicBezTo>
                  <a:pt x="19562" y="2631"/>
                  <a:pt x="20789" y="1298"/>
                  <a:pt x="2206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10"/>
          <p:cNvGrpSpPr/>
          <p:nvPr/>
        </p:nvGrpSpPr>
        <p:grpSpPr>
          <a:xfrm>
            <a:off x="311636" y="408422"/>
            <a:ext cx="3532089" cy="6122953"/>
            <a:chOff x="233726" y="306316"/>
            <a:chExt cx="2649067" cy="4592215"/>
          </a:xfrm>
        </p:grpSpPr>
        <p:sp>
          <p:nvSpPr>
            <p:cNvPr id="233" name="Google Shape;233;p10"/>
            <p:cNvSpPr/>
            <p:nvPr/>
          </p:nvSpPr>
          <p:spPr>
            <a:xfrm>
              <a:off x="650031" y="1230598"/>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0"/>
            <p:cNvSpPr/>
            <p:nvPr/>
          </p:nvSpPr>
          <p:spPr>
            <a:xfrm>
              <a:off x="233737" y="795914"/>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0"/>
            <p:cNvSpPr/>
            <p:nvPr/>
          </p:nvSpPr>
          <p:spPr>
            <a:xfrm>
              <a:off x="233726" y="2485802"/>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0"/>
            <p:cNvSpPr/>
            <p:nvPr/>
          </p:nvSpPr>
          <p:spPr>
            <a:xfrm>
              <a:off x="501383" y="4081836"/>
              <a:ext cx="79680" cy="79648"/>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0"/>
            <p:cNvSpPr/>
            <p:nvPr/>
          </p:nvSpPr>
          <p:spPr>
            <a:xfrm>
              <a:off x="1448711" y="191374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0"/>
            <p:cNvSpPr/>
            <p:nvPr/>
          </p:nvSpPr>
          <p:spPr>
            <a:xfrm>
              <a:off x="650015" y="2371794"/>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0"/>
            <p:cNvSpPr/>
            <p:nvPr/>
          </p:nvSpPr>
          <p:spPr>
            <a:xfrm>
              <a:off x="1327636" y="437288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0"/>
            <p:cNvSpPr/>
            <p:nvPr/>
          </p:nvSpPr>
          <p:spPr>
            <a:xfrm>
              <a:off x="989991" y="3063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0"/>
            <p:cNvSpPr/>
            <p:nvPr/>
          </p:nvSpPr>
          <p:spPr>
            <a:xfrm>
              <a:off x="1113157" y="1736334"/>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0"/>
            <p:cNvSpPr/>
            <p:nvPr/>
          </p:nvSpPr>
          <p:spPr>
            <a:xfrm>
              <a:off x="2564860" y="2248705"/>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0"/>
            <p:cNvSpPr/>
            <p:nvPr/>
          </p:nvSpPr>
          <p:spPr>
            <a:xfrm>
              <a:off x="919057" y="738555"/>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0"/>
            <p:cNvSpPr/>
            <p:nvPr/>
          </p:nvSpPr>
          <p:spPr>
            <a:xfrm>
              <a:off x="457554" y="1700414"/>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0"/>
            <p:cNvSpPr/>
            <p:nvPr/>
          </p:nvSpPr>
          <p:spPr>
            <a:xfrm>
              <a:off x="2802751" y="2611497"/>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0"/>
            <p:cNvSpPr/>
            <p:nvPr/>
          </p:nvSpPr>
          <p:spPr>
            <a:xfrm>
              <a:off x="1921701" y="4624060"/>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0"/>
            <p:cNvSpPr/>
            <p:nvPr/>
          </p:nvSpPr>
          <p:spPr>
            <a:xfrm>
              <a:off x="313382" y="470418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0"/>
            <p:cNvSpPr/>
            <p:nvPr/>
          </p:nvSpPr>
          <p:spPr>
            <a:xfrm>
              <a:off x="867182" y="4572208"/>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 name="组合 4"/>
          <p:cNvGrpSpPr/>
          <p:nvPr userDrawn="1"/>
        </p:nvGrpSpPr>
        <p:grpSpPr>
          <a:xfrm>
            <a:off x="9084272" y="6410049"/>
            <a:ext cx="2665691" cy="338554"/>
            <a:chOff x="9084272" y="6410049"/>
            <a:chExt cx="2665691" cy="338554"/>
          </a:xfrm>
        </p:grpSpPr>
        <p:sp>
          <p:nvSpPr>
            <p:cNvPr id="6" name="文本框 5"/>
            <p:cNvSpPr txBox="1"/>
            <p:nvPr userDrawn="1"/>
          </p:nvSpPr>
          <p:spPr>
            <a:xfrm>
              <a:off x="9205677" y="6410049"/>
              <a:ext cx="2390398" cy="338554"/>
            </a:xfrm>
            <a:prstGeom prst="rect">
              <a:avLst/>
            </a:prstGeom>
            <a:noFill/>
          </p:spPr>
          <p:txBody>
            <a:bodyPr wrap="none" rtlCol="0">
              <a:spAutoFit/>
            </a:bodyPr>
            <a:lstStyle>
              <a:defPPr>
                <a:defRPr lang="en-US"/>
              </a:defPPr>
              <a:lvl1pPr>
                <a:defRPr sz="1600">
                  <a:solidFill>
                    <a:srgbClr val="4B93E8"/>
                  </a:solidFill>
                  <a:latin typeface="汉仪劲楷简" panose="00020600040101010101" pitchFamily="18" charset="-122"/>
                  <a:ea typeface="汉仪劲楷简" panose="00020600040101010101" pitchFamily="18" charset="-122"/>
                </a:defRPr>
              </a:lvl1pPr>
            </a:lstStyle>
            <a:p>
              <a:pPr lvl="0"/>
              <a:r>
                <a:rPr lang="zh-CN" altLang="en-US" dirty="0">
                  <a:solidFill>
                    <a:schemeClr val="tx1"/>
                  </a:solidFill>
                  <a:latin typeface="方正姚体" panose="02010601030101010101" pitchFamily="2" charset="-122"/>
                  <a:ea typeface="方正姚体" panose="02010601030101010101" pitchFamily="2" charset="-122"/>
                </a:rPr>
                <a:t>第</a:t>
              </a:r>
              <a:r>
                <a:rPr lang="en-US" altLang="zh-CN" dirty="0">
                  <a:solidFill>
                    <a:schemeClr val="tx1"/>
                  </a:solidFill>
                  <a:latin typeface="方正姚体" panose="02010601030101010101" pitchFamily="2" charset="-122"/>
                  <a:ea typeface="方正姚体" panose="02010601030101010101" pitchFamily="2" charset="-122"/>
                </a:rPr>
                <a:t>2</a:t>
              </a:r>
              <a:r>
                <a:rPr lang="zh-CN" altLang="en-US" dirty="0">
                  <a:solidFill>
                    <a:schemeClr val="tx1"/>
                  </a:solidFill>
                  <a:latin typeface="方正姚体" panose="02010601030101010101" pitchFamily="2" charset="-122"/>
                  <a:ea typeface="方正姚体" panose="02010601030101010101" pitchFamily="2" charset="-122"/>
                </a:rPr>
                <a:t>单元 家用设备齐探究</a:t>
              </a:r>
            </a:p>
          </p:txBody>
        </p:sp>
        <p:sp>
          <p:nvSpPr>
            <p:cNvPr id="7" name="矩形 6"/>
            <p:cNvSpPr/>
            <p:nvPr userDrawn="1"/>
          </p:nvSpPr>
          <p:spPr>
            <a:xfrm>
              <a:off x="9084272" y="6410049"/>
              <a:ext cx="2665691" cy="338554"/>
            </a:xfrm>
            <a:prstGeom prst="rect">
              <a:avLst/>
            </a:prstGeom>
            <a:noFill/>
            <a:ln w="9525">
              <a:solidFill>
                <a:srgbClr val="1823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userDrawn="1">
  <p:cSld name="Caption">
    <p:bg>
      <p:bgPr>
        <a:noFill/>
        <a:effectLst/>
      </p:bgPr>
    </p:bg>
    <p:spTree>
      <p:nvGrpSpPr>
        <p:cNvPr id="1" name="Shape 249"/>
        <p:cNvGrpSpPr/>
        <p:nvPr/>
      </p:nvGrpSpPr>
      <p:grpSpPr>
        <a:xfrm>
          <a:off x="0" y="0"/>
          <a:ext cx="0" cy="0"/>
          <a:chOff x="0" y="0"/>
          <a:chExt cx="0" cy="0"/>
        </a:xfrm>
      </p:grpSpPr>
      <p:sp>
        <p:nvSpPr>
          <p:cNvPr id="251" name="Google Shape;251;p11"/>
          <p:cNvSpPr/>
          <p:nvPr/>
        </p:nvSpPr>
        <p:spPr>
          <a:xfrm>
            <a:off x="6" y="5138972"/>
            <a:ext cx="2730465" cy="1719041"/>
          </a:xfrm>
          <a:custGeom>
            <a:avLst/>
            <a:gdLst/>
            <a:ahLst/>
            <a:cxnLst/>
            <a:rect l="l" t="t" r="r" b="b"/>
            <a:pathLst>
              <a:path w="23016" h="14492" extrusionOk="0">
                <a:moveTo>
                  <a:pt x="359" y="1"/>
                </a:moveTo>
                <a:cubicBezTo>
                  <a:pt x="241" y="1"/>
                  <a:pt x="121" y="5"/>
                  <a:pt x="1" y="14"/>
                </a:cubicBezTo>
                <a:lnTo>
                  <a:pt x="1" y="2633"/>
                </a:lnTo>
                <a:lnTo>
                  <a:pt x="1" y="4514"/>
                </a:lnTo>
                <a:lnTo>
                  <a:pt x="1" y="14492"/>
                </a:lnTo>
                <a:lnTo>
                  <a:pt x="23016" y="14492"/>
                </a:lnTo>
                <a:cubicBezTo>
                  <a:pt x="22528" y="14016"/>
                  <a:pt x="22051" y="13575"/>
                  <a:pt x="21611" y="13301"/>
                </a:cubicBezTo>
                <a:cubicBezTo>
                  <a:pt x="19825" y="12182"/>
                  <a:pt x="18503" y="10491"/>
                  <a:pt x="17015" y="9003"/>
                </a:cubicBezTo>
                <a:cubicBezTo>
                  <a:pt x="15527" y="7515"/>
                  <a:pt x="13729" y="6146"/>
                  <a:pt x="11633" y="5979"/>
                </a:cubicBezTo>
                <a:cubicBezTo>
                  <a:pt x="11462" y="5965"/>
                  <a:pt x="11289" y="5960"/>
                  <a:pt x="11116" y="5960"/>
                </a:cubicBezTo>
                <a:cubicBezTo>
                  <a:pt x="10521" y="5960"/>
                  <a:pt x="9920" y="6021"/>
                  <a:pt x="9329" y="6021"/>
                </a:cubicBezTo>
                <a:cubicBezTo>
                  <a:pt x="8862" y="6021"/>
                  <a:pt x="8401" y="5983"/>
                  <a:pt x="7954" y="5848"/>
                </a:cubicBezTo>
                <a:cubicBezTo>
                  <a:pt x="5502" y="5098"/>
                  <a:pt x="4692" y="1871"/>
                  <a:pt x="2477" y="561"/>
                </a:cubicBezTo>
                <a:cubicBezTo>
                  <a:pt x="2156" y="371"/>
                  <a:pt x="1823" y="240"/>
                  <a:pt x="1465" y="145"/>
                </a:cubicBezTo>
                <a:cubicBezTo>
                  <a:pt x="1104" y="45"/>
                  <a:pt x="735" y="1"/>
                  <a:pt x="3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 name="Google Shape;252;p11"/>
          <p:cNvGrpSpPr/>
          <p:nvPr/>
        </p:nvGrpSpPr>
        <p:grpSpPr>
          <a:xfrm>
            <a:off x="173603" y="5885935"/>
            <a:ext cx="1625132" cy="730599"/>
            <a:chOff x="130202" y="4414451"/>
            <a:chExt cx="1218849" cy="547949"/>
          </a:xfrm>
        </p:grpSpPr>
        <p:sp>
          <p:nvSpPr>
            <p:cNvPr id="253" name="Google Shape;253;p11"/>
            <p:cNvSpPr/>
            <p:nvPr/>
          </p:nvSpPr>
          <p:spPr>
            <a:xfrm rot="-5400000">
              <a:off x="473603" y="4591587"/>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1"/>
            <p:cNvSpPr/>
            <p:nvPr/>
          </p:nvSpPr>
          <p:spPr>
            <a:xfrm>
              <a:off x="130202" y="4414451"/>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1"/>
            <p:cNvSpPr/>
            <p:nvPr/>
          </p:nvSpPr>
          <p:spPr>
            <a:xfrm>
              <a:off x="777146" y="4815423"/>
              <a:ext cx="80298" cy="80426"/>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1"/>
            <p:cNvSpPr/>
            <p:nvPr/>
          </p:nvSpPr>
          <p:spPr>
            <a:xfrm rot="-5400000">
              <a:off x="1101598" y="4611493"/>
              <a:ext cx="83547" cy="83297"/>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rot="-5400000">
              <a:off x="1282601" y="4895951"/>
              <a:ext cx="66548" cy="66351"/>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userDrawn="1">
  <p:cSld name="Big number">
    <p:bg>
      <p:bgPr>
        <a:solidFill>
          <a:schemeClr val="dk1"/>
        </a:solidFill>
        <a:effectLst/>
      </p:bgPr>
    </p:bg>
    <p:spTree>
      <p:nvGrpSpPr>
        <p:cNvPr id="1" name="Shape 258"/>
        <p:cNvGrpSpPr/>
        <p:nvPr/>
      </p:nvGrpSpPr>
      <p:grpSpPr>
        <a:xfrm>
          <a:off x="0" y="0"/>
          <a:ext cx="0" cy="0"/>
          <a:chOff x="0" y="0"/>
          <a:chExt cx="0" cy="0"/>
        </a:xfrm>
      </p:grpSpPr>
      <p:sp>
        <p:nvSpPr>
          <p:cNvPr id="259" name="Google Shape;259;p12"/>
          <p:cNvSpPr/>
          <p:nvPr/>
        </p:nvSpPr>
        <p:spPr>
          <a:xfrm>
            <a:off x="0" y="596642"/>
            <a:ext cx="12219657" cy="4911463"/>
          </a:xfrm>
          <a:custGeom>
            <a:avLst/>
            <a:gdLst/>
            <a:ahLst/>
            <a:cxnLst/>
            <a:rect l="l" t="t" r="r" b="b"/>
            <a:pathLst>
              <a:path w="60342" h="25370" extrusionOk="0">
                <a:moveTo>
                  <a:pt x="40294" y="1"/>
                </a:moveTo>
                <a:cubicBezTo>
                  <a:pt x="38486" y="1"/>
                  <a:pt x="36534" y="629"/>
                  <a:pt x="34469" y="2173"/>
                </a:cubicBezTo>
                <a:cubicBezTo>
                  <a:pt x="29980" y="5535"/>
                  <a:pt x="26423" y="13376"/>
                  <a:pt x="19980" y="13376"/>
                </a:cubicBezTo>
                <a:cubicBezTo>
                  <a:pt x="17502" y="13376"/>
                  <a:pt x="14598" y="12216"/>
                  <a:pt x="11050" y="9197"/>
                </a:cubicBezTo>
                <a:cubicBezTo>
                  <a:pt x="7085" y="5816"/>
                  <a:pt x="3394" y="3423"/>
                  <a:pt x="1" y="2018"/>
                </a:cubicBezTo>
                <a:lnTo>
                  <a:pt x="1" y="16008"/>
                </a:lnTo>
                <a:cubicBezTo>
                  <a:pt x="679" y="16436"/>
                  <a:pt x="1358" y="16936"/>
                  <a:pt x="2025" y="17520"/>
                </a:cubicBezTo>
                <a:cubicBezTo>
                  <a:pt x="7218" y="22019"/>
                  <a:pt x="13369" y="25369"/>
                  <a:pt x="19359" y="25369"/>
                </a:cubicBezTo>
                <a:cubicBezTo>
                  <a:pt x="25290" y="25369"/>
                  <a:pt x="31063" y="22084"/>
                  <a:pt x="35589" y="13376"/>
                </a:cubicBezTo>
                <a:cubicBezTo>
                  <a:pt x="38870" y="7071"/>
                  <a:pt x="41822" y="4928"/>
                  <a:pt x="44358" y="4928"/>
                </a:cubicBezTo>
                <a:cubicBezTo>
                  <a:pt x="48861" y="4928"/>
                  <a:pt x="52050" y="11683"/>
                  <a:pt x="53436" y="13876"/>
                </a:cubicBezTo>
                <a:cubicBezTo>
                  <a:pt x="53436" y="13876"/>
                  <a:pt x="55993" y="18593"/>
                  <a:pt x="59370" y="18593"/>
                </a:cubicBezTo>
                <a:cubicBezTo>
                  <a:pt x="59687" y="18593"/>
                  <a:pt x="60012" y="18551"/>
                  <a:pt x="60342" y="18460"/>
                </a:cubicBezTo>
                <a:lnTo>
                  <a:pt x="60342" y="15579"/>
                </a:lnTo>
                <a:cubicBezTo>
                  <a:pt x="59882" y="15805"/>
                  <a:pt x="59324" y="15976"/>
                  <a:pt x="58688" y="15976"/>
                </a:cubicBezTo>
                <a:cubicBezTo>
                  <a:pt x="57245" y="15976"/>
                  <a:pt x="55396" y="15097"/>
                  <a:pt x="53365" y="11983"/>
                </a:cubicBezTo>
                <a:cubicBezTo>
                  <a:pt x="53365" y="11983"/>
                  <a:pt x="48193" y="1"/>
                  <a:pt x="40294" y="1"/>
                </a:cubicBezTo>
                <a:close/>
              </a:path>
            </a:pathLst>
          </a:custGeom>
          <a:solidFill>
            <a:srgbClr val="E6E7E8">
              <a:alpha val="5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2" name="Google Shape;262;p12"/>
          <p:cNvGrpSpPr/>
          <p:nvPr/>
        </p:nvGrpSpPr>
        <p:grpSpPr>
          <a:xfrm>
            <a:off x="390033" y="882441"/>
            <a:ext cx="8512324" cy="3249841"/>
            <a:chOff x="292524" y="661830"/>
            <a:chExt cx="6384243" cy="2437381"/>
          </a:xfrm>
        </p:grpSpPr>
        <p:sp>
          <p:nvSpPr>
            <p:cNvPr id="263" name="Google Shape;263;p12"/>
            <p:cNvSpPr/>
            <p:nvPr/>
          </p:nvSpPr>
          <p:spPr>
            <a:xfrm>
              <a:off x="813929" y="1601091"/>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2"/>
            <p:cNvSpPr/>
            <p:nvPr/>
          </p:nvSpPr>
          <p:spPr>
            <a:xfrm>
              <a:off x="580943" y="2467535"/>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2"/>
            <p:cNvSpPr/>
            <p:nvPr/>
          </p:nvSpPr>
          <p:spPr>
            <a:xfrm>
              <a:off x="5991157" y="66183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2"/>
            <p:cNvSpPr/>
            <p:nvPr/>
          </p:nvSpPr>
          <p:spPr>
            <a:xfrm>
              <a:off x="292524" y="1876002"/>
              <a:ext cx="123486" cy="123592"/>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2"/>
            <p:cNvSpPr/>
            <p:nvPr/>
          </p:nvSpPr>
          <p:spPr>
            <a:xfrm>
              <a:off x="1085599" y="206174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2"/>
            <p:cNvSpPr/>
            <p:nvPr/>
          </p:nvSpPr>
          <p:spPr>
            <a:xfrm>
              <a:off x="1005550" y="3019092"/>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2"/>
            <p:cNvSpPr/>
            <p:nvPr/>
          </p:nvSpPr>
          <p:spPr>
            <a:xfrm>
              <a:off x="5452604" y="856179"/>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2"/>
            <p:cNvSpPr/>
            <p:nvPr/>
          </p:nvSpPr>
          <p:spPr>
            <a:xfrm>
              <a:off x="5790949" y="112829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2"/>
            <p:cNvSpPr/>
            <p:nvPr/>
          </p:nvSpPr>
          <p:spPr>
            <a:xfrm>
              <a:off x="6596725" y="828280"/>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1pPr>
            <a:lvl2pPr lvl="1"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2pPr>
            <a:lvl3pPr lvl="2"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3pPr>
            <a:lvl4pPr lvl="3"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4pPr>
            <a:lvl5pPr lvl="4"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5pPr>
            <a:lvl6pPr lvl="5"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6pPr>
            <a:lvl7pPr lvl="6"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7pPr>
            <a:lvl8pPr lvl="7"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8pPr>
            <a:lvl9pPr lvl="8"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oboto Condensed" panose="02000000000000000000"/>
              <a:buChar char="●"/>
              <a:defRPr sz="1800">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1pPr>
            <a:lvl2pPr marL="914400" lvl="1"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2pPr>
            <a:lvl3pPr marL="1371600" lvl="2"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3pPr>
            <a:lvl4pPr marL="1828800" lvl="3"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4pPr>
            <a:lvl5pPr marL="2286000" lvl="4"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5pPr>
            <a:lvl6pPr marL="2743200" lvl="5"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6pPr>
            <a:lvl7pPr marL="3200400" lvl="6"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7pPr>
            <a:lvl8pPr marL="3657600" lvl="7"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8pPr>
            <a:lvl9pPr marL="4114800" lvl="8" indent="-317500" rtl="0">
              <a:lnSpc>
                <a:spcPct val="115000"/>
              </a:lnSpc>
              <a:spcBef>
                <a:spcPts val="1600"/>
              </a:spcBef>
              <a:spcAft>
                <a:spcPts val="160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badi" panose="020B0604020104020204" pitchFamily="34" charset="0"/>
          <a:ea typeface="Abadi" panose="020B0604020104020204" pitchFamily="34" charset="0"/>
          <a:cs typeface="Aharoni" panose="02010803020104030203" pitchFamily="2" charset="-79"/>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6.jpeg"/><Relationship Id="rId4"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tags" Target="../tags/tag4.xml"/><Relationship Id="rId7"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package" Target="../embeddings/Microsoft_Word_Document1.docx"/><Relationship Id="rId4" Type="http://schemas.openxmlformats.org/officeDocument/2006/relationships/tags" Target="../tags/tag5.xml"/><Relationship Id="rId9" Type="http://schemas.openxmlformats.org/officeDocument/2006/relationships/image" Target="../media/image8.e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6.xml"/><Relationship Id="rId7" Type="http://schemas.openxmlformats.org/officeDocument/2006/relationships/image" Target="../media/image12.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6.xml"/><Relationship Id="rId5" Type="http://schemas.openxmlformats.org/officeDocument/2006/relationships/slideLayout" Target="../slideLayouts/slideLayout13.xml"/><Relationship Id="rId10" Type="http://schemas.openxmlformats.org/officeDocument/2006/relationships/image" Target="../media/image15.png"/><Relationship Id="rId4" Type="http://schemas.openxmlformats.org/officeDocument/2006/relationships/tags" Target="../tags/tag17.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60"/>
        <p:cNvGrpSpPr/>
        <p:nvPr/>
      </p:nvGrpSpPr>
      <p:grpSpPr>
        <a:xfrm>
          <a:off x="0" y="0"/>
          <a:ext cx="0" cy="0"/>
          <a:chOff x="0" y="0"/>
          <a:chExt cx="0" cy="0"/>
        </a:xfrm>
      </p:grpSpPr>
      <p:grpSp>
        <p:nvGrpSpPr>
          <p:cNvPr id="3" name="组合 2"/>
          <p:cNvGrpSpPr/>
          <p:nvPr/>
        </p:nvGrpSpPr>
        <p:grpSpPr>
          <a:xfrm rot="5400000">
            <a:off x="10926597" y="136697"/>
            <a:ext cx="101370" cy="1330760"/>
            <a:chOff x="508216" y="2820579"/>
            <a:chExt cx="196770" cy="2583143"/>
          </a:xfrm>
          <a:solidFill>
            <a:schemeClr val="tx1"/>
          </a:solidFill>
        </p:grpSpPr>
        <p:sp>
          <p:nvSpPr>
            <p:cNvPr id="4" name="椭圆 3"/>
            <p:cNvSpPr/>
            <p:nvPr/>
          </p:nvSpPr>
          <p:spPr>
            <a:xfrm>
              <a:off x="508217" y="2820579"/>
              <a:ext cx="196769" cy="19676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solidFill>
              </a:endParaRPr>
            </a:p>
          </p:txBody>
        </p:sp>
        <p:cxnSp>
          <p:nvCxnSpPr>
            <p:cNvPr id="5" name="直接连接符 4"/>
            <p:cNvCxnSpPr/>
            <p:nvPr/>
          </p:nvCxnSpPr>
          <p:spPr>
            <a:xfrm>
              <a:off x="606601" y="3222594"/>
              <a:ext cx="0" cy="58592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508216" y="4013766"/>
              <a:ext cx="196769" cy="19676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solidFill>
              </a:endParaRPr>
            </a:p>
          </p:txBody>
        </p:sp>
        <p:cxnSp>
          <p:nvCxnSpPr>
            <p:cNvPr id="7" name="直接连接符 6"/>
            <p:cNvCxnSpPr/>
            <p:nvPr/>
          </p:nvCxnSpPr>
          <p:spPr>
            <a:xfrm>
              <a:off x="606600" y="4415781"/>
              <a:ext cx="0" cy="58592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508216" y="5206953"/>
              <a:ext cx="196769" cy="19676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solidFill>
              </a:endParaRPr>
            </a:p>
          </p:txBody>
        </p:sp>
      </p:grpSp>
      <p:grpSp>
        <p:nvGrpSpPr>
          <p:cNvPr id="63" name="组合 62"/>
          <p:cNvGrpSpPr/>
          <p:nvPr/>
        </p:nvGrpSpPr>
        <p:grpSpPr>
          <a:xfrm>
            <a:off x="6743678" y="5082764"/>
            <a:ext cx="2430886" cy="1470914"/>
            <a:chOff x="6582656" y="4483727"/>
            <a:chExt cx="2430886" cy="1470914"/>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2628" y="4483727"/>
              <a:ext cx="1470914" cy="1470914"/>
            </a:xfrm>
            <a:prstGeom prst="rect">
              <a:avLst/>
            </a:prstGeom>
          </p:spPr>
        </p:pic>
        <p:sp>
          <p:nvSpPr>
            <p:cNvPr id="15" name="Google Shape;2206;p53"/>
            <p:cNvSpPr/>
            <p:nvPr/>
          </p:nvSpPr>
          <p:spPr>
            <a:xfrm>
              <a:off x="6638987" y="481085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rPr>
                <a:t> </a:t>
              </a:r>
              <a:endParaRPr kumimoji="0"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endParaRPr>
            </a:p>
          </p:txBody>
        </p:sp>
        <p:sp>
          <p:nvSpPr>
            <p:cNvPr id="16" name="Google Shape;2207;p53"/>
            <p:cNvSpPr/>
            <p:nvPr/>
          </p:nvSpPr>
          <p:spPr>
            <a:xfrm>
              <a:off x="6582656" y="477675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nvGrpSpPr>
            <p:cNvPr id="28" name="组合 27"/>
            <p:cNvGrpSpPr/>
            <p:nvPr/>
          </p:nvGrpSpPr>
          <p:grpSpPr>
            <a:xfrm>
              <a:off x="6702736" y="4908205"/>
              <a:ext cx="734191" cy="705883"/>
              <a:chOff x="6306689" y="4358605"/>
              <a:chExt cx="975014" cy="937421"/>
            </a:xfrm>
          </p:grpSpPr>
          <p:sp>
            <p:nvSpPr>
              <p:cNvPr id="17" name="Google Shape;2394;p55"/>
              <p:cNvSpPr/>
              <p:nvPr/>
            </p:nvSpPr>
            <p:spPr>
              <a:xfrm>
                <a:off x="6306689" y="4358605"/>
                <a:ext cx="40493" cy="75707"/>
              </a:xfrm>
              <a:custGeom>
                <a:avLst/>
                <a:gdLst/>
                <a:ahLst/>
                <a:cxnLst/>
                <a:rect l="l" t="t" r="r" b="b"/>
                <a:pathLst>
                  <a:path w="951" h="1778" extrusionOk="0">
                    <a:moveTo>
                      <a:pt x="514" y="0"/>
                    </a:moveTo>
                    <a:cubicBezTo>
                      <a:pt x="318" y="0"/>
                      <a:pt x="156" y="150"/>
                      <a:pt x="127" y="353"/>
                    </a:cubicBezTo>
                    <a:cubicBezTo>
                      <a:pt x="96" y="670"/>
                      <a:pt x="64" y="1018"/>
                      <a:pt x="32" y="1335"/>
                    </a:cubicBezTo>
                    <a:cubicBezTo>
                      <a:pt x="1" y="1556"/>
                      <a:pt x="159" y="1746"/>
                      <a:pt x="381" y="1778"/>
                    </a:cubicBezTo>
                    <a:lnTo>
                      <a:pt x="444" y="1778"/>
                    </a:lnTo>
                    <a:cubicBezTo>
                      <a:pt x="634" y="1778"/>
                      <a:pt x="792" y="1620"/>
                      <a:pt x="824" y="1398"/>
                    </a:cubicBezTo>
                    <a:cubicBezTo>
                      <a:pt x="856" y="1081"/>
                      <a:pt x="887" y="765"/>
                      <a:pt x="919" y="416"/>
                    </a:cubicBezTo>
                    <a:cubicBezTo>
                      <a:pt x="951" y="226"/>
                      <a:pt x="792" y="4"/>
                      <a:pt x="571" y="4"/>
                    </a:cubicBezTo>
                    <a:cubicBezTo>
                      <a:pt x="552" y="2"/>
                      <a:pt x="533" y="0"/>
                      <a:pt x="51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397;p55"/>
              <p:cNvSpPr/>
              <p:nvPr/>
            </p:nvSpPr>
            <p:spPr>
              <a:xfrm>
                <a:off x="6438861" y="4736853"/>
                <a:ext cx="272427" cy="359588"/>
              </a:xfrm>
              <a:custGeom>
                <a:avLst/>
                <a:gdLst/>
                <a:ahLst/>
                <a:cxnLst/>
                <a:rect l="l" t="t" r="r" b="b"/>
                <a:pathLst>
                  <a:path w="6398" h="8445" extrusionOk="0">
                    <a:moveTo>
                      <a:pt x="2128" y="800"/>
                    </a:moveTo>
                    <a:cubicBezTo>
                      <a:pt x="2282" y="800"/>
                      <a:pt x="2439" y="804"/>
                      <a:pt x="2597" y="812"/>
                    </a:cubicBezTo>
                    <a:lnTo>
                      <a:pt x="5606" y="1002"/>
                    </a:lnTo>
                    <a:cubicBezTo>
                      <a:pt x="5606" y="2111"/>
                      <a:pt x="5606" y="3219"/>
                      <a:pt x="5606" y="4327"/>
                    </a:cubicBezTo>
                    <a:cubicBezTo>
                      <a:pt x="5606" y="5436"/>
                      <a:pt x="5606" y="6544"/>
                      <a:pt x="5606" y="7653"/>
                    </a:cubicBezTo>
                    <a:cubicBezTo>
                      <a:pt x="4814" y="7653"/>
                      <a:pt x="4022" y="7621"/>
                      <a:pt x="3262" y="7621"/>
                    </a:cubicBezTo>
                    <a:cubicBezTo>
                      <a:pt x="2470" y="7621"/>
                      <a:pt x="1679" y="7621"/>
                      <a:pt x="887" y="7589"/>
                    </a:cubicBezTo>
                    <a:lnTo>
                      <a:pt x="792" y="907"/>
                    </a:lnTo>
                    <a:cubicBezTo>
                      <a:pt x="1220" y="836"/>
                      <a:pt x="1665" y="800"/>
                      <a:pt x="2128" y="800"/>
                    </a:cubicBezTo>
                    <a:close/>
                    <a:moveTo>
                      <a:pt x="2124" y="0"/>
                    </a:moveTo>
                    <a:cubicBezTo>
                      <a:pt x="1495" y="0"/>
                      <a:pt x="893" y="80"/>
                      <a:pt x="349" y="179"/>
                    </a:cubicBezTo>
                    <a:cubicBezTo>
                      <a:pt x="127" y="179"/>
                      <a:pt x="0" y="369"/>
                      <a:pt x="0" y="559"/>
                    </a:cubicBezTo>
                    <a:lnTo>
                      <a:pt x="95" y="8001"/>
                    </a:lnTo>
                    <a:cubicBezTo>
                      <a:pt x="95" y="8223"/>
                      <a:pt x="285" y="8381"/>
                      <a:pt x="475" y="8381"/>
                    </a:cubicBezTo>
                    <a:cubicBezTo>
                      <a:pt x="1425" y="8413"/>
                      <a:pt x="2344" y="8413"/>
                      <a:pt x="3231" y="8413"/>
                    </a:cubicBezTo>
                    <a:cubicBezTo>
                      <a:pt x="4149" y="8413"/>
                      <a:pt x="5067" y="8444"/>
                      <a:pt x="6017" y="8444"/>
                    </a:cubicBezTo>
                    <a:cubicBezTo>
                      <a:pt x="6112" y="8444"/>
                      <a:pt x="6207" y="8413"/>
                      <a:pt x="6302" y="8318"/>
                    </a:cubicBezTo>
                    <a:cubicBezTo>
                      <a:pt x="6366" y="8254"/>
                      <a:pt x="6397" y="8159"/>
                      <a:pt x="6397" y="8033"/>
                    </a:cubicBezTo>
                    <a:cubicBezTo>
                      <a:pt x="6397" y="6798"/>
                      <a:pt x="6397" y="5562"/>
                      <a:pt x="6397" y="4327"/>
                    </a:cubicBezTo>
                    <a:cubicBezTo>
                      <a:pt x="6397" y="3092"/>
                      <a:pt x="6397" y="1857"/>
                      <a:pt x="6397" y="622"/>
                    </a:cubicBezTo>
                    <a:cubicBezTo>
                      <a:pt x="6397" y="432"/>
                      <a:pt x="6239" y="242"/>
                      <a:pt x="6017" y="242"/>
                    </a:cubicBezTo>
                    <a:lnTo>
                      <a:pt x="2660" y="20"/>
                    </a:lnTo>
                    <a:cubicBezTo>
                      <a:pt x="2480" y="7"/>
                      <a:pt x="2301" y="0"/>
                      <a:pt x="212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398;p55"/>
              <p:cNvSpPr/>
              <p:nvPr/>
            </p:nvSpPr>
            <p:spPr>
              <a:xfrm>
                <a:off x="6723388" y="4570487"/>
                <a:ext cx="272427" cy="525948"/>
              </a:xfrm>
              <a:custGeom>
                <a:avLst/>
                <a:gdLst/>
                <a:ahLst/>
                <a:cxnLst/>
                <a:rect l="l" t="t" r="r" b="b"/>
                <a:pathLst>
                  <a:path w="6398" h="12352" extrusionOk="0">
                    <a:moveTo>
                      <a:pt x="792" y="792"/>
                    </a:moveTo>
                    <a:lnTo>
                      <a:pt x="792" y="792"/>
                    </a:lnTo>
                    <a:cubicBezTo>
                      <a:pt x="1616" y="824"/>
                      <a:pt x="2407" y="887"/>
                      <a:pt x="3199" y="982"/>
                    </a:cubicBezTo>
                    <a:cubicBezTo>
                      <a:pt x="3864" y="1046"/>
                      <a:pt x="4529" y="1077"/>
                      <a:pt x="5226" y="1109"/>
                    </a:cubicBezTo>
                    <a:cubicBezTo>
                      <a:pt x="5289" y="2851"/>
                      <a:pt x="5353" y="4592"/>
                      <a:pt x="5416" y="6334"/>
                    </a:cubicBezTo>
                    <a:cubicBezTo>
                      <a:pt x="5448" y="8076"/>
                      <a:pt x="5511" y="9818"/>
                      <a:pt x="5574" y="11560"/>
                    </a:cubicBezTo>
                    <a:cubicBezTo>
                      <a:pt x="4814" y="11528"/>
                      <a:pt x="4022" y="11528"/>
                      <a:pt x="3262" y="11496"/>
                    </a:cubicBezTo>
                    <a:cubicBezTo>
                      <a:pt x="2471" y="11496"/>
                      <a:pt x="1711" y="11465"/>
                      <a:pt x="919" y="11465"/>
                    </a:cubicBezTo>
                    <a:lnTo>
                      <a:pt x="792" y="792"/>
                    </a:lnTo>
                    <a:close/>
                    <a:moveTo>
                      <a:pt x="412" y="0"/>
                    </a:moveTo>
                    <a:cubicBezTo>
                      <a:pt x="285" y="0"/>
                      <a:pt x="190" y="64"/>
                      <a:pt x="127" y="127"/>
                    </a:cubicBezTo>
                    <a:cubicBezTo>
                      <a:pt x="64" y="190"/>
                      <a:pt x="0" y="285"/>
                      <a:pt x="0" y="412"/>
                    </a:cubicBezTo>
                    <a:lnTo>
                      <a:pt x="127" y="11845"/>
                    </a:lnTo>
                    <a:cubicBezTo>
                      <a:pt x="127" y="12066"/>
                      <a:pt x="317" y="12256"/>
                      <a:pt x="539" y="12256"/>
                    </a:cubicBezTo>
                    <a:cubicBezTo>
                      <a:pt x="1426" y="12256"/>
                      <a:pt x="2344" y="12288"/>
                      <a:pt x="3231" y="12288"/>
                    </a:cubicBezTo>
                    <a:cubicBezTo>
                      <a:pt x="4181" y="12320"/>
                      <a:pt x="5099" y="12351"/>
                      <a:pt x="5986" y="12351"/>
                    </a:cubicBezTo>
                    <a:cubicBezTo>
                      <a:pt x="6113" y="12351"/>
                      <a:pt x="6208" y="12288"/>
                      <a:pt x="6271" y="12225"/>
                    </a:cubicBezTo>
                    <a:cubicBezTo>
                      <a:pt x="6366" y="12130"/>
                      <a:pt x="6398" y="12035"/>
                      <a:pt x="6398" y="11940"/>
                    </a:cubicBezTo>
                    <a:cubicBezTo>
                      <a:pt x="6334" y="10040"/>
                      <a:pt x="6271" y="8171"/>
                      <a:pt x="6208" y="6303"/>
                    </a:cubicBezTo>
                    <a:cubicBezTo>
                      <a:pt x="6144" y="4434"/>
                      <a:pt x="6081" y="2597"/>
                      <a:pt x="6018" y="729"/>
                    </a:cubicBezTo>
                    <a:cubicBezTo>
                      <a:pt x="5986" y="507"/>
                      <a:pt x="5828" y="349"/>
                      <a:pt x="5606" y="349"/>
                    </a:cubicBezTo>
                    <a:cubicBezTo>
                      <a:pt x="4846" y="317"/>
                      <a:pt x="4054" y="254"/>
                      <a:pt x="3294" y="190"/>
                    </a:cubicBezTo>
                    <a:cubicBezTo>
                      <a:pt x="2344" y="95"/>
                      <a:pt x="1362"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399;p55"/>
              <p:cNvSpPr/>
              <p:nvPr/>
            </p:nvSpPr>
            <p:spPr>
              <a:xfrm>
                <a:off x="6987688" y="4442702"/>
                <a:ext cx="294015" cy="657776"/>
              </a:xfrm>
              <a:custGeom>
                <a:avLst/>
                <a:gdLst/>
                <a:ahLst/>
                <a:cxnLst/>
                <a:rect l="l" t="t" r="r" b="b"/>
                <a:pathLst>
                  <a:path w="6905" h="15448" extrusionOk="0">
                    <a:moveTo>
                      <a:pt x="5574" y="785"/>
                    </a:moveTo>
                    <a:cubicBezTo>
                      <a:pt x="5669" y="3096"/>
                      <a:pt x="5733" y="5408"/>
                      <a:pt x="5828" y="7688"/>
                    </a:cubicBezTo>
                    <a:cubicBezTo>
                      <a:pt x="5923" y="9969"/>
                      <a:pt x="6018" y="12249"/>
                      <a:pt x="6113" y="14561"/>
                    </a:cubicBezTo>
                    <a:cubicBezTo>
                      <a:pt x="5226" y="14561"/>
                      <a:pt x="4371" y="14592"/>
                      <a:pt x="3548" y="14592"/>
                    </a:cubicBezTo>
                    <a:cubicBezTo>
                      <a:pt x="2692" y="14624"/>
                      <a:pt x="1837" y="14656"/>
                      <a:pt x="982" y="14656"/>
                    </a:cubicBezTo>
                    <a:lnTo>
                      <a:pt x="792" y="816"/>
                    </a:lnTo>
                    <a:lnTo>
                      <a:pt x="3168" y="816"/>
                    </a:lnTo>
                    <a:cubicBezTo>
                      <a:pt x="3991" y="785"/>
                      <a:pt x="4783" y="785"/>
                      <a:pt x="5574" y="785"/>
                    </a:cubicBezTo>
                    <a:close/>
                    <a:moveTo>
                      <a:pt x="4573" y="1"/>
                    </a:moveTo>
                    <a:cubicBezTo>
                      <a:pt x="4110" y="1"/>
                      <a:pt x="3643" y="9"/>
                      <a:pt x="3168" y="25"/>
                    </a:cubicBezTo>
                    <a:lnTo>
                      <a:pt x="412" y="25"/>
                    </a:lnTo>
                    <a:cubicBezTo>
                      <a:pt x="389" y="19"/>
                      <a:pt x="367" y="16"/>
                      <a:pt x="346" y="16"/>
                    </a:cubicBezTo>
                    <a:cubicBezTo>
                      <a:pt x="252" y="16"/>
                      <a:pt x="179" y="68"/>
                      <a:pt x="127" y="120"/>
                    </a:cubicBezTo>
                    <a:cubicBezTo>
                      <a:pt x="32" y="215"/>
                      <a:pt x="1" y="310"/>
                      <a:pt x="1" y="405"/>
                    </a:cubicBezTo>
                    <a:lnTo>
                      <a:pt x="191" y="15067"/>
                    </a:lnTo>
                    <a:cubicBezTo>
                      <a:pt x="191" y="15289"/>
                      <a:pt x="349" y="15447"/>
                      <a:pt x="571" y="15447"/>
                    </a:cubicBezTo>
                    <a:cubicBezTo>
                      <a:pt x="1584" y="15447"/>
                      <a:pt x="2566" y="15416"/>
                      <a:pt x="3548" y="15384"/>
                    </a:cubicBezTo>
                    <a:cubicBezTo>
                      <a:pt x="4529" y="15384"/>
                      <a:pt x="5511" y="15352"/>
                      <a:pt x="6524" y="15352"/>
                    </a:cubicBezTo>
                    <a:cubicBezTo>
                      <a:pt x="6619" y="15352"/>
                      <a:pt x="6714" y="15289"/>
                      <a:pt x="6809" y="15226"/>
                    </a:cubicBezTo>
                    <a:cubicBezTo>
                      <a:pt x="6873" y="15131"/>
                      <a:pt x="6904" y="15036"/>
                      <a:pt x="6904" y="14941"/>
                    </a:cubicBezTo>
                    <a:cubicBezTo>
                      <a:pt x="6809" y="12502"/>
                      <a:pt x="6714" y="10095"/>
                      <a:pt x="6619" y="7657"/>
                    </a:cubicBezTo>
                    <a:cubicBezTo>
                      <a:pt x="6524" y="5250"/>
                      <a:pt x="6429" y="2811"/>
                      <a:pt x="6366" y="405"/>
                    </a:cubicBezTo>
                    <a:cubicBezTo>
                      <a:pt x="6334" y="183"/>
                      <a:pt x="6176" y="25"/>
                      <a:pt x="5954" y="25"/>
                    </a:cubicBezTo>
                    <a:cubicBezTo>
                      <a:pt x="5495" y="9"/>
                      <a:pt x="5036" y="1"/>
                      <a:pt x="4573"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400;p55"/>
              <p:cNvSpPr/>
              <p:nvPr/>
            </p:nvSpPr>
            <p:spPr>
              <a:xfrm>
                <a:off x="6491449" y="4776793"/>
                <a:ext cx="35085" cy="179389"/>
              </a:xfrm>
              <a:custGeom>
                <a:avLst/>
                <a:gdLst/>
                <a:ahLst/>
                <a:cxnLst/>
                <a:rect l="l" t="t" r="r" b="b"/>
                <a:pathLst>
                  <a:path w="824" h="4213" extrusionOk="0">
                    <a:moveTo>
                      <a:pt x="412" y="1"/>
                    </a:moveTo>
                    <a:cubicBezTo>
                      <a:pt x="190" y="1"/>
                      <a:pt x="32" y="159"/>
                      <a:pt x="32" y="381"/>
                    </a:cubicBezTo>
                    <a:lnTo>
                      <a:pt x="0" y="3833"/>
                    </a:lnTo>
                    <a:cubicBezTo>
                      <a:pt x="0" y="4054"/>
                      <a:pt x="190" y="4213"/>
                      <a:pt x="412" y="4213"/>
                    </a:cubicBezTo>
                    <a:cubicBezTo>
                      <a:pt x="602" y="4213"/>
                      <a:pt x="792" y="4054"/>
                      <a:pt x="792" y="3833"/>
                    </a:cubicBezTo>
                    <a:lnTo>
                      <a:pt x="824" y="381"/>
                    </a:lnTo>
                    <a:cubicBezTo>
                      <a:pt x="824" y="159"/>
                      <a:pt x="634" y="1"/>
                      <a:pt x="41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401;p55"/>
              <p:cNvSpPr/>
              <p:nvPr/>
            </p:nvSpPr>
            <p:spPr>
              <a:xfrm>
                <a:off x="6488767" y="4968152"/>
                <a:ext cx="36448" cy="74345"/>
              </a:xfrm>
              <a:custGeom>
                <a:avLst/>
                <a:gdLst/>
                <a:ahLst/>
                <a:cxnLst/>
                <a:rect l="l" t="t" r="r" b="b"/>
                <a:pathLst>
                  <a:path w="856" h="1746" extrusionOk="0">
                    <a:moveTo>
                      <a:pt x="429" y="0"/>
                    </a:moveTo>
                    <a:cubicBezTo>
                      <a:pt x="413" y="0"/>
                      <a:pt x="396" y="1"/>
                      <a:pt x="380" y="4"/>
                    </a:cubicBezTo>
                    <a:cubicBezTo>
                      <a:pt x="190" y="4"/>
                      <a:pt x="0" y="194"/>
                      <a:pt x="32" y="415"/>
                    </a:cubicBezTo>
                    <a:lnTo>
                      <a:pt x="63" y="1366"/>
                    </a:lnTo>
                    <a:cubicBezTo>
                      <a:pt x="63" y="1587"/>
                      <a:pt x="253" y="1746"/>
                      <a:pt x="475" y="1746"/>
                    </a:cubicBezTo>
                    <a:cubicBezTo>
                      <a:pt x="697" y="1746"/>
                      <a:pt x="855" y="1556"/>
                      <a:pt x="855" y="1334"/>
                    </a:cubicBezTo>
                    <a:lnTo>
                      <a:pt x="823" y="384"/>
                    </a:lnTo>
                    <a:cubicBezTo>
                      <a:pt x="794" y="178"/>
                      <a:pt x="629" y="0"/>
                      <a:pt x="429"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402;p55"/>
              <p:cNvSpPr/>
              <p:nvPr/>
            </p:nvSpPr>
            <p:spPr>
              <a:xfrm>
                <a:off x="6773293" y="4610939"/>
                <a:ext cx="33724" cy="323693"/>
              </a:xfrm>
              <a:custGeom>
                <a:avLst/>
                <a:gdLst/>
                <a:ahLst/>
                <a:cxnLst/>
                <a:rect l="l" t="t" r="r" b="b"/>
                <a:pathLst>
                  <a:path w="792" h="7602" extrusionOk="0">
                    <a:moveTo>
                      <a:pt x="412" y="1"/>
                    </a:moveTo>
                    <a:cubicBezTo>
                      <a:pt x="190" y="1"/>
                      <a:pt x="0" y="191"/>
                      <a:pt x="0" y="412"/>
                    </a:cubicBezTo>
                    <a:lnTo>
                      <a:pt x="0" y="7221"/>
                    </a:lnTo>
                    <a:cubicBezTo>
                      <a:pt x="0" y="7443"/>
                      <a:pt x="159" y="7601"/>
                      <a:pt x="380" y="7601"/>
                    </a:cubicBezTo>
                    <a:cubicBezTo>
                      <a:pt x="602" y="7601"/>
                      <a:pt x="792" y="7443"/>
                      <a:pt x="792" y="7221"/>
                    </a:cubicBezTo>
                    <a:lnTo>
                      <a:pt x="792" y="412"/>
                    </a:lnTo>
                    <a:cubicBezTo>
                      <a:pt x="792" y="191"/>
                      <a:pt x="602" y="1"/>
                      <a:pt x="41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403;p55"/>
              <p:cNvSpPr/>
              <p:nvPr/>
            </p:nvSpPr>
            <p:spPr>
              <a:xfrm>
                <a:off x="6775976" y="4942518"/>
                <a:ext cx="37811" cy="109431"/>
              </a:xfrm>
              <a:custGeom>
                <a:avLst/>
                <a:gdLst/>
                <a:ahLst/>
                <a:cxnLst/>
                <a:rect l="l" t="t" r="r" b="b"/>
                <a:pathLst>
                  <a:path w="888" h="2570" extrusionOk="0">
                    <a:moveTo>
                      <a:pt x="454" y="1"/>
                    </a:moveTo>
                    <a:cubicBezTo>
                      <a:pt x="440" y="1"/>
                      <a:pt x="426" y="2"/>
                      <a:pt x="412" y="4"/>
                    </a:cubicBezTo>
                    <a:cubicBezTo>
                      <a:pt x="191" y="4"/>
                      <a:pt x="1" y="194"/>
                      <a:pt x="32" y="416"/>
                    </a:cubicBezTo>
                    <a:lnTo>
                      <a:pt x="96" y="2189"/>
                    </a:lnTo>
                    <a:cubicBezTo>
                      <a:pt x="96" y="2411"/>
                      <a:pt x="254" y="2569"/>
                      <a:pt x="476" y="2569"/>
                    </a:cubicBezTo>
                    <a:cubicBezTo>
                      <a:pt x="697" y="2569"/>
                      <a:pt x="887" y="2379"/>
                      <a:pt x="856" y="2158"/>
                    </a:cubicBezTo>
                    <a:lnTo>
                      <a:pt x="792" y="384"/>
                    </a:lnTo>
                    <a:cubicBezTo>
                      <a:pt x="792" y="179"/>
                      <a:pt x="629" y="1"/>
                      <a:pt x="454"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404;p55"/>
              <p:cNvSpPr/>
              <p:nvPr/>
            </p:nvSpPr>
            <p:spPr>
              <a:xfrm>
                <a:off x="7053774" y="4494991"/>
                <a:ext cx="35085" cy="399145"/>
              </a:xfrm>
              <a:custGeom>
                <a:avLst/>
                <a:gdLst/>
                <a:ahLst/>
                <a:cxnLst/>
                <a:rect l="l" t="t" r="r" b="b"/>
                <a:pathLst>
                  <a:path w="824" h="9374" extrusionOk="0">
                    <a:moveTo>
                      <a:pt x="412" y="0"/>
                    </a:moveTo>
                    <a:cubicBezTo>
                      <a:pt x="190" y="0"/>
                      <a:pt x="0" y="158"/>
                      <a:pt x="0" y="380"/>
                    </a:cubicBezTo>
                    <a:lnTo>
                      <a:pt x="32" y="8994"/>
                    </a:lnTo>
                    <a:cubicBezTo>
                      <a:pt x="32" y="9216"/>
                      <a:pt x="190" y="9374"/>
                      <a:pt x="412" y="9374"/>
                    </a:cubicBezTo>
                    <a:cubicBezTo>
                      <a:pt x="634" y="9374"/>
                      <a:pt x="824" y="9216"/>
                      <a:pt x="824" y="8994"/>
                    </a:cubicBezTo>
                    <a:lnTo>
                      <a:pt x="792" y="380"/>
                    </a:lnTo>
                    <a:cubicBezTo>
                      <a:pt x="792" y="158"/>
                      <a:pt x="634"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405;p55"/>
              <p:cNvSpPr/>
              <p:nvPr/>
            </p:nvSpPr>
            <p:spPr>
              <a:xfrm>
                <a:off x="7053774" y="4925146"/>
                <a:ext cx="36448" cy="115988"/>
              </a:xfrm>
              <a:custGeom>
                <a:avLst/>
                <a:gdLst/>
                <a:ahLst/>
                <a:cxnLst/>
                <a:rect l="l" t="t" r="r" b="b"/>
                <a:pathLst>
                  <a:path w="856" h="2724" extrusionOk="0">
                    <a:moveTo>
                      <a:pt x="380" y="0"/>
                    </a:moveTo>
                    <a:cubicBezTo>
                      <a:pt x="159" y="0"/>
                      <a:pt x="0" y="190"/>
                      <a:pt x="0" y="380"/>
                    </a:cubicBezTo>
                    <a:lnTo>
                      <a:pt x="64" y="2344"/>
                    </a:lnTo>
                    <a:cubicBezTo>
                      <a:pt x="64" y="2534"/>
                      <a:pt x="222" y="2724"/>
                      <a:pt x="444" y="2724"/>
                    </a:cubicBezTo>
                    <a:cubicBezTo>
                      <a:pt x="665" y="2692"/>
                      <a:pt x="855" y="2534"/>
                      <a:pt x="855" y="2312"/>
                    </a:cubicBezTo>
                    <a:lnTo>
                      <a:pt x="792" y="380"/>
                    </a:lnTo>
                    <a:cubicBezTo>
                      <a:pt x="792" y="159"/>
                      <a:pt x="602"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408;p55"/>
              <p:cNvSpPr/>
              <p:nvPr/>
            </p:nvSpPr>
            <p:spPr>
              <a:xfrm>
                <a:off x="7121180" y="5234838"/>
                <a:ext cx="98488" cy="61188"/>
              </a:xfrm>
              <a:custGeom>
                <a:avLst/>
                <a:gdLst/>
                <a:ahLst/>
                <a:cxnLst/>
                <a:rect l="l" t="t" r="r" b="b"/>
                <a:pathLst>
                  <a:path w="2313" h="1437" extrusionOk="0">
                    <a:moveTo>
                      <a:pt x="1886" y="0"/>
                    </a:moveTo>
                    <a:cubicBezTo>
                      <a:pt x="1828" y="0"/>
                      <a:pt x="1768" y="14"/>
                      <a:pt x="1711" y="43"/>
                    </a:cubicBezTo>
                    <a:lnTo>
                      <a:pt x="286" y="676"/>
                    </a:lnTo>
                    <a:cubicBezTo>
                      <a:pt x="64" y="771"/>
                      <a:pt x="1" y="1025"/>
                      <a:pt x="96" y="1215"/>
                    </a:cubicBezTo>
                    <a:cubicBezTo>
                      <a:pt x="159" y="1341"/>
                      <a:pt x="286" y="1436"/>
                      <a:pt x="444" y="1436"/>
                    </a:cubicBezTo>
                    <a:cubicBezTo>
                      <a:pt x="508" y="1436"/>
                      <a:pt x="539" y="1436"/>
                      <a:pt x="603" y="1405"/>
                    </a:cubicBezTo>
                    <a:lnTo>
                      <a:pt x="2028" y="740"/>
                    </a:lnTo>
                    <a:cubicBezTo>
                      <a:pt x="2249" y="645"/>
                      <a:pt x="2313" y="423"/>
                      <a:pt x="2218" y="233"/>
                    </a:cubicBezTo>
                    <a:cubicBezTo>
                      <a:pt x="2151" y="78"/>
                      <a:pt x="2023" y="0"/>
                      <a:pt x="1886"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grpSp>
        <p:nvGrpSpPr>
          <p:cNvPr id="66" name="组合 65"/>
          <p:cNvGrpSpPr/>
          <p:nvPr/>
        </p:nvGrpSpPr>
        <p:grpSpPr>
          <a:xfrm>
            <a:off x="5767419" y="1688290"/>
            <a:ext cx="2161224" cy="510760"/>
            <a:chOff x="6387955" y="1836898"/>
            <a:chExt cx="2161224" cy="510760"/>
          </a:xfrm>
        </p:grpSpPr>
        <p:sp>
          <p:nvSpPr>
            <p:cNvPr id="29" name="Rectangle: Rounded Corners 10"/>
            <p:cNvSpPr/>
            <p:nvPr/>
          </p:nvSpPr>
          <p:spPr>
            <a:xfrm>
              <a:off x="6387955" y="1836898"/>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30" name="Title 1"/>
            <p:cNvSpPr txBox="1"/>
            <p:nvPr/>
          </p:nvSpPr>
          <p:spPr>
            <a:xfrm>
              <a:off x="6852429" y="1973688"/>
              <a:ext cx="1205532"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lang="zh-CN" altLang="en-US" sz="240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第</a:t>
              </a:r>
              <a:r>
                <a:rPr lang="en-US" altLang="zh-CN" sz="240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4</a:t>
              </a:r>
              <a:r>
                <a:rPr lang="zh-CN" altLang="en-US" sz="240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课</a:t>
              </a:r>
              <a:endParaRPr kumimoji="0" lang="en-US"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32" name="Google Shape;148;p6"/>
          <p:cNvGrpSpPr/>
          <p:nvPr/>
        </p:nvGrpSpPr>
        <p:grpSpPr>
          <a:xfrm>
            <a:off x="220108" y="460939"/>
            <a:ext cx="11653881" cy="6175531"/>
            <a:chOff x="165080" y="345704"/>
            <a:chExt cx="8740411" cy="4631648"/>
          </a:xfrm>
        </p:grpSpPr>
        <p:sp>
          <p:nvSpPr>
            <p:cNvPr id="33" name="Google Shape;149;p6"/>
            <p:cNvSpPr/>
            <p:nvPr/>
          </p:nvSpPr>
          <p:spPr>
            <a:xfrm>
              <a:off x="3095012" y="43636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50;p6"/>
            <p:cNvSpPr/>
            <p:nvPr/>
          </p:nvSpPr>
          <p:spPr>
            <a:xfrm>
              <a:off x="261776" y="296747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51;p6"/>
            <p:cNvSpPr/>
            <p:nvPr/>
          </p:nvSpPr>
          <p:spPr>
            <a:xfrm>
              <a:off x="165080" y="1567640"/>
              <a:ext cx="123488" cy="123488"/>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152;p6"/>
            <p:cNvSpPr/>
            <p:nvPr/>
          </p:nvSpPr>
          <p:spPr>
            <a:xfrm>
              <a:off x="239861" y="4465264"/>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153;p6"/>
            <p:cNvSpPr/>
            <p:nvPr/>
          </p:nvSpPr>
          <p:spPr>
            <a:xfrm>
              <a:off x="743919" y="326929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154;p6"/>
            <p:cNvSpPr/>
            <p:nvPr/>
          </p:nvSpPr>
          <p:spPr>
            <a:xfrm>
              <a:off x="3908411" y="4487183"/>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155;p6"/>
            <p:cNvSpPr/>
            <p:nvPr/>
          </p:nvSpPr>
          <p:spPr>
            <a:xfrm>
              <a:off x="4137974" y="3889973"/>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156;p6"/>
            <p:cNvSpPr/>
            <p:nvPr/>
          </p:nvSpPr>
          <p:spPr>
            <a:xfrm>
              <a:off x="639500" y="2335409"/>
              <a:ext cx="123511"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157;p6"/>
            <p:cNvSpPr/>
            <p:nvPr/>
          </p:nvSpPr>
          <p:spPr>
            <a:xfrm>
              <a:off x="763011" y="4055846"/>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158;p6"/>
            <p:cNvSpPr/>
            <p:nvPr/>
          </p:nvSpPr>
          <p:spPr>
            <a:xfrm>
              <a:off x="1642512" y="44871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159;p6"/>
            <p:cNvSpPr/>
            <p:nvPr/>
          </p:nvSpPr>
          <p:spPr>
            <a:xfrm rot="1104738">
              <a:off x="4434930" y="4167854"/>
              <a:ext cx="123491" cy="123491"/>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160;p6"/>
            <p:cNvSpPr/>
            <p:nvPr/>
          </p:nvSpPr>
          <p:spPr>
            <a:xfrm>
              <a:off x="1386707" y="2283181"/>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161;p6"/>
            <p:cNvSpPr/>
            <p:nvPr/>
          </p:nvSpPr>
          <p:spPr>
            <a:xfrm>
              <a:off x="4650069" y="47456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162;p6"/>
            <p:cNvSpPr/>
            <p:nvPr/>
          </p:nvSpPr>
          <p:spPr>
            <a:xfrm>
              <a:off x="2347274" y="4486935"/>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163;p6"/>
            <p:cNvSpPr/>
            <p:nvPr/>
          </p:nvSpPr>
          <p:spPr>
            <a:xfrm>
              <a:off x="5129862" y="2282439"/>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164;p6"/>
            <p:cNvSpPr/>
            <p:nvPr/>
          </p:nvSpPr>
          <p:spPr>
            <a:xfrm>
              <a:off x="8232961" y="1848078"/>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165;p6"/>
            <p:cNvSpPr/>
            <p:nvPr/>
          </p:nvSpPr>
          <p:spPr>
            <a:xfrm>
              <a:off x="4295111" y="156763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166;p6"/>
            <p:cNvSpPr/>
            <p:nvPr/>
          </p:nvSpPr>
          <p:spPr>
            <a:xfrm>
              <a:off x="1484157" y="1121021"/>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167;p6"/>
            <p:cNvSpPr/>
            <p:nvPr/>
          </p:nvSpPr>
          <p:spPr>
            <a:xfrm>
              <a:off x="4089632" y="26992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168;p6"/>
            <p:cNvSpPr/>
            <p:nvPr/>
          </p:nvSpPr>
          <p:spPr>
            <a:xfrm>
              <a:off x="8782036" y="276278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169;p6"/>
            <p:cNvSpPr/>
            <p:nvPr/>
          </p:nvSpPr>
          <p:spPr>
            <a:xfrm>
              <a:off x="7107519" y="448815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170;p6"/>
            <p:cNvSpPr/>
            <p:nvPr/>
          </p:nvSpPr>
          <p:spPr>
            <a:xfrm>
              <a:off x="7789449" y="48541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171;p6"/>
            <p:cNvSpPr/>
            <p:nvPr/>
          </p:nvSpPr>
          <p:spPr>
            <a:xfrm>
              <a:off x="8300937" y="4585669"/>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172;p6"/>
            <p:cNvSpPr/>
            <p:nvPr/>
          </p:nvSpPr>
          <p:spPr>
            <a:xfrm>
              <a:off x="7753928" y="345704"/>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173;p6"/>
            <p:cNvSpPr/>
            <p:nvPr/>
          </p:nvSpPr>
          <p:spPr>
            <a:xfrm>
              <a:off x="1233099" y="478453"/>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174;p6"/>
            <p:cNvSpPr/>
            <p:nvPr/>
          </p:nvSpPr>
          <p:spPr>
            <a:xfrm>
              <a:off x="5822037" y="13410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0" name="图片 5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17797" y="1630075"/>
            <a:ext cx="5293669" cy="5293669"/>
          </a:xfrm>
          <a:prstGeom prst="rect">
            <a:avLst/>
          </a:prstGeom>
        </p:spPr>
      </p:pic>
      <p:sp>
        <p:nvSpPr>
          <p:cNvPr id="2" name="文本占位符 2">
            <a:extLst>
              <a:ext uri="{FF2B5EF4-FFF2-40B4-BE49-F238E27FC236}">
                <a16:creationId xmlns:a16="http://schemas.microsoft.com/office/drawing/2014/main" id="{5B748556-F831-8FC1-D7C7-1FCA9E419055}"/>
              </a:ext>
            </a:extLst>
          </p:cNvPr>
          <p:cNvSpPr txBox="1"/>
          <p:nvPr/>
        </p:nvSpPr>
        <p:spPr>
          <a:xfrm>
            <a:off x="8432307" y="4643423"/>
            <a:ext cx="2707232" cy="38711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9pPr>
          </a:lstStyle>
          <a:p>
            <a:pPr defTabSz="914400"/>
            <a:r>
              <a:rPr lang="zh-CN" altLang="en-US" sz="1800" b="1" kern="0" dirty="0">
                <a:solidFill>
                  <a:srgbClr val="182347"/>
                </a:solidFill>
                <a:latin typeface="微软雅黑" pitchFamily="34" charset="-122"/>
                <a:ea typeface="微软雅黑" pitchFamily="34" charset="-122"/>
                <a:cs typeface="阿里巴巴普惠体 M" panose="00020600040101010101" charset="-122"/>
              </a:rPr>
              <a:t>合肥市庐阳实验小学</a:t>
            </a:r>
          </a:p>
        </p:txBody>
      </p:sp>
      <p:sp>
        <p:nvSpPr>
          <p:cNvPr id="9" name="文本占位符 5">
            <a:extLst>
              <a:ext uri="{FF2B5EF4-FFF2-40B4-BE49-F238E27FC236}">
                <a16:creationId xmlns:a16="http://schemas.microsoft.com/office/drawing/2014/main" id="{783B34BB-F98B-9669-D823-7BD4A7928D5E}"/>
              </a:ext>
            </a:extLst>
          </p:cNvPr>
          <p:cNvSpPr txBox="1"/>
          <p:nvPr/>
        </p:nvSpPr>
        <p:spPr>
          <a:xfrm>
            <a:off x="11009904" y="4643423"/>
            <a:ext cx="2128598" cy="38711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9pPr>
          </a:lstStyle>
          <a:p>
            <a:pPr defTabSz="914400"/>
            <a:r>
              <a:rPr lang="zh-CN" altLang="en-US" sz="1800" b="1" kern="0" dirty="0">
                <a:solidFill>
                  <a:srgbClr val="182347"/>
                </a:solidFill>
                <a:latin typeface="微软雅黑" pitchFamily="34" charset="-122"/>
                <a:ea typeface="微软雅黑" pitchFamily="34" charset="-122"/>
                <a:cs typeface="阿里巴巴普惠体 M" panose="00020600040101010101" charset="-122"/>
              </a:rPr>
              <a:t>徐 娟</a:t>
            </a:r>
          </a:p>
        </p:txBody>
      </p:sp>
      <p:sp>
        <p:nvSpPr>
          <p:cNvPr id="10" name="标题 4">
            <a:extLst>
              <a:ext uri="{FF2B5EF4-FFF2-40B4-BE49-F238E27FC236}">
                <a16:creationId xmlns:a16="http://schemas.microsoft.com/office/drawing/2014/main" id="{25A86403-D3E5-87F5-9166-E37CC48901E5}"/>
              </a:ext>
            </a:extLst>
          </p:cNvPr>
          <p:cNvSpPr txBox="1">
            <a:spLocks/>
          </p:cNvSpPr>
          <p:nvPr/>
        </p:nvSpPr>
        <p:spPr>
          <a:xfrm>
            <a:off x="5512280" y="2581170"/>
            <a:ext cx="6374299" cy="1090862"/>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200"/>
              <a:buFont typeface="Denk One"/>
              <a:buNone/>
              <a:defRPr sz="2935" b="0" i="0" u="none" strike="noStrike" cap="none">
                <a:solidFill>
                  <a:schemeClr val="lt1"/>
                </a:solidFill>
                <a:latin typeface="Abadi" panose="020B0604020104020204" pitchFamily="34" charset="0"/>
                <a:ea typeface="Denk One"/>
                <a:cs typeface="Aharoni" panose="02010803020104030203" pitchFamily="2" charset="-79"/>
                <a:sym typeface="Denk One"/>
              </a:defRPr>
            </a:lvl1pPr>
            <a:lvl2pPr marR="0" lvl="1" algn="ctr" rtl="0">
              <a:lnSpc>
                <a:spcPct val="100000"/>
              </a:lnSpc>
              <a:spcBef>
                <a:spcPts val="0"/>
              </a:spcBef>
              <a:spcAft>
                <a:spcPts val="0"/>
              </a:spcAft>
              <a:buClr>
                <a:schemeClr val="lt1"/>
              </a:buClr>
              <a:buSzPts val="2200"/>
              <a:buFont typeface="Denk One"/>
              <a:buNone/>
              <a:defRPr sz="2935" b="0" i="0" u="none" strike="noStrike" cap="none">
                <a:solidFill>
                  <a:schemeClr val="lt1"/>
                </a:solidFill>
                <a:latin typeface="Denk One"/>
                <a:ea typeface="Denk One"/>
                <a:cs typeface="Denk One"/>
                <a:sym typeface="Denk One"/>
              </a:defRPr>
            </a:lvl2pPr>
            <a:lvl3pPr marR="0" lvl="2" algn="ctr" rtl="0">
              <a:lnSpc>
                <a:spcPct val="100000"/>
              </a:lnSpc>
              <a:spcBef>
                <a:spcPts val="0"/>
              </a:spcBef>
              <a:spcAft>
                <a:spcPts val="0"/>
              </a:spcAft>
              <a:buClr>
                <a:schemeClr val="lt1"/>
              </a:buClr>
              <a:buSzPts val="2200"/>
              <a:buFont typeface="Denk One"/>
              <a:buNone/>
              <a:defRPr sz="2935" b="0" i="0" u="none" strike="noStrike" cap="none">
                <a:solidFill>
                  <a:schemeClr val="lt1"/>
                </a:solidFill>
                <a:latin typeface="Denk One"/>
                <a:ea typeface="Denk One"/>
                <a:cs typeface="Denk One"/>
                <a:sym typeface="Denk One"/>
              </a:defRPr>
            </a:lvl3pPr>
            <a:lvl4pPr marR="0" lvl="3" algn="ctr" rtl="0">
              <a:lnSpc>
                <a:spcPct val="100000"/>
              </a:lnSpc>
              <a:spcBef>
                <a:spcPts val="0"/>
              </a:spcBef>
              <a:spcAft>
                <a:spcPts val="0"/>
              </a:spcAft>
              <a:buClr>
                <a:schemeClr val="lt1"/>
              </a:buClr>
              <a:buSzPts val="2200"/>
              <a:buFont typeface="Denk One"/>
              <a:buNone/>
              <a:defRPr sz="2935" b="0" i="0" u="none" strike="noStrike" cap="none">
                <a:solidFill>
                  <a:schemeClr val="lt1"/>
                </a:solidFill>
                <a:latin typeface="Denk One"/>
                <a:ea typeface="Denk One"/>
                <a:cs typeface="Denk One"/>
                <a:sym typeface="Denk One"/>
              </a:defRPr>
            </a:lvl4pPr>
            <a:lvl5pPr marR="0" lvl="4" algn="ctr" rtl="0">
              <a:lnSpc>
                <a:spcPct val="100000"/>
              </a:lnSpc>
              <a:spcBef>
                <a:spcPts val="0"/>
              </a:spcBef>
              <a:spcAft>
                <a:spcPts val="0"/>
              </a:spcAft>
              <a:buClr>
                <a:schemeClr val="lt1"/>
              </a:buClr>
              <a:buSzPts val="2200"/>
              <a:buFont typeface="Denk One"/>
              <a:buNone/>
              <a:defRPr sz="2935" b="0" i="0" u="none" strike="noStrike" cap="none">
                <a:solidFill>
                  <a:schemeClr val="lt1"/>
                </a:solidFill>
                <a:latin typeface="Denk One"/>
                <a:ea typeface="Denk One"/>
                <a:cs typeface="Denk One"/>
                <a:sym typeface="Denk One"/>
              </a:defRPr>
            </a:lvl5pPr>
            <a:lvl6pPr marR="0" lvl="5" algn="ctr" rtl="0">
              <a:lnSpc>
                <a:spcPct val="100000"/>
              </a:lnSpc>
              <a:spcBef>
                <a:spcPts val="0"/>
              </a:spcBef>
              <a:spcAft>
                <a:spcPts val="0"/>
              </a:spcAft>
              <a:buClr>
                <a:schemeClr val="lt1"/>
              </a:buClr>
              <a:buSzPts val="2200"/>
              <a:buFont typeface="Denk One"/>
              <a:buNone/>
              <a:defRPr sz="2935" b="0" i="0" u="none" strike="noStrike" cap="none">
                <a:solidFill>
                  <a:schemeClr val="lt1"/>
                </a:solidFill>
                <a:latin typeface="Denk One"/>
                <a:ea typeface="Denk One"/>
                <a:cs typeface="Denk One"/>
                <a:sym typeface="Denk One"/>
              </a:defRPr>
            </a:lvl6pPr>
            <a:lvl7pPr marR="0" lvl="6" algn="ctr" rtl="0">
              <a:lnSpc>
                <a:spcPct val="100000"/>
              </a:lnSpc>
              <a:spcBef>
                <a:spcPts val="0"/>
              </a:spcBef>
              <a:spcAft>
                <a:spcPts val="0"/>
              </a:spcAft>
              <a:buClr>
                <a:schemeClr val="lt1"/>
              </a:buClr>
              <a:buSzPts val="2200"/>
              <a:buFont typeface="Denk One"/>
              <a:buNone/>
              <a:defRPr sz="2935" b="0" i="0" u="none" strike="noStrike" cap="none">
                <a:solidFill>
                  <a:schemeClr val="lt1"/>
                </a:solidFill>
                <a:latin typeface="Denk One"/>
                <a:ea typeface="Denk One"/>
                <a:cs typeface="Denk One"/>
                <a:sym typeface="Denk One"/>
              </a:defRPr>
            </a:lvl7pPr>
            <a:lvl8pPr marR="0" lvl="7" algn="ctr" rtl="0">
              <a:lnSpc>
                <a:spcPct val="100000"/>
              </a:lnSpc>
              <a:spcBef>
                <a:spcPts val="0"/>
              </a:spcBef>
              <a:spcAft>
                <a:spcPts val="0"/>
              </a:spcAft>
              <a:buClr>
                <a:schemeClr val="lt1"/>
              </a:buClr>
              <a:buSzPts val="2200"/>
              <a:buFont typeface="Denk One"/>
              <a:buNone/>
              <a:defRPr sz="2935" b="0" i="0" u="none" strike="noStrike" cap="none">
                <a:solidFill>
                  <a:schemeClr val="lt1"/>
                </a:solidFill>
                <a:latin typeface="Denk One"/>
                <a:ea typeface="Denk One"/>
                <a:cs typeface="Denk One"/>
                <a:sym typeface="Denk One"/>
              </a:defRPr>
            </a:lvl8pPr>
            <a:lvl9pPr marR="0" lvl="8" algn="ctr" rtl="0">
              <a:lnSpc>
                <a:spcPct val="100000"/>
              </a:lnSpc>
              <a:spcBef>
                <a:spcPts val="0"/>
              </a:spcBef>
              <a:spcAft>
                <a:spcPts val="0"/>
              </a:spcAft>
              <a:buClr>
                <a:schemeClr val="lt1"/>
              </a:buClr>
              <a:buSzPts val="2200"/>
              <a:buFont typeface="Denk One"/>
              <a:buNone/>
              <a:defRPr sz="2935" b="0" i="0" u="none" strike="noStrike" cap="none">
                <a:solidFill>
                  <a:schemeClr val="lt1"/>
                </a:solidFill>
                <a:latin typeface="Denk One"/>
                <a:ea typeface="Denk One"/>
                <a:cs typeface="Denk One"/>
                <a:sym typeface="Denk One"/>
              </a:defRPr>
            </a:lvl9pPr>
          </a:lstStyle>
          <a:p>
            <a:pPr defTabSz="914400"/>
            <a:r>
              <a:rPr lang="zh-CN" altLang="en-US" sz="6600" b="1" u="sng" kern="0" dirty="0">
                <a:solidFill>
                  <a:schemeClr val="tx1"/>
                </a:solidFill>
                <a:latin typeface="微软雅黑" panose="020B0503020204020204" pitchFamily="34" charset="-122"/>
                <a:ea typeface="微软雅黑" panose="020B0503020204020204" pitchFamily="34" charset="-122"/>
              </a:rPr>
              <a:t>更新设备提建议</a:t>
            </a:r>
          </a:p>
        </p:txBody>
      </p:sp>
      <p:sp>
        <p:nvSpPr>
          <p:cNvPr id="11" name="副标题 8">
            <a:extLst>
              <a:ext uri="{FF2B5EF4-FFF2-40B4-BE49-F238E27FC236}">
                <a16:creationId xmlns:a16="http://schemas.microsoft.com/office/drawing/2014/main" id="{C159EC94-4D5B-68EE-A1E7-BCF885BDC15C}"/>
              </a:ext>
            </a:extLst>
          </p:cNvPr>
          <p:cNvSpPr txBox="1">
            <a:spLocks/>
          </p:cNvSpPr>
          <p:nvPr/>
        </p:nvSpPr>
        <p:spPr>
          <a:xfrm>
            <a:off x="8042793" y="3847846"/>
            <a:ext cx="4258837" cy="717136"/>
          </a:xfrm>
          <a:prstGeom prst="rect">
            <a:avLst/>
          </a:prstGeom>
          <a:noFill/>
          <a:ln>
            <a:noFill/>
          </a:ln>
        </p:spPr>
        <p:txBody>
          <a:bodyPr spcFirstLastPara="1" wrap="square" lIns="91425" tIns="0" rIns="91425" bIns="91425" anchor="t" anchorCtr="0">
            <a:noAutofit/>
          </a:bodyPr>
          <a:lstStyle>
            <a:defPPr marR="0" lvl="0" algn="l" rtl="0">
              <a:lnSpc>
                <a:spcPct val="100000"/>
              </a:lnSpc>
              <a:spcBef>
                <a:spcPts val="0"/>
              </a:spcBef>
              <a:spcAft>
                <a:spcPts val="0"/>
              </a:spcAft>
            </a:defPPr>
            <a:lvl1pPr marL="609600" marR="0" lvl="0" indent="-440055" algn="ctr" rtl="0">
              <a:lnSpc>
                <a:spcPct val="100000"/>
              </a:lnSpc>
              <a:spcBef>
                <a:spcPts val="0"/>
              </a:spcBef>
              <a:spcAft>
                <a:spcPts val="0"/>
              </a:spcAft>
              <a:buClr>
                <a:schemeClr val="lt1"/>
              </a:buClr>
              <a:buSzPts val="1600"/>
              <a:buFont typeface="Roboto Condensed" panose="02000000000000000000"/>
              <a:buChar char="●"/>
              <a:defRPr sz="2135" b="0"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1pPr>
            <a:lvl2pPr marL="1219200" marR="0" lvl="1" indent="-440055" algn="l" rtl="0">
              <a:lnSpc>
                <a:spcPct val="115000"/>
              </a:lnSpc>
              <a:spcBef>
                <a:spcPts val="2135"/>
              </a:spcBef>
              <a:spcAft>
                <a:spcPts val="0"/>
              </a:spcAft>
              <a:buClr>
                <a:schemeClr val="lt1"/>
              </a:buClr>
              <a:buSzPts val="1600"/>
              <a:buFont typeface="Roboto Condensed" panose="02000000000000000000"/>
              <a:buChar char="○"/>
              <a:defRPr sz="2135" b="0"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2pPr>
            <a:lvl3pPr marL="1828800" marR="0" lvl="2" indent="-440055" algn="l" rtl="0">
              <a:lnSpc>
                <a:spcPct val="115000"/>
              </a:lnSpc>
              <a:spcBef>
                <a:spcPts val="2135"/>
              </a:spcBef>
              <a:spcAft>
                <a:spcPts val="0"/>
              </a:spcAft>
              <a:buClr>
                <a:schemeClr val="lt1"/>
              </a:buClr>
              <a:buSzPts val="1600"/>
              <a:buFont typeface="Roboto Condensed" panose="02000000000000000000"/>
              <a:buChar char="■"/>
              <a:defRPr sz="2135" b="0"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3pPr>
            <a:lvl4pPr marL="2438400" marR="0" lvl="3" indent="-440055" algn="l" rtl="0">
              <a:lnSpc>
                <a:spcPct val="115000"/>
              </a:lnSpc>
              <a:spcBef>
                <a:spcPts val="2135"/>
              </a:spcBef>
              <a:spcAft>
                <a:spcPts val="0"/>
              </a:spcAft>
              <a:buClr>
                <a:schemeClr val="lt1"/>
              </a:buClr>
              <a:buSzPts val="1600"/>
              <a:buFont typeface="Roboto Condensed" panose="02000000000000000000"/>
              <a:buChar char="●"/>
              <a:defRPr sz="2135" b="0"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4pPr>
            <a:lvl5pPr marL="3048000" marR="0" lvl="4" indent="-440055" algn="l" rtl="0">
              <a:lnSpc>
                <a:spcPct val="115000"/>
              </a:lnSpc>
              <a:spcBef>
                <a:spcPts val="2135"/>
              </a:spcBef>
              <a:spcAft>
                <a:spcPts val="0"/>
              </a:spcAft>
              <a:buClr>
                <a:schemeClr val="lt1"/>
              </a:buClr>
              <a:buSzPts val="1600"/>
              <a:buFont typeface="Roboto Condensed" panose="02000000000000000000"/>
              <a:buChar char="○"/>
              <a:defRPr sz="2135" b="0"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5pPr>
            <a:lvl6pPr marL="3657600" marR="0" lvl="5" indent="-440055" algn="l" rtl="0">
              <a:lnSpc>
                <a:spcPct val="115000"/>
              </a:lnSpc>
              <a:spcBef>
                <a:spcPts val="2135"/>
              </a:spcBef>
              <a:spcAft>
                <a:spcPts val="0"/>
              </a:spcAft>
              <a:buClr>
                <a:schemeClr val="lt1"/>
              </a:buClr>
              <a:buSzPts val="1600"/>
              <a:buFont typeface="Roboto Condensed" panose="02000000000000000000"/>
              <a:buChar char="■"/>
              <a:defRPr sz="2135" b="0"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6pPr>
            <a:lvl7pPr marL="4267200" marR="0" lvl="6" indent="-440055" algn="l" rtl="0">
              <a:lnSpc>
                <a:spcPct val="115000"/>
              </a:lnSpc>
              <a:spcBef>
                <a:spcPts val="2135"/>
              </a:spcBef>
              <a:spcAft>
                <a:spcPts val="0"/>
              </a:spcAft>
              <a:buClr>
                <a:schemeClr val="lt1"/>
              </a:buClr>
              <a:buSzPts val="1600"/>
              <a:buFont typeface="Roboto Condensed" panose="02000000000000000000"/>
              <a:buChar char="●"/>
              <a:defRPr sz="2135" b="0"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7pPr>
            <a:lvl8pPr marL="4876800" marR="0" lvl="7" indent="-440055" algn="l" rtl="0">
              <a:lnSpc>
                <a:spcPct val="115000"/>
              </a:lnSpc>
              <a:spcBef>
                <a:spcPts val="2135"/>
              </a:spcBef>
              <a:spcAft>
                <a:spcPts val="0"/>
              </a:spcAft>
              <a:buClr>
                <a:schemeClr val="lt1"/>
              </a:buClr>
              <a:buSzPts val="1600"/>
              <a:buFont typeface="Roboto Condensed" panose="02000000000000000000"/>
              <a:buChar char="○"/>
              <a:defRPr sz="2135" b="0"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8pPr>
            <a:lvl9pPr marL="5486400" marR="0" lvl="8" indent="-440055" algn="l" rtl="0">
              <a:lnSpc>
                <a:spcPct val="115000"/>
              </a:lnSpc>
              <a:spcBef>
                <a:spcPts val="2135"/>
              </a:spcBef>
              <a:spcAft>
                <a:spcPts val="2135"/>
              </a:spcAft>
              <a:buClr>
                <a:schemeClr val="lt1"/>
              </a:buClr>
              <a:buSzPts val="1600"/>
              <a:buFont typeface="Roboto Condensed" panose="02000000000000000000"/>
              <a:buChar char="■"/>
              <a:defRPr sz="2135" b="0"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9pPr>
          </a:lstStyle>
          <a:p>
            <a:pPr marL="169545" indent="0" defTabSz="914400">
              <a:buNone/>
            </a:pPr>
            <a:r>
              <a:rPr lang="en-US" altLang="zh-CN" sz="3600" b="1" kern="0" dirty="0">
                <a:solidFill>
                  <a:schemeClr val="tx1"/>
                </a:solidFill>
                <a:latin typeface="新蒂黑板报底字" panose="03000600000000000000" pitchFamily="66" charset="-122"/>
                <a:ea typeface="新蒂黑板报底字" panose="03000600000000000000" pitchFamily="66" charset="-122"/>
              </a:rPr>
              <a:t>——</a:t>
            </a:r>
            <a:r>
              <a:rPr lang="zh-CN" altLang="en-US" sz="3600" b="1" kern="0" dirty="0">
                <a:solidFill>
                  <a:schemeClr val="tx1"/>
                </a:solidFill>
                <a:latin typeface="新蒂黑板报底字" panose="03000600000000000000" pitchFamily="66" charset="-122"/>
                <a:ea typeface="新蒂黑板报底字" panose="03000600000000000000" pitchFamily="66" charset="-122"/>
              </a:rPr>
              <a:t>控制分类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506183" y="440875"/>
            <a:ext cx="2161224" cy="510760"/>
            <a:chOff x="425485" y="317314"/>
            <a:chExt cx="2161224" cy="510760"/>
          </a:xfrm>
        </p:grpSpPr>
        <p:sp>
          <p:nvSpPr>
            <p:cNvPr id="5"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6"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rPr>
                <a:t>活动室</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24" name="标题 15">
            <a:extLst>
              <a:ext uri="{FF2B5EF4-FFF2-40B4-BE49-F238E27FC236}">
                <a16:creationId xmlns:a16="http://schemas.microsoft.com/office/drawing/2014/main" id="{3341385B-6964-D315-EA6D-CD821DB01DBE}"/>
              </a:ext>
            </a:extLst>
          </p:cNvPr>
          <p:cNvSpPr txBox="1">
            <a:spLocks/>
          </p:cNvSpPr>
          <p:nvPr>
            <p:custDataLst>
              <p:tags r:id="rId1"/>
            </p:custDataLst>
          </p:nvPr>
        </p:nvSpPr>
        <p:spPr>
          <a:xfrm>
            <a:off x="1292057" y="1278100"/>
            <a:ext cx="6006019" cy="574675"/>
          </a:xfrm>
          <a:prstGeom prst="rect">
            <a:avLst/>
          </a:prstGeom>
          <a:noFill/>
        </p:spPr>
        <p:txBody>
          <a:bodyPr vert="horz" wrap="square" lIns="91440" tIns="45720" rIns="91440" bIns="45720" rtlCol="0" anchor="b" anchorCtr="0">
            <a:norm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a:ln>
                  <a:noFill/>
                </a:ln>
                <a:solidFill>
                  <a:srgbClr val="2F2F2F"/>
                </a:solidFill>
                <a:effectLst/>
                <a:uLnTx/>
                <a:uFillTx/>
                <a:latin typeface="Arial"/>
                <a:ea typeface="微软雅黑"/>
                <a:cs typeface="+mj-cs"/>
              </a:rPr>
              <a:t>2</a:t>
            </a:r>
            <a:r>
              <a:rPr kumimoji="0" lang="zh-CN" altLang="en-US" sz="2400" b="1" i="0" u="none" strike="noStrike" kern="1200" cap="none" spc="0" normalizeH="0" baseline="0" noProof="0">
                <a:ln>
                  <a:noFill/>
                </a:ln>
                <a:solidFill>
                  <a:srgbClr val="2F2F2F"/>
                </a:solidFill>
                <a:effectLst/>
                <a:uLnTx/>
                <a:uFillTx/>
                <a:latin typeface="Arial"/>
                <a:ea typeface="微软雅黑"/>
                <a:cs typeface="+mj-cs"/>
              </a:rPr>
              <a:t>．了解可更新的设备</a:t>
            </a:r>
            <a:endParaRPr kumimoji="0" lang="zh-CN" altLang="en-US" sz="2400" b="1" i="0" u="none" strike="noStrike" kern="1200" cap="none" spc="0" normalizeH="0" baseline="0" noProof="0" dirty="0">
              <a:ln>
                <a:noFill/>
              </a:ln>
              <a:solidFill>
                <a:srgbClr val="2F2F2F"/>
              </a:solidFill>
              <a:effectLst/>
              <a:uLnTx/>
              <a:uFillTx/>
              <a:latin typeface="Arial"/>
              <a:ea typeface="微软雅黑"/>
              <a:cs typeface="+mj-cs"/>
            </a:endParaRPr>
          </a:p>
        </p:txBody>
      </p:sp>
      <p:pic>
        <p:nvPicPr>
          <p:cNvPr id="25" name="图片 24" descr="WeChataf8516a6af8760f13a56ec1fae86eb34">
            <a:extLst>
              <a:ext uri="{FF2B5EF4-FFF2-40B4-BE49-F238E27FC236}">
                <a16:creationId xmlns:a16="http://schemas.microsoft.com/office/drawing/2014/main" id="{541B4013-0EB2-0585-5778-7CB3CA370797}"/>
              </a:ext>
            </a:extLst>
          </p:cNvPr>
          <p:cNvPicPr>
            <a:picLocks noChangeAspect="1"/>
          </p:cNvPicPr>
          <p:nvPr/>
        </p:nvPicPr>
        <p:blipFill>
          <a:blip r:embed="rId5"/>
          <a:stretch>
            <a:fillRect/>
          </a:stretch>
        </p:blipFill>
        <p:spPr>
          <a:xfrm>
            <a:off x="824865" y="2299335"/>
            <a:ext cx="4921250" cy="2967355"/>
          </a:xfrm>
          <a:prstGeom prst="rect">
            <a:avLst/>
          </a:prstGeom>
        </p:spPr>
      </p:pic>
      <p:sp>
        <p:nvSpPr>
          <p:cNvPr id="26" name="矩形: 圆角 11">
            <a:extLst>
              <a:ext uri="{FF2B5EF4-FFF2-40B4-BE49-F238E27FC236}">
                <a16:creationId xmlns:a16="http://schemas.microsoft.com/office/drawing/2014/main" id="{DE011A95-9442-B917-9DE8-3F67D2D9080C}"/>
              </a:ext>
            </a:extLst>
          </p:cNvPr>
          <p:cNvSpPr/>
          <p:nvPr>
            <p:custDataLst>
              <p:tags r:id="rId2"/>
            </p:custDataLst>
          </p:nvPr>
        </p:nvSpPr>
        <p:spPr>
          <a:xfrm>
            <a:off x="6060440" y="2375535"/>
            <a:ext cx="4778375" cy="2728595"/>
          </a:xfrm>
          <a:prstGeom prst="roundRect">
            <a:avLst>
              <a:gd name="adj" fmla="val 6279"/>
            </a:avLst>
          </a:prstGeom>
          <a:solidFill>
            <a:srgbClr val="DBE9FA">
              <a:alpha val="47000"/>
            </a:srgbClr>
          </a:solidFill>
          <a:ln w="9525" cap="flat" cmpd="sng" algn="ctr">
            <a:solidFill>
              <a:schemeClr val="tx1">
                <a:alpha val="50000"/>
              </a:schemeClr>
            </a:solid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27" name="矩形: 圆角 4">
            <a:extLst>
              <a:ext uri="{FF2B5EF4-FFF2-40B4-BE49-F238E27FC236}">
                <a16:creationId xmlns:a16="http://schemas.microsoft.com/office/drawing/2014/main" id="{FFB6DCCD-837F-CEE3-9438-36A40678BFB6}"/>
              </a:ext>
            </a:extLst>
          </p:cNvPr>
          <p:cNvSpPr/>
          <p:nvPr>
            <p:custDataLst>
              <p:tags r:id="rId3"/>
            </p:custDataLst>
          </p:nvPr>
        </p:nvSpPr>
        <p:spPr bwMode="auto">
          <a:xfrm>
            <a:off x="8897620" y="2157730"/>
            <a:ext cx="1614805" cy="363220"/>
          </a:xfrm>
          <a:prstGeom prst="roundRect">
            <a:avLst>
              <a:gd name="adj" fmla="val 14047"/>
            </a:avLst>
          </a:prstGeom>
          <a:solidFill>
            <a:srgbClr val="FFC000"/>
          </a:solidFill>
          <a:ln w="12700" cap="flat" cmpd="sng" algn="ctr">
            <a:noFill/>
            <a:prstDash val="solid"/>
            <a:miter lim="800000"/>
          </a:ln>
          <a:effectLst/>
        </p:spPr>
        <p:txBody>
          <a:bodyPr wrap="square" lIns="180000" tIns="45720" rIns="91440" bIns="45720" rtlCol="0" anchor="ctr" anchorCtr="0">
            <a:noAutofit/>
          </a:bodyPr>
          <a:lstStyle/>
          <a:p>
            <a:pPr algn="ctr" defTabSz="914400">
              <a:defRPr/>
            </a:pPr>
            <a:r>
              <a:rPr kumimoji="1" lang="zh-CN" altLang="en-US" b="1" kern="0" spc="300" dirty="0">
                <a:solidFill>
                  <a:srgbClr val="FFFFFF"/>
                </a:solidFill>
                <a:ea typeface="微软雅黑"/>
              </a:rPr>
              <a:t>说一说</a:t>
            </a:r>
          </a:p>
        </p:txBody>
      </p:sp>
      <p:sp>
        <p:nvSpPr>
          <p:cNvPr id="28" name="文本框 27">
            <a:extLst>
              <a:ext uri="{FF2B5EF4-FFF2-40B4-BE49-F238E27FC236}">
                <a16:creationId xmlns:a16="http://schemas.microsoft.com/office/drawing/2014/main" id="{7FFB1F52-A4D3-5AE0-D29C-A56EDF6503AA}"/>
              </a:ext>
            </a:extLst>
          </p:cNvPr>
          <p:cNvSpPr txBox="1"/>
          <p:nvPr/>
        </p:nvSpPr>
        <p:spPr>
          <a:xfrm>
            <a:off x="6263005" y="2832735"/>
            <a:ext cx="4373245" cy="2433955"/>
          </a:xfrm>
          <a:prstGeom prst="rect">
            <a:avLst/>
          </a:prstGeom>
          <a:noFill/>
          <a:ln>
            <a:noFill/>
          </a:ln>
        </p:spPr>
        <p:txBody>
          <a:bodyPr wrap="square" rtlCol="0">
            <a:noAutofit/>
          </a:bodyPr>
          <a:lstStyle/>
          <a:p>
            <a:pPr defTabSz="914400">
              <a:lnSpc>
                <a:spcPct val="150000"/>
              </a:lnSpc>
            </a:pPr>
            <a:r>
              <a:rPr lang="zh-CN" altLang="en-US" sz="2400" dirty="0">
                <a:solidFill>
                  <a:srgbClr val="2F2F2F"/>
                </a:solidFill>
                <a:latin typeface="微软雅黑" pitchFamily="34" charset="-122"/>
                <a:ea typeface="微软雅黑" pitchFamily="34" charset="-122"/>
                <a:cs typeface="阿里巴巴普惠体 M" panose="00020600040101010101" charset="-122"/>
              </a:rPr>
              <a:t>从普通台灯到自动感应灯，它们的控制方式发生了什么变化，给生活带来了什么样的影响？</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506183" y="440875"/>
            <a:ext cx="2161224" cy="510760"/>
            <a:chOff x="425485" y="317314"/>
            <a:chExt cx="2161224" cy="510760"/>
          </a:xfrm>
        </p:grpSpPr>
        <p:sp>
          <p:nvSpPr>
            <p:cNvPr id="5"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6"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rPr>
                <a:t>活动室</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pic>
        <p:nvPicPr>
          <p:cNvPr id="9" name="图片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61" b="98340" l="2051" r="98242">
                        <a14:foregroundMark x1="88770" y1="76270" x2="90430" y2="82617"/>
                        <a14:foregroundMark x1="39648" y1="90137" x2="52734" y2="90234"/>
                        <a14:foregroundMark x1="52734" y1="90234" x2="57520" y2="89453"/>
                        <a14:foregroundMark x1="73047" y1="92383" x2="76367" y2="94141"/>
                        <a14:foregroundMark x1="21191" y1="92480" x2="20215" y2="95117"/>
                        <a14:foregroundMark x1="3125" y1="89258" x2="12695" y2="89063"/>
                        <a14:foregroundMark x1="12695" y1="89063" x2="92285" y2="89160"/>
                        <a14:foregroundMark x1="3613" y1="88477" x2="52832" y2="92773"/>
                        <a14:foregroundMark x1="52832" y1="92773" x2="71582" y2="92090"/>
                        <a14:foregroundMark x1="2051" y1="90820" x2="18750" y2="92676"/>
                        <a14:foregroundMark x1="18750" y1="92676" x2="21582" y2="92480"/>
                        <a14:foregroundMark x1="1074" y1="89941" x2="7227" y2="94922"/>
                        <a14:foregroundMark x1="7227" y1="94922" x2="74805" y2="97949"/>
                        <a14:foregroundMark x1="3906" y1="97363" x2="24219" y2="96680"/>
                        <a14:foregroundMark x1="77637" y1="95996" x2="85352" y2="96973"/>
                        <a14:foregroundMark x1="81250" y1="92285" x2="87402" y2="92480"/>
                        <a14:foregroundMark x1="86133" y1="98340" x2="94531" y2="98145"/>
                        <a14:foregroundMark x1="91992" y1="91406" x2="98242" y2="91309"/>
                      </a14:backgroundRemoval>
                    </a14:imgEffect>
                  </a14:imgLayer>
                </a14:imgProps>
              </a:ext>
              <a:ext uri="{28A0092B-C50C-407E-A947-70E740481C1C}">
                <a14:useLocalDpi xmlns:a14="http://schemas.microsoft.com/office/drawing/2010/main" val="0"/>
              </a:ext>
            </a:extLst>
          </a:blip>
          <a:srcRect t="40202" b="6364"/>
          <a:stretch>
            <a:fillRect/>
          </a:stretch>
        </p:blipFill>
        <p:spPr>
          <a:xfrm>
            <a:off x="7707322" y="4461641"/>
            <a:ext cx="4484678" cy="2396359"/>
          </a:xfrm>
          <a:prstGeom prst="rect">
            <a:avLst/>
          </a:prstGeom>
        </p:spPr>
      </p:pic>
      <p:sp>
        <p:nvSpPr>
          <p:cNvPr id="7" name="TextBox 43">
            <a:extLst>
              <a:ext uri="{FF2B5EF4-FFF2-40B4-BE49-F238E27FC236}">
                <a16:creationId xmlns:a16="http://schemas.microsoft.com/office/drawing/2014/main" id="{55417B01-C8C9-C399-A22C-3480B5089697}"/>
              </a:ext>
            </a:extLst>
          </p:cNvPr>
          <p:cNvSpPr txBox="1">
            <a:spLocks noChangeArrowheads="1"/>
          </p:cNvSpPr>
          <p:nvPr/>
        </p:nvSpPr>
        <p:spPr bwMode="auto">
          <a:xfrm>
            <a:off x="1303014" y="2039456"/>
            <a:ext cx="4577443" cy="22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90204" pitchFamily="34" charset="0"/>
                <a:ea typeface="微软雅黑" pitchFamily="34" charset="-122"/>
                <a:cs typeface="Arial" panose="020B0604020202090204" pitchFamily="34" charset="0"/>
              </a:defRPr>
            </a:lvl1pPr>
            <a:lvl2pPr marL="742950" indent="-285750">
              <a:spcBef>
                <a:spcPct val="20000"/>
              </a:spcBef>
              <a:buChar char="–"/>
              <a:defRPr sz="2000">
                <a:solidFill>
                  <a:schemeClr val="accent1"/>
                </a:solidFill>
                <a:latin typeface="Arial" panose="020B060402020209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90204" pitchFamily="34" charset="0"/>
                <a:ea typeface="宋体"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90204" pitchFamily="34" charset="0"/>
                <a:ea typeface="宋体"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cs typeface="仿宋_GB2312" panose="02010609030101010101" pitchFamily="49" charset="-122"/>
              </a:defRPr>
            </a:lvl9pPr>
          </a:lstStyle>
          <a:p>
            <a:pPr marL="0" marR="0" lvl="0" indent="0" defTabSz="914400" eaLnBrk="1" fontAlgn="auto" latinLnBrk="0" hangingPunct="1">
              <a:lnSpc>
                <a:spcPct val="150000"/>
              </a:lnSpc>
              <a:spcBef>
                <a:spcPct val="0"/>
              </a:spcBef>
              <a:spcAft>
                <a:spcPts val="0"/>
              </a:spcAft>
              <a:buClrTx/>
              <a:buSzTx/>
              <a:buFontTx/>
              <a:buNone/>
              <a:tabLst/>
              <a:defRPr/>
            </a:pPr>
            <a:r>
              <a:rPr kumimoji="0" lang="zh-CN" altLang="en-US" sz="2400" b="0" i="0" u="none" strike="noStrike" kern="0" cap="none" spc="0" normalizeH="0" baseline="0" noProof="0" dirty="0">
                <a:ln>
                  <a:noFill/>
                </a:ln>
                <a:solidFill>
                  <a:srgbClr val="2F2F2F"/>
                </a:solidFill>
                <a:effectLst/>
                <a:uLnTx/>
                <a:uFillTx/>
                <a:ea typeface="微软雅黑" pitchFamily="34" charset="-122"/>
                <a:cs typeface="Arial" panose="020B0604020202090204" pitchFamily="34" charset="0"/>
                <a:sym typeface="+mn-ea"/>
              </a:rPr>
              <a:t>结合自己组选择的更新设备，讨论它现在的控制方式是怎么样的，更新后控制方式发生了什么变化，交流后填写学习单中的表格。</a:t>
            </a:r>
            <a:endParaRPr kumimoji="0" lang="zh-CN" altLang="en-US" sz="2400" b="1" i="0" u="none" strike="noStrike" kern="0" cap="none" spc="0" normalizeH="0" baseline="0" noProof="0" dirty="0">
              <a:ln>
                <a:noFill/>
              </a:ln>
              <a:solidFill>
                <a:srgbClr val="2F2F2F"/>
              </a:solidFill>
              <a:effectLst/>
              <a:uLnTx/>
              <a:uFillTx/>
              <a:latin typeface="微软雅黑" pitchFamily="34" charset="-122"/>
              <a:ea typeface="微软雅黑" pitchFamily="34" charset="-122"/>
              <a:cs typeface="Arial" panose="020B0604020202090204" pitchFamily="34" charset="0"/>
              <a:sym typeface="+mn-ea"/>
            </a:endParaRPr>
          </a:p>
        </p:txBody>
      </p:sp>
      <p:pic>
        <p:nvPicPr>
          <p:cNvPr id="8" name="图片 7">
            <a:extLst>
              <a:ext uri="{FF2B5EF4-FFF2-40B4-BE49-F238E27FC236}">
                <a16:creationId xmlns:a16="http://schemas.microsoft.com/office/drawing/2014/main" id="{70795E0B-E47F-2EB4-E5CD-6A65824CA5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8118">
            <a:off x="8534044" y="1772920"/>
            <a:ext cx="3312160" cy="33121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506183" y="440875"/>
            <a:ext cx="2161224" cy="510760"/>
            <a:chOff x="425485" y="317314"/>
            <a:chExt cx="2161224" cy="510760"/>
          </a:xfrm>
        </p:grpSpPr>
        <p:sp>
          <p:nvSpPr>
            <p:cNvPr id="4" name="Rectangle: Rounded Corners 10"/>
            <p:cNvSpPr/>
            <p:nvPr/>
          </p:nvSpPr>
          <p:spPr>
            <a:xfrm>
              <a:off x="425485" y="317314"/>
              <a:ext cx="2161224" cy="510760"/>
            </a:xfrm>
            <a:prstGeom prst="roundRect">
              <a:avLst>
                <a:gd name="adj" fmla="val 50000"/>
              </a:avLst>
            </a:prstGeom>
            <a:solidFill>
              <a:srgbClr val="FFC000"/>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5"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rPr>
                <a:t>活动室</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7" name="矩形: 圆角 6">
            <a:extLst>
              <a:ext uri="{FF2B5EF4-FFF2-40B4-BE49-F238E27FC236}">
                <a16:creationId xmlns:a16="http://schemas.microsoft.com/office/drawing/2014/main" id="{4AC4DEB9-8977-E908-D27F-524821F1D00E}"/>
              </a:ext>
            </a:extLst>
          </p:cNvPr>
          <p:cNvSpPr/>
          <p:nvPr/>
        </p:nvSpPr>
        <p:spPr>
          <a:xfrm>
            <a:off x="5143500" y="2057400"/>
            <a:ext cx="6022340" cy="3820886"/>
          </a:xfrm>
          <a:prstGeom prst="roundRect">
            <a:avLst>
              <a:gd name="adj" fmla="val 6279"/>
            </a:avLst>
          </a:prstGeom>
          <a:solidFill>
            <a:srgbClr val="DBE9FA">
              <a:alpha val="47000"/>
            </a:srgbClr>
          </a:solidFill>
          <a:ln w="95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8" name="TextBox 43">
            <a:extLst>
              <a:ext uri="{FF2B5EF4-FFF2-40B4-BE49-F238E27FC236}">
                <a16:creationId xmlns:a16="http://schemas.microsoft.com/office/drawing/2014/main" id="{DD901FEA-7D28-835E-A5E3-BC8C5D5B67A9}"/>
              </a:ext>
            </a:extLst>
          </p:cNvPr>
          <p:cNvSpPr txBox="1">
            <a:spLocks noChangeArrowheads="1"/>
          </p:cNvSpPr>
          <p:nvPr/>
        </p:nvSpPr>
        <p:spPr bwMode="auto">
          <a:xfrm>
            <a:off x="716379" y="1071245"/>
            <a:ext cx="4792740"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90204" pitchFamily="34" charset="0"/>
                <a:ea typeface="微软雅黑" pitchFamily="34" charset="-122"/>
                <a:cs typeface="Arial" panose="020B0604020202090204" pitchFamily="34" charset="0"/>
              </a:defRPr>
            </a:lvl1pPr>
            <a:lvl2pPr marL="742950" indent="-285750">
              <a:spcBef>
                <a:spcPct val="20000"/>
              </a:spcBef>
              <a:buChar char="–"/>
              <a:defRPr sz="2000">
                <a:solidFill>
                  <a:schemeClr val="accent1"/>
                </a:solidFill>
                <a:latin typeface="Arial" panose="020B060402020209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90204" pitchFamily="34" charset="0"/>
                <a:ea typeface="宋体"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90204" pitchFamily="34" charset="0"/>
                <a:ea typeface="宋体"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cs typeface="仿宋_GB2312" panose="02010609030101010101" pitchFamily="49" charset="-122"/>
              </a:defRPr>
            </a:lvl9pPr>
          </a:lstStyle>
          <a:p>
            <a:pPr>
              <a:lnSpc>
                <a:spcPct val="150000"/>
              </a:lnSpc>
              <a:spcBef>
                <a:spcPct val="0"/>
              </a:spcBef>
              <a:buNone/>
            </a:pPr>
            <a:r>
              <a:rPr lang="en-US" altLang="zh-CN" sz="2400" b="1" dirty="0">
                <a:solidFill>
                  <a:schemeClr val="tx1"/>
                </a:solidFill>
                <a:latin typeface="微软雅黑" pitchFamily="34" charset="-122"/>
                <a:cs typeface="+mj-cs"/>
              </a:rPr>
              <a:t>1.</a:t>
            </a:r>
            <a:r>
              <a:rPr lang="zh-CN" altLang="en-US" sz="2400" b="1" dirty="0">
                <a:solidFill>
                  <a:schemeClr val="tx1"/>
                </a:solidFill>
                <a:latin typeface="微软雅黑" pitchFamily="34" charset="-122"/>
                <a:cs typeface="+mj-cs"/>
              </a:rPr>
              <a:t> 尝试以家中一个设备为例，</a:t>
            </a:r>
          </a:p>
          <a:p>
            <a:pPr>
              <a:lnSpc>
                <a:spcPct val="150000"/>
              </a:lnSpc>
              <a:spcBef>
                <a:spcPct val="0"/>
              </a:spcBef>
              <a:buNone/>
            </a:pPr>
            <a:r>
              <a:rPr lang="zh-CN" altLang="en-US" sz="2400" b="1" dirty="0">
                <a:solidFill>
                  <a:schemeClr val="tx1"/>
                </a:solidFill>
                <a:latin typeface="微软雅黑" pitchFamily="34" charset="-122"/>
                <a:cs typeface="+mj-cs"/>
              </a:rPr>
              <a:t>如何升级？原理是什么？</a:t>
            </a:r>
          </a:p>
        </p:txBody>
      </p:sp>
      <p:sp>
        <p:nvSpPr>
          <p:cNvPr id="9" name="文本框 8">
            <a:extLst>
              <a:ext uri="{FF2B5EF4-FFF2-40B4-BE49-F238E27FC236}">
                <a16:creationId xmlns:a16="http://schemas.microsoft.com/office/drawing/2014/main" id="{1E9C831B-46A7-5F85-31AD-B7559F50F80C}"/>
              </a:ext>
            </a:extLst>
          </p:cNvPr>
          <p:cNvSpPr txBox="1"/>
          <p:nvPr/>
        </p:nvSpPr>
        <p:spPr>
          <a:xfrm>
            <a:off x="5395595" y="2366010"/>
            <a:ext cx="5503545" cy="3609340"/>
          </a:xfrm>
          <a:prstGeom prst="rect">
            <a:avLst/>
          </a:prstGeom>
          <a:noFill/>
        </p:spPr>
        <p:txBody>
          <a:bodyPr wrap="square" lIns="91440" tIns="45720" rIns="91440" bIns="45720" anchor="t" anchorCtr="0"/>
          <a:lstStyle>
            <a:defPPr>
              <a:defRPr lang="en-US"/>
            </a:defPPr>
            <a:lvl1pPr>
              <a:lnSpc>
                <a:spcPct val="120000"/>
              </a:lnSpc>
              <a:defRPr sz="1200">
                <a:solidFill>
                  <a:schemeClr val="bg1"/>
                </a:solidFill>
              </a:defRPr>
            </a:lvl1pPr>
          </a:lstStyle>
          <a:p>
            <a:pPr>
              <a:lnSpc>
                <a:spcPct val="200000"/>
              </a:lnSpc>
            </a:pPr>
            <a:r>
              <a:rPr altLang="zh-CN" sz="1800" dirty="0">
                <a:solidFill>
                  <a:schemeClr val="tx1"/>
                </a:solidFill>
              </a:rPr>
              <a:t>我们组要给______设备提出更新建议，它原本在使用中容易出现______________________________问题，原本的控制方式是__________，升级后的功能有______________，控制方式变为__________，我们认为设备升级后给生活带来的影响有___________</a:t>
            </a:r>
            <a:r>
              <a:rPr lang="zh-CN" sz="1800" dirty="0">
                <a:solidFill>
                  <a:schemeClr val="tx1"/>
                </a:solidFill>
              </a:rPr>
              <a:t>。</a:t>
            </a:r>
            <a:r>
              <a:rPr altLang="zh-CN" sz="1800" dirty="0">
                <a:solidFill>
                  <a:schemeClr val="tx1"/>
                </a:solidFill>
              </a:rPr>
              <a:t>   </a:t>
            </a:r>
          </a:p>
        </p:txBody>
      </p:sp>
      <p:sp>
        <p:nvSpPr>
          <p:cNvPr id="10" name="文本框 9">
            <a:extLst>
              <a:ext uri="{FF2B5EF4-FFF2-40B4-BE49-F238E27FC236}">
                <a16:creationId xmlns:a16="http://schemas.microsoft.com/office/drawing/2014/main" id="{E602F6BF-7827-8596-DD0E-61884D8D21E1}"/>
              </a:ext>
            </a:extLst>
          </p:cNvPr>
          <p:cNvSpPr txBox="1"/>
          <p:nvPr/>
        </p:nvSpPr>
        <p:spPr>
          <a:xfrm>
            <a:off x="5664307" y="1053176"/>
            <a:ext cx="5502491"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nSpc>
                <a:spcPct val="150000"/>
              </a:lnSpc>
              <a:spcBef>
                <a:spcPct val="0"/>
              </a:spcBef>
              <a:buNone/>
              <a:defRPr sz="2400" b="1">
                <a:solidFill>
                  <a:schemeClr val="bg1"/>
                </a:solidFill>
                <a:latin typeface="微软雅黑" pitchFamily="34" charset="-122"/>
                <a:ea typeface="微软雅黑" pitchFamily="34" charset="-122"/>
                <a:cs typeface="+mj-cs"/>
              </a:defRPr>
            </a:lvl1pPr>
            <a:lvl2pPr marL="742950" indent="-285750">
              <a:spcBef>
                <a:spcPct val="20000"/>
              </a:spcBef>
              <a:buChar char="–"/>
              <a:defRPr sz="2000">
                <a:solidFill>
                  <a:schemeClr val="accent1"/>
                </a:solidFill>
                <a:latin typeface="Arial" panose="020B060402020209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latin typeface="Arial" panose="020B0604020202090204" pitchFamily="34" charset="0"/>
                <a:ea typeface="宋体" pitchFamily="2" charset="-122"/>
                <a:cs typeface="仿宋_GB2312" panose="02010609030101010101" pitchFamily="49" charset="-122"/>
              </a:defRPr>
            </a:lvl3pPr>
            <a:lvl4pPr marL="1600200" indent="-228600">
              <a:spcBef>
                <a:spcPct val="20000"/>
              </a:spcBef>
              <a:buChar char="–"/>
              <a:defRPr sz="2000">
                <a:latin typeface="Arial" panose="020B0604020202090204" pitchFamily="34" charset="0"/>
                <a:ea typeface="宋体" pitchFamily="2" charset="-122"/>
                <a:cs typeface="仿宋_GB2312" panose="02010609030101010101" pitchFamily="49" charset="-122"/>
              </a:defRPr>
            </a:lvl4pPr>
            <a:lvl5pPr marL="2057400" indent="-228600">
              <a:spcBef>
                <a:spcPct val="20000"/>
              </a:spcBef>
              <a:buChar char="»"/>
              <a:defRPr sz="2000">
                <a:latin typeface="Arial" panose="020B0604020202090204" pitchFamily="34" charset="0"/>
                <a:ea typeface="宋体"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latin typeface="Arial" panose="020B0604020202090204" pitchFamily="34" charset="0"/>
                <a:ea typeface="宋体"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latin typeface="Arial" panose="020B0604020202090204" pitchFamily="34" charset="0"/>
                <a:ea typeface="宋体"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latin typeface="Arial" panose="020B0604020202090204" pitchFamily="34" charset="0"/>
                <a:ea typeface="宋体"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latin typeface="Arial" panose="020B0604020202090204" pitchFamily="34" charset="0"/>
                <a:ea typeface="宋体" pitchFamily="2" charset="-122"/>
                <a:cs typeface="仿宋_GB2312" panose="02010609030101010101" pitchFamily="49" charset="-122"/>
              </a:defRPr>
            </a:lvl9pPr>
          </a:lstStyle>
          <a:p>
            <a:r>
              <a:rPr lang="en-US" altLang="zh-CN" dirty="0">
                <a:solidFill>
                  <a:schemeClr val="tx1"/>
                </a:solidFill>
                <a:sym typeface="+mn-ea"/>
              </a:rPr>
              <a:t>2.</a:t>
            </a:r>
            <a:r>
              <a:rPr lang="zh-CN" altLang="en-US" dirty="0">
                <a:solidFill>
                  <a:schemeClr val="tx1"/>
                </a:solidFill>
                <a:sym typeface="+mn-ea"/>
              </a:rPr>
              <a:t> </a:t>
            </a:r>
            <a:r>
              <a:rPr lang="zh-CN" altLang="en-US" dirty="0">
                <a:solidFill>
                  <a:schemeClr val="tx1"/>
                </a:solidFill>
              </a:rPr>
              <a:t>小组汇报，说一说更新方案</a:t>
            </a:r>
          </a:p>
        </p:txBody>
      </p:sp>
      <p:pic>
        <p:nvPicPr>
          <p:cNvPr id="11" name="图片 10">
            <a:extLst>
              <a:ext uri="{FF2B5EF4-FFF2-40B4-BE49-F238E27FC236}">
                <a16:creationId xmlns:a16="http://schemas.microsoft.com/office/drawing/2014/main" id="{0F7E548D-8EBA-A419-9FBD-0C540C1691C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055" b="92676" l="7520" r="91504">
                        <a14:foregroundMark x1="14844" y1="30273" x2="13379" y2="70410"/>
                        <a14:foregroundMark x1="16309" y1="89551" x2="58887" y2="87207"/>
                        <a14:foregroundMark x1="19531" y1="45508" x2="28809" y2="77539"/>
                        <a14:foregroundMark x1="28809" y1="77539" x2="29004" y2="78027"/>
                        <a14:foregroundMark x1="37207" y1="40039" x2="54590" y2="56152"/>
                        <a14:foregroundMark x1="23340" y1="63672" x2="15918" y2="76074"/>
                        <a14:foregroundMark x1="82227" y1="87891" x2="85156" y2="87891"/>
                        <a14:foregroundMark x1="82813" y1="91406" x2="86035" y2="90625"/>
                        <a14:foregroundMark x1="89063" y1="91895" x2="71582" y2="91992"/>
                        <a14:foregroundMark x1="64648" y1="92383" x2="71484" y2="91992"/>
                        <a14:foregroundMark x1="61719" y1="92676" x2="64746" y2="92480"/>
                        <a14:foregroundMark x1="61328" y1="92773" x2="60059" y2="92676"/>
                        <a14:foregroundMark x1="89746" y1="89746" x2="90039" y2="89746"/>
                        <a14:foregroundMark x1="91504" y1="90820" x2="91504" y2="90820"/>
                        <a14:foregroundMark x1="10547" y1="83398" x2="10059" y2="87207"/>
                        <a14:foregroundMark x1="13672" y1="90430" x2="29785" y2="91602"/>
                        <a14:foregroundMark x1="29785" y1="91602" x2="49609" y2="90137"/>
                        <a14:foregroundMark x1="7617" y1="89453" x2="7617" y2="89453"/>
                        <a14:foregroundMark x1="17871" y1="90430" x2="10645" y2="91016"/>
                        <a14:foregroundMark x1="47754" y1="91309" x2="43164" y2="91113"/>
                        <a14:foregroundMark x1="49121" y1="9082" x2="57813" y2="9082"/>
                        <a14:foregroundMark x1="69531" y1="6055" x2="67480" y2="10352"/>
                        <a14:foregroundMark x1="74414" y1="45703" x2="73926" y2="45020"/>
                        <a14:foregroundMark x1="10254" y1="90332" x2="9570" y2="90723"/>
                      </a14:backgroundRemoval>
                    </a14:imgEffect>
                  </a14:imgLayer>
                </a14:imgProps>
              </a:ext>
              <a:ext uri="{28A0092B-C50C-407E-A947-70E740481C1C}">
                <a14:useLocalDpi xmlns:a14="http://schemas.microsoft.com/office/drawing/2010/main" val="0"/>
              </a:ext>
            </a:extLst>
          </a:blip>
          <a:stretch>
            <a:fillRect/>
          </a:stretch>
        </p:blipFill>
        <p:spPr>
          <a:xfrm>
            <a:off x="1781931" y="3226575"/>
            <a:ext cx="2748775" cy="2748775"/>
          </a:xfrm>
          <a:prstGeom prst="rect">
            <a:avLst/>
          </a:prstGeom>
        </p:spPr>
      </p:pic>
      <p:pic>
        <p:nvPicPr>
          <p:cNvPr id="12" name="图片 11">
            <a:extLst>
              <a:ext uri="{FF2B5EF4-FFF2-40B4-BE49-F238E27FC236}">
                <a16:creationId xmlns:a16="http://schemas.microsoft.com/office/drawing/2014/main" id="{83C9508E-C6BD-703C-30CA-D11101C01DB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154" b="97692" l="2381" r="96825">
                        <a14:foregroundMark x1="59921" y1="11026" x2="57143" y2="13846"/>
                        <a14:foregroundMark x1="61111" y1="6410" x2="63095" y2="6923"/>
                        <a14:foregroundMark x1="72222" y1="30000" x2="71825" y2="31026"/>
                        <a14:foregroundMark x1="38889" y1="39744" x2="36111" y2="41538"/>
                        <a14:foregroundMark x1="37698" y1="39487" x2="35317" y2="42051"/>
                        <a14:foregroundMark x1="36905" y1="39744" x2="35317" y2="41282"/>
                        <a14:foregroundMark x1="38095" y1="38462" x2="38492" y2="43846"/>
                        <a14:foregroundMark x1="40873" y1="39487" x2="37698" y2="41282"/>
                        <a14:foregroundMark x1="41270" y1="41026" x2="36508" y2="40769"/>
                        <a14:foregroundMark x1="7937" y1="56667" x2="11111" y2="75128"/>
                        <a14:foregroundMark x1="11111" y1="75128" x2="32937" y2="93846"/>
                        <a14:foregroundMark x1="32937" y1="93846" x2="76190" y2="88718"/>
                        <a14:foregroundMark x1="36905" y1="97179" x2="51984" y2="95897"/>
                        <a14:foregroundMark x1="22222" y1="95641" x2="33333" y2="96410"/>
                        <a14:foregroundMark x1="84127" y1="49231" x2="96825" y2="54872"/>
                        <a14:foregroundMark x1="60317" y1="14872" x2="60317" y2="11026"/>
                        <a14:foregroundMark x1="71825" y1="30769" x2="71825" y2="31282"/>
                        <a14:foregroundMark x1="2778" y1="58718" x2="4762" y2="55641"/>
                        <a14:foregroundMark x1="71825" y1="54615" x2="68651" y2="59487"/>
                        <a14:foregroundMark x1="22222" y1="97436" x2="25397" y2="97949"/>
                        <a14:foregroundMark x1="15079" y1="96410" x2="15079" y2="96410"/>
                      </a14:backgroundRemoval>
                    </a14:imgEffect>
                  </a14:imgLayer>
                </a14:imgProps>
              </a:ext>
              <a:ext uri="{28A0092B-C50C-407E-A947-70E740481C1C}">
                <a14:useLocalDpi xmlns:a14="http://schemas.microsoft.com/office/drawing/2010/main" val="0"/>
              </a:ext>
            </a:extLst>
          </a:blip>
          <a:srcRect/>
          <a:stretch>
            <a:fillRect/>
          </a:stretch>
        </p:blipFill>
        <p:spPr>
          <a:xfrm>
            <a:off x="972105" y="4325880"/>
            <a:ext cx="934552" cy="14470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46263379-2EF6-437D-4688-1D5109346ED3}"/>
              </a:ext>
            </a:extLst>
          </p:cNvPr>
          <p:cNvSpPr/>
          <p:nvPr/>
        </p:nvSpPr>
        <p:spPr>
          <a:xfrm>
            <a:off x="1181146" y="5040766"/>
            <a:ext cx="9924652" cy="846319"/>
          </a:xfrm>
          <a:prstGeom prst="rect">
            <a:avLst/>
          </a:prstGeom>
          <a:solidFill>
            <a:srgbClr val="182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9585011" y="672102"/>
            <a:ext cx="2161224" cy="510760"/>
            <a:chOff x="425485" y="317314"/>
            <a:chExt cx="2161224" cy="510760"/>
          </a:xfrm>
        </p:grpSpPr>
        <p:sp>
          <p:nvSpPr>
            <p:cNvPr id="4"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chemeClr val="bg1"/>
                </a:solidFill>
                <a:latin typeface="Calibri" panose="020F0502020204030204"/>
              </a:endParaRPr>
            </a:p>
          </p:txBody>
        </p:sp>
        <p:sp>
          <p:nvSpPr>
            <p:cNvPr id="5"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rPr>
                <a:t>收获园</a:t>
              </a:r>
            </a:p>
          </p:txBody>
        </p:sp>
      </p:grpSp>
      <p:sp>
        <p:nvSpPr>
          <p:cNvPr id="10" name="文本框 9">
            <a:extLst>
              <a:ext uri="{FF2B5EF4-FFF2-40B4-BE49-F238E27FC236}">
                <a16:creationId xmlns:a16="http://schemas.microsoft.com/office/drawing/2014/main" id="{FC2DF4E8-210D-8C94-5D2C-2D4972CE3D9B}"/>
              </a:ext>
            </a:extLst>
          </p:cNvPr>
          <p:cNvSpPr txBox="1"/>
          <p:nvPr/>
        </p:nvSpPr>
        <p:spPr>
          <a:xfrm>
            <a:off x="1606830" y="1235530"/>
            <a:ext cx="7692812" cy="461665"/>
          </a:xfrm>
          <a:prstGeom prst="rect">
            <a:avLst/>
          </a:prstGeom>
        </p:spPr>
        <p:txBody>
          <a:bodyPr vert="horz" lIns="91440" tIns="45720" rIns="91440" bIns="45720" rtlCol="0" anchor="b">
            <a:normAutofit/>
          </a:bodyPr>
          <a:lstStyle>
            <a:lvl1pPr>
              <a:lnSpc>
                <a:spcPct val="100000"/>
              </a:lnSpc>
              <a:spcBef>
                <a:spcPct val="0"/>
              </a:spcBef>
              <a:buNone/>
              <a:defRPr sz="2400" b="1">
                <a:latin typeface="+mj-lt"/>
                <a:ea typeface="+mj-ea"/>
                <a:cs typeface="+mj-cs"/>
              </a:defRPr>
            </a:lvl1pPr>
          </a:lstStyle>
          <a:p>
            <a:pPr defTabSz="914400"/>
            <a:r>
              <a:rPr lang="en-US" altLang="zh-CN" dirty="0">
                <a:solidFill>
                  <a:srgbClr val="2F2F2F"/>
                </a:solidFill>
                <a:ea typeface="微软雅黑"/>
                <a:sym typeface="+mn-ea"/>
              </a:rPr>
              <a:t>1</a:t>
            </a:r>
            <a:r>
              <a:rPr lang="zh-CN" altLang="en-US" dirty="0">
                <a:solidFill>
                  <a:srgbClr val="2F2F2F"/>
                </a:solidFill>
                <a:ea typeface="微软雅黑"/>
                <a:sym typeface="+mn-ea"/>
              </a:rPr>
              <a:t>．</a:t>
            </a:r>
            <a:r>
              <a:rPr lang="zh-CN" altLang="en-US" dirty="0">
                <a:solidFill>
                  <a:srgbClr val="2F2F2F"/>
                </a:solidFill>
                <a:ea typeface="微软雅黑"/>
              </a:rPr>
              <a:t>控制系统的应用</a:t>
            </a:r>
          </a:p>
        </p:txBody>
      </p:sp>
      <p:pic>
        <p:nvPicPr>
          <p:cNvPr id="12" name="图片 11">
            <a:extLst>
              <a:ext uri="{FF2B5EF4-FFF2-40B4-BE49-F238E27FC236}">
                <a16:creationId xmlns:a16="http://schemas.microsoft.com/office/drawing/2014/main" id="{6C653C6F-891D-3B48-A91E-26752A070425}"/>
              </a:ext>
            </a:extLst>
          </p:cNvPr>
          <p:cNvPicPr>
            <a:picLocks noChangeAspect="1"/>
          </p:cNvPicPr>
          <p:nvPr/>
        </p:nvPicPr>
        <p:blipFill>
          <a:blip r:embed="rId3"/>
          <a:stretch>
            <a:fillRect/>
          </a:stretch>
        </p:blipFill>
        <p:spPr>
          <a:xfrm>
            <a:off x="1182642" y="1848994"/>
            <a:ext cx="5148671" cy="3160011"/>
          </a:xfrm>
          <a:prstGeom prst="rect">
            <a:avLst/>
          </a:prstGeom>
        </p:spPr>
      </p:pic>
      <p:pic>
        <p:nvPicPr>
          <p:cNvPr id="13" name="图片 12">
            <a:extLst>
              <a:ext uri="{FF2B5EF4-FFF2-40B4-BE49-F238E27FC236}">
                <a16:creationId xmlns:a16="http://schemas.microsoft.com/office/drawing/2014/main" id="{00E4BBB5-2B77-6011-AA4A-9D9A23B50616}"/>
              </a:ext>
            </a:extLst>
          </p:cNvPr>
          <p:cNvPicPr>
            <a:picLocks noChangeAspect="1"/>
          </p:cNvPicPr>
          <p:nvPr/>
        </p:nvPicPr>
        <p:blipFill>
          <a:blip r:embed="rId4"/>
          <a:stretch>
            <a:fillRect/>
          </a:stretch>
        </p:blipFill>
        <p:spPr>
          <a:xfrm>
            <a:off x="6366147" y="1848994"/>
            <a:ext cx="4739651" cy="3160012"/>
          </a:xfrm>
          <a:prstGeom prst="rect">
            <a:avLst/>
          </a:prstGeom>
        </p:spPr>
      </p:pic>
      <p:sp>
        <p:nvSpPr>
          <p:cNvPr id="18" name="文本框 17">
            <a:extLst>
              <a:ext uri="{FF2B5EF4-FFF2-40B4-BE49-F238E27FC236}">
                <a16:creationId xmlns:a16="http://schemas.microsoft.com/office/drawing/2014/main" id="{0CA8C9AC-220B-A7CB-9526-D9CF080C817E}"/>
              </a:ext>
            </a:extLst>
          </p:cNvPr>
          <p:cNvSpPr txBox="1"/>
          <p:nvPr/>
        </p:nvSpPr>
        <p:spPr>
          <a:xfrm>
            <a:off x="1429475" y="5233092"/>
            <a:ext cx="6781800" cy="461665"/>
          </a:xfrm>
          <a:prstGeom prst="rect">
            <a:avLst/>
          </a:prstGeom>
          <a:noFill/>
        </p:spPr>
        <p:txBody>
          <a:bodyPr wrap="square" rtlCol="0">
            <a:spAutoFit/>
          </a:bodyPr>
          <a:lstStyle/>
          <a:p>
            <a:pPr defTabSz="914400"/>
            <a:r>
              <a:rPr lang="zh-CN" altLang="en-US" sz="2400" dirty="0">
                <a:solidFill>
                  <a:schemeClr val="bg1"/>
                </a:solidFill>
                <a:ea typeface="微软雅黑"/>
              </a:rPr>
              <a:t>说说控制系统给生活带来了哪些积极的影响</a:t>
            </a:r>
            <a:r>
              <a:rPr lang="en-US" altLang="zh-CN" sz="2400" dirty="0">
                <a:solidFill>
                  <a:schemeClr val="bg1"/>
                </a:solidFill>
                <a:ea typeface="微软雅黑"/>
              </a:rPr>
              <a:t>?</a:t>
            </a:r>
            <a:endParaRPr lang="zh-CN" altLang="en-US" sz="2400" dirty="0">
              <a:solidFill>
                <a:schemeClr val="bg1"/>
              </a:solidFill>
              <a:ea typeface="微软雅黑"/>
            </a:endParaRPr>
          </a:p>
        </p:txBody>
      </p:sp>
      <p:sp>
        <p:nvSpPr>
          <p:cNvPr id="11" name="文本框 9">
            <a:extLst>
              <a:ext uri="{FF2B5EF4-FFF2-40B4-BE49-F238E27FC236}">
                <a16:creationId xmlns:a16="http://schemas.microsoft.com/office/drawing/2014/main" id="{A9D3E2FD-13CD-5FB7-37E6-D74B45532B10}"/>
              </a:ext>
            </a:extLst>
          </p:cNvPr>
          <p:cNvSpPr txBox="1">
            <a:spLocks noChangeArrowheads="1"/>
          </p:cNvSpPr>
          <p:nvPr/>
        </p:nvSpPr>
        <p:spPr bwMode="auto">
          <a:xfrm>
            <a:off x="3701506" y="4545823"/>
            <a:ext cx="2825750" cy="398780"/>
          </a:xfrm>
          <a:prstGeom prst="rect">
            <a:avLst/>
          </a:prstGeom>
          <a:noFill/>
          <a:ln w="6350">
            <a:no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sz="2000" b="0" i="0" u="none" strike="noStrike" kern="0" cap="none" spc="0" normalizeH="0" baseline="0" noProof="0" dirty="0">
                <a:ln>
                  <a:noFill/>
                </a:ln>
                <a:solidFill>
                  <a:schemeClr val="bg1"/>
                </a:solidFill>
                <a:effectLst/>
                <a:uLnTx/>
                <a:uFillTx/>
                <a:latin typeface="楷体" pitchFamily="49" charset="-122"/>
                <a:ea typeface="楷体" pitchFamily="49" charset="-122"/>
              </a:rPr>
              <a:t>一箭22星成功发射</a:t>
            </a:r>
          </a:p>
        </p:txBody>
      </p:sp>
      <p:sp>
        <p:nvSpPr>
          <p:cNvPr id="14" name="文本框 9">
            <a:extLst>
              <a:ext uri="{FF2B5EF4-FFF2-40B4-BE49-F238E27FC236}">
                <a16:creationId xmlns:a16="http://schemas.microsoft.com/office/drawing/2014/main" id="{8754143D-A870-1685-5A3E-71E38A79BF88}"/>
              </a:ext>
            </a:extLst>
          </p:cNvPr>
          <p:cNvSpPr txBox="1">
            <a:spLocks noChangeArrowheads="1"/>
          </p:cNvSpPr>
          <p:nvPr>
            <p:custDataLst>
              <p:tags r:id="rId1"/>
            </p:custDataLst>
          </p:nvPr>
        </p:nvSpPr>
        <p:spPr bwMode="auto">
          <a:xfrm>
            <a:off x="9633857" y="4593905"/>
            <a:ext cx="1471941" cy="398780"/>
          </a:xfrm>
          <a:prstGeom prst="rect">
            <a:avLst/>
          </a:prstGeom>
          <a:noFill/>
          <a:ln w="6350">
            <a:no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zh-CN" altLang="en-US" sz="2000" b="0" i="0" u="none" strike="noStrike" kern="0" cap="none" spc="0" normalizeH="0" baseline="0" noProof="0" dirty="0">
                <a:ln>
                  <a:noFill/>
                </a:ln>
                <a:solidFill>
                  <a:schemeClr val="bg1"/>
                </a:solidFill>
                <a:effectLst/>
                <a:uLnTx/>
                <a:uFillTx/>
                <a:latin typeface="楷体" pitchFamily="49" charset="-122"/>
                <a:ea typeface="楷体" pitchFamily="49" charset="-122"/>
              </a:rPr>
              <a:t>无人车间</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585011" y="672102"/>
            <a:ext cx="2161224" cy="510760"/>
            <a:chOff x="425485" y="317314"/>
            <a:chExt cx="2161224" cy="510760"/>
          </a:xfrm>
        </p:grpSpPr>
        <p:sp>
          <p:nvSpPr>
            <p:cNvPr id="4"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chemeClr val="bg1"/>
                </a:solidFill>
                <a:latin typeface="Calibri" panose="020F0502020204030204"/>
              </a:endParaRPr>
            </a:p>
          </p:txBody>
        </p:sp>
        <p:sp>
          <p:nvSpPr>
            <p:cNvPr id="5"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rPr>
                <a:t>收获园</a:t>
              </a:r>
            </a:p>
          </p:txBody>
        </p:sp>
      </p:grpSp>
      <p:sp>
        <p:nvSpPr>
          <p:cNvPr id="3" name="文本框 2">
            <a:extLst>
              <a:ext uri="{FF2B5EF4-FFF2-40B4-BE49-F238E27FC236}">
                <a16:creationId xmlns:a16="http://schemas.microsoft.com/office/drawing/2014/main" id="{115F19C9-721E-0894-052E-41A3FB46C979}"/>
              </a:ext>
            </a:extLst>
          </p:cNvPr>
          <p:cNvSpPr txBox="1"/>
          <p:nvPr/>
        </p:nvSpPr>
        <p:spPr>
          <a:xfrm>
            <a:off x="1504630" y="1189929"/>
            <a:ext cx="2249522" cy="461665"/>
          </a:xfrm>
          <a:prstGeom prst="rect">
            <a:avLst/>
          </a:prstGeom>
        </p:spPr>
        <p:txBody>
          <a:bodyPr vert="horz" lIns="91440" tIns="45720" rIns="91440" bIns="45720" rtlCol="0" anchor="b">
            <a:normAutofit/>
          </a:bodyPr>
          <a:lstStyle>
            <a:lvl1pPr>
              <a:lnSpc>
                <a:spcPct val="100000"/>
              </a:lnSpc>
              <a:spcBef>
                <a:spcPct val="0"/>
              </a:spcBef>
              <a:buNone/>
              <a:defRPr sz="2400" b="1">
                <a:latin typeface="+mj-lt"/>
                <a:ea typeface="+mj-ea"/>
                <a:cs typeface="+mj-cs"/>
              </a:defRPr>
            </a:lvl1pPr>
          </a:lstStyle>
          <a:p>
            <a:pPr defTabSz="914400"/>
            <a:r>
              <a:rPr lang="en-US" altLang="zh-CN" dirty="0">
                <a:solidFill>
                  <a:srgbClr val="2F2F2F"/>
                </a:solidFill>
                <a:ea typeface="微软雅黑"/>
              </a:rPr>
              <a:t>2</a:t>
            </a:r>
            <a:r>
              <a:rPr lang="zh-CN" altLang="en-US" dirty="0">
                <a:solidFill>
                  <a:srgbClr val="2F2F2F"/>
                </a:solidFill>
                <a:ea typeface="微软雅黑"/>
              </a:rPr>
              <a:t>．自我评价</a:t>
            </a:r>
            <a:endParaRPr lang="zh-CN" altLang="zh-CN" dirty="0">
              <a:solidFill>
                <a:srgbClr val="2F2F2F"/>
              </a:solidFill>
              <a:ea typeface="微软雅黑"/>
            </a:endParaRPr>
          </a:p>
        </p:txBody>
      </p:sp>
      <p:graphicFrame>
        <p:nvGraphicFramePr>
          <p:cNvPr id="6" name="表格 5">
            <a:extLst>
              <a:ext uri="{FF2B5EF4-FFF2-40B4-BE49-F238E27FC236}">
                <a16:creationId xmlns:a16="http://schemas.microsoft.com/office/drawing/2014/main" id="{A3B80E89-9F45-1429-FA23-CBDAA6C9CAD5}"/>
              </a:ext>
            </a:extLst>
          </p:cNvPr>
          <p:cNvGraphicFramePr>
            <a:graphicFrameLocks noGrp="1"/>
          </p:cNvGraphicFramePr>
          <p:nvPr>
            <p:extLst>
              <p:ext uri="{D42A27DB-BD31-4B8C-83A1-F6EECF244321}">
                <p14:modId xmlns:p14="http://schemas.microsoft.com/office/powerpoint/2010/main" val="2780455176"/>
              </p:ext>
            </p:extLst>
          </p:nvPr>
        </p:nvGraphicFramePr>
        <p:xfrm>
          <a:off x="1339416" y="1779803"/>
          <a:ext cx="9144675" cy="3963670"/>
        </p:xfrm>
        <a:graphic>
          <a:graphicData uri="http://schemas.openxmlformats.org/drawingml/2006/table">
            <a:tbl>
              <a:tblPr firstRow="1" firstCol="1" bandRow="1"/>
              <a:tblGrid>
                <a:gridCol w="6362065">
                  <a:extLst>
                    <a:ext uri="{9D8B030D-6E8A-4147-A177-3AD203B41FA5}">
                      <a16:colId xmlns:a16="http://schemas.microsoft.com/office/drawing/2014/main" val="20000"/>
                    </a:ext>
                  </a:extLst>
                </a:gridCol>
                <a:gridCol w="2782610">
                  <a:extLst>
                    <a:ext uri="{9D8B030D-6E8A-4147-A177-3AD203B41FA5}">
                      <a16:colId xmlns:a16="http://schemas.microsoft.com/office/drawing/2014/main" val="20001"/>
                    </a:ext>
                  </a:extLst>
                </a:gridCol>
              </a:tblGrid>
              <a:tr h="691515">
                <a:tc>
                  <a:txBody>
                    <a:bodyPr/>
                    <a:lstStyle>
                      <a:lvl1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9pPr>
                    </a:lstStyle>
                    <a:p>
                      <a:pPr indent="0" algn="ctr">
                        <a:lnSpc>
                          <a:spcPts val="1560"/>
                        </a:lnSpc>
                        <a:tabLst>
                          <a:tab pos="269875" algn="l"/>
                        </a:tabLst>
                      </a:pPr>
                      <a:endParaRPr lang="zh-CN" sz="2000" b="0" kern="100" dirty="0">
                        <a:solidFill>
                          <a:schemeClr val="tx1"/>
                        </a:solidFill>
                        <a:effectLst/>
                        <a:latin typeface="微软雅黑" panose="020B0503020204020204" pitchFamily="34" charset="-122"/>
                        <a:ea typeface="微软雅黑" panose="020B0503020204020204" pitchFamily="34" charset="-122"/>
                      </a:endParaRPr>
                    </a:p>
                    <a:p>
                      <a:pPr indent="0" algn="ctr">
                        <a:lnSpc>
                          <a:spcPts val="1560"/>
                        </a:lnSpc>
                        <a:tabLst>
                          <a:tab pos="269875" algn="l"/>
                        </a:tabLst>
                      </a:pPr>
                      <a:r>
                        <a:rPr lang="zh-CN" sz="2000" b="0" kern="100" dirty="0">
                          <a:solidFill>
                            <a:schemeClr val="tx1"/>
                          </a:solidFill>
                          <a:effectLst/>
                          <a:latin typeface="微软雅黑" panose="020B0503020204020204" pitchFamily="34" charset="-122"/>
                          <a:ea typeface="微软雅黑" panose="020B0503020204020204" pitchFamily="34" charset="-122"/>
                        </a:rPr>
                        <a:t>评价内容</a:t>
                      </a:r>
                    </a:p>
                  </a:txBody>
                  <a:tcPr marL="37080" marR="37080" marT="6112" marB="0" anchor="ctr">
                    <a:lnL w="12700" cap="flat" cmpd="sng" algn="ctr">
                      <a:solidFill>
                        <a:srgbClr val="182347"/>
                      </a:solidFill>
                      <a:prstDash val="solid"/>
                      <a:round/>
                      <a:headEnd type="none" w="med" len="med"/>
                      <a:tailEnd type="none" w="med" len="med"/>
                    </a:lnL>
                    <a:lnR w="12700" cap="flat" cmpd="sng" algn="ctr">
                      <a:solidFill>
                        <a:srgbClr val="182347"/>
                      </a:solidFill>
                      <a:prstDash val="solid"/>
                      <a:round/>
                      <a:headEnd type="none" w="med" len="med"/>
                      <a:tailEnd type="none" w="med" len="med"/>
                    </a:lnR>
                    <a:lnT w="12700" cap="flat" cmpd="sng" algn="ctr">
                      <a:solidFill>
                        <a:srgbClr val="182347"/>
                      </a:solidFill>
                      <a:prstDash val="solid"/>
                      <a:round/>
                      <a:headEnd type="none" w="med" len="med"/>
                      <a:tailEnd type="none" w="med" len="med"/>
                    </a:lnT>
                    <a:lnB w="12700" cap="flat" cmpd="sng" algn="ctr">
                      <a:solidFill>
                        <a:srgbClr val="182347"/>
                      </a:solidFill>
                      <a:prstDash val="solid"/>
                      <a:round/>
                      <a:headEnd type="none" w="med" len="med"/>
                      <a:tailEnd type="none" w="med" len="med"/>
                    </a:lnB>
                    <a:lnTlToBr w="12700" cmpd="sng">
                      <a:noFill/>
                      <a:prstDash val="solid"/>
                    </a:lnTlToBr>
                    <a:lnBlToTr w="12700" cmpd="sng">
                      <a:noFill/>
                      <a:prstDash val="solid"/>
                    </a:lnBlToTr>
                    <a:solidFill>
                      <a:srgbClr val="EFCA2E"/>
                    </a:solidFill>
                  </a:tcPr>
                </a:tc>
                <a:tc>
                  <a:txBody>
                    <a:bodyPr/>
                    <a:lstStyle>
                      <a:lvl1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9pPr>
                    </a:lstStyle>
                    <a:p>
                      <a:pPr indent="0" algn="ctr">
                        <a:lnSpc>
                          <a:spcPts val="1560"/>
                        </a:lnSpc>
                        <a:tabLst>
                          <a:tab pos="269875" algn="l"/>
                        </a:tabLst>
                      </a:pPr>
                      <a:endParaRPr lang="zh-CN" sz="2000" b="0" kern="100" dirty="0">
                        <a:solidFill>
                          <a:schemeClr val="tx1"/>
                        </a:solidFill>
                        <a:effectLst/>
                        <a:latin typeface="微软雅黑" panose="020B0503020204020204" pitchFamily="34" charset="-122"/>
                        <a:ea typeface="微软雅黑" panose="020B0503020204020204" pitchFamily="34" charset="-122"/>
                      </a:endParaRPr>
                    </a:p>
                    <a:p>
                      <a:pPr indent="0" algn="ctr">
                        <a:lnSpc>
                          <a:spcPts val="1560"/>
                        </a:lnSpc>
                        <a:tabLst>
                          <a:tab pos="269875" algn="l"/>
                        </a:tabLst>
                      </a:pPr>
                      <a:r>
                        <a:rPr lang="zh-CN" sz="2000" b="0" kern="100" dirty="0">
                          <a:solidFill>
                            <a:schemeClr val="tx1"/>
                          </a:solidFill>
                          <a:effectLst/>
                          <a:latin typeface="微软雅黑" panose="020B0503020204020204" pitchFamily="34" charset="-122"/>
                          <a:ea typeface="微软雅黑" panose="020B0503020204020204" pitchFamily="34" charset="-122"/>
                        </a:rPr>
                        <a:t>评价</a:t>
                      </a:r>
                    </a:p>
                  </a:txBody>
                  <a:tcPr marL="37080" marR="37080" marT="6112" marB="0" anchor="ctr">
                    <a:lnL w="12700" cap="flat" cmpd="sng" algn="ctr">
                      <a:solidFill>
                        <a:srgbClr val="182347"/>
                      </a:solidFill>
                      <a:prstDash val="solid"/>
                      <a:round/>
                      <a:headEnd type="none" w="med" len="med"/>
                      <a:tailEnd type="none" w="med" len="med"/>
                    </a:lnL>
                    <a:lnR w="12700" cap="flat" cmpd="sng" algn="ctr">
                      <a:solidFill>
                        <a:srgbClr val="182347"/>
                      </a:solidFill>
                      <a:prstDash val="solid"/>
                      <a:round/>
                      <a:headEnd type="none" w="med" len="med"/>
                      <a:tailEnd type="none" w="med" len="med"/>
                    </a:lnR>
                    <a:lnT w="12700" cap="flat" cmpd="sng" algn="ctr">
                      <a:solidFill>
                        <a:srgbClr val="182347"/>
                      </a:solidFill>
                      <a:prstDash val="solid"/>
                      <a:round/>
                      <a:headEnd type="none" w="med" len="med"/>
                      <a:tailEnd type="none" w="med" len="med"/>
                    </a:lnT>
                    <a:lnB w="12700" cap="flat" cmpd="sng" algn="ctr">
                      <a:solidFill>
                        <a:srgbClr val="182347"/>
                      </a:solidFill>
                      <a:prstDash val="solid"/>
                      <a:round/>
                      <a:headEnd type="none" w="med" len="med"/>
                      <a:tailEnd type="none" w="med" len="med"/>
                    </a:lnB>
                    <a:lnTlToBr w="12700" cmpd="sng">
                      <a:noFill/>
                      <a:prstDash val="solid"/>
                    </a:lnTlToBr>
                    <a:lnBlToTr w="12700" cmpd="sng">
                      <a:noFill/>
                      <a:prstDash val="solid"/>
                    </a:lnBlToTr>
                    <a:solidFill>
                      <a:srgbClr val="EFCA2E"/>
                    </a:solidFill>
                  </a:tcPr>
                </a:tc>
                <a:extLst>
                  <a:ext uri="{0D108BD9-81ED-4DB2-BD59-A6C34878D82A}">
                    <a16:rowId xmlns:a16="http://schemas.microsoft.com/office/drawing/2014/main" val="10000"/>
                  </a:ext>
                </a:extLst>
              </a:tr>
              <a:tr h="847725">
                <a:tc>
                  <a:txBody>
                    <a:bodyPr/>
                    <a:lstStyle>
                      <a:lvl1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9pPr>
                    </a:lstStyle>
                    <a:p>
                      <a:pPr marL="360045" indent="0" algn="l">
                        <a:lnSpc>
                          <a:spcPct val="100000"/>
                        </a:lnSpc>
                        <a:tabLst>
                          <a:tab pos="269875" algn="l"/>
                        </a:tabLst>
                      </a:pPr>
                      <a:r>
                        <a:rPr lang="zh-CN" sz="1800" b="0" kern="100" dirty="0">
                          <a:solidFill>
                            <a:sysClr val="windowText" lastClr="000000"/>
                          </a:solidFill>
                          <a:effectLst/>
                          <a:latin typeface="微软雅黑" charset="0"/>
                          <a:ea typeface="微软雅黑" charset="0"/>
                        </a:rPr>
                        <a:t>能分辨人工控制和自动控制，并举出对应的实例。</a:t>
                      </a:r>
                    </a:p>
                  </a:txBody>
                  <a:tcPr marL="37080" marR="37080" marT="6112" marB="0" anchor="ctr">
                    <a:lnL w="12700" cap="flat" cmpd="sng" algn="ctr">
                      <a:solidFill>
                        <a:srgbClr val="182347"/>
                      </a:solidFill>
                      <a:prstDash val="solid"/>
                      <a:round/>
                      <a:headEnd type="none" w="med" len="med"/>
                      <a:tailEnd type="none" w="med" len="med"/>
                    </a:lnL>
                    <a:lnR w="12700" cap="flat" cmpd="sng" algn="ctr">
                      <a:solidFill>
                        <a:srgbClr val="182347"/>
                      </a:solidFill>
                      <a:prstDash val="solid"/>
                      <a:round/>
                      <a:headEnd type="none" w="med" len="med"/>
                      <a:tailEnd type="none" w="med" len="med"/>
                    </a:lnR>
                    <a:lnT w="12700" cap="flat" cmpd="sng" algn="ctr">
                      <a:solidFill>
                        <a:srgbClr val="182347"/>
                      </a:solidFill>
                      <a:prstDash val="solid"/>
                      <a:round/>
                      <a:headEnd type="none" w="med" len="med"/>
                      <a:tailEnd type="none" w="med" len="med"/>
                    </a:lnT>
                    <a:lnB w="12700" cap="flat" cmpd="sng" algn="ctr">
                      <a:solidFill>
                        <a:srgbClr val="18234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9pPr>
                    </a:lstStyle>
                    <a:p>
                      <a:pPr indent="0" algn="ctr">
                        <a:lnSpc>
                          <a:spcPts val="1560"/>
                        </a:lnSpc>
                        <a:tabLst>
                          <a:tab pos="269875" algn="l"/>
                        </a:tabLst>
                      </a:pPr>
                      <a:endParaRPr lang="zh-CN" sz="1800" kern="100" dirty="0">
                        <a:solidFill>
                          <a:sysClr val="windowText" lastClr="000000"/>
                        </a:solidFill>
                        <a:effectLst/>
                        <a:latin typeface="华文楷体" panose="02010600040101010101" pitchFamily="2" charset="-122"/>
                        <a:ea typeface="华文楷体" panose="02010600040101010101" pitchFamily="2" charset="-122"/>
                      </a:endParaRPr>
                    </a:p>
                  </a:txBody>
                  <a:tcPr marL="37080" marR="37080" marT="6112" marB="0" anchor="ctr">
                    <a:lnL w="12700" cap="flat" cmpd="sng" algn="ctr">
                      <a:solidFill>
                        <a:srgbClr val="182347"/>
                      </a:solidFill>
                      <a:prstDash val="solid"/>
                      <a:round/>
                      <a:headEnd type="none" w="med" len="med"/>
                      <a:tailEnd type="none" w="med" len="med"/>
                    </a:lnL>
                    <a:lnR w="12700" cap="flat" cmpd="sng" algn="ctr">
                      <a:solidFill>
                        <a:srgbClr val="182347"/>
                      </a:solidFill>
                      <a:prstDash val="solid"/>
                      <a:round/>
                      <a:headEnd type="none" w="med" len="med"/>
                      <a:tailEnd type="none" w="med" len="med"/>
                    </a:lnR>
                    <a:lnT w="12700" cap="flat" cmpd="sng" algn="ctr">
                      <a:solidFill>
                        <a:srgbClr val="182347"/>
                      </a:solidFill>
                      <a:prstDash val="solid"/>
                      <a:round/>
                      <a:headEnd type="none" w="med" len="med"/>
                      <a:tailEnd type="none" w="med" len="med"/>
                    </a:lnT>
                    <a:lnB w="12700" cap="flat" cmpd="sng" algn="ctr">
                      <a:solidFill>
                        <a:srgbClr val="18234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3275">
                <a:tc>
                  <a:txBody>
                    <a:bodyPr/>
                    <a:lstStyle>
                      <a:lvl1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9pPr>
                    </a:lstStyle>
                    <a:p>
                      <a:pPr marL="360045" indent="0" algn="l">
                        <a:buNone/>
                      </a:pPr>
                      <a:r>
                        <a:rPr lang="zh-CN" sz="1800" b="0" kern="100" dirty="0">
                          <a:solidFill>
                            <a:sysClr val="windowText" lastClr="000000"/>
                          </a:solidFill>
                          <a:effectLst/>
                          <a:latin typeface="微软雅黑" charset="0"/>
                          <a:ea typeface="微软雅黑" charset="0"/>
                        </a:rPr>
                        <a:t>能找到家中需要更新的设备，并提出更新建议。</a:t>
                      </a:r>
                    </a:p>
                  </a:txBody>
                  <a:tcPr marL="68580" marR="68580" marT="0" marB="0" anchor="ctr">
                    <a:lnL w="12700" cap="flat" cmpd="sng" algn="ctr">
                      <a:solidFill>
                        <a:srgbClr val="182347"/>
                      </a:solidFill>
                      <a:prstDash val="solid"/>
                      <a:round/>
                      <a:headEnd type="none" w="med" len="med"/>
                      <a:tailEnd type="none" w="med" len="med"/>
                    </a:lnL>
                    <a:lnR w="12700" cap="flat" cmpd="sng" algn="ctr">
                      <a:solidFill>
                        <a:srgbClr val="182347"/>
                      </a:solidFill>
                      <a:prstDash val="solid"/>
                      <a:round/>
                      <a:headEnd type="none" w="med" len="med"/>
                      <a:tailEnd type="none" w="med" len="med"/>
                    </a:lnR>
                    <a:lnT w="12700" cap="flat" cmpd="sng" algn="ctr">
                      <a:solidFill>
                        <a:srgbClr val="182347"/>
                      </a:solidFill>
                      <a:prstDash val="solid"/>
                      <a:round/>
                      <a:headEnd type="none" w="med" len="med"/>
                      <a:tailEnd type="none" w="med" len="med"/>
                    </a:lnT>
                    <a:lnB w="12700" cap="flat" cmpd="sng" algn="ctr">
                      <a:solidFill>
                        <a:srgbClr val="18234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9pPr>
                    </a:lstStyle>
                    <a:p>
                      <a:pPr indent="0" algn="ctr">
                        <a:lnSpc>
                          <a:spcPts val="1560"/>
                        </a:lnSpc>
                        <a:tabLst>
                          <a:tab pos="269875" algn="l"/>
                        </a:tabLst>
                      </a:pPr>
                      <a:endParaRPr lang="zh-CN" sz="1800" kern="100" dirty="0">
                        <a:solidFill>
                          <a:sysClr val="windowText" lastClr="000000"/>
                        </a:solidFill>
                        <a:effectLst/>
                        <a:latin typeface="华文楷体" panose="02010600040101010101" pitchFamily="2" charset="-122"/>
                        <a:ea typeface="华文楷体" panose="02010600040101010101" pitchFamily="2" charset="-122"/>
                      </a:endParaRPr>
                    </a:p>
                  </a:txBody>
                  <a:tcPr marL="37080" marR="37080" marT="6112" marB="0" anchor="ctr">
                    <a:lnL w="12700" cap="flat" cmpd="sng" algn="ctr">
                      <a:solidFill>
                        <a:srgbClr val="182347"/>
                      </a:solidFill>
                      <a:prstDash val="solid"/>
                      <a:round/>
                      <a:headEnd type="none" w="med" len="med"/>
                      <a:tailEnd type="none" w="med" len="med"/>
                    </a:lnL>
                    <a:lnR w="12700" cap="flat" cmpd="sng" algn="ctr">
                      <a:solidFill>
                        <a:srgbClr val="182347"/>
                      </a:solidFill>
                      <a:prstDash val="solid"/>
                      <a:round/>
                      <a:headEnd type="none" w="med" len="med"/>
                      <a:tailEnd type="none" w="med" len="med"/>
                    </a:lnR>
                    <a:lnT w="12700" cap="flat" cmpd="sng" algn="ctr">
                      <a:solidFill>
                        <a:srgbClr val="182347"/>
                      </a:solidFill>
                      <a:prstDash val="solid"/>
                      <a:round/>
                      <a:headEnd type="none" w="med" len="med"/>
                      <a:tailEnd type="none" w="med" len="med"/>
                    </a:lnT>
                    <a:lnB w="12700" cap="flat" cmpd="sng" algn="ctr">
                      <a:solidFill>
                        <a:srgbClr val="18234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33755">
                <a:tc>
                  <a:txBody>
                    <a:bodyPr/>
                    <a:lstStyle>
                      <a:lvl1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9pPr>
                    </a:lstStyle>
                    <a:p>
                      <a:pPr marL="360045" indent="0" algn="l">
                        <a:buNone/>
                      </a:pPr>
                      <a:r>
                        <a:rPr lang="zh-CN" sz="1800" b="0" kern="100" dirty="0">
                          <a:solidFill>
                            <a:sysClr val="windowText" lastClr="000000"/>
                          </a:solidFill>
                          <a:effectLst/>
                          <a:latin typeface="微软雅黑" charset="0"/>
                          <a:ea typeface="微软雅黑" charset="0"/>
                        </a:rPr>
                        <a:t>提出家用设备更新的方案是否具有创新性和实用性。</a:t>
                      </a:r>
                    </a:p>
                  </a:txBody>
                  <a:tcPr marL="68580" marR="68580" marT="0" marB="0" anchor="ctr">
                    <a:lnL w="12700" cap="flat" cmpd="sng" algn="ctr">
                      <a:solidFill>
                        <a:srgbClr val="182347"/>
                      </a:solidFill>
                      <a:prstDash val="solid"/>
                      <a:round/>
                      <a:headEnd type="none" w="med" len="med"/>
                      <a:tailEnd type="none" w="med" len="med"/>
                    </a:lnL>
                    <a:lnR w="12700" cap="flat" cmpd="sng" algn="ctr">
                      <a:solidFill>
                        <a:srgbClr val="182347"/>
                      </a:solidFill>
                      <a:prstDash val="solid"/>
                      <a:round/>
                      <a:headEnd type="none" w="med" len="med"/>
                      <a:tailEnd type="none" w="med" len="med"/>
                    </a:lnR>
                    <a:lnT w="12700" cap="flat" cmpd="sng" algn="ctr">
                      <a:solidFill>
                        <a:srgbClr val="182347"/>
                      </a:solidFill>
                      <a:prstDash val="solid"/>
                      <a:round/>
                      <a:headEnd type="none" w="med" len="med"/>
                      <a:tailEnd type="none" w="med" len="med"/>
                    </a:lnT>
                    <a:lnB w="12700" cap="flat" cmpd="sng" algn="ctr">
                      <a:solidFill>
                        <a:srgbClr val="18234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9pPr>
                    </a:lstStyle>
                    <a:p>
                      <a:pPr indent="0" algn="ctr">
                        <a:lnSpc>
                          <a:spcPts val="1560"/>
                        </a:lnSpc>
                        <a:buNone/>
                        <a:tabLst>
                          <a:tab pos="269875" algn="l"/>
                        </a:tabLst>
                      </a:pPr>
                      <a:endParaRPr lang="zh-CN" altLang="en-US" sz="1800" kern="100" dirty="0">
                        <a:solidFill>
                          <a:sysClr val="windowText" lastClr="000000"/>
                        </a:solidFill>
                        <a:effectLst/>
                        <a:latin typeface="华文楷体" panose="02010600040101010101" pitchFamily="2" charset="-122"/>
                        <a:ea typeface="华文楷体" panose="02010600040101010101" pitchFamily="2" charset="-122"/>
                      </a:endParaRPr>
                    </a:p>
                  </a:txBody>
                  <a:tcPr marL="37080" marR="37080" marT="6112" marB="0" anchor="ctr">
                    <a:lnL w="12700" cap="flat" cmpd="sng" algn="ctr">
                      <a:solidFill>
                        <a:srgbClr val="182347"/>
                      </a:solidFill>
                      <a:prstDash val="solid"/>
                      <a:round/>
                      <a:headEnd type="none" w="med" len="med"/>
                      <a:tailEnd type="none" w="med" len="med"/>
                    </a:lnL>
                    <a:lnR w="12700" cap="flat" cmpd="sng" algn="ctr">
                      <a:solidFill>
                        <a:srgbClr val="182347"/>
                      </a:solidFill>
                      <a:prstDash val="solid"/>
                      <a:round/>
                      <a:headEnd type="none" w="med" len="med"/>
                      <a:tailEnd type="none" w="med" len="med"/>
                    </a:lnR>
                    <a:lnT w="12700" cap="flat" cmpd="sng" algn="ctr">
                      <a:solidFill>
                        <a:srgbClr val="182347"/>
                      </a:solidFill>
                      <a:prstDash val="solid"/>
                      <a:round/>
                      <a:headEnd type="none" w="med" len="med"/>
                      <a:tailEnd type="none" w="med" len="med"/>
                    </a:lnT>
                    <a:lnB w="12700" cap="flat" cmpd="sng" algn="ctr">
                      <a:solidFill>
                        <a:srgbClr val="18234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87400">
                <a:tc>
                  <a:txBody>
                    <a:bodyPr/>
                    <a:lstStyle>
                      <a:lvl1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9pPr>
                    </a:lstStyle>
                    <a:p>
                      <a:pPr marL="360045" indent="0" algn="l">
                        <a:buNone/>
                      </a:pPr>
                      <a:r>
                        <a:rPr lang="zh-CN" sz="1800" b="0" kern="100" dirty="0">
                          <a:solidFill>
                            <a:sysClr val="windowText" lastClr="000000"/>
                          </a:solidFill>
                          <a:effectLst/>
                          <a:latin typeface="微软雅黑" charset="0"/>
                          <a:ea typeface="微软雅黑" charset="0"/>
                        </a:rPr>
                        <a:t>在小组讨论中能否积极参与，贡献自己的想法。</a:t>
                      </a:r>
                    </a:p>
                  </a:txBody>
                  <a:tcPr marL="68580" marR="68580" marT="0" marB="0" anchor="ctr">
                    <a:lnL w="12700" cap="flat" cmpd="sng" algn="ctr">
                      <a:solidFill>
                        <a:srgbClr val="182347"/>
                      </a:solidFill>
                      <a:prstDash val="solid"/>
                      <a:round/>
                      <a:headEnd type="none" w="med" len="med"/>
                      <a:tailEnd type="none" w="med" len="med"/>
                    </a:lnL>
                    <a:lnR w="12700" cap="flat" cmpd="sng" algn="ctr">
                      <a:solidFill>
                        <a:srgbClr val="182347"/>
                      </a:solidFill>
                      <a:prstDash val="solid"/>
                      <a:round/>
                      <a:headEnd type="none" w="med" len="med"/>
                      <a:tailEnd type="none" w="med" len="med"/>
                    </a:lnR>
                    <a:lnT w="12700" cap="flat" cmpd="sng" algn="ctr">
                      <a:solidFill>
                        <a:srgbClr val="182347"/>
                      </a:solidFill>
                      <a:prstDash val="solid"/>
                      <a:round/>
                      <a:headEnd type="none" w="med" len="med"/>
                      <a:tailEnd type="none" w="med" len="med"/>
                    </a:lnT>
                    <a:lnB w="12700" cap="flat" cmpd="sng" algn="ctr">
                      <a:solidFill>
                        <a:srgbClr val="18234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9pPr>
                    </a:lstStyle>
                    <a:p>
                      <a:pPr indent="0" algn="ctr">
                        <a:lnSpc>
                          <a:spcPts val="1560"/>
                        </a:lnSpc>
                        <a:buNone/>
                        <a:tabLst>
                          <a:tab pos="269875" algn="l"/>
                        </a:tabLst>
                      </a:pPr>
                      <a:endParaRPr lang="zh-CN" altLang="en-US" sz="1800" kern="100" dirty="0">
                        <a:solidFill>
                          <a:sysClr val="windowText" lastClr="000000"/>
                        </a:solidFill>
                        <a:effectLst/>
                        <a:latin typeface="华文楷体" panose="02010600040101010101" pitchFamily="2" charset="-122"/>
                        <a:ea typeface="华文楷体" panose="02010600040101010101" pitchFamily="2" charset="-122"/>
                      </a:endParaRPr>
                    </a:p>
                  </a:txBody>
                  <a:tcPr marL="37080" marR="37080" marT="6112" marB="0" anchor="ctr">
                    <a:lnL w="12700" cap="flat" cmpd="sng" algn="ctr">
                      <a:solidFill>
                        <a:srgbClr val="182347"/>
                      </a:solidFill>
                      <a:prstDash val="solid"/>
                      <a:round/>
                      <a:headEnd type="none" w="med" len="med"/>
                      <a:tailEnd type="none" w="med" len="med"/>
                    </a:lnL>
                    <a:lnR w="12700" cap="flat" cmpd="sng" algn="ctr">
                      <a:solidFill>
                        <a:srgbClr val="182347"/>
                      </a:solidFill>
                      <a:prstDash val="solid"/>
                      <a:round/>
                      <a:headEnd type="none" w="med" len="med"/>
                      <a:tailEnd type="none" w="med" len="med"/>
                    </a:lnR>
                    <a:lnT w="12700" cap="flat" cmpd="sng" algn="ctr">
                      <a:solidFill>
                        <a:srgbClr val="182347"/>
                      </a:solidFill>
                      <a:prstDash val="solid"/>
                      <a:round/>
                      <a:headEnd type="none" w="med" len="med"/>
                      <a:tailEnd type="none" w="med" len="med"/>
                    </a:lnT>
                    <a:lnB w="12700" cap="flat" cmpd="sng" algn="ctr">
                      <a:solidFill>
                        <a:srgbClr val="18234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513744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14;p45">
            <a:extLst>
              <a:ext uri="{FF2B5EF4-FFF2-40B4-BE49-F238E27FC236}">
                <a16:creationId xmlns:a16="http://schemas.microsoft.com/office/drawing/2014/main" id="{D643986A-F4EC-644E-5FA7-24D086DB8B01}"/>
              </a:ext>
            </a:extLst>
          </p:cNvPr>
          <p:cNvSpPr/>
          <p:nvPr/>
        </p:nvSpPr>
        <p:spPr>
          <a:xfrm>
            <a:off x="1378226" y="2653806"/>
            <a:ext cx="8903698" cy="3491180"/>
          </a:xfrm>
          <a:custGeom>
            <a:avLst/>
            <a:gdLst/>
            <a:ahLst/>
            <a:cxnLst/>
            <a:rect l="l" t="t" r="r" b="b"/>
            <a:pathLst>
              <a:path w="113193" h="55842" extrusionOk="0">
                <a:moveTo>
                  <a:pt x="113193" y="1"/>
                </a:moveTo>
                <a:lnTo>
                  <a:pt x="2036" y="1"/>
                </a:lnTo>
                <a:cubicBezTo>
                  <a:pt x="905" y="1"/>
                  <a:pt x="0" y="906"/>
                  <a:pt x="0" y="2037"/>
                </a:cubicBezTo>
                <a:lnTo>
                  <a:pt x="0" y="46816"/>
                </a:lnTo>
                <a:lnTo>
                  <a:pt x="47244" y="46816"/>
                </a:lnTo>
                <a:lnTo>
                  <a:pt x="56591" y="55841"/>
                </a:lnTo>
                <a:lnTo>
                  <a:pt x="65937" y="46816"/>
                </a:lnTo>
                <a:lnTo>
                  <a:pt x="113193" y="46816"/>
                </a:lnTo>
                <a:lnTo>
                  <a:pt x="113193" y="1"/>
                </a:lnTo>
                <a:close/>
              </a:path>
            </a:pathLst>
          </a:custGeom>
          <a:solidFill>
            <a:srgbClr val="EFCA2E"/>
          </a:solidFill>
          <a:ln>
            <a:noFill/>
          </a:ln>
        </p:spPr>
        <p:txBody>
          <a:bodyPr spcFirstLastPara="1" wrap="square" lIns="121900" tIns="121900" rIns="121900" bIns="121900" anchor="ctr" anchorCtr="0">
            <a:noAutofit/>
          </a:bodyPr>
          <a:lstStyle/>
          <a:p>
            <a:pPr algn="ctr" defTabSz="1219200">
              <a:buClr>
                <a:srgbClr val="000000"/>
              </a:buClr>
            </a:pPr>
            <a:endParaRPr sz="2400" kern="0" dirty="0">
              <a:solidFill>
                <a:srgbClr val="FFFFFF"/>
              </a:solidFill>
              <a:latin typeface="Abadi" panose="020B0604020104020204" pitchFamily="34" charset="0"/>
              <a:sym typeface="Arial" panose="020B0604020202020204"/>
            </a:endParaRPr>
          </a:p>
        </p:txBody>
      </p:sp>
      <p:grpSp>
        <p:nvGrpSpPr>
          <p:cNvPr id="2" name="组合 1"/>
          <p:cNvGrpSpPr/>
          <p:nvPr/>
        </p:nvGrpSpPr>
        <p:grpSpPr>
          <a:xfrm>
            <a:off x="9506183" y="440875"/>
            <a:ext cx="2161224" cy="510760"/>
            <a:chOff x="425485" y="317314"/>
            <a:chExt cx="2161224" cy="510760"/>
          </a:xfrm>
        </p:grpSpPr>
        <p:sp>
          <p:nvSpPr>
            <p:cNvPr id="14"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15"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rPr>
                <a:t>挑战台</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5" name="文本框 4">
            <a:extLst>
              <a:ext uri="{FF2B5EF4-FFF2-40B4-BE49-F238E27FC236}">
                <a16:creationId xmlns:a16="http://schemas.microsoft.com/office/drawing/2014/main" id="{FAF17697-7A81-071E-9973-F2CA7E330CCE}"/>
              </a:ext>
            </a:extLst>
          </p:cNvPr>
          <p:cNvSpPr txBox="1"/>
          <p:nvPr/>
        </p:nvSpPr>
        <p:spPr>
          <a:xfrm>
            <a:off x="1762779" y="1913084"/>
            <a:ext cx="5503357" cy="461665"/>
          </a:xfrm>
          <a:prstGeom prst="rect">
            <a:avLst/>
          </a:prstGeom>
        </p:spPr>
        <p:txBody>
          <a:bodyPr vert="horz" lIns="91440" tIns="45720" rIns="91440" bIns="45720" rtlCol="0" anchor="b">
            <a:normAutofit/>
          </a:bodyPr>
          <a:lstStyle>
            <a:lvl1pPr>
              <a:lnSpc>
                <a:spcPct val="100000"/>
              </a:lnSpc>
              <a:spcBef>
                <a:spcPct val="0"/>
              </a:spcBef>
              <a:buNone/>
              <a:defRPr sz="2400" b="1">
                <a:latin typeface="+mj-lt"/>
                <a:ea typeface="+mj-ea"/>
                <a:cs typeface="+mj-cs"/>
              </a:defRPr>
            </a:lvl1pPr>
          </a:lstStyle>
          <a:p>
            <a:pPr defTabSz="914400"/>
            <a:r>
              <a:rPr lang="en-US" altLang="zh-CN" dirty="0">
                <a:solidFill>
                  <a:srgbClr val="2F2F2F"/>
                </a:solidFill>
                <a:ea typeface="微软雅黑"/>
              </a:rPr>
              <a:t>3</a:t>
            </a:r>
            <a:r>
              <a:rPr lang="zh-CN" altLang="en-US" dirty="0">
                <a:solidFill>
                  <a:srgbClr val="2F2F2F"/>
                </a:solidFill>
                <a:ea typeface="微软雅黑"/>
              </a:rPr>
              <a:t>．课后作业</a:t>
            </a:r>
          </a:p>
        </p:txBody>
      </p:sp>
      <p:sp>
        <p:nvSpPr>
          <p:cNvPr id="6" name="文本框 5">
            <a:extLst>
              <a:ext uri="{FF2B5EF4-FFF2-40B4-BE49-F238E27FC236}">
                <a16:creationId xmlns:a16="http://schemas.microsoft.com/office/drawing/2014/main" id="{1AA6A159-E2BB-DC42-5AF3-B4ACC7BA4861}"/>
              </a:ext>
            </a:extLst>
          </p:cNvPr>
          <p:cNvSpPr txBox="1"/>
          <p:nvPr/>
        </p:nvSpPr>
        <p:spPr>
          <a:xfrm>
            <a:off x="1910076" y="2994843"/>
            <a:ext cx="8187893" cy="1688670"/>
          </a:xfrm>
          <a:prstGeom prst="rect">
            <a:avLst/>
          </a:prstGeom>
          <a:noFill/>
          <a:ln>
            <a:noFill/>
          </a:ln>
        </p:spPr>
        <p:txBody>
          <a:bodyPr wrap="square" lIns="91440" tIns="45720" rIns="91440" bIns="45720" anchor="t" anchorCtr="0">
            <a:normAutofit/>
          </a:bodyPr>
          <a:lstStyle>
            <a:defPPr>
              <a:defRPr lang="en-US"/>
            </a:defPPr>
            <a:lvl1pPr marR="0" lvl="0" indent="0" defTabSz="913765" fontAlgn="auto">
              <a:lnSpc>
                <a:spcPct val="150000"/>
              </a:lnSpc>
              <a:spcBef>
                <a:spcPts val="0"/>
              </a:spcBef>
              <a:spcAft>
                <a:spcPts val="0"/>
              </a:spcAft>
              <a:buClrTx/>
              <a:buSzPct val="25000"/>
              <a:buFontTx/>
              <a:buNone/>
              <a:defRPr kumimoji="0" sz="2400" b="0" i="0" u="none" strike="noStrike" cap="none" spc="0" normalizeH="0" baseline="0">
                <a:ln>
                  <a:noFill/>
                </a:ln>
                <a:solidFill>
                  <a:schemeClr val="bg1"/>
                </a:solidFill>
                <a:effectLst/>
                <a:uLnTx/>
                <a:uFillTx/>
                <a:latin typeface="字魂36号-正文宋楷" panose="02000000000000000000" pitchFamily="2" charset="-122"/>
                <a:ea typeface="字魂36号-正文宋楷" panose="02000000000000000000" pitchFamily="2" charset="-122"/>
              </a:defRPr>
            </a:lvl1pPr>
          </a:lstStyle>
          <a:p>
            <a:r>
              <a:rPr altLang="zh-CN" dirty="0">
                <a:solidFill>
                  <a:srgbClr val="2F2F2F"/>
                </a:solidFill>
                <a:latin typeface="楷体" pitchFamily="49" charset="-122"/>
                <a:ea typeface="楷体" pitchFamily="49" charset="-122"/>
              </a:rPr>
              <a:t>根据这节课所学， 找一找我们校园里常用的设备，说一说它们的控制方式是人工控制还是自动控制，并给我们学校现有的设备提出更新建议，让学校变得更智能。</a:t>
            </a:r>
          </a:p>
        </p:txBody>
      </p:sp>
      <p:pic>
        <p:nvPicPr>
          <p:cNvPr id="9" name="图片 8">
            <a:extLst>
              <a:ext uri="{FF2B5EF4-FFF2-40B4-BE49-F238E27FC236}">
                <a16:creationId xmlns:a16="http://schemas.microsoft.com/office/drawing/2014/main" id="{4B566717-0397-8326-FEB3-721C01E0A1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6929" y="1446920"/>
            <a:ext cx="1982080" cy="1982080"/>
          </a:xfrm>
          <a:prstGeom prst="rect">
            <a:avLst/>
          </a:prstGeom>
        </p:spPr>
      </p:pic>
      <p:grpSp>
        <p:nvGrpSpPr>
          <p:cNvPr id="25" name="组合 24"/>
          <p:cNvGrpSpPr/>
          <p:nvPr/>
        </p:nvGrpSpPr>
        <p:grpSpPr>
          <a:xfrm>
            <a:off x="7810130" y="4535833"/>
            <a:ext cx="1018364" cy="871407"/>
            <a:chOff x="6582656" y="4776759"/>
            <a:chExt cx="1018364" cy="871407"/>
          </a:xfrm>
        </p:grpSpPr>
        <p:sp>
          <p:nvSpPr>
            <p:cNvPr id="26" name="Google Shape;2206;p53"/>
            <p:cNvSpPr/>
            <p:nvPr/>
          </p:nvSpPr>
          <p:spPr>
            <a:xfrm>
              <a:off x="6638987" y="481085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rPr>
                <a:t> </a:t>
              </a:r>
              <a:endParaRPr kumimoji="0"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endParaRPr>
            </a:p>
          </p:txBody>
        </p:sp>
        <p:sp>
          <p:nvSpPr>
            <p:cNvPr id="27" name="Google Shape;2207;p53"/>
            <p:cNvSpPr/>
            <p:nvPr/>
          </p:nvSpPr>
          <p:spPr>
            <a:xfrm>
              <a:off x="6582656" y="477675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nvGrpSpPr>
            <p:cNvPr id="28" name="组合 27"/>
            <p:cNvGrpSpPr/>
            <p:nvPr/>
          </p:nvGrpSpPr>
          <p:grpSpPr>
            <a:xfrm>
              <a:off x="6702736" y="4908205"/>
              <a:ext cx="734191" cy="705883"/>
              <a:chOff x="6306689" y="4358605"/>
              <a:chExt cx="975014" cy="937421"/>
            </a:xfrm>
          </p:grpSpPr>
          <p:sp>
            <p:nvSpPr>
              <p:cNvPr id="29" name="Google Shape;2394;p55"/>
              <p:cNvSpPr/>
              <p:nvPr/>
            </p:nvSpPr>
            <p:spPr>
              <a:xfrm>
                <a:off x="6306689" y="4358605"/>
                <a:ext cx="40493" cy="75707"/>
              </a:xfrm>
              <a:custGeom>
                <a:avLst/>
                <a:gdLst/>
                <a:ahLst/>
                <a:cxnLst/>
                <a:rect l="l" t="t" r="r" b="b"/>
                <a:pathLst>
                  <a:path w="951" h="1778" extrusionOk="0">
                    <a:moveTo>
                      <a:pt x="514" y="0"/>
                    </a:moveTo>
                    <a:cubicBezTo>
                      <a:pt x="318" y="0"/>
                      <a:pt x="156" y="150"/>
                      <a:pt x="127" y="353"/>
                    </a:cubicBezTo>
                    <a:cubicBezTo>
                      <a:pt x="96" y="670"/>
                      <a:pt x="64" y="1018"/>
                      <a:pt x="32" y="1335"/>
                    </a:cubicBezTo>
                    <a:cubicBezTo>
                      <a:pt x="1" y="1556"/>
                      <a:pt x="159" y="1746"/>
                      <a:pt x="381" y="1778"/>
                    </a:cubicBezTo>
                    <a:lnTo>
                      <a:pt x="444" y="1778"/>
                    </a:lnTo>
                    <a:cubicBezTo>
                      <a:pt x="634" y="1778"/>
                      <a:pt x="792" y="1620"/>
                      <a:pt x="824" y="1398"/>
                    </a:cubicBezTo>
                    <a:cubicBezTo>
                      <a:pt x="856" y="1081"/>
                      <a:pt x="887" y="765"/>
                      <a:pt x="919" y="416"/>
                    </a:cubicBezTo>
                    <a:cubicBezTo>
                      <a:pt x="951" y="226"/>
                      <a:pt x="792" y="4"/>
                      <a:pt x="571" y="4"/>
                    </a:cubicBezTo>
                    <a:cubicBezTo>
                      <a:pt x="552" y="2"/>
                      <a:pt x="533" y="0"/>
                      <a:pt x="51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397;p55"/>
              <p:cNvSpPr/>
              <p:nvPr/>
            </p:nvSpPr>
            <p:spPr>
              <a:xfrm>
                <a:off x="6438861" y="4736853"/>
                <a:ext cx="272427" cy="359588"/>
              </a:xfrm>
              <a:custGeom>
                <a:avLst/>
                <a:gdLst/>
                <a:ahLst/>
                <a:cxnLst/>
                <a:rect l="l" t="t" r="r" b="b"/>
                <a:pathLst>
                  <a:path w="6398" h="8445" extrusionOk="0">
                    <a:moveTo>
                      <a:pt x="2128" y="800"/>
                    </a:moveTo>
                    <a:cubicBezTo>
                      <a:pt x="2282" y="800"/>
                      <a:pt x="2439" y="804"/>
                      <a:pt x="2597" y="812"/>
                    </a:cubicBezTo>
                    <a:lnTo>
                      <a:pt x="5606" y="1002"/>
                    </a:lnTo>
                    <a:cubicBezTo>
                      <a:pt x="5606" y="2111"/>
                      <a:pt x="5606" y="3219"/>
                      <a:pt x="5606" y="4327"/>
                    </a:cubicBezTo>
                    <a:cubicBezTo>
                      <a:pt x="5606" y="5436"/>
                      <a:pt x="5606" y="6544"/>
                      <a:pt x="5606" y="7653"/>
                    </a:cubicBezTo>
                    <a:cubicBezTo>
                      <a:pt x="4814" y="7653"/>
                      <a:pt x="4022" y="7621"/>
                      <a:pt x="3262" y="7621"/>
                    </a:cubicBezTo>
                    <a:cubicBezTo>
                      <a:pt x="2470" y="7621"/>
                      <a:pt x="1679" y="7621"/>
                      <a:pt x="887" y="7589"/>
                    </a:cubicBezTo>
                    <a:lnTo>
                      <a:pt x="792" y="907"/>
                    </a:lnTo>
                    <a:cubicBezTo>
                      <a:pt x="1220" y="836"/>
                      <a:pt x="1665" y="800"/>
                      <a:pt x="2128" y="800"/>
                    </a:cubicBezTo>
                    <a:close/>
                    <a:moveTo>
                      <a:pt x="2124" y="0"/>
                    </a:moveTo>
                    <a:cubicBezTo>
                      <a:pt x="1495" y="0"/>
                      <a:pt x="893" y="80"/>
                      <a:pt x="349" y="179"/>
                    </a:cubicBezTo>
                    <a:cubicBezTo>
                      <a:pt x="127" y="179"/>
                      <a:pt x="0" y="369"/>
                      <a:pt x="0" y="559"/>
                    </a:cubicBezTo>
                    <a:lnTo>
                      <a:pt x="95" y="8001"/>
                    </a:lnTo>
                    <a:cubicBezTo>
                      <a:pt x="95" y="8223"/>
                      <a:pt x="285" y="8381"/>
                      <a:pt x="475" y="8381"/>
                    </a:cubicBezTo>
                    <a:cubicBezTo>
                      <a:pt x="1425" y="8413"/>
                      <a:pt x="2344" y="8413"/>
                      <a:pt x="3231" y="8413"/>
                    </a:cubicBezTo>
                    <a:cubicBezTo>
                      <a:pt x="4149" y="8413"/>
                      <a:pt x="5067" y="8444"/>
                      <a:pt x="6017" y="8444"/>
                    </a:cubicBezTo>
                    <a:cubicBezTo>
                      <a:pt x="6112" y="8444"/>
                      <a:pt x="6207" y="8413"/>
                      <a:pt x="6302" y="8318"/>
                    </a:cubicBezTo>
                    <a:cubicBezTo>
                      <a:pt x="6366" y="8254"/>
                      <a:pt x="6397" y="8159"/>
                      <a:pt x="6397" y="8033"/>
                    </a:cubicBezTo>
                    <a:cubicBezTo>
                      <a:pt x="6397" y="6798"/>
                      <a:pt x="6397" y="5562"/>
                      <a:pt x="6397" y="4327"/>
                    </a:cubicBezTo>
                    <a:cubicBezTo>
                      <a:pt x="6397" y="3092"/>
                      <a:pt x="6397" y="1857"/>
                      <a:pt x="6397" y="622"/>
                    </a:cubicBezTo>
                    <a:cubicBezTo>
                      <a:pt x="6397" y="432"/>
                      <a:pt x="6239" y="242"/>
                      <a:pt x="6017" y="242"/>
                    </a:cubicBezTo>
                    <a:lnTo>
                      <a:pt x="2660" y="20"/>
                    </a:lnTo>
                    <a:cubicBezTo>
                      <a:pt x="2480" y="7"/>
                      <a:pt x="2301" y="0"/>
                      <a:pt x="212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398;p55"/>
              <p:cNvSpPr/>
              <p:nvPr/>
            </p:nvSpPr>
            <p:spPr>
              <a:xfrm>
                <a:off x="6723388" y="4570487"/>
                <a:ext cx="272427" cy="525948"/>
              </a:xfrm>
              <a:custGeom>
                <a:avLst/>
                <a:gdLst/>
                <a:ahLst/>
                <a:cxnLst/>
                <a:rect l="l" t="t" r="r" b="b"/>
                <a:pathLst>
                  <a:path w="6398" h="12352" extrusionOk="0">
                    <a:moveTo>
                      <a:pt x="792" y="792"/>
                    </a:moveTo>
                    <a:lnTo>
                      <a:pt x="792" y="792"/>
                    </a:lnTo>
                    <a:cubicBezTo>
                      <a:pt x="1616" y="824"/>
                      <a:pt x="2407" y="887"/>
                      <a:pt x="3199" y="982"/>
                    </a:cubicBezTo>
                    <a:cubicBezTo>
                      <a:pt x="3864" y="1046"/>
                      <a:pt x="4529" y="1077"/>
                      <a:pt x="5226" y="1109"/>
                    </a:cubicBezTo>
                    <a:cubicBezTo>
                      <a:pt x="5289" y="2851"/>
                      <a:pt x="5353" y="4592"/>
                      <a:pt x="5416" y="6334"/>
                    </a:cubicBezTo>
                    <a:cubicBezTo>
                      <a:pt x="5448" y="8076"/>
                      <a:pt x="5511" y="9818"/>
                      <a:pt x="5574" y="11560"/>
                    </a:cubicBezTo>
                    <a:cubicBezTo>
                      <a:pt x="4814" y="11528"/>
                      <a:pt x="4022" y="11528"/>
                      <a:pt x="3262" y="11496"/>
                    </a:cubicBezTo>
                    <a:cubicBezTo>
                      <a:pt x="2471" y="11496"/>
                      <a:pt x="1711" y="11465"/>
                      <a:pt x="919" y="11465"/>
                    </a:cubicBezTo>
                    <a:lnTo>
                      <a:pt x="792" y="792"/>
                    </a:lnTo>
                    <a:close/>
                    <a:moveTo>
                      <a:pt x="412" y="0"/>
                    </a:moveTo>
                    <a:cubicBezTo>
                      <a:pt x="285" y="0"/>
                      <a:pt x="190" y="64"/>
                      <a:pt x="127" y="127"/>
                    </a:cubicBezTo>
                    <a:cubicBezTo>
                      <a:pt x="64" y="190"/>
                      <a:pt x="0" y="285"/>
                      <a:pt x="0" y="412"/>
                    </a:cubicBezTo>
                    <a:lnTo>
                      <a:pt x="127" y="11845"/>
                    </a:lnTo>
                    <a:cubicBezTo>
                      <a:pt x="127" y="12066"/>
                      <a:pt x="317" y="12256"/>
                      <a:pt x="539" y="12256"/>
                    </a:cubicBezTo>
                    <a:cubicBezTo>
                      <a:pt x="1426" y="12256"/>
                      <a:pt x="2344" y="12288"/>
                      <a:pt x="3231" y="12288"/>
                    </a:cubicBezTo>
                    <a:cubicBezTo>
                      <a:pt x="4181" y="12320"/>
                      <a:pt x="5099" y="12351"/>
                      <a:pt x="5986" y="12351"/>
                    </a:cubicBezTo>
                    <a:cubicBezTo>
                      <a:pt x="6113" y="12351"/>
                      <a:pt x="6208" y="12288"/>
                      <a:pt x="6271" y="12225"/>
                    </a:cubicBezTo>
                    <a:cubicBezTo>
                      <a:pt x="6366" y="12130"/>
                      <a:pt x="6398" y="12035"/>
                      <a:pt x="6398" y="11940"/>
                    </a:cubicBezTo>
                    <a:cubicBezTo>
                      <a:pt x="6334" y="10040"/>
                      <a:pt x="6271" y="8171"/>
                      <a:pt x="6208" y="6303"/>
                    </a:cubicBezTo>
                    <a:cubicBezTo>
                      <a:pt x="6144" y="4434"/>
                      <a:pt x="6081" y="2597"/>
                      <a:pt x="6018" y="729"/>
                    </a:cubicBezTo>
                    <a:cubicBezTo>
                      <a:pt x="5986" y="507"/>
                      <a:pt x="5828" y="349"/>
                      <a:pt x="5606" y="349"/>
                    </a:cubicBezTo>
                    <a:cubicBezTo>
                      <a:pt x="4846" y="317"/>
                      <a:pt x="4054" y="254"/>
                      <a:pt x="3294" y="190"/>
                    </a:cubicBezTo>
                    <a:cubicBezTo>
                      <a:pt x="2344" y="95"/>
                      <a:pt x="1362"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399;p55"/>
              <p:cNvSpPr/>
              <p:nvPr/>
            </p:nvSpPr>
            <p:spPr>
              <a:xfrm>
                <a:off x="6987688" y="4442702"/>
                <a:ext cx="294015" cy="657776"/>
              </a:xfrm>
              <a:custGeom>
                <a:avLst/>
                <a:gdLst/>
                <a:ahLst/>
                <a:cxnLst/>
                <a:rect l="l" t="t" r="r" b="b"/>
                <a:pathLst>
                  <a:path w="6905" h="15448" extrusionOk="0">
                    <a:moveTo>
                      <a:pt x="5574" y="785"/>
                    </a:moveTo>
                    <a:cubicBezTo>
                      <a:pt x="5669" y="3096"/>
                      <a:pt x="5733" y="5408"/>
                      <a:pt x="5828" y="7688"/>
                    </a:cubicBezTo>
                    <a:cubicBezTo>
                      <a:pt x="5923" y="9969"/>
                      <a:pt x="6018" y="12249"/>
                      <a:pt x="6113" y="14561"/>
                    </a:cubicBezTo>
                    <a:cubicBezTo>
                      <a:pt x="5226" y="14561"/>
                      <a:pt x="4371" y="14592"/>
                      <a:pt x="3548" y="14592"/>
                    </a:cubicBezTo>
                    <a:cubicBezTo>
                      <a:pt x="2692" y="14624"/>
                      <a:pt x="1837" y="14656"/>
                      <a:pt x="982" y="14656"/>
                    </a:cubicBezTo>
                    <a:lnTo>
                      <a:pt x="792" y="816"/>
                    </a:lnTo>
                    <a:lnTo>
                      <a:pt x="3168" y="816"/>
                    </a:lnTo>
                    <a:cubicBezTo>
                      <a:pt x="3991" y="785"/>
                      <a:pt x="4783" y="785"/>
                      <a:pt x="5574" y="785"/>
                    </a:cubicBezTo>
                    <a:close/>
                    <a:moveTo>
                      <a:pt x="4573" y="1"/>
                    </a:moveTo>
                    <a:cubicBezTo>
                      <a:pt x="4110" y="1"/>
                      <a:pt x="3643" y="9"/>
                      <a:pt x="3168" y="25"/>
                    </a:cubicBezTo>
                    <a:lnTo>
                      <a:pt x="412" y="25"/>
                    </a:lnTo>
                    <a:cubicBezTo>
                      <a:pt x="389" y="19"/>
                      <a:pt x="367" y="16"/>
                      <a:pt x="346" y="16"/>
                    </a:cubicBezTo>
                    <a:cubicBezTo>
                      <a:pt x="252" y="16"/>
                      <a:pt x="179" y="68"/>
                      <a:pt x="127" y="120"/>
                    </a:cubicBezTo>
                    <a:cubicBezTo>
                      <a:pt x="32" y="215"/>
                      <a:pt x="1" y="310"/>
                      <a:pt x="1" y="405"/>
                    </a:cubicBezTo>
                    <a:lnTo>
                      <a:pt x="191" y="15067"/>
                    </a:lnTo>
                    <a:cubicBezTo>
                      <a:pt x="191" y="15289"/>
                      <a:pt x="349" y="15447"/>
                      <a:pt x="571" y="15447"/>
                    </a:cubicBezTo>
                    <a:cubicBezTo>
                      <a:pt x="1584" y="15447"/>
                      <a:pt x="2566" y="15416"/>
                      <a:pt x="3548" y="15384"/>
                    </a:cubicBezTo>
                    <a:cubicBezTo>
                      <a:pt x="4529" y="15384"/>
                      <a:pt x="5511" y="15352"/>
                      <a:pt x="6524" y="15352"/>
                    </a:cubicBezTo>
                    <a:cubicBezTo>
                      <a:pt x="6619" y="15352"/>
                      <a:pt x="6714" y="15289"/>
                      <a:pt x="6809" y="15226"/>
                    </a:cubicBezTo>
                    <a:cubicBezTo>
                      <a:pt x="6873" y="15131"/>
                      <a:pt x="6904" y="15036"/>
                      <a:pt x="6904" y="14941"/>
                    </a:cubicBezTo>
                    <a:cubicBezTo>
                      <a:pt x="6809" y="12502"/>
                      <a:pt x="6714" y="10095"/>
                      <a:pt x="6619" y="7657"/>
                    </a:cubicBezTo>
                    <a:cubicBezTo>
                      <a:pt x="6524" y="5250"/>
                      <a:pt x="6429" y="2811"/>
                      <a:pt x="6366" y="405"/>
                    </a:cubicBezTo>
                    <a:cubicBezTo>
                      <a:pt x="6334" y="183"/>
                      <a:pt x="6176" y="25"/>
                      <a:pt x="5954" y="25"/>
                    </a:cubicBezTo>
                    <a:cubicBezTo>
                      <a:pt x="5495" y="9"/>
                      <a:pt x="5036" y="1"/>
                      <a:pt x="4573"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400;p55"/>
              <p:cNvSpPr/>
              <p:nvPr/>
            </p:nvSpPr>
            <p:spPr>
              <a:xfrm>
                <a:off x="6491449" y="4776793"/>
                <a:ext cx="35085" cy="179389"/>
              </a:xfrm>
              <a:custGeom>
                <a:avLst/>
                <a:gdLst/>
                <a:ahLst/>
                <a:cxnLst/>
                <a:rect l="l" t="t" r="r" b="b"/>
                <a:pathLst>
                  <a:path w="824" h="4213" extrusionOk="0">
                    <a:moveTo>
                      <a:pt x="412" y="1"/>
                    </a:moveTo>
                    <a:cubicBezTo>
                      <a:pt x="190" y="1"/>
                      <a:pt x="32" y="159"/>
                      <a:pt x="32" y="381"/>
                    </a:cubicBezTo>
                    <a:lnTo>
                      <a:pt x="0" y="3833"/>
                    </a:lnTo>
                    <a:cubicBezTo>
                      <a:pt x="0" y="4054"/>
                      <a:pt x="190" y="4213"/>
                      <a:pt x="412" y="4213"/>
                    </a:cubicBezTo>
                    <a:cubicBezTo>
                      <a:pt x="602" y="4213"/>
                      <a:pt x="792" y="4054"/>
                      <a:pt x="792" y="3833"/>
                    </a:cubicBezTo>
                    <a:lnTo>
                      <a:pt x="824" y="381"/>
                    </a:lnTo>
                    <a:cubicBezTo>
                      <a:pt x="824" y="159"/>
                      <a:pt x="634" y="1"/>
                      <a:pt x="41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401;p55"/>
              <p:cNvSpPr/>
              <p:nvPr/>
            </p:nvSpPr>
            <p:spPr>
              <a:xfrm>
                <a:off x="6488767" y="4968152"/>
                <a:ext cx="36448" cy="74345"/>
              </a:xfrm>
              <a:custGeom>
                <a:avLst/>
                <a:gdLst/>
                <a:ahLst/>
                <a:cxnLst/>
                <a:rect l="l" t="t" r="r" b="b"/>
                <a:pathLst>
                  <a:path w="856" h="1746" extrusionOk="0">
                    <a:moveTo>
                      <a:pt x="429" y="0"/>
                    </a:moveTo>
                    <a:cubicBezTo>
                      <a:pt x="413" y="0"/>
                      <a:pt x="396" y="1"/>
                      <a:pt x="380" y="4"/>
                    </a:cubicBezTo>
                    <a:cubicBezTo>
                      <a:pt x="190" y="4"/>
                      <a:pt x="0" y="194"/>
                      <a:pt x="32" y="415"/>
                    </a:cubicBezTo>
                    <a:lnTo>
                      <a:pt x="63" y="1366"/>
                    </a:lnTo>
                    <a:cubicBezTo>
                      <a:pt x="63" y="1587"/>
                      <a:pt x="253" y="1746"/>
                      <a:pt x="475" y="1746"/>
                    </a:cubicBezTo>
                    <a:cubicBezTo>
                      <a:pt x="697" y="1746"/>
                      <a:pt x="855" y="1556"/>
                      <a:pt x="855" y="1334"/>
                    </a:cubicBezTo>
                    <a:lnTo>
                      <a:pt x="823" y="384"/>
                    </a:lnTo>
                    <a:cubicBezTo>
                      <a:pt x="794" y="178"/>
                      <a:pt x="629" y="0"/>
                      <a:pt x="429"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402;p55"/>
              <p:cNvSpPr/>
              <p:nvPr/>
            </p:nvSpPr>
            <p:spPr>
              <a:xfrm>
                <a:off x="6773293" y="4610939"/>
                <a:ext cx="33724" cy="323693"/>
              </a:xfrm>
              <a:custGeom>
                <a:avLst/>
                <a:gdLst/>
                <a:ahLst/>
                <a:cxnLst/>
                <a:rect l="l" t="t" r="r" b="b"/>
                <a:pathLst>
                  <a:path w="792" h="7602" extrusionOk="0">
                    <a:moveTo>
                      <a:pt x="412" y="1"/>
                    </a:moveTo>
                    <a:cubicBezTo>
                      <a:pt x="190" y="1"/>
                      <a:pt x="0" y="191"/>
                      <a:pt x="0" y="412"/>
                    </a:cubicBezTo>
                    <a:lnTo>
                      <a:pt x="0" y="7221"/>
                    </a:lnTo>
                    <a:cubicBezTo>
                      <a:pt x="0" y="7443"/>
                      <a:pt x="159" y="7601"/>
                      <a:pt x="380" y="7601"/>
                    </a:cubicBezTo>
                    <a:cubicBezTo>
                      <a:pt x="602" y="7601"/>
                      <a:pt x="792" y="7443"/>
                      <a:pt x="792" y="7221"/>
                    </a:cubicBezTo>
                    <a:lnTo>
                      <a:pt x="792" y="412"/>
                    </a:lnTo>
                    <a:cubicBezTo>
                      <a:pt x="792" y="191"/>
                      <a:pt x="602" y="1"/>
                      <a:pt x="41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403;p55"/>
              <p:cNvSpPr/>
              <p:nvPr/>
            </p:nvSpPr>
            <p:spPr>
              <a:xfrm>
                <a:off x="6775976" y="4942518"/>
                <a:ext cx="37811" cy="109431"/>
              </a:xfrm>
              <a:custGeom>
                <a:avLst/>
                <a:gdLst/>
                <a:ahLst/>
                <a:cxnLst/>
                <a:rect l="l" t="t" r="r" b="b"/>
                <a:pathLst>
                  <a:path w="888" h="2570" extrusionOk="0">
                    <a:moveTo>
                      <a:pt x="454" y="1"/>
                    </a:moveTo>
                    <a:cubicBezTo>
                      <a:pt x="440" y="1"/>
                      <a:pt x="426" y="2"/>
                      <a:pt x="412" y="4"/>
                    </a:cubicBezTo>
                    <a:cubicBezTo>
                      <a:pt x="191" y="4"/>
                      <a:pt x="1" y="194"/>
                      <a:pt x="32" y="416"/>
                    </a:cubicBezTo>
                    <a:lnTo>
                      <a:pt x="96" y="2189"/>
                    </a:lnTo>
                    <a:cubicBezTo>
                      <a:pt x="96" y="2411"/>
                      <a:pt x="254" y="2569"/>
                      <a:pt x="476" y="2569"/>
                    </a:cubicBezTo>
                    <a:cubicBezTo>
                      <a:pt x="697" y="2569"/>
                      <a:pt x="887" y="2379"/>
                      <a:pt x="856" y="2158"/>
                    </a:cubicBezTo>
                    <a:lnTo>
                      <a:pt x="792" y="384"/>
                    </a:lnTo>
                    <a:cubicBezTo>
                      <a:pt x="792" y="179"/>
                      <a:pt x="629" y="1"/>
                      <a:pt x="454"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404;p55"/>
              <p:cNvSpPr/>
              <p:nvPr/>
            </p:nvSpPr>
            <p:spPr>
              <a:xfrm>
                <a:off x="7053774" y="4494991"/>
                <a:ext cx="35085" cy="399145"/>
              </a:xfrm>
              <a:custGeom>
                <a:avLst/>
                <a:gdLst/>
                <a:ahLst/>
                <a:cxnLst/>
                <a:rect l="l" t="t" r="r" b="b"/>
                <a:pathLst>
                  <a:path w="824" h="9374" extrusionOk="0">
                    <a:moveTo>
                      <a:pt x="412" y="0"/>
                    </a:moveTo>
                    <a:cubicBezTo>
                      <a:pt x="190" y="0"/>
                      <a:pt x="0" y="158"/>
                      <a:pt x="0" y="380"/>
                    </a:cubicBezTo>
                    <a:lnTo>
                      <a:pt x="32" y="8994"/>
                    </a:lnTo>
                    <a:cubicBezTo>
                      <a:pt x="32" y="9216"/>
                      <a:pt x="190" y="9374"/>
                      <a:pt x="412" y="9374"/>
                    </a:cubicBezTo>
                    <a:cubicBezTo>
                      <a:pt x="634" y="9374"/>
                      <a:pt x="824" y="9216"/>
                      <a:pt x="824" y="8994"/>
                    </a:cubicBezTo>
                    <a:lnTo>
                      <a:pt x="792" y="380"/>
                    </a:lnTo>
                    <a:cubicBezTo>
                      <a:pt x="792" y="158"/>
                      <a:pt x="634"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405;p55"/>
              <p:cNvSpPr/>
              <p:nvPr/>
            </p:nvSpPr>
            <p:spPr>
              <a:xfrm>
                <a:off x="7053774" y="4925146"/>
                <a:ext cx="36448" cy="115988"/>
              </a:xfrm>
              <a:custGeom>
                <a:avLst/>
                <a:gdLst/>
                <a:ahLst/>
                <a:cxnLst/>
                <a:rect l="l" t="t" r="r" b="b"/>
                <a:pathLst>
                  <a:path w="856" h="2724" extrusionOk="0">
                    <a:moveTo>
                      <a:pt x="380" y="0"/>
                    </a:moveTo>
                    <a:cubicBezTo>
                      <a:pt x="159" y="0"/>
                      <a:pt x="0" y="190"/>
                      <a:pt x="0" y="380"/>
                    </a:cubicBezTo>
                    <a:lnTo>
                      <a:pt x="64" y="2344"/>
                    </a:lnTo>
                    <a:cubicBezTo>
                      <a:pt x="64" y="2534"/>
                      <a:pt x="222" y="2724"/>
                      <a:pt x="444" y="2724"/>
                    </a:cubicBezTo>
                    <a:cubicBezTo>
                      <a:pt x="665" y="2692"/>
                      <a:pt x="855" y="2534"/>
                      <a:pt x="855" y="2312"/>
                    </a:cubicBezTo>
                    <a:lnTo>
                      <a:pt x="792" y="380"/>
                    </a:lnTo>
                    <a:cubicBezTo>
                      <a:pt x="792" y="159"/>
                      <a:pt x="602"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408;p55"/>
              <p:cNvSpPr/>
              <p:nvPr/>
            </p:nvSpPr>
            <p:spPr>
              <a:xfrm>
                <a:off x="7121180" y="5234838"/>
                <a:ext cx="98488" cy="61188"/>
              </a:xfrm>
              <a:custGeom>
                <a:avLst/>
                <a:gdLst/>
                <a:ahLst/>
                <a:cxnLst/>
                <a:rect l="l" t="t" r="r" b="b"/>
                <a:pathLst>
                  <a:path w="2313" h="1437" extrusionOk="0">
                    <a:moveTo>
                      <a:pt x="1886" y="0"/>
                    </a:moveTo>
                    <a:cubicBezTo>
                      <a:pt x="1828" y="0"/>
                      <a:pt x="1768" y="14"/>
                      <a:pt x="1711" y="43"/>
                    </a:cubicBezTo>
                    <a:lnTo>
                      <a:pt x="286" y="676"/>
                    </a:lnTo>
                    <a:cubicBezTo>
                      <a:pt x="64" y="771"/>
                      <a:pt x="1" y="1025"/>
                      <a:pt x="96" y="1215"/>
                    </a:cubicBezTo>
                    <a:cubicBezTo>
                      <a:pt x="159" y="1341"/>
                      <a:pt x="286" y="1436"/>
                      <a:pt x="444" y="1436"/>
                    </a:cubicBezTo>
                    <a:cubicBezTo>
                      <a:pt x="508" y="1436"/>
                      <a:pt x="539" y="1436"/>
                      <a:pt x="603" y="1405"/>
                    </a:cubicBezTo>
                    <a:lnTo>
                      <a:pt x="2028" y="740"/>
                    </a:lnTo>
                    <a:cubicBezTo>
                      <a:pt x="2249" y="645"/>
                      <a:pt x="2313" y="423"/>
                      <a:pt x="2218" y="233"/>
                    </a:cubicBezTo>
                    <a:cubicBezTo>
                      <a:pt x="2151" y="78"/>
                      <a:pt x="2023" y="0"/>
                      <a:pt x="1886"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grpSp>
        <p:nvGrpSpPr>
          <p:cNvPr id="57" name="组合 56"/>
          <p:cNvGrpSpPr/>
          <p:nvPr/>
        </p:nvGrpSpPr>
        <p:grpSpPr>
          <a:xfrm>
            <a:off x="8941963" y="4462232"/>
            <a:ext cx="1046787" cy="1032052"/>
            <a:chOff x="3348944" y="4156619"/>
            <a:chExt cx="1046787" cy="1032052"/>
          </a:xfrm>
        </p:grpSpPr>
        <p:grpSp>
          <p:nvGrpSpPr>
            <p:cNvPr id="56" name="组合 55"/>
            <p:cNvGrpSpPr/>
            <p:nvPr/>
          </p:nvGrpSpPr>
          <p:grpSpPr>
            <a:xfrm>
              <a:off x="3377367" y="4230220"/>
              <a:ext cx="1018364" cy="871407"/>
              <a:chOff x="3377367" y="4230220"/>
              <a:chExt cx="1018364" cy="871407"/>
            </a:xfrm>
          </p:grpSpPr>
          <p:sp>
            <p:nvSpPr>
              <p:cNvPr id="42" name="Google Shape;2206;p53"/>
              <p:cNvSpPr/>
              <p:nvPr/>
            </p:nvSpPr>
            <p:spPr>
              <a:xfrm>
                <a:off x="3433698" y="4264313"/>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rPr>
                  <a:t> </a:t>
                </a:r>
                <a:endParaRPr kumimoji="0"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endParaRPr>
              </a:p>
            </p:txBody>
          </p:sp>
          <p:sp>
            <p:nvSpPr>
              <p:cNvPr id="43" name="Google Shape;2207;p53"/>
              <p:cNvSpPr/>
              <p:nvPr/>
            </p:nvSpPr>
            <p:spPr>
              <a:xfrm>
                <a:off x="3377367" y="4230220"/>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8944" y="4156619"/>
              <a:ext cx="1032052" cy="103205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grpSp>
        <p:nvGrpSpPr>
          <p:cNvPr id="3" name="组合 2"/>
          <p:cNvGrpSpPr/>
          <p:nvPr/>
        </p:nvGrpSpPr>
        <p:grpSpPr>
          <a:xfrm rot="5400000">
            <a:off x="10999780" y="634549"/>
            <a:ext cx="101370" cy="1330760"/>
            <a:chOff x="508216" y="2820579"/>
            <a:chExt cx="196770" cy="2583143"/>
          </a:xfrm>
          <a:solidFill>
            <a:schemeClr val="tx1"/>
          </a:solidFill>
        </p:grpSpPr>
        <p:sp>
          <p:nvSpPr>
            <p:cNvPr id="4" name="椭圆 3"/>
            <p:cNvSpPr/>
            <p:nvPr/>
          </p:nvSpPr>
          <p:spPr>
            <a:xfrm>
              <a:off x="508217" y="2820579"/>
              <a:ext cx="196769" cy="19676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solidFill>
              </a:endParaRPr>
            </a:p>
          </p:txBody>
        </p:sp>
        <p:cxnSp>
          <p:nvCxnSpPr>
            <p:cNvPr id="5" name="直接连接符 4"/>
            <p:cNvCxnSpPr/>
            <p:nvPr/>
          </p:nvCxnSpPr>
          <p:spPr>
            <a:xfrm>
              <a:off x="606601" y="3222594"/>
              <a:ext cx="0" cy="58592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508216" y="4013766"/>
              <a:ext cx="196769" cy="19676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solidFill>
              </a:endParaRPr>
            </a:p>
          </p:txBody>
        </p:sp>
        <p:cxnSp>
          <p:nvCxnSpPr>
            <p:cNvPr id="7" name="直接连接符 6"/>
            <p:cNvCxnSpPr/>
            <p:nvPr/>
          </p:nvCxnSpPr>
          <p:spPr>
            <a:xfrm>
              <a:off x="606600" y="4415781"/>
              <a:ext cx="0" cy="58592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508216" y="5206953"/>
              <a:ext cx="196769" cy="19676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solidFill>
              </a:endParaRPr>
            </a:p>
          </p:txBody>
        </p:sp>
      </p:grpSp>
      <p:sp>
        <p:nvSpPr>
          <p:cNvPr id="10" name="文本框 9"/>
          <p:cNvSpPr txBox="1"/>
          <p:nvPr/>
        </p:nvSpPr>
        <p:spPr>
          <a:xfrm>
            <a:off x="6427983" y="2538388"/>
            <a:ext cx="5414981" cy="1569660"/>
          </a:xfrm>
          <a:prstGeom prst="rect">
            <a:avLst/>
          </a:prstGeom>
          <a:noFill/>
        </p:spPr>
        <p:txBody>
          <a:bodyPr wrap="square" rtlCol="0">
            <a:spAutoFit/>
          </a:bodyPr>
          <a:lstStyle/>
          <a:p>
            <a:r>
              <a:rPr lang="zh-CN" altLang="en-US" sz="4800" dirty="0">
                <a:latin typeface="微软雅黑" panose="020B0503020204020204" pitchFamily="34" charset="-122"/>
                <a:ea typeface="微软雅黑" panose="020B0503020204020204" pitchFamily="34" charset="-122"/>
              </a:rPr>
              <a:t>用所学知识</a:t>
            </a:r>
            <a:br>
              <a:rPr lang="zh-CN" altLang="en-US" sz="4800" dirty="0">
                <a:latin typeface="微软雅黑" panose="020B0503020204020204" pitchFamily="34" charset="-122"/>
                <a:ea typeface="微软雅黑" panose="020B0503020204020204" pitchFamily="34" charset="-122"/>
              </a:rPr>
            </a:br>
            <a:r>
              <a:rPr lang="zh-CN" altLang="en-US" sz="4800" dirty="0">
                <a:latin typeface="微软雅黑" panose="020B0503020204020204" pitchFamily="34" charset="-122"/>
                <a:ea typeface="微软雅黑" panose="020B0503020204020204" pitchFamily="34" charset="-122"/>
              </a:rPr>
              <a:t>探究未知世界吧！</a:t>
            </a: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2628" y="4483727"/>
            <a:ext cx="1470914" cy="1470914"/>
          </a:xfrm>
          <a:prstGeom prst="rect">
            <a:avLst/>
          </a:prstGeom>
        </p:spPr>
      </p:pic>
      <p:sp>
        <p:nvSpPr>
          <p:cNvPr id="14" name="Google Shape;1793;p46"/>
          <p:cNvSpPr/>
          <p:nvPr/>
        </p:nvSpPr>
        <p:spPr>
          <a:xfrm>
            <a:off x="5920868" y="2033718"/>
            <a:ext cx="225199" cy="2395455"/>
          </a:xfrm>
          <a:custGeom>
            <a:avLst/>
            <a:gdLst/>
            <a:ahLst/>
            <a:cxnLst/>
            <a:rect l="l" t="t" r="r" b="b"/>
            <a:pathLst>
              <a:path w="5100" h="54249" extrusionOk="0">
                <a:moveTo>
                  <a:pt x="1996" y="0"/>
                </a:moveTo>
                <a:cubicBezTo>
                  <a:pt x="1742" y="0"/>
                  <a:pt x="1552" y="190"/>
                  <a:pt x="1552" y="475"/>
                </a:cubicBezTo>
                <a:cubicBezTo>
                  <a:pt x="1521" y="1077"/>
                  <a:pt x="1521" y="1679"/>
                  <a:pt x="1489" y="2280"/>
                </a:cubicBezTo>
                <a:cubicBezTo>
                  <a:pt x="1457" y="2819"/>
                  <a:pt x="1426" y="3357"/>
                  <a:pt x="1394" y="3864"/>
                </a:cubicBezTo>
                <a:cubicBezTo>
                  <a:pt x="1362" y="4402"/>
                  <a:pt x="1331" y="4940"/>
                  <a:pt x="1299" y="5447"/>
                </a:cubicBezTo>
                <a:cubicBezTo>
                  <a:pt x="1299" y="6017"/>
                  <a:pt x="1299" y="6556"/>
                  <a:pt x="1267" y="7094"/>
                </a:cubicBezTo>
                <a:cubicBezTo>
                  <a:pt x="1236" y="8171"/>
                  <a:pt x="1204" y="9216"/>
                  <a:pt x="1172" y="10261"/>
                </a:cubicBezTo>
                <a:cubicBezTo>
                  <a:pt x="1141" y="10799"/>
                  <a:pt x="1141" y="11306"/>
                  <a:pt x="1109" y="11844"/>
                </a:cubicBezTo>
                <a:cubicBezTo>
                  <a:pt x="1077" y="12383"/>
                  <a:pt x="1077" y="12921"/>
                  <a:pt x="1046" y="13428"/>
                </a:cubicBezTo>
                <a:cubicBezTo>
                  <a:pt x="1014" y="13998"/>
                  <a:pt x="982" y="14536"/>
                  <a:pt x="982" y="15106"/>
                </a:cubicBezTo>
                <a:cubicBezTo>
                  <a:pt x="951" y="15613"/>
                  <a:pt x="887" y="16120"/>
                  <a:pt x="887" y="16626"/>
                </a:cubicBezTo>
                <a:cubicBezTo>
                  <a:pt x="856" y="17703"/>
                  <a:pt x="792" y="18748"/>
                  <a:pt x="729" y="19825"/>
                </a:cubicBezTo>
                <a:cubicBezTo>
                  <a:pt x="697" y="20902"/>
                  <a:pt x="634" y="21978"/>
                  <a:pt x="602" y="23023"/>
                </a:cubicBezTo>
                <a:cubicBezTo>
                  <a:pt x="571" y="24100"/>
                  <a:pt x="539" y="25145"/>
                  <a:pt x="507" y="26222"/>
                </a:cubicBezTo>
                <a:cubicBezTo>
                  <a:pt x="476" y="26729"/>
                  <a:pt x="476" y="27267"/>
                  <a:pt x="444" y="27774"/>
                </a:cubicBezTo>
                <a:cubicBezTo>
                  <a:pt x="444" y="28312"/>
                  <a:pt x="444" y="41296"/>
                  <a:pt x="444" y="41835"/>
                </a:cubicBezTo>
                <a:cubicBezTo>
                  <a:pt x="412" y="42911"/>
                  <a:pt x="412" y="43988"/>
                  <a:pt x="381" y="45065"/>
                </a:cubicBezTo>
                <a:cubicBezTo>
                  <a:pt x="381" y="45603"/>
                  <a:pt x="349" y="46173"/>
                  <a:pt x="317" y="46743"/>
                </a:cubicBezTo>
                <a:cubicBezTo>
                  <a:pt x="317" y="47250"/>
                  <a:pt x="317" y="47788"/>
                  <a:pt x="286" y="48327"/>
                </a:cubicBezTo>
                <a:cubicBezTo>
                  <a:pt x="286" y="48833"/>
                  <a:pt x="254" y="49309"/>
                  <a:pt x="222" y="49815"/>
                </a:cubicBezTo>
                <a:cubicBezTo>
                  <a:pt x="222" y="50290"/>
                  <a:pt x="191" y="50765"/>
                  <a:pt x="159" y="51240"/>
                </a:cubicBezTo>
                <a:cubicBezTo>
                  <a:pt x="127" y="51589"/>
                  <a:pt x="96" y="51937"/>
                  <a:pt x="96" y="52285"/>
                </a:cubicBezTo>
                <a:cubicBezTo>
                  <a:pt x="64" y="52539"/>
                  <a:pt x="64" y="52824"/>
                  <a:pt x="32" y="53077"/>
                </a:cubicBezTo>
                <a:cubicBezTo>
                  <a:pt x="32" y="53204"/>
                  <a:pt x="1" y="53330"/>
                  <a:pt x="32" y="53489"/>
                </a:cubicBezTo>
                <a:cubicBezTo>
                  <a:pt x="96" y="53647"/>
                  <a:pt x="159" y="53805"/>
                  <a:pt x="286" y="53901"/>
                </a:cubicBezTo>
                <a:cubicBezTo>
                  <a:pt x="412" y="54027"/>
                  <a:pt x="539" y="54091"/>
                  <a:pt x="697" y="54154"/>
                </a:cubicBezTo>
                <a:cubicBezTo>
                  <a:pt x="761" y="54186"/>
                  <a:pt x="824" y="54186"/>
                  <a:pt x="856" y="54186"/>
                </a:cubicBezTo>
                <a:cubicBezTo>
                  <a:pt x="1172" y="54249"/>
                  <a:pt x="1457" y="54249"/>
                  <a:pt x="1774" y="54249"/>
                </a:cubicBezTo>
                <a:cubicBezTo>
                  <a:pt x="2312" y="54217"/>
                  <a:pt x="2851" y="54091"/>
                  <a:pt x="3389" y="54027"/>
                </a:cubicBezTo>
                <a:cubicBezTo>
                  <a:pt x="3579" y="53996"/>
                  <a:pt x="3738" y="53964"/>
                  <a:pt x="3959" y="53964"/>
                </a:cubicBezTo>
                <a:cubicBezTo>
                  <a:pt x="4213" y="53964"/>
                  <a:pt x="4466" y="53964"/>
                  <a:pt x="4719" y="53901"/>
                </a:cubicBezTo>
                <a:cubicBezTo>
                  <a:pt x="4941" y="53869"/>
                  <a:pt x="5099" y="53647"/>
                  <a:pt x="5099" y="53394"/>
                </a:cubicBezTo>
                <a:cubicBezTo>
                  <a:pt x="5099" y="53267"/>
                  <a:pt x="5036" y="53140"/>
                  <a:pt x="4941" y="53045"/>
                </a:cubicBezTo>
                <a:cubicBezTo>
                  <a:pt x="4859" y="52963"/>
                  <a:pt x="4753" y="52881"/>
                  <a:pt x="4643" y="52881"/>
                </a:cubicBezTo>
                <a:cubicBezTo>
                  <a:pt x="4627" y="52881"/>
                  <a:pt x="4610" y="52883"/>
                  <a:pt x="4593" y="52887"/>
                </a:cubicBezTo>
                <a:cubicBezTo>
                  <a:pt x="4529" y="52898"/>
                  <a:pt x="4466" y="52901"/>
                  <a:pt x="4403" y="52901"/>
                </a:cubicBezTo>
                <a:cubicBezTo>
                  <a:pt x="4276" y="52901"/>
                  <a:pt x="4149" y="52887"/>
                  <a:pt x="4023" y="52887"/>
                </a:cubicBezTo>
                <a:cubicBezTo>
                  <a:pt x="3833" y="52919"/>
                  <a:pt x="3643" y="52919"/>
                  <a:pt x="3452" y="52950"/>
                </a:cubicBezTo>
                <a:cubicBezTo>
                  <a:pt x="3104" y="52982"/>
                  <a:pt x="2756" y="53045"/>
                  <a:pt x="2407" y="53077"/>
                </a:cubicBezTo>
                <a:cubicBezTo>
                  <a:pt x="2281" y="53109"/>
                  <a:pt x="2154" y="53109"/>
                  <a:pt x="2027" y="53140"/>
                </a:cubicBezTo>
                <a:cubicBezTo>
                  <a:pt x="1869" y="53140"/>
                  <a:pt x="1711" y="53172"/>
                  <a:pt x="1584" y="53172"/>
                </a:cubicBezTo>
                <a:cubicBezTo>
                  <a:pt x="1426" y="53172"/>
                  <a:pt x="1299" y="53172"/>
                  <a:pt x="1141" y="53140"/>
                </a:cubicBezTo>
                <a:cubicBezTo>
                  <a:pt x="1077" y="53140"/>
                  <a:pt x="1046" y="53109"/>
                  <a:pt x="982" y="53109"/>
                </a:cubicBezTo>
                <a:cubicBezTo>
                  <a:pt x="982" y="52887"/>
                  <a:pt x="1014" y="52697"/>
                  <a:pt x="1014" y="52475"/>
                </a:cubicBezTo>
                <a:cubicBezTo>
                  <a:pt x="1046" y="52222"/>
                  <a:pt x="1046" y="51969"/>
                  <a:pt x="1077" y="51715"/>
                </a:cubicBezTo>
                <a:cubicBezTo>
                  <a:pt x="1109" y="51240"/>
                  <a:pt x="1109" y="50734"/>
                  <a:pt x="1141" y="50259"/>
                </a:cubicBezTo>
                <a:cubicBezTo>
                  <a:pt x="1172" y="49720"/>
                  <a:pt x="1172" y="49182"/>
                  <a:pt x="1204" y="48675"/>
                </a:cubicBezTo>
                <a:cubicBezTo>
                  <a:pt x="1236" y="48168"/>
                  <a:pt x="1236" y="47662"/>
                  <a:pt x="1236" y="47155"/>
                </a:cubicBezTo>
                <a:cubicBezTo>
                  <a:pt x="1267" y="46585"/>
                  <a:pt x="1299" y="46047"/>
                  <a:pt x="1299" y="45508"/>
                </a:cubicBezTo>
                <a:cubicBezTo>
                  <a:pt x="1331" y="44970"/>
                  <a:pt x="1362" y="44400"/>
                  <a:pt x="1362" y="43861"/>
                </a:cubicBezTo>
                <a:cubicBezTo>
                  <a:pt x="1362" y="42753"/>
                  <a:pt x="1394" y="29262"/>
                  <a:pt x="1394" y="28154"/>
                </a:cubicBezTo>
                <a:cubicBezTo>
                  <a:pt x="1426" y="27109"/>
                  <a:pt x="1457" y="26064"/>
                  <a:pt x="1489" y="25018"/>
                </a:cubicBezTo>
                <a:cubicBezTo>
                  <a:pt x="1521" y="23942"/>
                  <a:pt x="1552" y="22865"/>
                  <a:pt x="1616" y="21757"/>
                </a:cubicBezTo>
                <a:cubicBezTo>
                  <a:pt x="1647" y="20712"/>
                  <a:pt x="1679" y="19666"/>
                  <a:pt x="1742" y="18621"/>
                </a:cubicBezTo>
                <a:cubicBezTo>
                  <a:pt x="1774" y="17576"/>
                  <a:pt x="1806" y="16500"/>
                  <a:pt x="1837" y="15454"/>
                </a:cubicBezTo>
                <a:cubicBezTo>
                  <a:pt x="1901" y="14378"/>
                  <a:pt x="1932" y="13333"/>
                  <a:pt x="1964" y="12256"/>
                </a:cubicBezTo>
                <a:cubicBezTo>
                  <a:pt x="2027" y="11179"/>
                  <a:pt x="2059" y="10102"/>
                  <a:pt x="2091" y="9026"/>
                </a:cubicBezTo>
                <a:cubicBezTo>
                  <a:pt x="2154" y="7981"/>
                  <a:pt x="2186" y="6904"/>
                  <a:pt x="2186" y="5859"/>
                </a:cubicBezTo>
                <a:cubicBezTo>
                  <a:pt x="2217" y="5320"/>
                  <a:pt x="2217" y="4782"/>
                  <a:pt x="2249" y="4244"/>
                </a:cubicBezTo>
                <a:cubicBezTo>
                  <a:pt x="2281" y="3737"/>
                  <a:pt x="2344" y="3199"/>
                  <a:pt x="2376" y="2692"/>
                </a:cubicBezTo>
                <a:cubicBezTo>
                  <a:pt x="2376" y="2344"/>
                  <a:pt x="2407" y="2027"/>
                  <a:pt x="2407" y="1679"/>
                </a:cubicBezTo>
                <a:cubicBezTo>
                  <a:pt x="2439" y="1267"/>
                  <a:pt x="2439" y="887"/>
                  <a:pt x="2439" y="475"/>
                </a:cubicBezTo>
                <a:cubicBezTo>
                  <a:pt x="2439" y="222"/>
                  <a:pt x="2249" y="0"/>
                  <a:pt x="1996" y="0"/>
                </a:cubicBezTo>
                <a:close/>
              </a:path>
            </a:pathLst>
          </a:custGeom>
          <a:solidFill>
            <a:schemeClr val="tx1"/>
          </a:solidFill>
          <a:ln>
            <a:solidFill>
              <a:schemeClr val="tx1"/>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2206;p53"/>
          <p:cNvSpPr/>
          <p:nvPr/>
        </p:nvSpPr>
        <p:spPr>
          <a:xfrm>
            <a:off x="6638987" y="481085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rPr>
              <a:t> </a:t>
            </a:r>
            <a:endParaRPr kumimoji="0"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endParaRPr>
          </a:p>
        </p:txBody>
      </p:sp>
      <p:sp>
        <p:nvSpPr>
          <p:cNvPr id="16" name="Google Shape;2207;p53"/>
          <p:cNvSpPr/>
          <p:nvPr/>
        </p:nvSpPr>
        <p:spPr>
          <a:xfrm>
            <a:off x="6582656" y="477675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nvGrpSpPr>
          <p:cNvPr id="28" name="组合 27"/>
          <p:cNvGrpSpPr/>
          <p:nvPr/>
        </p:nvGrpSpPr>
        <p:grpSpPr>
          <a:xfrm>
            <a:off x="6702736" y="4908205"/>
            <a:ext cx="734191" cy="705883"/>
            <a:chOff x="6306689" y="4358605"/>
            <a:chExt cx="975014" cy="937421"/>
          </a:xfrm>
        </p:grpSpPr>
        <p:sp>
          <p:nvSpPr>
            <p:cNvPr id="17" name="Google Shape;2394;p55"/>
            <p:cNvSpPr/>
            <p:nvPr/>
          </p:nvSpPr>
          <p:spPr>
            <a:xfrm>
              <a:off x="6306689" y="4358605"/>
              <a:ext cx="40493" cy="75707"/>
            </a:xfrm>
            <a:custGeom>
              <a:avLst/>
              <a:gdLst/>
              <a:ahLst/>
              <a:cxnLst/>
              <a:rect l="l" t="t" r="r" b="b"/>
              <a:pathLst>
                <a:path w="951" h="1778" extrusionOk="0">
                  <a:moveTo>
                    <a:pt x="514" y="0"/>
                  </a:moveTo>
                  <a:cubicBezTo>
                    <a:pt x="318" y="0"/>
                    <a:pt x="156" y="150"/>
                    <a:pt x="127" y="353"/>
                  </a:cubicBezTo>
                  <a:cubicBezTo>
                    <a:pt x="96" y="670"/>
                    <a:pt x="64" y="1018"/>
                    <a:pt x="32" y="1335"/>
                  </a:cubicBezTo>
                  <a:cubicBezTo>
                    <a:pt x="1" y="1556"/>
                    <a:pt x="159" y="1746"/>
                    <a:pt x="381" y="1778"/>
                  </a:cubicBezTo>
                  <a:lnTo>
                    <a:pt x="444" y="1778"/>
                  </a:lnTo>
                  <a:cubicBezTo>
                    <a:pt x="634" y="1778"/>
                    <a:pt x="792" y="1620"/>
                    <a:pt x="824" y="1398"/>
                  </a:cubicBezTo>
                  <a:cubicBezTo>
                    <a:pt x="856" y="1081"/>
                    <a:pt x="887" y="765"/>
                    <a:pt x="919" y="416"/>
                  </a:cubicBezTo>
                  <a:cubicBezTo>
                    <a:pt x="951" y="226"/>
                    <a:pt x="792" y="4"/>
                    <a:pt x="571" y="4"/>
                  </a:cubicBezTo>
                  <a:cubicBezTo>
                    <a:pt x="552" y="2"/>
                    <a:pt x="533" y="0"/>
                    <a:pt x="51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397;p55"/>
            <p:cNvSpPr/>
            <p:nvPr/>
          </p:nvSpPr>
          <p:spPr>
            <a:xfrm>
              <a:off x="6438861" y="4736853"/>
              <a:ext cx="272427" cy="359588"/>
            </a:xfrm>
            <a:custGeom>
              <a:avLst/>
              <a:gdLst/>
              <a:ahLst/>
              <a:cxnLst/>
              <a:rect l="l" t="t" r="r" b="b"/>
              <a:pathLst>
                <a:path w="6398" h="8445" extrusionOk="0">
                  <a:moveTo>
                    <a:pt x="2128" y="800"/>
                  </a:moveTo>
                  <a:cubicBezTo>
                    <a:pt x="2282" y="800"/>
                    <a:pt x="2439" y="804"/>
                    <a:pt x="2597" y="812"/>
                  </a:cubicBezTo>
                  <a:lnTo>
                    <a:pt x="5606" y="1002"/>
                  </a:lnTo>
                  <a:cubicBezTo>
                    <a:pt x="5606" y="2111"/>
                    <a:pt x="5606" y="3219"/>
                    <a:pt x="5606" y="4327"/>
                  </a:cubicBezTo>
                  <a:cubicBezTo>
                    <a:pt x="5606" y="5436"/>
                    <a:pt x="5606" y="6544"/>
                    <a:pt x="5606" y="7653"/>
                  </a:cubicBezTo>
                  <a:cubicBezTo>
                    <a:pt x="4814" y="7653"/>
                    <a:pt x="4022" y="7621"/>
                    <a:pt x="3262" y="7621"/>
                  </a:cubicBezTo>
                  <a:cubicBezTo>
                    <a:pt x="2470" y="7621"/>
                    <a:pt x="1679" y="7621"/>
                    <a:pt x="887" y="7589"/>
                  </a:cubicBezTo>
                  <a:lnTo>
                    <a:pt x="792" y="907"/>
                  </a:lnTo>
                  <a:cubicBezTo>
                    <a:pt x="1220" y="836"/>
                    <a:pt x="1665" y="800"/>
                    <a:pt x="2128" y="800"/>
                  </a:cubicBezTo>
                  <a:close/>
                  <a:moveTo>
                    <a:pt x="2124" y="0"/>
                  </a:moveTo>
                  <a:cubicBezTo>
                    <a:pt x="1495" y="0"/>
                    <a:pt x="893" y="80"/>
                    <a:pt x="349" y="179"/>
                  </a:cubicBezTo>
                  <a:cubicBezTo>
                    <a:pt x="127" y="179"/>
                    <a:pt x="0" y="369"/>
                    <a:pt x="0" y="559"/>
                  </a:cubicBezTo>
                  <a:lnTo>
                    <a:pt x="95" y="8001"/>
                  </a:lnTo>
                  <a:cubicBezTo>
                    <a:pt x="95" y="8223"/>
                    <a:pt x="285" y="8381"/>
                    <a:pt x="475" y="8381"/>
                  </a:cubicBezTo>
                  <a:cubicBezTo>
                    <a:pt x="1425" y="8413"/>
                    <a:pt x="2344" y="8413"/>
                    <a:pt x="3231" y="8413"/>
                  </a:cubicBezTo>
                  <a:cubicBezTo>
                    <a:pt x="4149" y="8413"/>
                    <a:pt x="5067" y="8444"/>
                    <a:pt x="6017" y="8444"/>
                  </a:cubicBezTo>
                  <a:cubicBezTo>
                    <a:pt x="6112" y="8444"/>
                    <a:pt x="6207" y="8413"/>
                    <a:pt x="6302" y="8318"/>
                  </a:cubicBezTo>
                  <a:cubicBezTo>
                    <a:pt x="6366" y="8254"/>
                    <a:pt x="6397" y="8159"/>
                    <a:pt x="6397" y="8033"/>
                  </a:cubicBezTo>
                  <a:cubicBezTo>
                    <a:pt x="6397" y="6798"/>
                    <a:pt x="6397" y="5562"/>
                    <a:pt x="6397" y="4327"/>
                  </a:cubicBezTo>
                  <a:cubicBezTo>
                    <a:pt x="6397" y="3092"/>
                    <a:pt x="6397" y="1857"/>
                    <a:pt x="6397" y="622"/>
                  </a:cubicBezTo>
                  <a:cubicBezTo>
                    <a:pt x="6397" y="432"/>
                    <a:pt x="6239" y="242"/>
                    <a:pt x="6017" y="242"/>
                  </a:cubicBezTo>
                  <a:lnTo>
                    <a:pt x="2660" y="20"/>
                  </a:lnTo>
                  <a:cubicBezTo>
                    <a:pt x="2480" y="7"/>
                    <a:pt x="2301" y="0"/>
                    <a:pt x="212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398;p55"/>
            <p:cNvSpPr/>
            <p:nvPr/>
          </p:nvSpPr>
          <p:spPr>
            <a:xfrm>
              <a:off x="6723388" y="4570487"/>
              <a:ext cx="272427" cy="525948"/>
            </a:xfrm>
            <a:custGeom>
              <a:avLst/>
              <a:gdLst/>
              <a:ahLst/>
              <a:cxnLst/>
              <a:rect l="l" t="t" r="r" b="b"/>
              <a:pathLst>
                <a:path w="6398" h="12352" extrusionOk="0">
                  <a:moveTo>
                    <a:pt x="792" y="792"/>
                  </a:moveTo>
                  <a:lnTo>
                    <a:pt x="792" y="792"/>
                  </a:lnTo>
                  <a:cubicBezTo>
                    <a:pt x="1616" y="824"/>
                    <a:pt x="2407" y="887"/>
                    <a:pt x="3199" y="982"/>
                  </a:cubicBezTo>
                  <a:cubicBezTo>
                    <a:pt x="3864" y="1046"/>
                    <a:pt x="4529" y="1077"/>
                    <a:pt x="5226" y="1109"/>
                  </a:cubicBezTo>
                  <a:cubicBezTo>
                    <a:pt x="5289" y="2851"/>
                    <a:pt x="5353" y="4592"/>
                    <a:pt x="5416" y="6334"/>
                  </a:cubicBezTo>
                  <a:cubicBezTo>
                    <a:pt x="5448" y="8076"/>
                    <a:pt x="5511" y="9818"/>
                    <a:pt x="5574" y="11560"/>
                  </a:cubicBezTo>
                  <a:cubicBezTo>
                    <a:pt x="4814" y="11528"/>
                    <a:pt x="4022" y="11528"/>
                    <a:pt x="3262" y="11496"/>
                  </a:cubicBezTo>
                  <a:cubicBezTo>
                    <a:pt x="2471" y="11496"/>
                    <a:pt x="1711" y="11465"/>
                    <a:pt x="919" y="11465"/>
                  </a:cubicBezTo>
                  <a:lnTo>
                    <a:pt x="792" y="792"/>
                  </a:lnTo>
                  <a:close/>
                  <a:moveTo>
                    <a:pt x="412" y="0"/>
                  </a:moveTo>
                  <a:cubicBezTo>
                    <a:pt x="285" y="0"/>
                    <a:pt x="190" y="64"/>
                    <a:pt x="127" y="127"/>
                  </a:cubicBezTo>
                  <a:cubicBezTo>
                    <a:pt x="64" y="190"/>
                    <a:pt x="0" y="285"/>
                    <a:pt x="0" y="412"/>
                  </a:cubicBezTo>
                  <a:lnTo>
                    <a:pt x="127" y="11845"/>
                  </a:lnTo>
                  <a:cubicBezTo>
                    <a:pt x="127" y="12066"/>
                    <a:pt x="317" y="12256"/>
                    <a:pt x="539" y="12256"/>
                  </a:cubicBezTo>
                  <a:cubicBezTo>
                    <a:pt x="1426" y="12256"/>
                    <a:pt x="2344" y="12288"/>
                    <a:pt x="3231" y="12288"/>
                  </a:cubicBezTo>
                  <a:cubicBezTo>
                    <a:pt x="4181" y="12320"/>
                    <a:pt x="5099" y="12351"/>
                    <a:pt x="5986" y="12351"/>
                  </a:cubicBezTo>
                  <a:cubicBezTo>
                    <a:pt x="6113" y="12351"/>
                    <a:pt x="6208" y="12288"/>
                    <a:pt x="6271" y="12225"/>
                  </a:cubicBezTo>
                  <a:cubicBezTo>
                    <a:pt x="6366" y="12130"/>
                    <a:pt x="6398" y="12035"/>
                    <a:pt x="6398" y="11940"/>
                  </a:cubicBezTo>
                  <a:cubicBezTo>
                    <a:pt x="6334" y="10040"/>
                    <a:pt x="6271" y="8171"/>
                    <a:pt x="6208" y="6303"/>
                  </a:cubicBezTo>
                  <a:cubicBezTo>
                    <a:pt x="6144" y="4434"/>
                    <a:pt x="6081" y="2597"/>
                    <a:pt x="6018" y="729"/>
                  </a:cubicBezTo>
                  <a:cubicBezTo>
                    <a:pt x="5986" y="507"/>
                    <a:pt x="5828" y="349"/>
                    <a:pt x="5606" y="349"/>
                  </a:cubicBezTo>
                  <a:cubicBezTo>
                    <a:pt x="4846" y="317"/>
                    <a:pt x="4054" y="254"/>
                    <a:pt x="3294" y="190"/>
                  </a:cubicBezTo>
                  <a:cubicBezTo>
                    <a:pt x="2344" y="95"/>
                    <a:pt x="1362"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399;p55"/>
            <p:cNvSpPr/>
            <p:nvPr/>
          </p:nvSpPr>
          <p:spPr>
            <a:xfrm>
              <a:off x="6987688" y="4442702"/>
              <a:ext cx="294015" cy="657776"/>
            </a:xfrm>
            <a:custGeom>
              <a:avLst/>
              <a:gdLst/>
              <a:ahLst/>
              <a:cxnLst/>
              <a:rect l="l" t="t" r="r" b="b"/>
              <a:pathLst>
                <a:path w="6905" h="15448" extrusionOk="0">
                  <a:moveTo>
                    <a:pt x="5574" y="785"/>
                  </a:moveTo>
                  <a:cubicBezTo>
                    <a:pt x="5669" y="3096"/>
                    <a:pt x="5733" y="5408"/>
                    <a:pt x="5828" y="7688"/>
                  </a:cubicBezTo>
                  <a:cubicBezTo>
                    <a:pt x="5923" y="9969"/>
                    <a:pt x="6018" y="12249"/>
                    <a:pt x="6113" y="14561"/>
                  </a:cubicBezTo>
                  <a:cubicBezTo>
                    <a:pt x="5226" y="14561"/>
                    <a:pt x="4371" y="14592"/>
                    <a:pt x="3548" y="14592"/>
                  </a:cubicBezTo>
                  <a:cubicBezTo>
                    <a:pt x="2692" y="14624"/>
                    <a:pt x="1837" y="14656"/>
                    <a:pt x="982" y="14656"/>
                  </a:cubicBezTo>
                  <a:lnTo>
                    <a:pt x="792" y="816"/>
                  </a:lnTo>
                  <a:lnTo>
                    <a:pt x="3168" y="816"/>
                  </a:lnTo>
                  <a:cubicBezTo>
                    <a:pt x="3991" y="785"/>
                    <a:pt x="4783" y="785"/>
                    <a:pt x="5574" y="785"/>
                  </a:cubicBezTo>
                  <a:close/>
                  <a:moveTo>
                    <a:pt x="4573" y="1"/>
                  </a:moveTo>
                  <a:cubicBezTo>
                    <a:pt x="4110" y="1"/>
                    <a:pt x="3643" y="9"/>
                    <a:pt x="3168" y="25"/>
                  </a:cubicBezTo>
                  <a:lnTo>
                    <a:pt x="412" y="25"/>
                  </a:lnTo>
                  <a:cubicBezTo>
                    <a:pt x="389" y="19"/>
                    <a:pt x="367" y="16"/>
                    <a:pt x="346" y="16"/>
                  </a:cubicBezTo>
                  <a:cubicBezTo>
                    <a:pt x="252" y="16"/>
                    <a:pt x="179" y="68"/>
                    <a:pt x="127" y="120"/>
                  </a:cubicBezTo>
                  <a:cubicBezTo>
                    <a:pt x="32" y="215"/>
                    <a:pt x="1" y="310"/>
                    <a:pt x="1" y="405"/>
                  </a:cubicBezTo>
                  <a:lnTo>
                    <a:pt x="191" y="15067"/>
                  </a:lnTo>
                  <a:cubicBezTo>
                    <a:pt x="191" y="15289"/>
                    <a:pt x="349" y="15447"/>
                    <a:pt x="571" y="15447"/>
                  </a:cubicBezTo>
                  <a:cubicBezTo>
                    <a:pt x="1584" y="15447"/>
                    <a:pt x="2566" y="15416"/>
                    <a:pt x="3548" y="15384"/>
                  </a:cubicBezTo>
                  <a:cubicBezTo>
                    <a:pt x="4529" y="15384"/>
                    <a:pt x="5511" y="15352"/>
                    <a:pt x="6524" y="15352"/>
                  </a:cubicBezTo>
                  <a:cubicBezTo>
                    <a:pt x="6619" y="15352"/>
                    <a:pt x="6714" y="15289"/>
                    <a:pt x="6809" y="15226"/>
                  </a:cubicBezTo>
                  <a:cubicBezTo>
                    <a:pt x="6873" y="15131"/>
                    <a:pt x="6904" y="15036"/>
                    <a:pt x="6904" y="14941"/>
                  </a:cubicBezTo>
                  <a:cubicBezTo>
                    <a:pt x="6809" y="12502"/>
                    <a:pt x="6714" y="10095"/>
                    <a:pt x="6619" y="7657"/>
                  </a:cubicBezTo>
                  <a:cubicBezTo>
                    <a:pt x="6524" y="5250"/>
                    <a:pt x="6429" y="2811"/>
                    <a:pt x="6366" y="405"/>
                  </a:cubicBezTo>
                  <a:cubicBezTo>
                    <a:pt x="6334" y="183"/>
                    <a:pt x="6176" y="25"/>
                    <a:pt x="5954" y="25"/>
                  </a:cubicBezTo>
                  <a:cubicBezTo>
                    <a:pt x="5495" y="9"/>
                    <a:pt x="5036" y="1"/>
                    <a:pt x="4573"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400;p55"/>
            <p:cNvSpPr/>
            <p:nvPr/>
          </p:nvSpPr>
          <p:spPr>
            <a:xfrm>
              <a:off x="6491449" y="4776793"/>
              <a:ext cx="35085" cy="179389"/>
            </a:xfrm>
            <a:custGeom>
              <a:avLst/>
              <a:gdLst/>
              <a:ahLst/>
              <a:cxnLst/>
              <a:rect l="l" t="t" r="r" b="b"/>
              <a:pathLst>
                <a:path w="824" h="4213" extrusionOk="0">
                  <a:moveTo>
                    <a:pt x="412" y="1"/>
                  </a:moveTo>
                  <a:cubicBezTo>
                    <a:pt x="190" y="1"/>
                    <a:pt x="32" y="159"/>
                    <a:pt x="32" y="381"/>
                  </a:cubicBezTo>
                  <a:lnTo>
                    <a:pt x="0" y="3833"/>
                  </a:lnTo>
                  <a:cubicBezTo>
                    <a:pt x="0" y="4054"/>
                    <a:pt x="190" y="4213"/>
                    <a:pt x="412" y="4213"/>
                  </a:cubicBezTo>
                  <a:cubicBezTo>
                    <a:pt x="602" y="4213"/>
                    <a:pt x="792" y="4054"/>
                    <a:pt x="792" y="3833"/>
                  </a:cubicBezTo>
                  <a:lnTo>
                    <a:pt x="824" y="381"/>
                  </a:lnTo>
                  <a:cubicBezTo>
                    <a:pt x="824" y="159"/>
                    <a:pt x="634" y="1"/>
                    <a:pt x="41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401;p55"/>
            <p:cNvSpPr/>
            <p:nvPr/>
          </p:nvSpPr>
          <p:spPr>
            <a:xfrm>
              <a:off x="6488767" y="4968152"/>
              <a:ext cx="36448" cy="74345"/>
            </a:xfrm>
            <a:custGeom>
              <a:avLst/>
              <a:gdLst/>
              <a:ahLst/>
              <a:cxnLst/>
              <a:rect l="l" t="t" r="r" b="b"/>
              <a:pathLst>
                <a:path w="856" h="1746" extrusionOk="0">
                  <a:moveTo>
                    <a:pt x="429" y="0"/>
                  </a:moveTo>
                  <a:cubicBezTo>
                    <a:pt x="413" y="0"/>
                    <a:pt x="396" y="1"/>
                    <a:pt x="380" y="4"/>
                  </a:cubicBezTo>
                  <a:cubicBezTo>
                    <a:pt x="190" y="4"/>
                    <a:pt x="0" y="194"/>
                    <a:pt x="32" y="415"/>
                  </a:cubicBezTo>
                  <a:lnTo>
                    <a:pt x="63" y="1366"/>
                  </a:lnTo>
                  <a:cubicBezTo>
                    <a:pt x="63" y="1587"/>
                    <a:pt x="253" y="1746"/>
                    <a:pt x="475" y="1746"/>
                  </a:cubicBezTo>
                  <a:cubicBezTo>
                    <a:pt x="697" y="1746"/>
                    <a:pt x="855" y="1556"/>
                    <a:pt x="855" y="1334"/>
                  </a:cubicBezTo>
                  <a:lnTo>
                    <a:pt x="823" y="384"/>
                  </a:lnTo>
                  <a:cubicBezTo>
                    <a:pt x="794" y="178"/>
                    <a:pt x="629" y="0"/>
                    <a:pt x="429"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402;p55"/>
            <p:cNvSpPr/>
            <p:nvPr/>
          </p:nvSpPr>
          <p:spPr>
            <a:xfrm>
              <a:off x="6773293" y="4610939"/>
              <a:ext cx="33724" cy="323693"/>
            </a:xfrm>
            <a:custGeom>
              <a:avLst/>
              <a:gdLst/>
              <a:ahLst/>
              <a:cxnLst/>
              <a:rect l="l" t="t" r="r" b="b"/>
              <a:pathLst>
                <a:path w="792" h="7602" extrusionOk="0">
                  <a:moveTo>
                    <a:pt x="412" y="1"/>
                  </a:moveTo>
                  <a:cubicBezTo>
                    <a:pt x="190" y="1"/>
                    <a:pt x="0" y="191"/>
                    <a:pt x="0" y="412"/>
                  </a:cubicBezTo>
                  <a:lnTo>
                    <a:pt x="0" y="7221"/>
                  </a:lnTo>
                  <a:cubicBezTo>
                    <a:pt x="0" y="7443"/>
                    <a:pt x="159" y="7601"/>
                    <a:pt x="380" y="7601"/>
                  </a:cubicBezTo>
                  <a:cubicBezTo>
                    <a:pt x="602" y="7601"/>
                    <a:pt x="792" y="7443"/>
                    <a:pt x="792" y="7221"/>
                  </a:cubicBezTo>
                  <a:lnTo>
                    <a:pt x="792" y="412"/>
                  </a:lnTo>
                  <a:cubicBezTo>
                    <a:pt x="792" y="191"/>
                    <a:pt x="602" y="1"/>
                    <a:pt x="41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403;p55"/>
            <p:cNvSpPr/>
            <p:nvPr/>
          </p:nvSpPr>
          <p:spPr>
            <a:xfrm>
              <a:off x="6775976" y="4942518"/>
              <a:ext cx="37811" cy="109431"/>
            </a:xfrm>
            <a:custGeom>
              <a:avLst/>
              <a:gdLst/>
              <a:ahLst/>
              <a:cxnLst/>
              <a:rect l="l" t="t" r="r" b="b"/>
              <a:pathLst>
                <a:path w="888" h="2570" extrusionOk="0">
                  <a:moveTo>
                    <a:pt x="454" y="1"/>
                  </a:moveTo>
                  <a:cubicBezTo>
                    <a:pt x="440" y="1"/>
                    <a:pt x="426" y="2"/>
                    <a:pt x="412" y="4"/>
                  </a:cubicBezTo>
                  <a:cubicBezTo>
                    <a:pt x="191" y="4"/>
                    <a:pt x="1" y="194"/>
                    <a:pt x="32" y="416"/>
                  </a:cubicBezTo>
                  <a:lnTo>
                    <a:pt x="96" y="2189"/>
                  </a:lnTo>
                  <a:cubicBezTo>
                    <a:pt x="96" y="2411"/>
                    <a:pt x="254" y="2569"/>
                    <a:pt x="476" y="2569"/>
                  </a:cubicBezTo>
                  <a:cubicBezTo>
                    <a:pt x="697" y="2569"/>
                    <a:pt x="887" y="2379"/>
                    <a:pt x="856" y="2158"/>
                  </a:cubicBezTo>
                  <a:lnTo>
                    <a:pt x="792" y="384"/>
                  </a:lnTo>
                  <a:cubicBezTo>
                    <a:pt x="792" y="179"/>
                    <a:pt x="629" y="1"/>
                    <a:pt x="454"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404;p55"/>
            <p:cNvSpPr/>
            <p:nvPr/>
          </p:nvSpPr>
          <p:spPr>
            <a:xfrm>
              <a:off x="7053774" y="4494991"/>
              <a:ext cx="35085" cy="399145"/>
            </a:xfrm>
            <a:custGeom>
              <a:avLst/>
              <a:gdLst/>
              <a:ahLst/>
              <a:cxnLst/>
              <a:rect l="l" t="t" r="r" b="b"/>
              <a:pathLst>
                <a:path w="824" h="9374" extrusionOk="0">
                  <a:moveTo>
                    <a:pt x="412" y="0"/>
                  </a:moveTo>
                  <a:cubicBezTo>
                    <a:pt x="190" y="0"/>
                    <a:pt x="0" y="158"/>
                    <a:pt x="0" y="380"/>
                  </a:cubicBezTo>
                  <a:lnTo>
                    <a:pt x="32" y="8994"/>
                  </a:lnTo>
                  <a:cubicBezTo>
                    <a:pt x="32" y="9216"/>
                    <a:pt x="190" y="9374"/>
                    <a:pt x="412" y="9374"/>
                  </a:cubicBezTo>
                  <a:cubicBezTo>
                    <a:pt x="634" y="9374"/>
                    <a:pt x="824" y="9216"/>
                    <a:pt x="824" y="8994"/>
                  </a:cubicBezTo>
                  <a:lnTo>
                    <a:pt x="792" y="380"/>
                  </a:lnTo>
                  <a:cubicBezTo>
                    <a:pt x="792" y="158"/>
                    <a:pt x="634"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405;p55"/>
            <p:cNvSpPr/>
            <p:nvPr/>
          </p:nvSpPr>
          <p:spPr>
            <a:xfrm>
              <a:off x="7053774" y="4925146"/>
              <a:ext cx="36448" cy="115988"/>
            </a:xfrm>
            <a:custGeom>
              <a:avLst/>
              <a:gdLst/>
              <a:ahLst/>
              <a:cxnLst/>
              <a:rect l="l" t="t" r="r" b="b"/>
              <a:pathLst>
                <a:path w="856" h="2724" extrusionOk="0">
                  <a:moveTo>
                    <a:pt x="380" y="0"/>
                  </a:moveTo>
                  <a:cubicBezTo>
                    <a:pt x="159" y="0"/>
                    <a:pt x="0" y="190"/>
                    <a:pt x="0" y="380"/>
                  </a:cubicBezTo>
                  <a:lnTo>
                    <a:pt x="64" y="2344"/>
                  </a:lnTo>
                  <a:cubicBezTo>
                    <a:pt x="64" y="2534"/>
                    <a:pt x="222" y="2724"/>
                    <a:pt x="444" y="2724"/>
                  </a:cubicBezTo>
                  <a:cubicBezTo>
                    <a:pt x="665" y="2692"/>
                    <a:pt x="855" y="2534"/>
                    <a:pt x="855" y="2312"/>
                  </a:cubicBezTo>
                  <a:lnTo>
                    <a:pt x="792" y="380"/>
                  </a:lnTo>
                  <a:cubicBezTo>
                    <a:pt x="792" y="159"/>
                    <a:pt x="602"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408;p55"/>
            <p:cNvSpPr/>
            <p:nvPr/>
          </p:nvSpPr>
          <p:spPr>
            <a:xfrm>
              <a:off x="7121180" y="5234838"/>
              <a:ext cx="98488" cy="61188"/>
            </a:xfrm>
            <a:custGeom>
              <a:avLst/>
              <a:gdLst/>
              <a:ahLst/>
              <a:cxnLst/>
              <a:rect l="l" t="t" r="r" b="b"/>
              <a:pathLst>
                <a:path w="2313" h="1437" extrusionOk="0">
                  <a:moveTo>
                    <a:pt x="1886" y="0"/>
                  </a:moveTo>
                  <a:cubicBezTo>
                    <a:pt x="1828" y="0"/>
                    <a:pt x="1768" y="14"/>
                    <a:pt x="1711" y="43"/>
                  </a:cubicBezTo>
                  <a:lnTo>
                    <a:pt x="286" y="676"/>
                  </a:lnTo>
                  <a:cubicBezTo>
                    <a:pt x="64" y="771"/>
                    <a:pt x="1" y="1025"/>
                    <a:pt x="96" y="1215"/>
                  </a:cubicBezTo>
                  <a:cubicBezTo>
                    <a:pt x="159" y="1341"/>
                    <a:pt x="286" y="1436"/>
                    <a:pt x="444" y="1436"/>
                  </a:cubicBezTo>
                  <a:cubicBezTo>
                    <a:pt x="508" y="1436"/>
                    <a:pt x="539" y="1436"/>
                    <a:pt x="603" y="1405"/>
                  </a:cubicBezTo>
                  <a:lnTo>
                    <a:pt x="2028" y="740"/>
                  </a:lnTo>
                  <a:cubicBezTo>
                    <a:pt x="2249" y="645"/>
                    <a:pt x="2313" y="423"/>
                    <a:pt x="2218" y="233"/>
                  </a:cubicBezTo>
                  <a:cubicBezTo>
                    <a:pt x="2151" y="78"/>
                    <a:pt x="2023" y="0"/>
                    <a:pt x="1886"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2" name="Google Shape;148;p6"/>
          <p:cNvGrpSpPr/>
          <p:nvPr/>
        </p:nvGrpSpPr>
        <p:grpSpPr>
          <a:xfrm>
            <a:off x="220108" y="460939"/>
            <a:ext cx="11653881" cy="6175531"/>
            <a:chOff x="165080" y="345704"/>
            <a:chExt cx="8740411" cy="4631648"/>
          </a:xfrm>
        </p:grpSpPr>
        <p:sp>
          <p:nvSpPr>
            <p:cNvPr id="33" name="Google Shape;149;p6"/>
            <p:cNvSpPr/>
            <p:nvPr/>
          </p:nvSpPr>
          <p:spPr>
            <a:xfrm>
              <a:off x="3095012" y="43636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50;p6"/>
            <p:cNvSpPr/>
            <p:nvPr/>
          </p:nvSpPr>
          <p:spPr>
            <a:xfrm>
              <a:off x="261776" y="296747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51;p6"/>
            <p:cNvSpPr/>
            <p:nvPr/>
          </p:nvSpPr>
          <p:spPr>
            <a:xfrm>
              <a:off x="165080" y="1567640"/>
              <a:ext cx="123488" cy="123488"/>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152;p6"/>
            <p:cNvSpPr/>
            <p:nvPr/>
          </p:nvSpPr>
          <p:spPr>
            <a:xfrm>
              <a:off x="239861" y="4465264"/>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153;p6"/>
            <p:cNvSpPr/>
            <p:nvPr/>
          </p:nvSpPr>
          <p:spPr>
            <a:xfrm>
              <a:off x="743919" y="326929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154;p6"/>
            <p:cNvSpPr/>
            <p:nvPr/>
          </p:nvSpPr>
          <p:spPr>
            <a:xfrm>
              <a:off x="3908411" y="4487183"/>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155;p6"/>
            <p:cNvSpPr/>
            <p:nvPr/>
          </p:nvSpPr>
          <p:spPr>
            <a:xfrm>
              <a:off x="4137974" y="3889973"/>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156;p6"/>
            <p:cNvSpPr/>
            <p:nvPr/>
          </p:nvSpPr>
          <p:spPr>
            <a:xfrm>
              <a:off x="639500" y="2335409"/>
              <a:ext cx="123511"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157;p6"/>
            <p:cNvSpPr/>
            <p:nvPr/>
          </p:nvSpPr>
          <p:spPr>
            <a:xfrm>
              <a:off x="763011" y="4055846"/>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158;p6"/>
            <p:cNvSpPr/>
            <p:nvPr/>
          </p:nvSpPr>
          <p:spPr>
            <a:xfrm>
              <a:off x="1642512" y="44871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159;p6"/>
            <p:cNvSpPr/>
            <p:nvPr/>
          </p:nvSpPr>
          <p:spPr>
            <a:xfrm rot="1104738">
              <a:off x="4434930" y="4167854"/>
              <a:ext cx="123491" cy="123491"/>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160;p6"/>
            <p:cNvSpPr/>
            <p:nvPr/>
          </p:nvSpPr>
          <p:spPr>
            <a:xfrm>
              <a:off x="1386707" y="2283181"/>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161;p6"/>
            <p:cNvSpPr/>
            <p:nvPr/>
          </p:nvSpPr>
          <p:spPr>
            <a:xfrm>
              <a:off x="4650069" y="47456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162;p6"/>
            <p:cNvSpPr/>
            <p:nvPr/>
          </p:nvSpPr>
          <p:spPr>
            <a:xfrm>
              <a:off x="2347274" y="4486935"/>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163;p6"/>
            <p:cNvSpPr/>
            <p:nvPr/>
          </p:nvSpPr>
          <p:spPr>
            <a:xfrm>
              <a:off x="5129862" y="2282439"/>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164;p6"/>
            <p:cNvSpPr/>
            <p:nvPr/>
          </p:nvSpPr>
          <p:spPr>
            <a:xfrm>
              <a:off x="8232961" y="1848078"/>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165;p6"/>
            <p:cNvSpPr/>
            <p:nvPr/>
          </p:nvSpPr>
          <p:spPr>
            <a:xfrm>
              <a:off x="4295111" y="156763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166;p6"/>
            <p:cNvSpPr/>
            <p:nvPr/>
          </p:nvSpPr>
          <p:spPr>
            <a:xfrm>
              <a:off x="1484157" y="1121021"/>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167;p6"/>
            <p:cNvSpPr/>
            <p:nvPr/>
          </p:nvSpPr>
          <p:spPr>
            <a:xfrm>
              <a:off x="4089632" y="26992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168;p6"/>
            <p:cNvSpPr/>
            <p:nvPr/>
          </p:nvSpPr>
          <p:spPr>
            <a:xfrm>
              <a:off x="8782036" y="276278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169;p6"/>
            <p:cNvSpPr/>
            <p:nvPr/>
          </p:nvSpPr>
          <p:spPr>
            <a:xfrm>
              <a:off x="7107519" y="448815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170;p6"/>
            <p:cNvSpPr/>
            <p:nvPr/>
          </p:nvSpPr>
          <p:spPr>
            <a:xfrm>
              <a:off x="7789449" y="48541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171;p6"/>
            <p:cNvSpPr/>
            <p:nvPr/>
          </p:nvSpPr>
          <p:spPr>
            <a:xfrm>
              <a:off x="8300937" y="4585669"/>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172;p6"/>
            <p:cNvSpPr/>
            <p:nvPr/>
          </p:nvSpPr>
          <p:spPr>
            <a:xfrm>
              <a:off x="7753928" y="345704"/>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173;p6"/>
            <p:cNvSpPr/>
            <p:nvPr/>
          </p:nvSpPr>
          <p:spPr>
            <a:xfrm>
              <a:off x="1233099" y="478453"/>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174;p6"/>
            <p:cNvSpPr/>
            <p:nvPr/>
          </p:nvSpPr>
          <p:spPr>
            <a:xfrm>
              <a:off x="5822037" y="13410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组合 60"/>
          <p:cNvGrpSpPr/>
          <p:nvPr/>
        </p:nvGrpSpPr>
        <p:grpSpPr>
          <a:xfrm>
            <a:off x="6462016" y="1850194"/>
            <a:ext cx="2161224" cy="510760"/>
            <a:chOff x="6462016" y="3903291"/>
            <a:chExt cx="2161224" cy="510760"/>
          </a:xfrm>
        </p:grpSpPr>
        <p:sp>
          <p:nvSpPr>
            <p:cNvPr id="29" name="Rectangle: Rounded Corners 10"/>
            <p:cNvSpPr/>
            <p:nvPr/>
          </p:nvSpPr>
          <p:spPr>
            <a:xfrm>
              <a:off x="6462016" y="3903291"/>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2" name="Title 1"/>
            <p:cNvSpPr txBox="1"/>
            <p:nvPr/>
          </p:nvSpPr>
          <p:spPr>
            <a:xfrm>
              <a:off x="6885641" y="4005767"/>
              <a:ext cx="1278659"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lang="zh-CN" altLang="en-US" sz="2400" b="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第</a:t>
              </a:r>
              <a:r>
                <a:rPr lang="en-US" altLang="zh-CN" sz="2400" b="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7</a:t>
              </a:r>
              <a:r>
                <a:rPr lang="zh-CN" altLang="en-US" sz="2400" b="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课</a:t>
              </a:r>
              <a:endParaRPr kumimoji="0" lang="en-US" sz="2400" b="0" i="0" u="none" strike="noStrike" kern="1200" cap="none"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13" name="文本框 12"/>
          <p:cNvSpPr txBox="1"/>
          <p:nvPr/>
        </p:nvSpPr>
        <p:spPr>
          <a:xfrm>
            <a:off x="6462016" y="4151416"/>
            <a:ext cx="2844943"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Thank</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you</a:t>
            </a:r>
          </a:p>
        </p:txBody>
      </p:sp>
      <p:pic>
        <p:nvPicPr>
          <p:cNvPr id="72" name="图片 71"/>
          <p:cNvPicPr>
            <a:picLocks noChangeAspect="1"/>
          </p:cNvPicPr>
          <p:nvPr/>
        </p:nvPicPr>
        <p:blipFill>
          <a:blip r:embed="rId4">
            <a:extLst>
              <a:ext uri="{BEBA8EAE-BF5A-486C-A8C5-ECC9F3942E4B}">
                <a14:imgProps xmlns:a14="http://schemas.microsoft.com/office/drawing/2010/main">
                  <a14:imgLayer r:embed="rId5">
                    <a14:imgEffect>
                      <a14:backgroundRemoval t="5762" b="96094" l="781" r="95508">
                        <a14:foregroundMark x1="42383" y1="33887" x2="50293" y2="41699"/>
                        <a14:foregroundMark x1="59473" y1="33887" x2="62598" y2="42676"/>
                        <a14:foregroundMark x1="58789" y1="13867" x2="70996" y2="25781"/>
                        <a14:foregroundMark x1="66016" y1="13477" x2="73926" y2="20508"/>
                        <a14:foregroundMark x1="54688" y1="6348" x2="56348" y2="8984"/>
                        <a14:foregroundMark x1="61621" y1="5859" x2="63184" y2="6641"/>
                        <a14:foregroundMark x1="31836" y1="91309" x2="52734" y2="90137"/>
                        <a14:foregroundMark x1="52734" y1="90137" x2="84863" y2="92285"/>
                        <a14:foregroundMark x1="92480" y1="90332" x2="95508" y2="90137"/>
                        <a14:foregroundMark x1="56221" y1="96132" x2="57715" y2="95996"/>
                        <a14:foregroundMark x1="5859" y1="58789" x2="10059" y2="82813"/>
                        <a14:foregroundMark x1="10059" y1="82813" x2="9766" y2="83301"/>
                        <a14:foregroundMark x1="3809" y1="60645" x2="4980" y2="79199"/>
                        <a14:foregroundMark x1="4980" y1="79199" x2="4492" y2="79785"/>
                        <a14:foregroundMark x1="3223" y1="56543" x2="14551" y2="59375"/>
                        <a14:foregroundMark x1="781" y1="94727" x2="2930" y2="95605"/>
                        <a14:backgroundMark x1="5566" y1="98438" x2="9570" y2="95996"/>
                        <a14:backgroundMark x1="65527" y1="95313" x2="72754" y2="95020"/>
                        <a14:backgroundMark x1="72754" y1="95020" x2="73828" y2="95117"/>
                        <a14:backgroundMark x1="54492" y1="95605" x2="56445" y2="95801"/>
                      </a14:backgroundRemoval>
                    </a14:imgEffect>
                  </a14:imgLayer>
                </a14:imgProps>
              </a:ext>
              <a:ext uri="{28A0092B-C50C-407E-A947-70E740481C1C}">
                <a14:useLocalDpi xmlns:a14="http://schemas.microsoft.com/office/drawing/2010/main" val="0"/>
              </a:ext>
            </a:extLst>
          </a:blip>
          <a:stretch>
            <a:fillRect/>
          </a:stretch>
        </p:blipFill>
        <p:spPr>
          <a:xfrm>
            <a:off x="-20137" y="1302790"/>
            <a:ext cx="5876238" cy="587623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09"/>
        <p:cNvGrpSpPr/>
        <p:nvPr/>
      </p:nvGrpSpPr>
      <p:grpSpPr>
        <a:xfrm>
          <a:off x="0" y="0"/>
          <a:ext cx="0" cy="0"/>
          <a:chOff x="0" y="0"/>
          <a:chExt cx="0" cy="0"/>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40696">
            <a:off x="289050" y="842113"/>
            <a:ext cx="1934160" cy="1934160"/>
          </a:xfrm>
          <a:prstGeom prst="rect">
            <a:avLst/>
          </a:prstGeom>
        </p:spPr>
      </p:pic>
      <p:grpSp>
        <p:nvGrpSpPr>
          <p:cNvPr id="3" name="组合 2"/>
          <p:cNvGrpSpPr/>
          <p:nvPr/>
        </p:nvGrpSpPr>
        <p:grpSpPr>
          <a:xfrm rot="5400000">
            <a:off x="2572904" y="884494"/>
            <a:ext cx="101370" cy="1330760"/>
            <a:chOff x="508216" y="2820579"/>
            <a:chExt cx="196770" cy="2583143"/>
          </a:xfrm>
          <a:solidFill>
            <a:schemeClr val="bg1"/>
          </a:solidFill>
        </p:grpSpPr>
        <p:sp>
          <p:nvSpPr>
            <p:cNvPr id="4" name="椭圆 3"/>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solidFill>
              </a:endParaRPr>
            </a:p>
          </p:txBody>
        </p:sp>
        <p:cxnSp>
          <p:nvCxnSpPr>
            <p:cNvPr id="5" name="直接连接符 4"/>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solidFill>
              </a:endParaRPr>
            </a:p>
          </p:txBody>
        </p:sp>
        <p:cxnSp>
          <p:nvCxnSpPr>
            <p:cNvPr id="7" name="直接连接符 6"/>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solidFill>
              </a:endParaRPr>
            </a:p>
          </p:txBody>
        </p:sp>
      </p:grpSp>
      <p:sp>
        <p:nvSpPr>
          <p:cNvPr id="9" name="Synergistically utilize technically sound portals with frictionless chains. Dramatically customize…"/>
          <p:cNvSpPr txBox="1"/>
          <p:nvPr/>
        </p:nvSpPr>
        <p:spPr>
          <a:xfrm>
            <a:off x="1940816" y="723726"/>
            <a:ext cx="1980241" cy="651653"/>
          </a:xfrm>
          <a:prstGeom prst="rect">
            <a:avLst/>
          </a:prstGeom>
          <a:ln w="12700">
            <a:miter lim="400000"/>
          </a:ln>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zh-CN" altLang="en-US" sz="3200" kern="0" dirty="0">
                <a:solidFill>
                  <a:schemeClr val="bg1"/>
                </a:solidFill>
                <a:latin typeface="微软雅黑" panose="020B0503020204020204" pitchFamily="34" charset="-122"/>
                <a:ea typeface="微软雅黑" panose="020B0503020204020204" pitchFamily="34" charset="-122"/>
                <a:sym typeface="Roboto Light" panose="02000000000000000000"/>
              </a:rPr>
              <a:t>发现问题</a:t>
            </a:r>
            <a:endParaRPr lang="en-US" altLang="zh-CN" sz="3200" kern="0" dirty="0">
              <a:solidFill>
                <a:schemeClr val="bg1"/>
              </a:solidFill>
              <a:latin typeface="微软雅黑" panose="020B0503020204020204" pitchFamily="34" charset="-122"/>
              <a:ea typeface="微软雅黑" panose="020B0503020204020204" pitchFamily="34" charset="-122"/>
              <a:sym typeface="Roboto Light" panose="02000000000000000000"/>
            </a:endParaRPr>
          </a:p>
        </p:txBody>
      </p:sp>
      <p:sp>
        <p:nvSpPr>
          <p:cNvPr id="14" name="Synergistically utilize technically sound portals with frictionless chains. Dramatically customize…"/>
          <p:cNvSpPr txBox="1"/>
          <p:nvPr/>
        </p:nvSpPr>
        <p:spPr>
          <a:xfrm>
            <a:off x="7210561" y="2068509"/>
            <a:ext cx="3931544" cy="1092607"/>
          </a:xfrm>
          <a:prstGeom prst="rect">
            <a:avLst/>
          </a:prstGeom>
          <a:ln w="12700">
            <a:miter lim="400000"/>
          </a:ln>
        </p:spPr>
        <p:txBody>
          <a:bodyPr wrap="square" lIns="0" tIns="0" rIns="0" bIns="0">
            <a:spAutoFit/>
          </a:bodyPr>
          <a:lstStyle>
            <a:defPPr>
              <a:defRPr lang="en-US"/>
            </a:defPPr>
            <a:lvl1pPr defTabSz="412750" hangingPunct="0">
              <a:lnSpc>
                <a:spcPct val="120000"/>
              </a:lnSpc>
              <a:defRPr sz="2000" b="0" kern="0" spc="-150">
                <a:solidFill>
                  <a:srgbClr val="1C1F25"/>
                </a:solidFill>
                <a:latin typeface="新蒂黑板报底字" panose="03000600000000000000" pitchFamily="66" charset="-122"/>
                <a:ea typeface="新蒂黑板报底字" panose="03000600000000000000" pitchFamily="66" charset="-122"/>
                <a:cs typeface="Roboto Bold"/>
              </a:defRPr>
            </a:lvl1pPr>
          </a:lstStyle>
          <a:p>
            <a:r>
              <a:rPr lang="zh-CN" altLang="en-US" dirty="0">
                <a:sym typeface="Roboto Light" panose="02000000000000000000"/>
              </a:rPr>
              <a:t>李徽同学最近得到了一个特别的礼物</a:t>
            </a:r>
            <a:r>
              <a:rPr lang="en-US" altLang="zh-CN" dirty="0">
                <a:sym typeface="Roboto Light" panose="02000000000000000000"/>
              </a:rPr>
              <a:t>——</a:t>
            </a:r>
            <a:r>
              <a:rPr lang="zh-CN" altLang="en-US" dirty="0">
                <a:sym typeface="Roboto Light" panose="02000000000000000000"/>
              </a:rPr>
              <a:t>全自动削笔刀。你们用过这样的削笔刀吗？</a:t>
            </a:r>
          </a:p>
        </p:txBody>
      </p:sp>
      <p:sp>
        <p:nvSpPr>
          <p:cNvPr id="17" name="Synergistically utilize technically sound portals with frictionless chains. Dramatically customize…"/>
          <p:cNvSpPr txBox="1"/>
          <p:nvPr/>
        </p:nvSpPr>
        <p:spPr>
          <a:xfrm>
            <a:off x="7210561" y="3994739"/>
            <a:ext cx="4109944" cy="1461939"/>
          </a:xfrm>
          <a:prstGeom prst="rect">
            <a:avLst/>
          </a:prstGeom>
          <a:ln w="12700">
            <a:miter lim="400000"/>
          </a:ln>
        </p:spPr>
        <p:txBody>
          <a:bodyPr wrap="square" lIns="0" tIns="0" rIns="0" bIns="0">
            <a:spAutoFit/>
          </a:bodyPr>
          <a:lstStyle>
            <a:defPPr>
              <a:defRPr lang="en-US"/>
            </a:defPPr>
            <a:lvl1pPr defTabSz="412750" hangingPunct="0">
              <a:defRPr sz="2000" b="0" kern="0" spc="-150">
                <a:solidFill>
                  <a:srgbClr val="1C1F25"/>
                </a:solidFill>
                <a:latin typeface="新蒂黑板报底字" panose="03000600000000000000" pitchFamily="66" charset="-122"/>
                <a:ea typeface="新蒂黑板报底字" panose="03000600000000000000" pitchFamily="66" charset="-122"/>
                <a:cs typeface="Roboto Bold"/>
              </a:defRPr>
            </a:lvl1pPr>
          </a:lstStyle>
          <a:p>
            <a:pPr>
              <a:lnSpc>
                <a:spcPct val="120000"/>
              </a:lnSpc>
            </a:pPr>
            <a:r>
              <a:rPr lang="zh-CN" altLang="en-US" dirty="0"/>
              <a:t>家里的其他设备是否也能像这个削笔刀一样升级换代，让我们的生活变得更加便利和智能？</a:t>
            </a:r>
          </a:p>
          <a:p>
            <a:pPr>
              <a:lnSpc>
                <a:spcPct val="120000"/>
              </a:lnSpc>
            </a:pPr>
            <a:endParaRPr lang="en-US" altLang="zh-CN" dirty="0">
              <a:sym typeface="Roboto Light" panose="02000000000000000000"/>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5970" y="4787266"/>
            <a:ext cx="2538684" cy="2538684"/>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23220" t="9751" r="27821"/>
          <a:stretch>
            <a:fillRect/>
          </a:stretch>
        </p:blipFill>
        <p:spPr>
          <a:xfrm>
            <a:off x="1391228" y="2068509"/>
            <a:ext cx="2598243" cy="4789491"/>
          </a:xfrm>
          <a:prstGeom prst="rect">
            <a:avLst/>
          </a:prstGeom>
        </p:spPr>
      </p:pic>
      <p:grpSp>
        <p:nvGrpSpPr>
          <p:cNvPr id="23" name="组合 22"/>
          <p:cNvGrpSpPr/>
          <p:nvPr/>
        </p:nvGrpSpPr>
        <p:grpSpPr>
          <a:xfrm>
            <a:off x="6064654" y="3854302"/>
            <a:ext cx="1018364" cy="871407"/>
            <a:chOff x="6585639" y="2235599"/>
            <a:chExt cx="1018364" cy="871407"/>
          </a:xfrm>
        </p:grpSpPr>
        <p:sp>
          <p:nvSpPr>
            <p:cNvPr id="24" name="Google Shape;2206;p53"/>
            <p:cNvSpPr/>
            <p:nvPr/>
          </p:nvSpPr>
          <p:spPr>
            <a:xfrm>
              <a:off x="6641970" y="226969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rPr>
                <a:t>2</a:t>
              </a:r>
              <a:endParaRPr kumimoji="0"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endParaRPr>
            </a:p>
          </p:txBody>
        </p:sp>
        <p:sp>
          <p:nvSpPr>
            <p:cNvPr id="25" name="Google Shape;2207;p53"/>
            <p:cNvSpPr/>
            <p:nvPr/>
          </p:nvSpPr>
          <p:spPr>
            <a:xfrm>
              <a:off x="6585639" y="223559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grpSp>
        <p:nvGrpSpPr>
          <p:cNvPr id="22" name="组合 21"/>
          <p:cNvGrpSpPr/>
          <p:nvPr/>
        </p:nvGrpSpPr>
        <p:grpSpPr>
          <a:xfrm>
            <a:off x="6008323" y="2058108"/>
            <a:ext cx="1018364" cy="871407"/>
            <a:chOff x="6585639" y="2235599"/>
            <a:chExt cx="1018364" cy="871407"/>
          </a:xfrm>
        </p:grpSpPr>
        <p:sp>
          <p:nvSpPr>
            <p:cNvPr id="10" name="Google Shape;2206;p53"/>
            <p:cNvSpPr/>
            <p:nvPr/>
          </p:nvSpPr>
          <p:spPr>
            <a:xfrm>
              <a:off x="6641970" y="226969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rPr>
                <a:t>1</a:t>
              </a:r>
              <a:endParaRPr kumimoji="0" sz="3065"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Fira Sans"/>
                <a:sym typeface="Fira Sans"/>
              </a:endParaRPr>
            </a:p>
          </p:txBody>
        </p:sp>
        <p:sp>
          <p:nvSpPr>
            <p:cNvPr id="12" name="Google Shape;2207;p53"/>
            <p:cNvSpPr/>
            <p:nvPr/>
          </p:nvSpPr>
          <p:spPr>
            <a:xfrm>
              <a:off x="6585639" y="223559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5077875" y="1093991"/>
            <a:ext cx="2161224" cy="510760"/>
            <a:chOff x="425485" y="317314"/>
            <a:chExt cx="2161224" cy="510760"/>
          </a:xfrm>
        </p:grpSpPr>
        <p:sp>
          <p:nvSpPr>
            <p:cNvPr id="2"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3" name="Title 1"/>
            <p:cNvSpPr txBox="1"/>
            <p:nvPr/>
          </p:nvSpPr>
          <p:spPr>
            <a:xfrm>
              <a:off x="1070124" y="409970"/>
              <a:ext cx="871946"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rPr>
                <a:t>目录</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cxnSp>
        <p:nvCxnSpPr>
          <p:cNvPr id="4" name="Google Shape;691;p21"/>
          <p:cNvCxnSpPr>
            <a:stCxn id="36" idx="3"/>
          </p:cNvCxnSpPr>
          <p:nvPr/>
        </p:nvCxnSpPr>
        <p:spPr>
          <a:xfrm>
            <a:off x="915746" y="3361293"/>
            <a:ext cx="10718800" cy="0"/>
          </a:xfrm>
          <a:prstGeom prst="straightConnector1">
            <a:avLst/>
          </a:prstGeom>
          <a:noFill/>
          <a:ln w="19050" cap="flat" cmpd="sng">
            <a:solidFill>
              <a:srgbClr val="182347"/>
            </a:solidFill>
            <a:prstDash val="solid"/>
            <a:round/>
            <a:headEnd type="none" w="med" len="med"/>
            <a:tailEnd type="none" w="med" len="med"/>
          </a:ln>
        </p:spPr>
      </p:cxnSp>
      <p:sp>
        <p:nvSpPr>
          <p:cNvPr id="6" name="Google Shape;694;p21"/>
          <p:cNvSpPr/>
          <p:nvPr/>
        </p:nvSpPr>
        <p:spPr>
          <a:xfrm>
            <a:off x="4597813" y="3196193"/>
            <a:ext cx="330000" cy="330000"/>
          </a:xfrm>
          <a:prstGeom prst="diamond">
            <a:avLst/>
          </a:prstGeom>
          <a:solidFill>
            <a:srgbClr val="182347"/>
          </a:solidFill>
          <a:ln w="19050" cap="flat" cmpd="sng">
            <a:solidFill>
              <a:srgbClr val="182347"/>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cxnSp>
        <p:nvCxnSpPr>
          <p:cNvPr id="7" name="Google Shape;695;p21"/>
          <p:cNvCxnSpPr/>
          <p:nvPr/>
        </p:nvCxnSpPr>
        <p:spPr>
          <a:xfrm rot="10800000">
            <a:off x="4762813" y="2866193"/>
            <a:ext cx="0" cy="330000"/>
          </a:xfrm>
          <a:prstGeom prst="straightConnector1">
            <a:avLst/>
          </a:prstGeom>
          <a:solidFill>
            <a:srgbClr val="182347"/>
          </a:solidFill>
          <a:ln w="19050" cap="flat" cmpd="sng">
            <a:solidFill>
              <a:srgbClr val="182347"/>
            </a:solidFill>
            <a:prstDash val="solid"/>
            <a:round/>
            <a:headEnd type="none" w="med" len="med"/>
            <a:tailEnd type="none" w="med" len="med"/>
          </a:ln>
        </p:spPr>
      </p:cxnSp>
      <p:sp>
        <p:nvSpPr>
          <p:cNvPr id="12" name="Google Shape;700;p21"/>
          <p:cNvSpPr/>
          <p:nvPr/>
        </p:nvSpPr>
        <p:spPr>
          <a:xfrm>
            <a:off x="10393539" y="3196194"/>
            <a:ext cx="330000" cy="330000"/>
          </a:xfrm>
          <a:prstGeom prst="diamond">
            <a:avLst/>
          </a:prstGeom>
          <a:solidFill>
            <a:srgbClr val="182347"/>
          </a:solidFill>
          <a:ln w="19050" cap="flat" cmpd="sng">
            <a:solidFill>
              <a:srgbClr val="182347"/>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cxnSp>
        <p:nvCxnSpPr>
          <p:cNvPr id="13" name="Google Shape;701;p21"/>
          <p:cNvCxnSpPr/>
          <p:nvPr/>
        </p:nvCxnSpPr>
        <p:spPr>
          <a:xfrm rot="10800000">
            <a:off x="10558539" y="2866194"/>
            <a:ext cx="0" cy="330000"/>
          </a:xfrm>
          <a:prstGeom prst="straightConnector1">
            <a:avLst/>
          </a:prstGeom>
          <a:solidFill>
            <a:srgbClr val="182347"/>
          </a:solidFill>
          <a:ln w="19050" cap="flat" cmpd="sng">
            <a:solidFill>
              <a:srgbClr val="182347"/>
            </a:solidFill>
            <a:prstDash val="solid"/>
            <a:round/>
            <a:headEnd type="none" w="med" len="med"/>
            <a:tailEnd type="none" w="med" len="med"/>
          </a:ln>
        </p:spPr>
      </p:cxnSp>
      <p:sp>
        <p:nvSpPr>
          <p:cNvPr id="24" name="Google Shape;712;p21"/>
          <p:cNvSpPr/>
          <p:nvPr/>
        </p:nvSpPr>
        <p:spPr>
          <a:xfrm>
            <a:off x="7495680" y="3196194"/>
            <a:ext cx="330000" cy="330000"/>
          </a:xfrm>
          <a:prstGeom prst="diamond">
            <a:avLst/>
          </a:prstGeom>
          <a:solidFill>
            <a:srgbClr val="182347"/>
          </a:solidFill>
          <a:ln w="19050" cap="flat" cmpd="sng">
            <a:solidFill>
              <a:srgbClr val="182347"/>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cxnSp>
        <p:nvCxnSpPr>
          <p:cNvPr id="25" name="Google Shape;713;p21"/>
          <p:cNvCxnSpPr/>
          <p:nvPr/>
        </p:nvCxnSpPr>
        <p:spPr>
          <a:xfrm rot="10800000">
            <a:off x="7660680" y="2866194"/>
            <a:ext cx="0" cy="330000"/>
          </a:xfrm>
          <a:prstGeom prst="straightConnector1">
            <a:avLst/>
          </a:prstGeom>
          <a:solidFill>
            <a:srgbClr val="182347"/>
          </a:solidFill>
          <a:ln w="19050" cap="flat" cmpd="sng">
            <a:solidFill>
              <a:srgbClr val="182347"/>
            </a:solidFill>
            <a:prstDash val="solid"/>
            <a:round/>
            <a:headEnd type="none" w="med" len="med"/>
            <a:tailEnd type="none" w="med" len="med"/>
          </a:ln>
        </p:spPr>
      </p:cxnSp>
      <p:sp>
        <p:nvSpPr>
          <p:cNvPr id="30" name="Google Shape;718;p21"/>
          <p:cNvSpPr/>
          <p:nvPr/>
        </p:nvSpPr>
        <p:spPr>
          <a:xfrm>
            <a:off x="1699941" y="3196193"/>
            <a:ext cx="330000" cy="330000"/>
          </a:xfrm>
          <a:prstGeom prst="diamond">
            <a:avLst/>
          </a:prstGeom>
          <a:solidFill>
            <a:srgbClr val="182347"/>
          </a:solidFill>
          <a:ln w="19050" cap="flat" cmpd="sng">
            <a:solidFill>
              <a:srgbClr val="182347"/>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cxnSp>
        <p:nvCxnSpPr>
          <p:cNvPr id="31" name="Google Shape;719;p21"/>
          <p:cNvCxnSpPr/>
          <p:nvPr/>
        </p:nvCxnSpPr>
        <p:spPr>
          <a:xfrm rot="10800000">
            <a:off x="1864941" y="2866193"/>
            <a:ext cx="0" cy="330000"/>
          </a:xfrm>
          <a:prstGeom prst="straightConnector1">
            <a:avLst/>
          </a:prstGeom>
          <a:solidFill>
            <a:srgbClr val="182347"/>
          </a:solidFill>
          <a:ln w="19050" cap="flat" cmpd="sng">
            <a:solidFill>
              <a:srgbClr val="182347"/>
            </a:solidFill>
            <a:prstDash val="solid"/>
            <a:round/>
            <a:headEnd type="none" w="med" len="med"/>
            <a:tailEnd type="none" w="med" len="med"/>
          </a:ln>
        </p:spPr>
      </p:cxnSp>
      <p:sp>
        <p:nvSpPr>
          <p:cNvPr id="36" name="Google Shape;692;p21"/>
          <p:cNvSpPr/>
          <p:nvPr/>
        </p:nvSpPr>
        <p:spPr>
          <a:xfrm>
            <a:off x="725346" y="3266093"/>
            <a:ext cx="190400" cy="190400"/>
          </a:xfrm>
          <a:prstGeom prst="diamond">
            <a:avLst/>
          </a:prstGeom>
          <a:solidFill>
            <a:srgbClr val="182347"/>
          </a:solidFill>
          <a:ln w="19050" cap="flat" cmpd="sng">
            <a:solidFill>
              <a:srgbClr val="182347"/>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sp>
        <p:nvSpPr>
          <p:cNvPr id="37" name="Google Shape;732;p21"/>
          <p:cNvSpPr/>
          <p:nvPr/>
        </p:nvSpPr>
        <p:spPr>
          <a:xfrm>
            <a:off x="11507746" y="3266093"/>
            <a:ext cx="190400" cy="190400"/>
          </a:xfrm>
          <a:prstGeom prst="diamond">
            <a:avLst/>
          </a:prstGeom>
          <a:solidFill>
            <a:srgbClr val="182347"/>
          </a:solidFill>
          <a:ln w="19050" cap="flat" cmpd="sng">
            <a:solidFill>
              <a:srgbClr val="182347"/>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cxnSp>
        <p:nvCxnSpPr>
          <p:cNvPr id="42" name="Google Shape;737;p21"/>
          <p:cNvCxnSpPr>
            <a:endCxn id="30" idx="2"/>
          </p:cNvCxnSpPr>
          <p:nvPr/>
        </p:nvCxnSpPr>
        <p:spPr>
          <a:xfrm rot="10800000">
            <a:off x="1864941" y="3526193"/>
            <a:ext cx="0" cy="1069600"/>
          </a:xfrm>
          <a:prstGeom prst="straightConnector1">
            <a:avLst/>
          </a:prstGeom>
          <a:noFill/>
          <a:ln w="19050" cap="flat" cmpd="sng">
            <a:solidFill>
              <a:srgbClr val="182347"/>
            </a:solidFill>
            <a:prstDash val="dot"/>
            <a:round/>
            <a:headEnd type="none" w="med" len="med"/>
            <a:tailEnd type="none" w="med" len="med"/>
          </a:ln>
        </p:spPr>
      </p:cxnSp>
      <p:cxnSp>
        <p:nvCxnSpPr>
          <p:cNvPr id="43" name="Google Shape;738;p21"/>
          <p:cNvCxnSpPr/>
          <p:nvPr/>
        </p:nvCxnSpPr>
        <p:spPr>
          <a:xfrm rot="10800000">
            <a:off x="4762807" y="3526193"/>
            <a:ext cx="0" cy="1069600"/>
          </a:xfrm>
          <a:prstGeom prst="straightConnector1">
            <a:avLst/>
          </a:prstGeom>
          <a:noFill/>
          <a:ln w="19050" cap="flat" cmpd="sng">
            <a:solidFill>
              <a:srgbClr val="182347"/>
            </a:solidFill>
            <a:prstDash val="dot"/>
            <a:round/>
            <a:headEnd type="none" w="med" len="med"/>
            <a:tailEnd type="none" w="med" len="med"/>
          </a:ln>
        </p:spPr>
      </p:cxnSp>
      <p:cxnSp>
        <p:nvCxnSpPr>
          <p:cNvPr id="44" name="Google Shape;739;p21"/>
          <p:cNvCxnSpPr/>
          <p:nvPr/>
        </p:nvCxnSpPr>
        <p:spPr>
          <a:xfrm rot="10800000">
            <a:off x="7660674" y="3526193"/>
            <a:ext cx="0" cy="1069600"/>
          </a:xfrm>
          <a:prstGeom prst="straightConnector1">
            <a:avLst/>
          </a:prstGeom>
          <a:noFill/>
          <a:ln w="19050" cap="flat" cmpd="sng">
            <a:solidFill>
              <a:srgbClr val="182347"/>
            </a:solidFill>
            <a:prstDash val="dot"/>
            <a:round/>
            <a:headEnd type="none" w="med" len="med"/>
            <a:tailEnd type="none" w="med" len="med"/>
          </a:ln>
        </p:spPr>
      </p:cxnSp>
      <p:cxnSp>
        <p:nvCxnSpPr>
          <p:cNvPr id="45" name="Google Shape;740;p21"/>
          <p:cNvCxnSpPr/>
          <p:nvPr/>
        </p:nvCxnSpPr>
        <p:spPr>
          <a:xfrm rot="10800000">
            <a:off x="10558541" y="3526193"/>
            <a:ext cx="0" cy="1069600"/>
          </a:xfrm>
          <a:prstGeom prst="straightConnector1">
            <a:avLst/>
          </a:prstGeom>
          <a:noFill/>
          <a:ln w="19050" cap="flat" cmpd="sng">
            <a:solidFill>
              <a:srgbClr val="182347"/>
            </a:solidFill>
            <a:prstDash val="dot"/>
            <a:round/>
            <a:headEnd type="none" w="med" len="med"/>
            <a:tailEnd type="none" w="med" len="med"/>
          </a:ln>
        </p:spPr>
      </p:cxnSp>
      <p:sp>
        <p:nvSpPr>
          <p:cNvPr id="50" name="Synergistically utilize technically sound portals with frictionless chains. Dramatically customize…"/>
          <p:cNvSpPr txBox="1"/>
          <p:nvPr/>
        </p:nvSpPr>
        <p:spPr>
          <a:xfrm>
            <a:off x="1098535" y="2280461"/>
            <a:ext cx="1527658" cy="507831"/>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zh-CN" altLang="en-US" sz="2400" kern="0" dirty="0">
                <a:latin typeface="新蒂黑板报底字" panose="03000600000000000000" pitchFamily="66" charset="-122"/>
                <a:ea typeface="新蒂黑板报底字" panose="03000600000000000000" pitchFamily="66" charset="-122"/>
                <a:sym typeface="Roboto Light" panose="02000000000000000000"/>
              </a:rPr>
              <a:t>准备间</a:t>
            </a:r>
          </a:p>
        </p:txBody>
      </p:sp>
      <p:sp>
        <p:nvSpPr>
          <p:cNvPr id="51" name="Synergistically utilize technically sound portals with frictionless chains. Dramatically customize…"/>
          <p:cNvSpPr txBox="1"/>
          <p:nvPr/>
        </p:nvSpPr>
        <p:spPr>
          <a:xfrm>
            <a:off x="3993653" y="2280461"/>
            <a:ext cx="1527658" cy="507831"/>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zh-CN" altLang="en-US" sz="2400" kern="0" dirty="0">
                <a:latin typeface="新蒂黑板报底字" panose="03000600000000000000" pitchFamily="66" charset="-122"/>
                <a:ea typeface="新蒂黑板报底字" panose="03000600000000000000" pitchFamily="66" charset="-122"/>
                <a:sym typeface="Roboto Light" panose="02000000000000000000"/>
              </a:rPr>
              <a:t>活动室</a:t>
            </a:r>
          </a:p>
        </p:txBody>
      </p:sp>
      <p:sp>
        <p:nvSpPr>
          <p:cNvPr id="52" name="Synergistically utilize technically sound portals with frictionless chains. Dramatically customize…"/>
          <p:cNvSpPr txBox="1"/>
          <p:nvPr/>
        </p:nvSpPr>
        <p:spPr>
          <a:xfrm>
            <a:off x="6888771" y="2280461"/>
            <a:ext cx="1527658" cy="507831"/>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zh-CN" altLang="en-US" sz="2400" kern="0" dirty="0">
                <a:latin typeface="新蒂黑板报底字" panose="03000600000000000000" pitchFamily="66" charset="-122"/>
                <a:ea typeface="新蒂黑板报底字" panose="03000600000000000000" pitchFamily="66" charset="-122"/>
                <a:sym typeface="Roboto Light" panose="02000000000000000000"/>
              </a:rPr>
              <a:t>收获园</a:t>
            </a:r>
          </a:p>
        </p:txBody>
      </p:sp>
      <p:sp>
        <p:nvSpPr>
          <p:cNvPr id="53" name="Synergistically utilize technically sound portals with frictionless chains. Dramatically customize…"/>
          <p:cNvSpPr txBox="1"/>
          <p:nvPr/>
        </p:nvSpPr>
        <p:spPr>
          <a:xfrm>
            <a:off x="9783888" y="2280461"/>
            <a:ext cx="1527658" cy="507831"/>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zh-CN" altLang="en-US" sz="2400" kern="0" dirty="0">
                <a:latin typeface="新蒂黑板报底字" panose="03000600000000000000" pitchFamily="66" charset="-122"/>
                <a:ea typeface="新蒂黑板报底字" panose="03000600000000000000" pitchFamily="66" charset="-122"/>
                <a:sym typeface="Roboto Light" panose="02000000000000000000"/>
              </a:rPr>
              <a:t>挑战台</a:t>
            </a:r>
          </a:p>
        </p:txBody>
      </p:sp>
      <p:grpSp>
        <p:nvGrpSpPr>
          <p:cNvPr id="54" name="组合 53"/>
          <p:cNvGrpSpPr/>
          <p:nvPr/>
        </p:nvGrpSpPr>
        <p:grpSpPr>
          <a:xfrm>
            <a:off x="1468461" y="2962384"/>
            <a:ext cx="797415" cy="797415"/>
            <a:chOff x="1874371" y="1498884"/>
            <a:chExt cx="1461200" cy="1461200"/>
          </a:xfrm>
        </p:grpSpPr>
        <p:sp>
          <p:nvSpPr>
            <p:cNvPr id="55" name="Google Shape;1165;p48"/>
            <p:cNvSpPr/>
            <p:nvPr/>
          </p:nvSpPr>
          <p:spPr>
            <a:xfrm>
              <a:off x="1874371" y="1498884"/>
              <a:ext cx="1461200" cy="14612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 name="Google Shape;2206;p53"/>
            <p:cNvSpPr/>
            <p:nvPr/>
          </p:nvSpPr>
          <p:spPr>
            <a:xfrm>
              <a:off x="2139418" y="1827770"/>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chemeClr val="tx2"/>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3065"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Fira Sans"/>
                  <a:sym typeface="Fira Sans"/>
                </a:rPr>
                <a:t>1</a:t>
              </a:r>
              <a:endParaRPr kumimoji="0" sz="3065"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Fira Sans"/>
                <a:sym typeface="Fira Sans"/>
              </a:endParaRPr>
            </a:p>
          </p:txBody>
        </p:sp>
        <p:sp>
          <p:nvSpPr>
            <p:cNvPr id="57" name="Google Shape;2207;p53"/>
            <p:cNvSpPr/>
            <p:nvPr/>
          </p:nvSpPr>
          <p:spPr>
            <a:xfrm>
              <a:off x="2083087" y="1793677"/>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grpSp>
        <p:nvGrpSpPr>
          <p:cNvPr id="58" name="组合 57"/>
          <p:cNvGrpSpPr/>
          <p:nvPr/>
        </p:nvGrpSpPr>
        <p:grpSpPr>
          <a:xfrm>
            <a:off x="4363514" y="2962384"/>
            <a:ext cx="797415" cy="797415"/>
            <a:chOff x="1874371" y="1498884"/>
            <a:chExt cx="1461200" cy="1461200"/>
          </a:xfrm>
        </p:grpSpPr>
        <p:sp>
          <p:nvSpPr>
            <p:cNvPr id="59" name="Google Shape;1165;p48"/>
            <p:cNvSpPr/>
            <p:nvPr/>
          </p:nvSpPr>
          <p:spPr>
            <a:xfrm>
              <a:off x="1874371" y="1498884"/>
              <a:ext cx="1461200" cy="14612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 name="Google Shape;2206;p53"/>
            <p:cNvSpPr/>
            <p:nvPr/>
          </p:nvSpPr>
          <p:spPr>
            <a:xfrm>
              <a:off x="2139418" y="1827770"/>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chemeClr val="tx2"/>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altLang="zh-CN" sz="3065"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Fira Sans"/>
                  <a:sym typeface="Fira Sans"/>
                </a:rPr>
                <a:t>2</a:t>
              </a:r>
              <a:endParaRPr kumimoji="0" sz="3065"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Fira Sans"/>
                <a:sym typeface="Fira Sans"/>
              </a:endParaRPr>
            </a:p>
          </p:txBody>
        </p:sp>
        <p:sp>
          <p:nvSpPr>
            <p:cNvPr id="61" name="Google Shape;2207;p53"/>
            <p:cNvSpPr/>
            <p:nvPr/>
          </p:nvSpPr>
          <p:spPr>
            <a:xfrm>
              <a:off x="2083087" y="1793677"/>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grpSp>
        <p:nvGrpSpPr>
          <p:cNvPr id="62" name="组合 61"/>
          <p:cNvGrpSpPr/>
          <p:nvPr/>
        </p:nvGrpSpPr>
        <p:grpSpPr>
          <a:xfrm>
            <a:off x="7258567" y="2962384"/>
            <a:ext cx="797415" cy="797415"/>
            <a:chOff x="1874371" y="1498884"/>
            <a:chExt cx="1461200" cy="1461200"/>
          </a:xfrm>
        </p:grpSpPr>
        <p:sp>
          <p:nvSpPr>
            <p:cNvPr id="63" name="Google Shape;1165;p48"/>
            <p:cNvSpPr/>
            <p:nvPr/>
          </p:nvSpPr>
          <p:spPr>
            <a:xfrm>
              <a:off x="1874371" y="1498884"/>
              <a:ext cx="1461200" cy="14612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 name="Google Shape;2206;p53"/>
            <p:cNvSpPr/>
            <p:nvPr/>
          </p:nvSpPr>
          <p:spPr>
            <a:xfrm>
              <a:off x="2139418" y="1827770"/>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chemeClr val="tx2"/>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altLang="zh-CN" sz="3065"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Fira Sans"/>
                  <a:sym typeface="Fira Sans"/>
                </a:rPr>
                <a:t>3</a:t>
              </a:r>
              <a:endParaRPr kumimoji="0" sz="3065"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Fira Sans"/>
                <a:sym typeface="Fira Sans"/>
              </a:endParaRPr>
            </a:p>
          </p:txBody>
        </p:sp>
        <p:sp>
          <p:nvSpPr>
            <p:cNvPr id="65" name="Google Shape;2207;p53"/>
            <p:cNvSpPr/>
            <p:nvPr/>
          </p:nvSpPr>
          <p:spPr>
            <a:xfrm>
              <a:off x="2083087" y="1793677"/>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grpSp>
        <p:nvGrpSpPr>
          <p:cNvPr id="66" name="组合 65"/>
          <p:cNvGrpSpPr/>
          <p:nvPr/>
        </p:nvGrpSpPr>
        <p:grpSpPr>
          <a:xfrm>
            <a:off x="10160418" y="2962384"/>
            <a:ext cx="797415" cy="797415"/>
            <a:chOff x="1874371" y="1498884"/>
            <a:chExt cx="1461200" cy="1461200"/>
          </a:xfrm>
        </p:grpSpPr>
        <p:sp>
          <p:nvSpPr>
            <p:cNvPr id="67" name="Google Shape;1165;p48"/>
            <p:cNvSpPr/>
            <p:nvPr/>
          </p:nvSpPr>
          <p:spPr>
            <a:xfrm>
              <a:off x="1874371" y="1498884"/>
              <a:ext cx="1461200" cy="14612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 name="Google Shape;2206;p53"/>
            <p:cNvSpPr/>
            <p:nvPr/>
          </p:nvSpPr>
          <p:spPr>
            <a:xfrm>
              <a:off x="2139418" y="1827770"/>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chemeClr val="tx2"/>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altLang="zh-CN" sz="3065"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Fira Sans"/>
                  <a:sym typeface="Fira Sans"/>
                </a:rPr>
                <a:t>4</a:t>
              </a:r>
              <a:endParaRPr kumimoji="0" sz="3065"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Fira Sans"/>
                <a:sym typeface="Fira Sans"/>
              </a:endParaRPr>
            </a:p>
          </p:txBody>
        </p:sp>
        <p:sp>
          <p:nvSpPr>
            <p:cNvPr id="69" name="Google Shape;2207;p53"/>
            <p:cNvSpPr/>
            <p:nvPr/>
          </p:nvSpPr>
          <p:spPr>
            <a:xfrm>
              <a:off x="2083087" y="1793677"/>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sp>
        <p:nvSpPr>
          <p:cNvPr id="71" name="矩形 70"/>
          <p:cNvSpPr/>
          <p:nvPr/>
        </p:nvSpPr>
        <p:spPr>
          <a:xfrm>
            <a:off x="670915" y="4627692"/>
            <a:ext cx="2718051" cy="521804"/>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90000" rIns="90000" bIns="90000" numCol="1" spcCol="0" rtlCol="0" fromWordArt="0" anchor="t" anchorCtr="0" forceAA="0" compatLnSpc="1">
            <a:noAutofit/>
          </a:bodyPr>
          <a:lstStyle/>
          <a:p>
            <a:pPr marL="342900" indent="-342900">
              <a:buFont typeface="Arial" panose="020B0604020202020204" pitchFamily="34" charset="0"/>
              <a:buChar char="•"/>
            </a:pPr>
            <a:r>
              <a:rPr lang="zh-CN" altLang="en-US" sz="2000" dirty="0">
                <a:solidFill>
                  <a:schemeClr val="tx1"/>
                </a:solidFill>
                <a:latin typeface="华文楷体" panose="02010600040101010101" pitchFamily="2" charset="-122"/>
                <a:ea typeface="华文楷体" panose="02010600040101010101" pitchFamily="2" charset="-122"/>
              </a:rPr>
              <a:t>认识削笔刀</a:t>
            </a:r>
          </a:p>
        </p:txBody>
      </p:sp>
      <p:sp>
        <p:nvSpPr>
          <p:cNvPr id="72" name="矩形 71"/>
          <p:cNvSpPr/>
          <p:nvPr/>
        </p:nvSpPr>
        <p:spPr>
          <a:xfrm>
            <a:off x="670915" y="5040053"/>
            <a:ext cx="2227785" cy="566698"/>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90000" rIns="90000" bIns="90000" numCol="1" spcCol="0" rtlCol="0" fromWordArt="0" anchor="t" anchorCtr="0" forceAA="0" compatLnSpc="1">
            <a:noAutofit/>
          </a:bodyPr>
          <a:lstStyle/>
          <a:p>
            <a:pPr marL="342900" indent="-342900">
              <a:buFont typeface="Arial" panose="020B0604020202020204" pitchFamily="34" charset="0"/>
              <a:buChar char="•"/>
            </a:pPr>
            <a:r>
              <a:rPr lang="zh-CN" altLang="en-US" sz="2000" dirty="0">
                <a:solidFill>
                  <a:schemeClr val="tx1"/>
                </a:solidFill>
                <a:latin typeface="华文楷体" panose="02010600040101010101" pitchFamily="2" charset="-122"/>
                <a:ea typeface="华文楷体" panose="02010600040101010101" pitchFamily="2" charset="-122"/>
              </a:rPr>
              <a:t>分辨人工控制和自动控制</a:t>
            </a:r>
          </a:p>
        </p:txBody>
      </p:sp>
      <p:sp>
        <p:nvSpPr>
          <p:cNvPr id="73" name="矩形 72"/>
          <p:cNvSpPr/>
          <p:nvPr/>
        </p:nvSpPr>
        <p:spPr>
          <a:xfrm>
            <a:off x="3697138" y="4627691"/>
            <a:ext cx="2461349" cy="1139942"/>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90000" rIns="90000" bIns="90000" numCol="1" spcCol="0" rtlCol="0" fromWordArt="0" anchor="t" anchorCtr="0" forceAA="0" compatLnSpc="1">
            <a:noAutofit/>
          </a:bodyPr>
          <a:lstStyle/>
          <a:p>
            <a:pPr marL="342900" indent="-342900">
              <a:buFont typeface="Arial" panose="020B0604020202020204" pitchFamily="34" charset="0"/>
              <a:buChar char="•"/>
            </a:pPr>
            <a:r>
              <a:rPr lang="zh-CN" altLang="en-US" sz="2000" dirty="0">
                <a:solidFill>
                  <a:schemeClr val="tx1"/>
                </a:solidFill>
                <a:latin typeface="华文楷体" panose="02010600040101010101" pitchFamily="2" charset="-122"/>
                <a:ea typeface="华文楷体" panose="02010600040101010101" pitchFamily="2" charset="-122"/>
              </a:rPr>
              <a:t>寻找可更新设备</a:t>
            </a:r>
          </a:p>
          <a:p>
            <a:pPr marL="342900" indent="-342900">
              <a:buFont typeface="Arial" panose="020B0604020202020204" pitchFamily="34" charset="0"/>
              <a:buChar char="•"/>
            </a:pPr>
            <a:r>
              <a:rPr lang="zh-CN" altLang="en-US" sz="2000" dirty="0">
                <a:solidFill>
                  <a:schemeClr val="tx1"/>
                </a:solidFill>
                <a:latin typeface="华文楷体" panose="02010600040101010101" pitchFamily="2" charset="-122"/>
                <a:ea typeface="华文楷体" panose="02010600040101010101" pitchFamily="2" charset="-122"/>
              </a:rPr>
              <a:t>了解可更新设备</a:t>
            </a:r>
          </a:p>
        </p:txBody>
      </p:sp>
      <p:sp>
        <p:nvSpPr>
          <p:cNvPr id="74" name="矩形 73"/>
          <p:cNvSpPr/>
          <p:nvPr/>
        </p:nvSpPr>
        <p:spPr>
          <a:xfrm>
            <a:off x="6470129" y="4627690"/>
            <a:ext cx="3195437" cy="1139941"/>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90000" rIns="90000" bIns="90000" numCol="1" spcCol="0" rtlCol="0" fromWordArt="0" anchor="t" anchorCtr="0" forceAA="0" compatLnSpc="1">
            <a:noAutofit/>
          </a:bodyPr>
          <a:lstStyle/>
          <a:p>
            <a:pPr marL="342900" indent="-342900">
              <a:buFont typeface="Arial" panose="020B0604020202020204" pitchFamily="34" charset="0"/>
              <a:buChar char="•"/>
            </a:pPr>
            <a:r>
              <a:rPr lang="zh-CN" altLang="en-US" sz="2000" dirty="0">
                <a:solidFill>
                  <a:schemeClr val="tx1"/>
                </a:solidFill>
                <a:latin typeface="华文楷体" panose="02010600040101010101" pitchFamily="2" charset="-122"/>
                <a:ea typeface="华文楷体" panose="02010600040101010101" pitchFamily="2" charset="-122"/>
              </a:rPr>
              <a:t>设计家用设备更新方案</a:t>
            </a:r>
          </a:p>
          <a:p>
            <a:pPr marL="342900" indent="-342900">
              <a:buFont typeface="Arial" panose="020B0604020202020204" pitchFamily="34" charset="0"/>
              <a:buChar char="•"/>
            </a:pPr>
            <a:r>
              <a:rPr lang="zh-CN" altLang="en-US" sz="2000" dirty="0">
                <a:solidFill>
                  <a:schemeClr val="tx1"/>
                </a:solidFill>
                <a:latin typeface="华文楷体" panose="02010600040101010101" pitchFamily="2" charset="-122"/>
                <a:ea typeface="华文楷体" panose="02010600040101010101" pitchFamily="2" charset="-122"/>
              </a:rPr>
              <a:t>汇报方案</a:t>
            </a:r>
          </a:p>
        </p:txBody>
      </p:sp>
      <p:sp>
        <p:nvSpPr>
          <p:cNvPr id="75" name="矩形 74"/>
          <p:cNvSpPr/>
          <p:nvPr/>
        </p:nvSpPr>
        <p:spPr>
          <a:xfrm>
            <a:off x="9665568" y="4627691"/>
            <a:ext cx="1785942" cy="566698"/>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90000" rIns="90000" bIns="90000" numCol="1" spcCol="0" rtlCol="0" fromWordArt="0" anchor="t" anchorCtr="0" forceAA="0" compatLnSpc="1">
            <a:noAutofit/>
          </a:bodyPr>
          <a:lstStyle/>
          <a:p>
            <a:pPr marL="342900" indent="-342900" algn="ctr">
              <a:buFont typeface="Arial" panose="020B0604020202020204" pitchFamily="34" charset="0"/>
              <a:buChar char="•"/>
            </a:pPr>
            <a:r>
              <a:rPr lang="zh-CN" altLang="en-US" sz="2000" dirty="0">
                <a:solidFill>
                  <a:schemeClr val="tx1"/>
                </a:solidFill>
                <a:latin typeface="华文楷体" panose="02010600040101010101" pitchFamily="2" charset="-122"/>
                <a:ea typeface="华文楷体" panose="02010600040101010101" pitchFamily="2" charset="-122"/>
              </a:rPr>
              <a:t>课后实践</a:t>
            </a:r>
            <a:endParaRPr lang="en-US" altLang="zh-CN" sz="2000" dirty="0">
              <a:solidFill>
                <a:schemeClr val="tx1"/>
              </a:solidFill>
              <a:latin typeface="华文楷体" panose="02010600040101010101" pitchFamily="2" charset="-122"/>
              <a:ea typeface="华文楷体" panose="02010600040101010101" pitchFamily="2" charset="-122"/>
            </a:endParaRPr>
          </a:p>
          <a:p>
            <a:pPr marL="342900" indent="-342900" algn="ctr">
              <a:buFont typeface="Arial" panose="020B0604020202020204" pitchFamily="34" charset="0"/>
              <a:buChar char="•"/>
            </a:pPr>
            <a:r>
              <a:rPr lang="zh-CN" altLang="en-US" sz="2000" dirty="0">
                <a:solidFill>
                  <a:schemeClr val="tx1"/>
                </a:solidFill>
                <a:latin typeface="华文楷体" panose="02010600040101010101" pitchFamily="2" charset="-122"/>
                <a:ea typeface="华文楷体" panose="02010600040101010101" pitchFamily="2" charset="-122"/>
              </a:rPr>
              <a:t>知识迁移</a:t>
            </a:r>
          </a:p>
        </p:txBody>
      </p:sp>
      <p:pic>
        <p:nvPicPr>
          <p:cNvPr id="85" name="图片 84"/>
          <p:cNvPicPr>
            <a:picLocks noChangeAspect="1"/>
          </p:cNvPicPr>
          <p:nvPr/>
        </p:nvPicPr>
        <p:blipFill>
          <a:blip r:embed="rId2" cstate="print">
            <a:clrChange>
              <a:clrFrom>
                <a:srgbClr val="FBFCFC"/>
              </a:clrFrom>
              <a:clrTo>
                <a:srgbClr val="FBFCFC">
                  <a:alpha val="0"/>
                </a:srgbClr>
              </a:clrTo>
            </a:clrChange>
            <a:extLst>
              <a:ext uri="{28A0092B-C50C-407E-A947-70E740481C1C}">
                <a14:useLocalDpi xmlns:a14="http://schemas.microsoft.com/office/drawing/2010/main" val="0"/>
              </a:ext>
            </a:extLst>
          </a:blip>
          <a:stretch>
            <a:fillRect/>
          </a:stretch>
        </p:blipFill>
        <p:spPr>
          <a:xfrm>
            <a:off x="10558539" y="5323402"/>
            <a:ext cx="1299753" cy="12997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506183" y="440875"/>
            <a:ext cx="2161224" cy="510760"/>
            <a:chOff x="425485" y="317314"/>
            <a:chExt cx="2161224" cy="510760"/>
          </a:xfrm>
        </p:grpSpPr>
        <p:sp>
          <p:nvSpPr>
            <p:cNvPr id="25"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26"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lang="zh-CN" altLang="en-US" sz="2400" b="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准备间</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10" name="文本框 9">
            <a:extLst>
              <a:ext uri="{FF2B5EF4-FFF2-40B4-BE49-F238E27FC236}">
                <a16:creationId xmlns:a16="http://schemas.microsoft.com/office/drawing/2014/main" id="{5469CEB9-216F-220C-5056-2B4C47C619A2}"/>
              </a:ext>
            </a:extLst>
          </p:cNvPr>
          <p:cNvSpPr txBox="1"/>
          <p:nvPr/>
        </p:nvSpPr>
        <p:spPr>
          <a:xfrm flipH="1">
            <a:off x="1579879" y="1257572"/>
            <a:ext cx="3799205" cy="535305"/>
          </a:xfrm>
          <a:prstGeom prst="rect">
            <a:avLst/>
          </a:prstGeom>
          <a:noFill/>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kumimoji="1" lang="en-US" altLang="zh-CN" sz="2400" dirty="0">
                <a:solidFill>
                  <a:srgbClr val="2F2F2F"/>
                </a:solidFill>
                <a:ea typeface="微软雅黑"/>
                <a:sym typeface="+mn-ea"/>
              </a:rPr>
              <a:t>1</a:t>
            </a:r>
            <a:r>
              <a:rPr kumimoji="1" lang="zh-CN" altLang="en-US" sz="2400" dirty="0">
                <a:solidFill>
                  <a:srgbClr val="2F2F2F"/>
                </a:solidFill>
                <a:ea typeface="微软雅黑"/>
                <a:sym typeface="+mn-ea"/>
              </a:rPr>
              <a:t>. </a:t>
            </a:r>
            <a:r>
              <a:rPr lang="zh-CN" altLang="en-US" sz="2400" b="1" dirty="0">
                <a:solidFill>
                  <a:srgbClr val="2F2F2F"/>
                </a:solidFill>
                <a:ea typeface="微软雅黑"/>
              </a:rPr>
              <a:t>我选择探究的削笔刀是</a:t>
            </a:r>
          </a:p>
        </p:txBody>
      </p:sp>
      <p:sp>
        <p:nvSpPr>
          <p:cNvPr id="11" name="矩形 10">
            <a:extLst>
              <a:ext uri="{FF2B5EF4-FFF2-40B4-BE49-F238E27FC236}">
                <a16:creationId xmlns:a16="http://schemas.microsoft.com/office/drawing/2014/main" id="{580AD6F5-CC6D-BC78-0944-F50215A76715}"/>
              </a:ext>
            </a:extLst>
          </p:cNvPr>
          <p:cNvSpPr>
            <a:spLocks noChangeAspect="1"/>
          </p:cNvSpPr>
          <p:nvPr>
            <p:custDataLst>
              <p:tags r:id="rId1"/>
            </p:custDataLst>
          </p:nvPr>
        </p:nvSpPr>
        <p:spPr>
          <a:xfrm>
            <a:off x="2025014" y="2182132"/>
            <a:ext cx="285115" cy="285115"/>
          </a:xfrm>
          <a:prstGeom prst="rect">
            <a:avLst/>
          </a:prstGeom>
          <a:no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Arial"/>
              <a:ea typeface="微软雅黑"/>
              <a:cs typeface="+mn-cs"/>
            </a:endParaRPr>
          </a:p>
        </p:txBody>
      </p:sp>
      <p:sp>
        <p:nvSpPr>
          <p:cNvPr id="12" name="文本框 11">
            <a:extLst>
              <a:ext uri="{FF2B5EF4-FFF2-40B4-BE49-F238E27FC236}">
                <a16:creationId xmlns:a16="http://schemas.microsoft.com/office/drawing/2014/main" id="{43067DC3-C66F-2159-60F5-E1736DC932F5}"/>
              </a:ext>
            </a:extLst>
          </p:cNvPr>
          <p:cNvSpPr txBox="1"/>
          <p:nvPr>
            <p:custDataLst>
              <p:tags r:id="rId2"/>
            </p:custDataLst>
          </p:nvPr>
        </p:nvSpPr>
        <p:spPr>
          <a:xfrm flipH="1">
            <a:off x="2373629" y="2008142"/>
            <a:ext cx="3799205" cy="535305"/>
          </a:xfrm>
          <a:prstGeom prst="rect">
            <a:avLst/>
          </a:prstGeom>
          <a:noFill/>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000" b="1" dirty="0">
                <a:ea typeface="微软雅黑"/>
              </a:rPr>
              <a:t>手摇式削笔刀</a:t>
            </a:r>
          </a:p>
        </p:txBody>
      </p:sp>
      <p:sp>
        <p:nvSpPr>
          <p:cNvPr id="13" name="矩形 12">
            <a:extLst>
              <a:ext uri="{FF2B5EF4-FFF2-40B4-BE49-F238E27FC236}">
                <a16:creationId xmlns:a16="http://schemas.microsoft.com/office/drawing/2014/main" id="{74E5D71F-79BB-BB3E-AAD8-BBBFB30EC1CB}"/>
              </a:ext>
            </a:extLst>
          </p:cNvPr>
          <p:cNvSpPr>
            <a:spLocks noChangeAspect="1"/>
          </p:cNvSpPr>
          <p:nvPr>
            <p:custDataLst>
              <p:tags r:id="rId3"/>
            </p:custDataLst>
          </p:nvPr>
        </p:nvSpPr>
        <p:spPr>
          <a:xfrm>
            <a:off x="6892289" y="2151652"/>
            <a:ext cx="285115" cy="285115"/>
          </a:xfrm>
          <a:prstGeom prst="rect">
            <a:avLst/>
          </a:prstGeom>
          <a:noFill/>
          <a:ln w="28575" cap="flat" cmpd="sng" algn="ctr">
            <a:solidFill>
              <a:schemeClr val="tx1"/>
            </a:solidFill>
            <a:prstDash val="solid"/>
            <a:miter lim="800000"/>
          </a:ln>
          <a:effectLst/>
        </p:spPr>
        <p:txBody>
          <a:bodyPr rtlCol="0" anchor="ctr"/>
          <a:lstStyle/>
          <a:p>
            <a:pPr algn="ctr" defTabSz="914400"/>
            <a:endParaRPr kumimoji="1" lang="zh-CN" altLang="en-US" kern="0">
              <a:latin typeface="Arial"/>
              <a:ea typeface="微软雅黑"/>
            </a:endParaRPr>
          </a:p>
        </p:txBody>
      </p:sp>
      <p:sp>
        <p:nvSpPr>
          <p:cNvPr id="14" name="文本框 13">
            <a:extLst>
              <a:ext uri="{FF2B5EF4-FFF2-40B4-BE49-F238E27FC236}">
                <a16:creationId xmlns:a16="http://schemas.microsoft.com/office/drawing/2014/main" id="{CF234EB1-6A67-676C-DB6B-43B9660ABF10}"/>
              </a:ext>
            </a:extLst>
          </p:cNvPr>
          <p:cNvSpPr txBox="1"/>
          <p:nvPr>
            <p:custDataLst>
              <p:tags r:id="rId4"/>
            </p:custDataLst>
          </p:nvPr>
        </p:nvSpPr>
        <p:spPr>
          <a:xfrm flipH="1">
            <a:off x="7353299" y="1931942"/>
            <a:ext cx="3799205" cy="535305"/>
          </a:xfrm>
          <a:prstGeom prst="rect">
            <a:avLst/>
          </a:prstGeom>
          <a:noFill/>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000" b="1" dirty="0">
                <a:ea typeface="微软雅黑"/>
              </a:rPr>
              <a:t>全自动削笔刀</a:t>
            </a:r>
          </a:p>
        </p:txBody>
      </p:sp>
      <p:graphicFrame>
        <p:nvGraphicFramePr>
          <p:cNvPr id="15" name="对象 -2147482621">
            <a:extLst>
              <a:ext uri="{FF2B5EF4-FFF2-40B4-BE49-F238E27FC236}">
                <a16:creationId xmlns:a16="http://schemas.microsoft.com/office/drawing/2014/main" id="{2E7F0AF4-5F8D-7F8F-4A82-BB8C1C234414}"/>
              </a:ext>
            </a:extLst>
          </p:cNvPr>
          <p:cNvGraphicFramePr>
            <a:graphicFrameLocks noChangeAspect="1"/>
          </p:cNvGraphicFramePr>
          <p:nvPr>
            <p:custDataLst>
              <p:tags r:id="rId5"/>
            </p:custDataLst>
            <p:extLst>
              <p:ext uri="{D42A27DB-BD31-4B8C-83A1-F6EECF244321}">
                <p14:modId xmlns:p14="http://schemas.microsoft.com/office/powerpoint/2010/main" val="894615442"/>
              </p:ext>
            </p:extLst>
          </p:nvPr>
        </p:nvGraphicFramePr>
        <p:xfrm>
          <a:off x="1193164" y="2543447"/>
          <a:ext cx="3279140" cy="2562860"/>
        </p:xfrm>
        <a:graphic>
          <a:graphicData uri="http://schemas.openxmlformats.org/presentationml/2006/ole">
            <mc:AlternateContent xmlns:mc="http://schemas.openxmlformats.org/markup-compatibility/2006">
              <mc:Choice xmlns:v="urn:schemas-microsoft-com:vml" Requires="v">
                <p:oleObj r:id="rId8" imgW="2526665" imgH="1453515" progId="Word.Document.12">
                  <p:embed/>
                </p:oleObj>
              </mc:Choice>
              <mc:Fallback>
                <p:oleObj r:id="rId8" imgW="2526665" imgH="1453515" progId="Word.Document.12">
                  <p:embed/>
                  <p:pic>
                    <p:nvPicPr>
                      <p:cNvPr id="5" name="对象 -2147482621"/>
                      <p:cNvPicPr/>
                      <p:nvPr/>
                    </p:nvPicPr>
                    <p:blipFill>
                      <a:blip r:embed="rId9"/>
                      <a:srcRect r="42366" b="21402"/>
                      <a:stretch>
                        <a:fillRect/>
                      </a:stretch>
                    </p:blipFill>
                    <p:spPr>
                      <a:xfrm>
                        <a:off x="1193164" y="2543447"/>
                        <a:ext cx="3279140" cy="2562860"/>
                      </a:xfrm>
                      <a:prstGeom prst="rect">
                        <a:avLst/>
                      </a:prstGeom>
                      <a:noFill/>
                      <a:ln w="38100">
                        <a:noFill/>
                        <a:miter/>
                      </a:ln>
                    </p:spPr>
                  </p:pic>
                </p:oleObj>
              </mc:Fallback>
            </mc:AlternateContent>
          </a:graphicData>
        </a:graphic>
      </p:graphicFrame>
      <p:graphicFrame>
        <p:nvGraphicFramePr>
          <p:cNvPr id="16" name="对象 15">
            <a:extLst>
              <a:ext uri="{FF2B5EF4-FFF2-40B4-BE49-F238E27FC236}">
                <a16:creationId xmlns:a16="http://schemas.microsoft.com/office/drawing/2014/main" id="{0CEB4494-BAE8-0FDF-C6E0-EC2091F9CA28}"/>
              </a:ext>
            </a:extLst>
          </p:cNvPr>
          <p:cNvGraphicFramePr>
            <a:graphicFrameLocks noChangeAspect="1"/>
          </p:cNvGraphicFramePr>
          <p:nvPr>
            <p:custDataLst>
              <p:tags r:id="rId6"/>
            </p:custDataLst>
            <p:extLst>
              <p:ext uri="{D42A27DB-BD31-4B8C-83A1-F6EECF244321}">
                <p14:modId xmlns:p14="http://schemas.microsoft.com/office/powerpoint/2010/main" val="357618940"/>
              </p:ext>
            </p:extLst>
          </p:nvPr>
        </p:nvGraphicFramePr>
        <p:xfrm>
          <a:off x="6769734" y="2793002"/>
          <a:ext cx="2275205" cy="2792730"/>
        </p:xfrm>
        <a:graphic>
          <a:graphicData uri="http://schemas.openxmlformats.org/presentationml/2006/ole">
            <mc:AlternateContent xmlns:mc="http://schemas.openxmlformats.org/markup-compatibility/2006">
              <mc:Choice xmlns:v="urn:schemas-microsoft-com:vml" Requires="v">
                <p:oleObj r:id="rId10" imgW="2526665" imgH="1453515" progId="Word.Document.12">
                  <p:embed/>
                </p:oleObj>
              </mc:Choice>
              <mc:Fallback>
                <p:oleObj r:id="rId10" imgW="2526665" imgH="1453515" progId="Word.Document.12">
                  <p:embed/>
                  <p:pic>
                    <p:nvPicPr>
                      <p:cNvPr id="19" name="对象 18"/>
                      <p:cNvPicPr/>
                      <p:nvPr/>
                    </p:nvPicPr>
                    <p:blipFill>
                      <a:blip r:embed="rId9"/>
                      <a:srcRect l="60230" b="14826"/>
                      <a:stretch>
                        <a:fillRect/>
                      </a:stretch>
                    </p:blipFill>
                    <p:spPr>
                      <a:xfrm>
                        <a:off x="6769734" y="2793002"/>
                        <a:ext cx="2275205" cy="2792730"/>
                      </a:xfrm>
                      <a:prstGeom prst="rect">
                        <a:avLst/>
                      </a:prstGeom>
                      <a:noFill/>
                      <a:ln w="38100">
                        <a:noFill/>
                        <a:miter/>
                      </a:ln>
                    </p:spPr>
                  </p:pic>
                </p:oleObj>
              </mc:Fallback>
            </mc:AlternateContent>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9506183" y="440875"/>
            <a:ext cx="2161224" cy="510760"/>
            <a:chOff x="425485" y="317314"/>
            <a:chExt cx="2161224" cy="510760"/>
          </a:xfrm>
        </p:grpSpPr>
        <p:sp>
          <p:nvSpPr>
            <p:cNvPr id="11"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12"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lang="zh-CN" altLang="en-US" sz="2400" b="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准备间</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3" name="标题 1">
            <a:extLst>
              <a:ext uri="{FF2B5EF4-FFF2-40B4-BE49-F238E27FC236}">
                <a16:creationId xmlns:a16="http://schemas.microsoft.com/office/drawing/2014/main" id="{9E352F08-9CCD-BC14-0766-EAEF140059C7}"/>
              </a:ext>
            </a:extLst>
          </p:cNvPr>
          <p:cNvSpPr txBox="1">
            <a:spLocks/>
          </p:cNvSpPr>
          <p:nvPr/>
        </p:nvSpPr>
        <p:spPr>
          <a:xfrm>
            <a:off x="1332697" y="1360650"/>
            <a:ext cx="6006019" cy="574675"/>
          </a:xfrm>
          <a:prstGeom prst="rect">
            <a:avLst/>
          </a:prstGeom>
          <a:noFill/>
        </p:spPr>
        <p:txBody>
          <a:bodyPr vert="horz" wrap="square" lIns="91440" tIns="45720" rIns="91440" bIns="45720" rtlCol="0" anchor="b" anchorCtr="0">
            <a:norm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a:ln>
                  <a:noFill/>
                </a:ln>
                <a:solidFill>
                  <a:srgbClr val="2F2F2F"/>
                </a:solidFill>
                <a:effectLst/>
                <a:uLnTx/>
                <a:uFillTx/>
                <a:latin typeface="Arial"/>
                <a:ea typeface="微软雅黑"/>
                <a:cs typeface="+mj-cs"/>
              </a:rPr>
              <a:t>2</a:t>
            </a:r>
            <a:r>
              <a:rPr kumimoji="0" lang="zh-CN" altLang="en-US" sz="2000" b="1" i="0" u="none" strike="noStrike" kern="1200" cap="none" spc="0" normalizeH="0" baseline="0" noProof="0">
                <a:ln>
                  <a:noFill/>
                </a:ln>
                <a:solidFill>
                  <a:srgbClr val="2F2F2F"/>
                </a:solidFill>
                <a:effectLst/>
                <a:uLnTx/>
                <a:uFillTx/>
                <a:latin typeface="Arial"/>
                <a:ea typeface="微软雅黑"/>
                <a:cs typeface="+mj-cs"/>
              </a:rPr>
              <a:t>．区分两种控制方式</a:t>
            </a:r>
            <a:endParaRPr kumimoji="0" lang="zh-CN" altLang="en-US" sz="2000" b="1" i="0" u="none" strike="noStrike" kern="1200" cap="none" spc="0" normalizeH="0" baseline="0" noProof="0" dirty="0">
              <a:ln>
                <a:noFill/>
              </a:ln>
              <a:solidFill>
                <a:srgbClr val="2F2F2F"/>
              </a:solidFill>
              <a:effectLst/>
              <a:uLnTx/>
              <a:uFillTx/>
              <a:latin typeface="Arial"/>
              <a:ea typeface="微软雅黑"/>
              <a:cs typeface="+mj-cs"/>
            </a:endParaRPr>
          </a:p>
        </p:txBody>
      </p:sp>
      <p:graphicFrame>
        <p:nvGraphicFramePr>
          <p:cNvPr id="8" name="表格 7">
            <a:extLst>
              <a:ext uri="{FF2B5EF4-FFF2-40B4-BE49-F238E27FC236}">
                <a16:creationId xmlns:a16="http://schemas.microsoft.com/office/drawing/2014/main" id="{C87DCADE-E0CE-5591-DB17-60F696D77127}"/>
              </a:ext>
            </a:extLst>
          </p:cNvPr>
          <p:cNvGraphicFramePr/>
          <p:nvPr>
            <p:custDataLst>
              <p:tags r:id="rId1"/>
            </p:custDataLst>
          </p:nvPr>
        </p:nvGraphicFramePr>
        <p:xfrm>
          <a:off x="1196975" y="2673350"/>
          <a:ext cx="9425940" cy="2606040"/>
        </p:xfrm>
        <a:graphic>
          <a:graphicData uri="http://schemas.openxmlformats.org/drawingml/2006/table">
            <a:tbl>
              <a:tblPr firstRow="1" bandRow="1"/>
              <a:tblGrid>
                <a:gridCol w="2374265">
                  <a:extLst>
                    <a:ext uri="{9D8B030D-6E8A-4147-A177-3AD203B41FA5}">
                      <a16:colId xmlns:a16="http://schemas.microsoft.com/office/drawing/2014/main" val="20000"/>
                    </a:ext>
                  </a:extLst>
                </a:gridCol>
                <a:gridCol w="2372995">
                  <a:extLst>
                    <a:ext uri="{9D8B030D-6E8A-4147-A177-3AD203B41FA5}">
                      <a16:colId xmlns:a16="http://schemas.microsoft.com/office/drawing/2014/main" val="20001"/>
                    </a:ext>
                  </a:extLst>
                </a:gridCol>
                <a:gridCol w="4678680">
                  <a:extLst>
                    <a:ext uri="{9D8B030D-6E8A-4147-A177-3AD203B41FA5}">
                      <a16:colId xmlns:a16="http://schemas.microsoft.com/office/drawing/2014/main" val="20002"/>
                    </a:ext>
                  </a:extLst>
                </a:gridCol>
              </a:tblGrid>
              <a:tr h="734060">
                <a:tc>
                  <a:txBody>
                    <a:bodyPr/>
                    <a:lstStyle>
                      <a:lvl1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9pPr>
                    </a:lstStyle>
                    <a:p>
                      <a:pPr indent="0" algn="ctr">
                        <a:buNone/>
                      </a:pPr>
                      <a:r>
                        <a:rPr lang="en-US" sz="1800" b="0">
                          <a:solidFill>
                            <a:srgbClr val="000000"/>
                          </a:solidFill>
                          <a:latin typeface="黑体" charset="0"/>
                          <a:cs typeface="黑体" charset="0"/>
                        </a:rPr>
                        <a:t>设备名称（请勾选）</a:t>
                      </a:r>
                      <a:endParaRPr lang="en-US" altLang="en-US" sz="1800" b="0">
                        <a:solidFill>
                          <a:srgbClr val="000000"/>
                        </a:solidFill>
                        <a:latin typeface="黑体" charset="0"/>
                        <a:ea typeface="黑体" charset="0"/>
                        <a:cs typeface="黑体" charset="0"/>
                      </a:endParaRPr>
                    </a:p>
                  </a:txBody>
                  <a:tcPr marL="68580" marR="68580" marT="0" marB="0" anchor="ctr">
                    <a:lnL w="12700" cmpd="sng">
                      <a:solidFill>
                        <a:srgbClr val="4B93E8">
                          <a:lumMod val="60000"/>
                          <a:lumOff val="40000"/>
                        </a:srgbClr>
                      </a:solidFill>
                      <a:prstDash val="solid"/>
                    </a:lnL>
                    <a:lnR w="12700">
                      <a:solidFill>
                        <a:srgbClr val="4B93E8">
                          <a:lumMod val="60000"/>
                          <a:lumOff val="40000"/>
                        </a:srgbClr>
                      </a:solidFill>
                      <a:prstDash val="solid"/>
                    </a:lnR>
                    <a:lnT w="12700" cmpd="sng">
                      <a:solidFill>
                        <a:srgbClr val="4B93E8">
                          <a:lumMod val="60000"/>
                          <a:lumOff val="40000"/>
                        </a:srgbClr>
                      </a:solidFill>
                      <a:prstDash val="solid"/>
                    </a:lnT>
                    <a:lnB w="12700" cmpd="sng">
                      <a:solidFill>
                        <a:srgbClr val="4B93E8">
                          <a:lumMod val="60000"/>
                          <a:lumOff val="40000"/>
                        </a:srgbClr>
                      </a:solidFill>
                      <a:prstDash val="solid"/>
                    </a:lnB>
                    <a:lnTlToBr w="12700" cmpd="sng">
                      <a:noFill/>
                      <a:prstDash val="solid"/>
                    </a:lnTlToBr>
                    <a:lnBlToTr w="12700" cmpd="sng">
                      <a:noFill/>
                      <a:prstDash val="solid"/>
                    </a:lnBlToTr>
                    <a:solidFill>
                      <a:srgbClr val="4B93E8">
                        <a:lumMod val="20000"/>
                        <a:lumOff val="80000"/>
                      </a:srgbClr>
                    </a:solidFill>
                  </a:tcPr>
                </a:tc>
                <a:tc>
                  <a:txBody>
                    <a:bodyPr/>
                    <a:lstStyle>
                      <a:lvl1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9pPr>
                    </a:lstStyle>
                    <a:p>
                      <a:pPr indent="0" algn="ctr">
                        <a:buNone/>
                      </a:pPr>
                      <a:r>
                        <a:rPr lang="en-US" sz="1800" b="0">
                          <a:solidFill>
                            <a:srgbClr val="000000"/>
                          </a:solidFill>
                          <a:latin typeface="黑体" charset="0"/>
                          <a:cs typeface="黑体" charset="0"/>
                        </a:rPr>
                        <a:t>使用过程</a:t>
                      </a:r>
                      <a:endParaRPr lang="en-US" altLang="en-US" sz="1800" b="0">
                        <a:solidFill>
                          <a:srgbClr val="000000"/>
                        </a:solidFill>
                        <a:latin typeface="黑体" charset="0"/>
                        <a:ea typeface="黑体" charset="0"/>
                        <a:cs typeface="黑体" charset="0"/>
                      </a:endParaRPr>
                    </a:p>
                  </a:txBody>
                  <a:tcPr marL="68580" marR="68580" marT="0" marB="0" anchor="ctr">
                    <a:lnL w="12700">
                      <a:solidFill>
                        <a:srgbClr val="4B93E8">
                          <a:lumMod val="60000"/>
                          <a:lumOff val="40000"/>
                        </a:srgbClr>
                      </a:solidFill>
                      <a:prstDash val="solid"/>
                    </a:lnL>
                    <a:lnR w="12700">
                      <a:solidFill>
                        <a:srgbClr val="4B93E8">
                          <a:lumMod val="60000"/>
                          <a:lumOff val="40000"/>
                        </a:srgbClr>
                      </a:solidFill>
                      <a:prstDash val="solid"/>
                    </a:lnR>
                    <a:lnT w="12700" cmpd="sng">
                      <a:solidFill>
                        <a:srgbClr val="4B93E8">
                          <a:lumMod val="60000"/>
                          <a:lumOff val="40000"/>
                        </a:srgbClr>
                      </a:solidFill>
                      <a:prstDash val="solid"/>
                    </a:lnT>
                    <a:lnB w="12700" cmpd="sng">
                      <a:solidFill>
                        <a:srgbClr val="4B93E8">
                          <a:lumMod val="60000"/>
                          <a:lumOff val="40000"/>
                        </a:srgbClr>
                      </a:solidFill>
                      <a:prstDash val="solid"/>
                    </a:lnB>
                    <a:lnTlToBr w="12700" cmpd="sng">
                      <a:noFill/>
                      <a:prstDash val="solid"/>
                    </a:lnTlToBr>
                    <a:lnBlToTr w="12700" cmpd="sng">
                      <a:noFill/>
                      <a:prstDash val="solid"/>
                    </a:lnBlToTr>
                    <a:solidFill>
                      <a:srgbClr val="4B93E8">
                        <a:lumMod val="20000"/>
                        <a:lumOff val="80000"/>
                      </a:srgbClr>
                    </a:solidFill>
                  </a:tcPr>
                </a:tc>
                <a:tc>
                  <a:txBody>
                    <a:bodyPr/>
                    <a:lstStyle>
                      <a:lvl1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1" i="0" u="none" strike="noStrike" cap="none">
                          <a:solidFill>
                            <a:schemeClr val="lt1"/>
                          </a:solidFill>
                          <a:latin typeface="Arial"/>
                          <a:ea typeface="微软雅黑"/>
                          <a:sym typeface="Arial" panose="020B0604020202020204"/>
                        </a:defRPr>
                      </a:lvl9pPr>
                    </a:lstStyle>
                    <a:p>
                      <a:pPr indent="0" algn="ctr">
                        <a:buNone/>
                      </a:pPr>
                      <a:r>
                        <a:rPr lang="en-US" sz="1800" b="0">
                          <a:solidFill>
                            <a:srgbClr val="000000"/>
                          </a:solidFill>
                          <a:latin typeface="黑体" charset="0"/>
                          <a:cs typeface="黑体" charset="0"/>
                        </a:rPr>
                        <a:t>包含哪些功能（请勾选）</a:t>
                      </a:r>
                      <a:endParaRPr lang="en-US" altLang="en-US" sz="1800" b="0">
                        <a:solidFill>
                          <a:srgbClr val="000000"/>
                        </a:solidFill>
                        <a:latin typeface="黑体" charset="0"/>
                        <a:ea typeface="黑体" charset="0"/>
                        <a:cs typeface="黑体" charset="0"/>
                      </a:endParaRPr>
                    </a:p>
                  </a:txBody>
                  <a:tcPr marL="68580" marR="68580" marT="0" marB="0" anchor="ctr">
                    <a:lnL w="12700">
                      <a:solidFill>
                        <a:srgbClr val="4B93E8">
                          <a:lumMod val="60000"/>
                          <a:lumOff val="40000"/>
                        </a:srgbClr>
                      </a:solidFill>
                      <a:prstDash val="solid"/>
                    </a:lnL>
                    <a:lnR w="12700" cmpd="sng">
                      <a:solidFill>
                        <a:srgbClr val="4B93E8">
                          <a:lumMod val="60000"/>
                          <a:lumOff val="40000"/>
                        </a:srgbClr>
                      </a:solidFill>
                      <a:prstDash val="solid"/>
                    </a:lnR>
                    <a:lnT w="12700" cmpd="sng">
                      <a:solidFill>
                        <a:srgbClr val="4B93E8">
                          <a:lumMod val="60000"/>
                          <a:lumOff val="40000"/>
                        </a:srgbClr>
                      </a:solidFill>
                      <a:prstDash val="solid"/>
                    </a:lnT>
                    <a:lnB w="12700" cmpd="sng">
                      <a:solidFill>
                        <a:srgbClr val="4B93E8">
                          <a:lumMod val="60000"/>
                          <a:lumOff val="40000"/>
                        </a:srgbClr>
                      </a:solidFill>
                      <a:prstDash val="solid"/>
                    </a:lnB>
                    <a:lnTlToBr w="12700" cmpd="sng">
                      <a:noFill/>
                      <a:prstDash val="solid"/>
                    </a:lnTlToBr>
                    <a:lnBlToTr w="12700" cmpd="sng">
                      <a:noFill/>
                      <a:prstDash val="solid"/>
                    </a:lnBlToTr>
                    <a:solidFill>
                      <a:srgbClr val="4B93E8">
                        <a:lumMod val="20000"/>
                        <a:lumOff val="80000"/>
                      </a:srgbClr>
                    </a:solidFill>
                  </a:tcPr>
                </a:tc>
                <a:extLst>
                  <a:ext uri="{0D108BD9-81ED-4DB2-BD59-A6C34878D82A}">
                    <a16:rowId xmlns:a16="http://schemas.microsoft.com/office/drawing/2014/main" val="10000"/>
                  </a:ext>
                </a:extLst>
              </a:tr>
              <a:tr h="1871980">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9pPr>
                    </a:lstStyle>
                    <a:p>
                      <a:pPr indent="0" algn="ctr" fontAlgn="auto">
                        <a:lnSpc>
                          <a:spcPct val="200000"/>
                        </a:lnSpc>
                        <a:buNone/>
                      </a:pPr>
                      <a:r>
                        <a:rPr lang="en-US" sz="1800" b="0">
                          <a:solidFill>
                            <a:srgbClr val="000000"/>
                          </a:solidFill>
                          <a:latin typeface="宋体" charset="0"/>
                          <a:cs typeface="宋体" charset="0"/>
                        </a:rPr>
                        <a:t>□手摇式削笔刀</a:t>
                      </a:r>
                    </a:p>
                    <a:p>
                      <a:pPr indent="0" algn="ctr" fontAlgn="auto">
                        <a:lnSpc>
                          <a:spcPct val="200000"/>
                        </a:lnSpc>
                        <a:buNone/>
                      </a:pPr>
                      <a:r>
                        <a:rPr lang="en-US" sz="1800" b="0">
                          <a:solidFill>
                            <a:srgbClr val="000000"/>
                          </a:solidFill>
                          <a:latin typeface="宋体" charset="0"/>
                          <a:cs typeface="宋体" charset="0"/>
                        </a:rPr>
                        <a:t>□全自动削笔刀</a:t>
                      </a:r>
                      <a:endParaRPr lang="en-US" altLang="en-US" sz="1800" b="0">
                        <a:solidFill>
                          <a:srgbClr val="000000"/>
                        </a:solidFill>
                        <a:latin typeface="宋体" charset="0"/>
                        <a:ea typeface="宋体" charset="0"/>
                        <a:cs typeface="宋体" charset="0"/>
                      </a:endParaRPr>
                    </a:p>
                  </a:txBody>
                  <a:tcPr marL="68580" marR="68580" marT="0" marB="0" anchor="ctr">
                    <a:lnL w="12700" cmpd="sng">
                      <a:solidFill>
                        <a:srgbClr val="4B93E8">
                          <a:lumMod val="60000"/>
                          <a:lumOff val="40000"/>
                        </a:srgbClr>
                      </a:solidFill>
                      <a:prstDash val="solid"/>
                    </a:lnL>
                    <a:lnR w="12700">
                      <a:solidFill>
                        <a:srgbClr val="4B93E8">
                          <a:lumMod val="60000"/>
                          <a:lumOff val="40000"/>
                        </a:srgbClr>
                      </a:solidFill>
                      <a:prstDash val="solid"/>
                    </a:lnR>
                    <a:lnT w="12700" cmpd="sng">
                      <a:solidFill>
                        <a:srgbClr val="4B93E8">
                          <a:lumMod val="60000"/>
                          <a:lumOff val="40000"/>
                        </a:srgbClr>
                      </a:solidFill>
                      <a:prstDash val="solid"/>
                    </a:lnT>
                    <a:lnB w="12700" cap="flat" cmpd="sng" algn="ctr">
                      <a:solidFill>
                        <a:srgbClr val="4B93E8">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EFF2FB">
                        <a:alpha val="86275"/>
                      </a:srgbClr>
                    </a:solid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9pPr>
                    </a:lstStyle>
                    <a:p>
                      <a:pPr indent="0">
                        <a:buNone/>
                      </a:pPr>
                      <a:r>
                        <a:rPr lang="en-US" sz="1800" b="0">
                          <a:solidFill>
                            <a:srgbClr val="000000"/>
                          </a:solidFill>
                          <a:latin typeface="Times New Roman" panose="02020503050405090304" charset="0"/>
                          <a:cs typeface="Times New Roman" panose="02020503050405090304" charset="0"/>
                        </a:rPr>
                        <a:t> </a:t>
                      </a:r>
                      <a:endParaRPr lang="en-US" altLang="en-US" sz="1800" b="0">
                        <a:solidFill>
                          <a:srgbClr val="000000"/>
                        </a:solidFill>
                        <a:latin typeface="Times New Roman" panose="02020503050405090304" charset="0"/>
                        <a:ea typeface="Times New Roman" panose="02020503050405090304" charset="0"/>
                        <a:cs typeface="Times New Roman" panose="02020503050405090304" charset="0"/>
                      </a:endParaRPr>
                    </a:p>
                  </a:txBody>
                  <a:tcPr marL="68580" marR="68580" marT="0" marB="0">
                    <a:lnL w="12700">
                      <a:solidFill>
                        <a:srgbClr val="4B93E8">
                          <a:lumMod val="60000"/>
                          <a:lumOff val="40000"/>
                        </a:srgbClr>
                      </a:solidFill>
                      <a:prstDash val="solid"/>
                    </a:lnL>
                    <a:lnR w="12700">
                      <a:solidFill>
                        <a:srgbClr val="4B93E8">
                          <a:lumMod val="60000"/>
                          <a:lumOff val="40000"/>
                        </a:srgbClr>
                      </a:solidFill>
                      <a:prstDash val="solid"/>
                    </a:lnR>
                    <a:lnT w="12700" cmpd="sng">
                      <a:solidFill>
                        <a:srgbClr val="4B93E8">
                          <a:lumMod val="60000"/>
                          <a:lumOff val="40000"/>
                        </a:srgbClr>
                      </a:solidFill>
                      <a:prstDash val="solid"/>
                    </a:lnT>
                    <a:lnB w="12700" cap="flat" cmpd="sng" algn="ctr">
                      <a:solidFill>
                        <a:srgbClr val="4B93E8">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EFF2FB">
                        <a:alpha val="86275"/>
                      </a:srgbClr>
                    </a:solid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dk1"/>
                          </a:solidFill>
                          <a:latin typeface="Arial"/>
                          <a:ea typeface="微软雅黑"/>
                          <a:sym typeface="Arial" panose="020B0604020202020204"/>
                        </a:defRPr>
                      </a:lvl9pPr>
                    </a:lstStyle>
                    <a:p>
                      <a:pPr indent="0" fontAlgn="auto">
                        <a:lnSpc>
                          <a:spcPct val="150000"/>
                        </a:lnSpc>
                        <a:buNone/>
                      </a:pPr>
                      <a:r>
                        <a:rPr lang="en-US" sz="1800" b="0" dirty="0">
                          <a:solidFill>
                            <a:srgbClr val="000000"/>
                          </a:solidFill>
                          <a:latin typeface="宋体" charset="0"/>
                          <a:cs typeface="宋体" charset="0"/>
                        </a:rPr>
                        <a:t>□</a:t>
                      </a:r>
                      <a:r>
                        <a:rPr lang="en-US" sz="1800" b="0" dirty="0" err="1">
                          <a:solidFill>
                            <a:srgbClr val="000000"/>
                          </a:solidFill>
                          <a:latin typeface="宋体" charset="0"/>
                          <a:cs typeface="宋体" charset="0"/>
                        </a:rPr>
                        <a:t>自动进退笔</a:t>
                      </a:r>
                      <a:r>
                        <a:rPr lang="en-US" sz="1800" b="0" dirty="0">
                          <a:solidFill>
                            <a:srgbClr val="000000"/>
                          </a:solidFill>
                          <a:latin typeface="宋体" charset="0"/>
                          <a:cs typeface="宋体" charset="0"/>
                        </a:rPr>
                        <a:t>         </a:t>
                      </a:r>
                      <a:r>
                        <a:rPr lang="en-US" sz="1800" dirty="0">
                          <a:solidFill>
                            <a:srgbClr val="000000"/>
                          </a:solidFill>
                          <a:latin typeface="宋体" charset="0"/>
                          <a:cs typeface="宋体" charset="0"/>
                          <a:sym typeface="+mn-ea"/>
                        </a:rPr>
                        <a:t>□</a:t>
                      </a:r>
                      <a:r>
                        <a:rPr lang="en-US" sz="1800" dirty="0" err="1">
                          <a:solidFill>
                            <a:srgbClr val="000000"/>
                          </a:solidFill>
                          <a:latin typeface="宋体" charset="0"/>
                          <a:cs typeface="宋体" charset="0"/>
                          <a:sym typeface="+mn-ea"/>
                        </a:rPr>
                        <a:t>自动进退笔</a:t>
                      </a:r>
                      <a:r>
                        <a:rPr lang="en-US" sz="1800" dirty="0">
                          <a:solidFill>
                            <a:srgbClr val="000000"/>
                          </a:solidFill>
                          <a:latin typeface="宋体" charset="0"/>
                          <a:cs typeface="宋体" charset="0"/>
                          <a:sym typeface="+mn-ea"/>
                        </a:rPr>
                        <a:t>  </a:t>
                      </a:r>
                      <a:r>
                        <a:rPr lang="en-US" sz="1800" b="0" dirty="0">
                          <a:solidFill>
                            <a:srgbClr val="000000"/>
                          </a:solidFill>
                          <a:latin typeface="宋体" charset="0"/>
                          <a:cs typeface="宋体" charset="0"/>
                        </a:rPr>
                        <a:t>     </a:t>
                      </a:r>
                    </a:p>
                    <a:p>
                      <a:pPr indent="0" fontAlgn="auto">
                        <a:lnSpc>
                          <a:spcPct val="150000"/>
                        </a:lnSpc>
                        <a:buNone/>
                      </a:pPr>
                      <a:r>
                        <a:rPr lang="en-US" sz="1800" b="0" dirty="0">
                          <a:solidFill>
                            <a:srgbClr val="000000"/>
                          </a:solidFill>
                          <a:latin typeface="宋体" charset="0"/>
                          <a:cs typeface="宋体" charset="0"/>
                        </a:rPr>
                        <a:t>□</a:t>
                      </a:r>
                      <a:r>
                        <a:rPr lang="en-US" sz="1800" b="0" dirty="0" err="1">
                          <a:solidFill>
                            <a:srgbClr val="000000"/>
                          </a:solidFill>
                          <a:latin typeface="宋体" charset="0"/>
                          <a:cs typeface="宋体" charset="0"/>
                        </a:rPr>
                        <a:t>自动排除断铅</a:t>
                      </a:r>
                      <a:r>
                        <a:rPr lang="en-US" sz="1800" b="0" dirty="0">
                          <a:solidFill>
                            <a:srgbClr val="000000"/>
                          </a:solidFill>
                          <a:latin typeface="宋体" charset="0"/>
                          <a:cs typeface="宋体" charset="0"/>
                        </a:rPr>
                        <a:t>       </a:t>
                      </a:r>
                      <a:r>
                        <a:rPr lang="en-US" sz="1800" dirty="0">
                          <a:solidFill>
                            <a:srgbClr val="000000"/>
                          </a:solidFill>
                          <a:latin typeface="宋体" charset="0"/>
                          <a:cs typeface="宋体" charset="0"/>
                          <a:sym typeface="+mn-ea"/>
                        </a:rPr>
                        <a:t>□</a:t>
                      </a:r>
                      <a:r>
                        <a:rPr lang="en-US" sz="1800" dirty="0" err="1">
                          <a:solidFill>
                            <a:srgbClr val="000000"/>
                          </a:solidFill>
                          <a:latin typeface="宋体" charset="0"/>
                          <a:cs typeface="宋体" charset="0"/>
                          <a:sym typeface="+mn-ea"/>
                        </a:rPr>
                        <a:t>自动排除断铅</a:t>
                      </a:r>
                      <a:r>
                        <a:rPr lang="en-US" sz="1800" dirty="0">
                          <a:solidFill>
                            <a:srgbClr val="000000"/>
                          </a:solidFill>
                          <a:latin typeface="宋体" charset="0"/>
                          <a:cs typeface="宋体" charset="0"/>
                          <a:sym typeface="+mn-ea"/>
                        </a:rPr>
                        <a:t> </a:t>
                      </a:r>
                      <a:endParaRPr lang="en-US" sz="1800" b="0" dirty="0">
                        <a:solidFill>
                          <a:srgbClr val="000000"/>
                        </a:solidFill>
                        <a:latin typeface="宋体" charset="0"/>
                        <a:cs typeface="宋体" charset="0"/>
                      </a:endParaRPr>
                    </a:p>
                    <a:p>
                      <a:pPr indent="0" fontAlgn="auto">
                        <a:lnSpc>
                          <a:spcPct val="150000"/>
                        </a:lnSpc>
                        <a:buNone/>
                      </a:pPr>
                      <a:r>
                        <a:rPr lang="en-US" sz="1800" b="0" dirty="0">
                          <a:solidFill>
                            <a:srgbClr val="000000"/>
                          </a:solidFill>
                          <a:latin typeface="宋体" charset="0"/>
                          <a:cs typeface="宋体" charset="0"/>
                        </a:rPr>
                        <a:t>□</a:t>
                      </a:r>
                      <a:r>
                        <a:rPr lang="en-US" sz="1800" b="0" dirty="0" err="1">
                          <a:solidFill>
                            <a:srgbClr val="000000"/>
                          </a:solidFill>
                          <a:latin typeface="宋体" charset="0"/>
                          <a:cs typeface="宋体" charset="0"/>
                        </a:rPr>
                        <a:t>自动调节笔的粗细</a:t>
                      </a:r>
                      <a:r>
                        <a:rPr lang="en-US" sz="1800" b="0" dirty="0">
                          <a:solidFill>
                            <a:srgbClr val="000000"/>
                          </a:solidFill>
                          <a:latin typeface="宋体" charset="0"/>
                          <a:cs typeface="宋体" charset="0"/>
                        </a:rPr>
                        <a:t>   </a:t>
                      </a:r>
                      <a:r>
                        <a:rPr lang="en-US" sz="1800" dirty="0">
                          <a:solidFill>
                            <a:srgbClr val="000000"/>
                          </a:solidFill>
                          <a:latin typeface="宋体" charset="0"/>
                          <a:cs typeface="宋体" charset="0"/>
                          <a:sym typeface="+mn-ea"/>
                        </a:rPr>
                        <a:t>□</a:t>
                      </a:r>
                      <a:r>
                        <a:rPr lang="en-US" sz="1800" dirty="0" err="1">
                          <a:solidFill>
                            <a:srgbClr val="000000"/>
                          </a:solidFill>
                          <a:latin typeface="宋体" charset="0"/>
                          <a:cs typeface="宋体" charset="0"/>
                          <a:sym typeface="+mn-ea"/>
                        </a:rPr>
                        <a:t>手动调节笔的粗细</a:t>
                      </a:r>
                      <a:endParaRPr lang="en-US" sz="1800" b="0" dirty="0">
                        <a:solidFill>
                          <a:srgbClr val="000000"/>
                        </a:solidFill>
                        <a:latin typeface="宋体" charset="0"/>
                        <a:cs typeface="宋体" charset="0"/>
                      </a:endParaRPr>
                    </a:p>
                    <a:p>
                      <a:pPr indent="0" fontAlgn="auto">
                        <a:lnSpc>
                          <a:spcPct val="150000"/>
                        </a:lnSpc>
                        <a:buNone/>
                      </a:pPr>
                      <a:r>
                        <a:rPr lang="en-US" sz="1800" b="0" dirty="0">
                          <a:solidFill>
                            <a:srgbClr val="000000"/>
                          </a:solidFill>
                          <a:latin typeface="宋体" charset="0"/>
                          <a:cs typeface="宋体" charset="0"/>
                        </a:rPr>
                        <a:t>□</a:t>
                      </a:r>
                      <a:r>
                        <a:rPr lang="en-US" sz="1800" b="0" dirty="0" err="1">
                          <a:solidFill>
                            <a:srgbClr val="05073B"/>
                          </a:solidFill>
                          <a:latin typeface="宋体" charset="0"/>
                          <a:cs typeface="宋体" charset="0"/>
                        </a:rPr>
                        <a:t>具备</a:t>
                      </a:r>
                      <a:r>
                        <a:rPr lang="en-US" sz="1800" b="0" dirty="0" err="1">
                          <a:solidFill>
                            <a:srgbClr val="05073B"/>
                          </a:solidFill>
                          <a:latin typeface="Times New Roman" panose="02020503050405090304" charset="0"/>
                          <a:cs typeface="Times New Roman" panose="02020503050405090304" charset="0"/>
                        </a:rPr>
                        <a:t>过热保护功能</a:t>
                      </a:r>
                      <a:endParaRPr lang="en-US" altLang="en-US" sz="1800" b="0" dirty="0">
                        <a:solidFill>
                          <a:srgbClr val="05073B"/>
                        </a:solidFill>
                        <a:latin typeface="Times New Roman" panose="02020503050405090304" charset="0"/>
                        <a:ea typeface="宋体" charset="0"/>
                        <a:cs typeface="Times New Roman" panose="02020503050405090304" charset="0"/>
                      </a:endParaRPr>
                    </a:p>
                  </a:txBody>
                  <a:tcPr marL="68580" marR="68580" marT="0" marB="0">
                    <a:lnL w="12700">
                      <a:solidFill>
                        <a:srgbClr val="4B93E8">
                          <a:lumMod val="60000"/>
                          <a:lumOff val="40000"/>
                        </a:srgbClr>
                      </a:solidFill>
                      <a:prstDash val="solid"/>
                    </a:lnL>
                    <a:lnR w="12700" cmpd="sng">
                      <a:solidFill>
                        <a:srgbClr val="4B93E8">
                          <a:lumMod val="60000"/>
                          <a:lumOff val="40000"/>
                        </a:srgbClr>
                      </a:solidFill>
                      <a:prstDash val="solid"/>
                    </a:lnR>
                    <a:lnT w="12700" cmpd="sng">
                      <a:solidFill>
                        <a:srgbClr val="4B93E8">
                          <a:lumMod val="60000"/>
                          <a:lumOff val="40000"/>
                        </a:srgbClr>
                      </a:solidFill>
                      <a:prstDash val="solid"/>
                    </a:lnT>
                    <a:lnB w="12700" cap="flat" cmpd="sng" algn="ctr">
                      <a:solidFill>
                        <a:srgbClr val="4B93E8">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EFF2FB">
                        <a:alpha val="86275"/>
                      </a:srgbClr>
                    </a:solidFill>
                  </a:tcPr>
                </a:tc>
                <a:extLst>
                  <a:ext uri="{0D108BD9-81ED-4DB2-BD59-A6C34878D82A}">
                    <a16:rowId xmlns:a16="http://schemas.microsoft.com/office/drawing/2014/main" val="10001"/>
                  </a:ext>
                </a:extLst>
              </a:tr>
            </a:tbl>
          </a:graphicData>
        </a:graphic>
      </p:graphicFrame>
      <p:sp>
        <p:nvSpPr>
          <p:cNvPr id="9" name="文本框 8">
            <a:extLst>
              <a:ext uri="{FF2B5EF4-FFF2-40B4-BE49-F238E27FC236}">
                <a16:creationId xmlns:a16="http://schemas.microsoft.com/office/drawing/2014/main" id="{703AE8FA-167C-9FA5-9F97-327FE1EEE8A4}"/>
              </a:ext>
            </a:extLst>
          </p:cNvPr>
          <p:cNvSpPr txBox="1"/>
          <p:nvPr/>
        </p:nvSpPr>
        <p:spPr>
          <a:xfrm>
            <a:off x="1332865" y="2066925"/>
            <a:ext cx="8339455" cy="398780"/>
          </a:xfrm>
          <a:prstGeom prst="rect">
            <a:avLst/>
          </a:prstGeom>
          <a:noFill/>
        </p:spPr>
        <p:txBody>
          <a:bodyPr wrap="square" rtlCol="0">
            <a:spAutoFit/>
          </a:bodyPr>
          <a:lstStyle/>
          <a:p>
            <a:pPr defTabSz="914400"/>
            <a:r>
              <a:rPr lang="zh-CN" altLang="en-US" sz="2000">
                <a:solidFill>
                  <a:srgbClr val="2F2F2F"/>
                </a:solidFill>
                <a:ea typeface="微软雅黑"/>
              </a:rPr>
              <a:t>请将选择的削笔刀对应的使用过程和功能填写在学习单对应的表格中</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9506183" y="440875"/>
            <a:ext cx="2161224" cy="510760"/>
            <a:chOff x="425485" y="317314"/>
            <a:chExt cx="2161224" cy="510760"/>
          </a:xfrm>
        </p:grpSpPr>
        <p:sp>
          <p:nvSpPr>
            <p:cNvPr id="30"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31"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lang="zh-CN" altLang="en-US" sz="2400" b="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准备间</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3" name="矩形: 圆角 2">
            <a:extLst>
              <a:ext uri="{FF2B5EF4-FFF2-40B4-BE49-F238E27FC236}">
                <a16:creationId xmlns:a16="http://schemas.microsoft.com/office/drawing/2014/main" id="{A331F5D6-AAD3-AFCA-9572-EDF59D45ACBB}"/>
              </a:ext>
            </a:extLst>
          </p:cNvPr>
          <p:cNvSpPr/>
          <p:nvPr>
            <p:custDataLst>
              <p:tags r:id="rId1"/>
            </p:custDataLst>
          </p:nvPr>
        </p:nvSpPr>
        <p:spPr>
          <a:xfrm>
            <a:off x="1102995" y="1696720"/>
            <a:ext cx="4778375" cy="2668270"/>
          </a:xfrm>
          <a:prstGeom prst="roundRect">
            <a:avLst>
              <a:gd name="adj" fmla="val 6279"/>
            </a:avLst>
          </a:prstGeom>
          <a:solidFill>
            <a:srgbClr val="DBE9FA">
              <a:alpha val="47000"/>
            </a:srgbClr>
          </a:solidFill>
          <a:ln w="12700" cap="flat" cmpd="sng" algn="ctr">
            <a:solidFill>
              <a:srgbClr val="182347">
                <a:alpha val="50000"/>
              </a:srgbClr>
            </a:solid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矩形: 圆角 4">
            <a:extLst>
              <a:ext uri="{FF2B5EF4-FFF2-40B4-BE49-F238E27FC236}">
                <a16:creationId xmlns:a16="http://schemas.microsoft.com/office/drawing/2014/main" id="{5CF402ED-0715-B305-E4F2-63FF7EFEE076}"/>
              </a:ext>
            </a:extLst>
          </p:cNvPr>
          <p:cNvSpPr/>
          <p:nvPr>
            <p:custDataLst>
              <p:tags r:id="rId2"/>
            </p:custDataLst>
          </p:nvPr>
        </p:nvSpPr>
        <p:spPr bwMode="auto">
          <a:xfrm>
            <a:off x="3940175" y="1478915"/>
            <a:ext cx="1614805" cy="363220"/>
          </a:xfrm>
          <a:prstGeom prst="roundRect">
            <a:avLst>
              <a:gd name="adj" fmla="val 14047"/>
            </a:avLst>
          </a:prstGeom>
          <a:solidFill>
            <a:srgbClr val="FFC000"/>
          </a:solidFill>
          <a:ln w="12700" cap="flat" cmpd="sng" algn="ctr">
            <a:noFill/>
            <a:prstDash val="solid"/>
            <a:miter lim="800000"/>
          </a:ln>
          <a:effectLst/>
        </p:spPr>
        <p:txBody>
          <a:bodyPr wrap="square" lIns="180000" tIns="45720" rIns="91440" bIns="45720" rtlCol="0" anchor="ctr" anchorCtr="0">
            <a:noAutofit/>
          </a:bodyPr>
          <a:lstStyle/>
          <a:p>
            <a:pPr algn="ctr" defTabSz="914400">
              <a:defRPr/>
            </a:pPr>
            <a:r>
              <a:rPr kumimoji="1" lang="zh-CN" altLang="en-US" b="1" kern="0" spc="300" dirty="0">
                <a:solidFill>
                  <a:srgbClr val="FFFFFF"/>
                </a:solidFill>
                <a:ea typeface="微软雅黑"/>
              </a:rPr>
              <a:t>讨</a:t>
            </a:r>
            <a:r>
              <a:rPr kumimoji="1" lang="en-US" altLang="zh-CN" b="1" kern="0" spc="300" dirty="0">
                <a:solidFill>
                  <a:srgbClr val="FFFFFF"/>
                </a:solidFill>
                <a:ea typeface="微软雅黑"/>
              </a:rPr>
              <a:t>  </a:t>
            </a:r>
            <a:r>
              <a:rPr kumimoji="1" lang="zh-CN" altLang="en-US" b="1" kern="0" spc="300" dirty="0">
                <a:solidFill>
                  <a:srgbClr val="FFFFFF"/>
                </a:solidFill>
                <a:ea typeface="微软雅黑"/>
              </a:rPr>
              <a:t>论</a:t>
            </a:r>
          </a:p>
        </p:txBody>
      </p:sp>
      <p:sp>
        <p:nvSpPr>
          <p:cNvPr id="5" name="文本框 4">
            <a:extLst>
              <a:ext uri="{FF2B5EF4-FFF2-40B4-BE49-F238E27FC236}">
                <a16:creationId xmlns:a16="http://schemas.microsoft.com/office/drawing/2014/main" id="{9F9FB448-8023-6643-92B0-88E4CCCB69DA}"/>
              </a:ext>
            </a:extLst>
          </p:cNvPr>
          <p:cNvSpPr txBox="1"/>
          <p:nvPr/>
        </p:nvSpPr>
        <p:spPr>
          <a:xfrm>
            <a:off x="1429385" y="2077085"/>
            <a:ext cx="4064000" cy="1938020"/>
          </a:xfrm>
          <a:prstGeom prst="rect">
            <a:avLst/>
          </a:prstGeom>
          <a:noFill/>
        </p:spPr>
        <p:txBody>
          <a:bodyPr wrap="square" rtlCol="0">
            <a:spAutoFit/>
          </a:bodyPr>
          <a:lstStyle/>
          <a:p>
            <a:pPr defTabSz="914400">
              <a:lnSpc>
                <a:spcPct val="150000"/>
              </a:lnSpc>
            </a:pPr>
            <a:r>
              <a:rPr lang="zh-CN" altLang="en-US" sz="2000" dirty="0">
                <a:solidFill>
                  <a:srgbClr val="2F2F2F"/>
                </a:solidFill>
                <a:ea typeface="微软雅黑"/>
              </a:rPr>
              <a:t>手摇式削笔刀和全自动削笔刀都可以削铅笔，但它们在削笔时的控制方式不同，说一说两种削笔刀分别是如何削笔的。</a:t>
            </a:r>
          </a:p>
        </p:txBody>
      </p:sp>
      <p:graphicFrame>
        <p:nvGraphicFramePr>
          <p:cNvPr id="6" name="表格 5">
            <a:extLst>
              <a:ext uri="{FF2B5EF4-FFF2-40B4-BE49-F238E27FC236}">
                <a16:creationId xmlns:a16="http://schemas.microsoft.com/office/drawing/2014/main" id="{D88B21C5-45AE-851E-B30A-F575F99B5AB1}"/>
              </a:ext>
            </a:extLst>
          </p:cNvPr>
          <p:cNvGraphicFramePr/>
          <p:nvPr>
            <p:extLst>
              <p:ext uri="{D42A27DB-BD31-4B8C-83A1-F6EECF244321}">
                <p14:modId xmlns:p14="http://schemas.microsoft.com/office/powerpoint/2010/main" val="1648098105"/>
              </p:ext>
            </p:extLst>
          </p:nvPr>
        </p:nvGraphicFramePr>
        <p:xfrm>
          <a:off x="6275388" y="1898015"/>
          <a:ext cx="4860925" cy="2266315"/>
        </p:xfrm>
        <a:graphic>
          <a:graphicData uri="http://schemas.openxmlformats.org/drawingml/2006/table">
            <a:tbl>
              <a:tblPr/>
              <a:tblGrid>
                <a:gridCol w="1501775">
                  <a:extLst>
                    <a:ext uri="{9D8B030D-6E8A-4147-A177-3AD203B41FA5}">
                      <a16:colId xmlns:a16="http://schemas.microsoft.com/office/drawing/2014/main" val="20000"/>
                    </a:ext>
                  </a:extLst>
                </a:gridCol>
                <a:gridCol w="1699260">
                  <a:extLst>
                    <a:ext uri="{9D8B030D-6E8A-4147-A177-3AD203B41FA5}">
                      <a16:colId xmlns:a16="http://schemas.microsoft.com/office/drawing/2014/main" val="20001"/>
                    </a:ext>
                  </a:extLst>
                </a:gridCol>
                <a:gridCol w="1659890">
                  <a:extLst>
                    <a:ext uri="{9D8B030D-6E8A-4147-A177-3AD203B41FA5}">
                      <a16:colId xmlns:a16="http://schemas.microsoft.com/office/drawing/2014/main" val="20002"/>
                    </a:ext>
                  </a:extLst>
                </a:gridCol>
              </a:tblGrid>
              <a:tr h="770890">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9pPr>
                    </a:lstStyle>
                    <a:p>
                      <a:pPr indent="0" algn="ctr">
                        <a:buNone/>
                      </a:pPr>
                      <a:r>
                        <a:rPr lang="en-US" sz="1600" b="0" dirty="0" err="1">
                          <a:solidFill>
                            <a:schemeClr val="bg1"/>
                          </a:solidFill>
                          <a:latin typeface="宋体" charset="0"/>
                          <a:cs typeface="宋体" charset="0"/>
                        </a:rPr>
                        <a:t>设备名称</a:t>
                      </a:r>
                      <a:endParaRPr lang="en-US" altLang="en-US" sz="1600" b="0" dirty="0">
                        <a:solidFill>
                          <a:schemeClr val="bg1"/>
                        </a:solidFill>
                        <a:latin typeface="宋体" charset="0"/>
                        <a:ea typeface="宋体" charset="0"/>
                        <a:cs typeface="宋体"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tx1"/>
                    </a:solid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9pPr>
                    </a:lstStyle>
                    <a:p>
                      <a:pPr indent="0" algn="ctr">
                        <a:buNone/>
                      </a:pPr>
                      <a:r>
                        <a:rPr lang="en-US" sz="1600" b="0" dirty="0" err="1">
                          <a:solidFill>
                            <a:schemeClr val="bg1"/>
                          </a:solidFill>
                          <a:latin typeface="宋体" charset="0"/>
                          <a:cs typeface="宋体" charset="0"/>
                        </a:rPr>
                        <a:t>笔的进退控制</a:t>
                      </a:r>
                      <a:endParaRPr lang="en-US" altLang="en-US" sz="1600" b="0" dirty="0">
                        <a:solidFill>
                          <a:schemeClr val="bg1"/>
                        </a:solidFill>
                        <a:latin typeface="宋体" charset="0"/>
                        <a:ea typeface="宋体" charset="0"/>
                        <a:cs typeface="宋体"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tx1"/>
                    </a:solid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9pPr>
                    </a:lstStyle>
                    <a:p>
                      <a:pPr indent="0" algn="ctr">
                        <a:buNone/>
                      </a:pPr>
                      <a:r>
                        <a:rPr lang="en-US" sz="1600" b="0" dirty="0" err="1">
                          <a:solidFill>
                            <a:schemeClr val="bg1"/>
                          </a:solidFill>
                          <a:latin typeface="宋体" charset="0"/>
                          <a:cs typeface="宋体" charset="0"/>
                        </a:rPr>
                        <a:t>笔的粗细控制</a:t>
                      </a:r>
                      <a:endParaRPr lang="en-US" altLang="en-US" sz="1600" b="0" dirty="0">
                        <a:solidFill>
                          <a:schemeClr val="bg1"/>
                        </a:solidFill>
                        <a:latin typeface="宋体" charset="0"/>
                        <a:ea typeface="宋体" charset="0"/>
                        <a:cs typeface="宋体"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39775">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9pPr>
                    </a:lstStyle>
                    <a:p>
                      <a:pPr indent="0" algn="ctr">
                        <a:buNone/>
                      </a:pPr>
                      <a:r>
                        <a:rPr lang="en-US" sz="1600" b="0" dirty="0" err="1">
                          <a:solidFill>
                            <a:schemeClr val="tx1"/>
                          </a:solidFill>
                          <a:latin typeface="宋体" charset="0"/>
                          <a:cs typeface="宋体" charset="0"/>
                        </a:rPr>
                        <a:t>手摇式削笔刀</a:t>
                      </a:r>
                      <a:endParaRPr lang="en-US" altLang="en-US" sz="1600" b="0" dirty="0">
                        <a:solidFill>
                          <a:schemeClr val="tx1"/>
                        </a:solidFill>
                        <a:latin typeface="宋体" charset="0"/>
                        <a:ea typeface="宋体" charset="0"/>
                        <a:cs typeface="宋体"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9pPr>
                    </a:lstStyle>
                    <a:p>
                      <a:pPr indent="0" algn="ctr">
                        <a:buNone/>
                      </a:pPr>
                      <a:r>
                        <a:rPr lang="en-US" sz="1600" b="0" dirty="0">
                          <a:solidFill>
                            <a:schemeClr val="bg1"/>
                          </a:solidFill>
                          <a:latin typeface="Times New Roman" panose="02020503050405090304" charset="0"/>
                          <a:cs typeface="Times New Roman" panose="02020503050405090304" charset="0"/>
                        </a:rPr>
                        <a:t> </a:t>
                      </a:r>
                      <a:endParaRPr lang="en-US" altLang="en-US" sz="1600" b="0" dirty="0">
                        <a:solidFill>
                          <a:schemeClr val="bg1"/>
                        </a:solidFill>
                        <a:latin typeface="Times New Roman" panose="02020503050405090304" charset="0"/>
                        <a:ea typeface="Times New Roman" panose="02020503050405090304" charset="0"/>
                        <a:cs typeface="Times New Roman" panose="02020503050405090304"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9pPr>
                    </a:lstStyle>
                    <a:p>
                      <a:pPr indent="0" algn="ctr">
                        <a:buNone/>
                      </a:pPr>
                      <a:r>
                        <a:rPr lang="en-US" sz="1600" b="0" dirty="0">
                          <a:solidFill>
                            <a:schemeClr val="bg1"/>
                          </a:solidFill>
                          <a:latin typeface="Times New Roman" panose="02020503050405090304" charset="0"/>
                          <a:cs typeface="Times New Roman" panose="02020503050405090304" charset="0"/>
                        </a:rPr>
                        <a:t> </a:t>
                      </a:r>
                      <a:endParaRPr lang="en-US" altLang="en-US" sz="1600" b="0" dirty="0">
                        <a:solidFill>
                          <a:schemeClr val="bg1"/>
                        </a:solidFill>
                        <a:latin typeface="Times New Roman" panose="02020503050405090304" charset="0"/>
                        <a:ea typeface="Times New Roman" panose="02020503050405090304" charset="0"/>
                        <a:cs typeface="Times New Roman" panose="02020503050405090304"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5650">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9pPr>
                    </a:lstStyle>
                    <a:p>
                      <a:pPr indent="0" algn="ctr">
                        <a:buNone/>
                      </a:pPr>
                      <a:r>
                        <a:rPr lang="en-US" sz="1600" b="0" dirty="0" err="1">
                          <a:solidFill>
                            <a:schemeClr val="tx1"/>
                          </a:solidFill>
                          <a:latin typeface="宋体" charset="0"/>
                          <a:cs typeface="宋体" charset="0"/>
                        </a:rPr>
                        <a:t>全自动削笔刀</a:t>
                      </a:r>
                      <a:endParaRPr lang="en-US" altLang="en-US" sz="1600" b="0" dirty="0">
                        <a:solidFill>
                          <a:schemeClr val="tx1"/>
                        </a:solidFill>
                        <a:latin typeface="宋体" charset="0"/>
                        <a:ea typeface="宋体" charset="0"/>
                        <a:cs typeface="宋体"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9pPr>
                    </a:lstStyle>
                    <a:p>
                      <a:pPr indent="0" algn="ctr">
                        <a:buNone/>
                      </a:pPr>
                      <a:r>
                        <a:rPr lang="en-US" sz="1600" b="0" dirty="0">
                          <a:solidFill>
                            <a:schemeClr val="bg1"/>
                          </a:solidFill>
                          <a:latin typeface="Times New Roman" panose="02020503050405090304" charset="0"/>
                          <a:cs typeface="Times New Roman" panose="02020503050405090304" charset="0"/>
                        </a:rPr>
                        <a:t> </a:t>
                      </a:r>
                      <a:endParaRPr lang="en-US" altLang="en-US" sz="1600" b="0" dirty="0">
                        <a:solidFill>
                          <a:schemeClr val="bg1"/>
                        </a:solidFill>
                        <a:latin typeface="Times New Roman" panose="02020503050405090304" charset="0"/>
                        <a:ea typeface="Times New Roman" panose="02020503050405090304" charset="0"/>
                        <a:cs typeface="Times New Roman" panose="02020503050405090304"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Arial"/>
                          <a:ea typeface="微软雅黑"/>
                          <a:sym typeface="Arial" panose="020B0604020202020204"/>
                        </a:defRPr>
                      </a:lvl9pPr>
                    </a:lstStyle>
                    <a:p>
                      <a:pPr indent="0" algn="ctr">
                        <a:buNone/>
                      </a:pPr>
                      <a:endParaRPr lang="en-US" altLang="en-US" sz="1600" b="0" dirty="0">
                        <a:solidFill>
                          <a:schemeClr val="bg1"/>
                        </a:solidFill>
                        <a:latin typeface="Times New Roman" panose="02020503050405090304" charset="0"/>
                        <a:ea typeface="Times New Roman" panose="02020503050405090304" charset="0"/>
                        <a:cs typeface="Times New Roman" panose="02020503050405090304"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7" name="图片 6">
            <a:extLst>
              <a:ext uri="{FF2B5EF4-FFF2-40B4-BE49-F238E27FC236}">
                <a16:creationId xmlns:a16="http://schemas.microsoft.com/office/drawing/2014/main" id="{D4CC4423-20BF-A9EA-A7D1-4BF37947E9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807" y="4750137"/>
            <a:ext cx="918215" cy="1197671"/>
          </a:xfrm>
          <a:prstGeom prst="rect">
            <a:avLst/>
          </a:prstGeom>
        </p:spPr>
      </p:pic>
      <p:sp>
        <p:nvSpPr>
          <p:cNvPr id="8" name="文本框 7">
            <a:extLst>
              <a:ext uri="{FF2B5EF4-FFF2-40B4-BE49-F238E27FC236}">
                <a16:creationId xmlns:a16="http://schemas.microsoft.com/office/drawing/2014/main" id="{2FB58124-E6D0-4E96-993D-B4D24FC98C20}"/>
              </a:ext>
            </a:extLst>
          </p:cNvPr>
          <p:cNvSpPr txBox="1"/>
          <p:nvPr/>
        </p:nvSpPr>
        <p:spPr>
          <a:xfrm>
            <a:off x="2133600" y="4611370"/>
            <a:ext cx="7925435" cy="1475105"/>
          </a:xfrm>
          <a:prstGeom prst="rect">
            <a:avLst/>
          </a:prstGeom>
          <a:noFill/>
        </p:spPr>
        <p:txBody>
          <a:bodyPr wrap="square" rtlCol="0">
            <a:noAutofit/>
          </a:bodyPr>
          <a:lstStyle/>
          <a:p>
            <a:pPr defTabSz="914400">
              <a:lnSpc>
                <a:spcPct val="200000"/>
              </a:lnSpc>
            </a:pPr>
            <a:r>
              <a:rPr lang="zh-CN" altLang="en-US">
                <a:solidFill>
                  <a:srgbClr val="2F2F2F"/>
                </a:solidFill>
                <a:ea typeface="微软雅黑"/>
                <a:sym typeface="+mn-ea"/>
              </a:rPr>
              <a:t>______</a:t>
            </a:r>
            <a:r>
              <a:rPr lang="zh-CN" altLang="en-US">
                <a:solidFill>
                  <a:srgbClr val="2F2F2F"/>
                </a:solidFill>
                <a:ea typeface="微软雅黑"/>
              </a:rPr>
              <a:t>控制：控制过程是在人的直接参与或全程参与下进行的。</a:t>
            </a:r>
          </a:p>
          <a:p>
            <a:pPr defTabSz="914400">
              <a:lnSpc>
                <a:spcPct val="200000"/>
              </a:lnSpc>
            </a:pPr>
            <a:r>
              <a:rPr lang="zh-CN" altLang="en-US">
                <a:solidFill>
                  <a:srgbClr val="2F2F2F"/>
                </a:solidFill>
                <a:ea typeface="微软雅黑"/>
              </a:rPr>
              <a:t>______控制：不需要人工干预即可按照预定程序自动运行的控制方式。</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组合 104"/>
          <p:cNvGrpSpPr/>
          <p:nvPr/>
        </p:nvGrpSpPr>
        <p:grpSpPr>
          <a:xfrm>
            <a:off x="9506183" y="440875"/>
            <a:ext cx="2161224" cy="510760"/>
            <a:chOff x="425485" y="317314"/>
            <a:chExt cx="2161224" cy="510760"/>
          </a:xfrm>
        </p:grpSpPr>
        <p:sp>
          <p:nvSpPr>
            <p:cNvPr id="106"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107"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lang="zh-CN" altLang="en-US" sz="2400" b="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准备间</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graphicFrame>
        <p:nvGraphicFramePr>
          <p:cNvPr id="3" name="对象 -2147482581">
            <a:extLst>
              <a:ext uri="{FF2B5EF4-FFF2-40B4-BE49-F238E27FC236}">
                <a16:creationId xmlns:a16="http://schemas.microsoft.com/office/drawing/2014/main" id="{5C24B7B9-4E0C-D49E-68F6-DB030F944825}"/>
              </a:ext>
            </a:extLst>
          </p:cNvPr>
          <p:cNvGraphicFramePr>
            <a:graphicFrameLocks noChangeAspect="1"/>
          </p:cNvGraphicFramePr>
          <p:nvPr>
            <p:custDataLst>
              <p:tags r:id="rId1"/>
            </p:custDataLst>
            <p:extLst>
              <p:ext uri="{D42A27DB-BD31-4B8C-83A1-F6EECF244321}">
                <p14:modId xmlns:p14="http://schemas.microsoft.com/office/powerpoint/2010/main" val="1146851220"/>
              </p:ext>
            </p:extLst>
          </p:nvPr>
        </p:nvGraphicFramePr>
        <p:xfrm>
          <a:off x="3418657" y="1501479"/>
          <a:ext cx="5871210" cy="4448175"/>
        </p:xfrm>
        <a:graphic>
          <a:graphicData uri="http://schemas.openxmlformats.org/presentationml/2006/ole">
            <mc:AlternateContent xmlns:mc="http://schemas.openxmlformats.org/markup-compatibility/2006">
              <mc:Choice xmlns:v="urn:schemas-microsoft-com:vml" Requires="v">
                <p:oleObj r:id="rId4" imgW="2889250" imgH="1958340" progId="Word.Picture.8">
                  <p:embed/>
                </p:oleObj>
              </mc:Choice>
              <mc:Fallback>
                <p:oleObj r:id="rId4" imgW="2889250" imgH="1958340" progId="Word.Picture.8">
                  <p:embed/>
                  <p:pic>
                    <p:nvPicPr>
                      <p:cNvPr id="2" name="对象 -2147482581"/>
                      <p:cNvPicPr/>
                      <p:nvPr/>
                    </p:nvPicPr>
                    <p:blipFill>
                      <a:blip r:embed="rId5"/>
                      <a:stretch>
                        <a:fillRect/>
                      </a:stretch>
                    </p:blipFill>
                    <p:spPr>
                      <a:xfrm>
                        <a:off x="3418657" y="1501479"/>
                        <a:ext cx="5871210" cy="4448175"/>
                      </a:xfrm>
                      <a:prstGeom prst="rect">
                        <a:avLst/>
                      </a:prstGeom>
                      <a:noFill/>
                      <a:ln w="38100">
                        <a:noFill/>
                        <a:miter/>
                      </a:ln>
                    </p:spPr>
                  </p:pic>
                </p:oleObj>
              </mc:Fallback>
            </mc:AlternateContent>
          </a:graphicData>
        </a:graphic>
      </p:graphicFrame>
      <p:sp>
        <p:nvSpPr>
          <p:cNvPr id="8" name="标题 1">
            <a:extLst>
              <a:ext uri="{FF2B5EF4-FFF2-40B4-BE49-F238E27FC236}">
                <a16:creationId xmlns:a16="http://schemas.microsoft.com/office/drawing/2014/main" id="{9F3363AE-8325-FC58-88A5-CA0BAAB9DF9F}"/>
              </a:ext>
            </a:extLst>
          </p:cNvPr>
          <p:cNvSpPr txBox="1"/>
          <p:nvPr/>
        </p:nvSpPr>
        <p:spPr>
          <a:xfrm>
            <a:off x="2870778" y="760739"/>
            <a:ext cx="3745217" cy="574675"/>
          </a:xfrm>
          <a:prstGeom prst="rect">
            <a:avLst/>
          </a:prstGeom>
          <a:noFill/>
        </p:spPr>
        <p:txBody>
          <a:bodyPr vert="horz" wrap="square" lIns="91440" tIns="45720" rIns="91440" bIns="45720" rtlCol="0" anchor="b" anchorCtr="0">
            <a:norm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zh-CN" altLang="en-US" sz="2000" dirty="0">
                <a:ea typeface="微软雅黑"/>
              </a:rPr>
              <a:t>我</a:t>
            </a:r>
            <a:r>
              <a:rPr lang="en-US" altLang="zh-CN" sz="2000" dirty="0">
                <a:ea typeface="微软雅黑"/>
              </a:rPr>
              <a:t> </a:t>
            </a:r>
            <a:r>
              <a:rPr lang="zh-CN" altLang="en-US" sz="2000" dirty="0">
                <a:ea typeface="微软雅黑"/>
              </a:rPr>
              <a:t>会</a:t>
            </a:r>
            <a:r>
              <a:rPr lang="en-US" altLang="zh-CN" sz="2000" dirty="0">
                <a:ea typeface="微软雅黑"/>
              </a:rPr>
              <a:t> </a:t>
            </a:r>
            <a:r>
              <a:rPr lang="zh-CN" altLang="en-US" sz="2000" dirty="0">
                <a:ea typeface="微软雅黑"/>
              </a:rPr>
              <a:t>连</a:t>
            </a:r>
          </a:p>
        </p:txBody>
      </p:sp>
      <p:grpSp>
        <p:nvGrpSpPr>
          <p:cNvPr id="9" name="组合 8">
            <a:extLst>
              <a:ext uri="{FF2B5EF4-FFF2-40B4-BE49-F238E27FC236}">
                <a16:creationId xmlns:a16="http://schemas.microsoft.com/office/drawing/2014/main" id="{D4834D6A-DFAB-5E4B-0C3A-8BAAADB86EC7}"/>
              </a:ext>
            </a:extLst>
          </p:cNvPr>
          <p:cNvGrpSpPr/>
          <p:nvPr/>
        </p:nvGrpSpPr>
        <p:grpSpPr>
          <a:xfrm>
            <a:off x="2369634" y="900409"/>
            <a:ext cx="386553" cy="386745"/>
            <a:chOff x="944223" y="483881"/>
            <a:chExt cx="515736" cy="515992"/>
          </a:xfrm>
        </p:grpSpPr>
        <p:sp>
          <p:nvSpPr>
            <p:cNvPr id="10" name="矩形: 圆角 9">
              <a:extLst>
                <a:ext uri="{FF2B5EF4-FFF2-40B4-BE49-F238E27FC236}">
                  <a16:creationId xmlns:a16="http://schemas.microsoft.com/office/drawing/2014/main" id="{332F65F2-D5E4-9C0D-9B78-EE3A5A8AE3DD}"/>
                </a:ext>
              </a:extLst>
            </p:cNvPr>
            <p:cNvSpPr/>
            <p:nvPr/>
          </p:nvSpPr>
          <p:spPr>
            <a:xfrm>
              <a:off x="944223" y="483881"/>
              <a:ext cx="515736" cy="515992"/>
            </a:xfrm>
            <a:prstGeom prst="roundRect">
              <a:avLst/>
            </a:prstGeom>
            <a:gradFill>
              <a:gsLst>
                <a:gs pos="0">
                  <a:srgbClr val="E9BD44">
                    <a:lumMod val="60000"/>
                    <a:lumOff val="40000"/>
                  </a:srgbClr>
                </a:gs>
                <a:gs pos="50000">
                  <a:srgbClr val="E9BD44"/>
                </a:gs>
              </a:gsLst>
              <a:lin ang="2700000" scaled="0"/>
            </a:gradFill>
          </p:spPr>
          <p:txBody>
            <a:bodyPr wrap="none" lIns="91440" tIns="45720" rIns="91440" bIns="45720" rtlCol="0" anchor="ctr" anchorCtr="0">
              <a:normAutofit fontScale="85000" lnSpcReduction="10000"/>
            </a:bodyP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1" sz="1800" b="1" i="0" u="none" strike="noStrike" kern="0" cap="none" spc="0" normalizeH="0" baseline="0" noProof="0">
                <a:ln>
                  <a:noFill/>
                </a:ln>
                <a:solidFill>
                  <a:srgbClr val="FFFFFF"/>
                </a:solidFill>
                <a:effectLst/>
                <a:uLnTx/>
                <a:uFillTx/>
                <a:ea typeface="微软雅黑"/>
              </a:endParaRPr>
            </a:p>
          </p:txBody>
        </p:sp>
        <p:sp>
          <p:nvSpPr>
            <p:cNvPr id="11" name="任意多边形: 形状 10">
              <a:extLst>
                <a:ext uri="{FF2B5EF4-FFF2-40B4-BE49-F238E27FC236}">
                  <a16:creationId xmlns:a16="http://schemas.microsoft.com/office/drawing/2014/main" id="{0B0B2966-1CB8-D55D-C1D4-F356348ED827}"/>
                </a:ext>
              </a:extLst>
            </p:cNvPr>
            <p:cNvSpPr/>
            <p:nvPr/>
          </p:nvSpPr>
          <p:spPr>
            <a:xfrm>
              <a:off x="1068794" y="581604"/>
              <a:ext cx="266594" cy="320546"/>
            </a:xfrm>
            <a:custGeom>
              <a:avLst/>
              <a:gdLst>
                <a:gd name="connsiteX0" fmla="*/ 55289 w 268288"/>
                <a:gd name="connsiteY0" fmla="*/ 122559 h 322584"/>
                <a:gd name="connsiteX1" fmla="*/ 214313 w 268288"/>
                <a:gd name="connsiteY1" fmla="*/ 122559 h 322584"/>
                <a:gd name="connsiteX2" fmla="*/ 214313 w 268288"/>
                <a:gd name="connsiteY2" fmla="*/ 235731 h 322584"/>
                <a:gd name="connsiteX3" fmla="*/ 188028 w 268288"/>
                <a:gd name="connsiteY3" fmla="*/ 268630 h 322584"/>
                <a:gd name="connsiteX4" fmla="*/ 188028 w 268288"/>
                <a:gd name="connsiteY4" fmla="*/ 309425 h 322584"/>
                <a:gd name="connsiteX5" fmla="*/ 168314 w 268288"/>
                <a:gd name="connsiteY5" fmla="*/ 322584 h 322584"/>
                <a:gd name="connsiteX6" fmla="*/ 148601 w 268288"/>
                <a:gd name="connsiteY6" fmla="*/ 309425 h 322584"/>
                <a:gd name="connsiteX7" fmla="*/ 148601 w 268288"/>
                <a:gd name="connsiteY7" fmla="*/ 268630 h 322584"/>
                <a:gd name="connsiteX8" fmla="*/ 119687 w 268288"/>
                <a:gd name="connsiteY8" fmla="*/ 268630 h 322584"/>
                <a:gd name="connsiteX9" fmla="*/ 119687 w 268288"/>
                <a:gd name="connsiteY9" fmla="*/ 309425 h 322584"/>
                <a:gd name="connsiteX10" fmla="*/ 99974 w 268288"/>
                <a:gd name="connsiteY10" fmla="*/ 322584 h 322584"/>
                <a:gd name="connsiteX11" fmla="*/ 81574 w 268288"/>
                <a:gd name="connsiteY11" fmla="*/ 309425 h 322584"/>
                <a:gd name="connsiteX12" fmla="*/ 81574 w 268288"/>
                <a:gd name="connsiteY12" fmla="*/ 268630 h 322584"/>
                <a:gd name="connsiteX13" fmla="*/ 53975 w 268288"/>
                <a:gd name="connsiteY13" fmla="*/ 235731 h 322584"/>
                <a:gd name="connsiteX14" fmla="*/ 55289 w 268288"/>
                <a:gd name="connsiteY14" fmla="*/ 122559 h 322584"/>
                <a:gd name="connsiteX15" fmla="*/ 248444 w 268288"/>
                <a:gd name="connsiteY15" fmla="*/ 108272 h 322584"/>
                <a:gd name="connsiteX16" fmla="*/ 268288 w 268288"/>
                <a:gd name="connsiteY16" fmla="*/ 121403 h 322584"/>
                <a:gd name="connsiteX17" fmla="*/ 268288 w 268288"/>
                <a:gd name="connsiteY17" fmla="*/ 201504 h 322584"/>
                <a:gd name="connsiteX18" fmla="*/ 248444 w 268288"/>
                <a:gd name="connsiteY18" fmla="*/ 214635 h 322584"/>
                <a:gd name="connsiteX19" fmla="*/ 228600 w 268288"/>
                <a:gd name="connsiteY19" fmla="*/ 201504 h 322584"/>
                <a:gd name="connsiteX20" fmla="*/ 228600 w 268288"/>
                <a:gd name="connsiteY20" fmla="*/ 121403 h 322584"/>
                <a:gd name="connsiteX21" fmla="*/ 248444 w 268288"/>
                <a:gd name="connsiteY21" fmla="*/ 108272 h 322584"/>
                <a:gd name="connsiteX22" fmla="*/ 19844 w 268288"/>
                <a:gd name="connsiteY22" fmla="*/ 108272 h 322584"/>
                <a:gd name="connsiteX23" fmla="*/ 39688 w 268288"/>
                <a:gd name="connsiteY23" fmla="*/ 121437 h 322584"/>
                <a:gd name="connsiteX24" fmla="*/ 39688 w 268288"/>
                <a:gd name="connsiteY24" fmla="*/ 201741 h 322584"/>
                <a:gd name="connsiteX25" fmla="*/ 19844 w 268288"/>
                <a:gd name="connsiteY25" fmla="*/ 216222 h 322584"/>
                <a:gd name="connsiteX26" fmla="*/ 0 w 268288"/>
                <a:gd name="connsiteY26" fmla="*/ 201741 h 322584"/>
                <a:gd name="connsiteX27" fmla="*/ 0 w 268288"/>
                <a:gd name="connsiteY27" fmla="*/ 121437 h 322584"/>
                <a:gd name="connsiteX28" fmla="*/ 19844 w 268288"/>
                <a:gd name="connsiteY28" fmla="*/ 108272 h 322584"/>
                <a:gd name="connsiteX29" fmla="*/ 167482 w 268288"/>
                <a:gd name="connsiteY29" fmla="*/ 65409 h 322584"/>
                <a:gd name="connsiteX30" fmla="*/ 157163 w 268288"/>
                <a:gd name="connsiteY30" fmla="*/ 75728 h 322584"/>
                <a:gd name="connsiteX31" fmla="*/ 167482 w 268288"/>
                <a:gd name="connsiteY31" fmla="*/ 86047 h 322584"/>
                <a:gd name="connsiteX32" fmla="*/ 177801 w 268288"/>
                <a:gd name="connsiteY32" fmla="*/ 75728 h 322584"/>
                <a:gd name="connsiteX33" fmla="*/ 167482 w 268288"/>
                <a:gd name="connsiteY33" fmla="*/ 65409 h 322584"/>
                <a:gd name="connsiteX34" fmla="*/ 100807 w 268288"/>
                <a:gd name="connsiteY34" fmla="*/ 65409 h 322584"/>
                <a:gd name="connsiteX35" fmla="*/ 90488 w 268288"/>
                <a:gd name="connsiteY35" fmla="*/ 75728 h 322584"/>
                <a:gd name="connsiteX36" fmla="*/ 100807 w 268288"/>
                <a:gd name="connsiteY36" fmla="*/ 86047 h 322584"/>
                <a:gd name="connsiteX37" fmla="*/ 111126 w 268288"/>
                <a:gd name="connsiteY37" fmla="*/ 75728 h 322584"/>
                <a:gd name="connsiteX38" fmla="*/ 100807 w 268288"/>
                <a:gd name="connsiteY38" fmla="*/ 65409 h 322584"/>
                <a:gd name="connsiteX39" fmla="*/ 71089 w 268288"/>
                <a:gd name="connsiteY39" fmla="*/ 1373 h 322584"/>
                <a:gd name="connsiteX40" fmla="*/ 81621 w 268288"/>
                <a:gd name="connsiteY40" fmla="*/ 4013 h 322584"/>
                <a:gd name="connsiteX41" fmla="*/ 106633 w 268288"/>
                <a:gd name="connsiteY41" fmla="*/ 43605 h 322584"/>
                <a:gd name="connsiteX42" fmla="*/ 106633 w 268288"/>
                <a:gd name="connsiteY42" fmla="*/ 44924 h 322584"/>
                <a:gd name="connsiteX43" fmla="*/ 134279 w 268288"/>
                <a:gd name="connsiteY43" fmla="*/ 40965 h 322584"/>
                <a:gd name="connsiteX44" fmla="*/ 161925 w 268288"/>
                <a:gd name="connsiteY44" fmla="*/ 44924 h 322584"/>
                <a:gd name="connsiteX45" fmla="*/ 163242 w 268288"/>
                <a:gd name="connsiteY45" fmla="*/ 43605 h 322584"/>
                <a:gd name="connsiteX46" fmla="*/ 188254 w 268288"/>
                <a:gd name="connsiteY46" fmla="*/ 4013 h 322584"/>
                <a:gd name="connsiteX47" fmla="*/ 197470 w 268288"/>
                <a:gd name="connsiteY47" fmla="*/ 1373 h 322584"/>
                <a:gd name="connsiteX48" fmla="*/ 201419 w 268288"/>
                <a:gd name="connsiteY48" fmla="*/ 10611 h 322584"/>
                <a:gd name="connsiteX49" fmla="*/ 175090 w 268288"/>
                <a:gd name="connsiteY49" fmla="*/ 50203 h 322584"/>
                <a:gd name="connsiteX50" fmla="*/ 175090 w 268288"/>
                <a:gd name="connsiteY50" fmla="*/ 51523 h 322584"/>
                <a:gd name="connsiteX51" fmla="*/ 215900 w 268288"/>
                <a:gd name="connsiteY51" fmla="*/ 108272 h 322584"/>
                <a:gd name="connsiteX52" fmla="*/ 53975 w 268288"/>
                <a:gd name="connsiteY52" fmla="*/ 108272 h 322584"/>
                <a:gd name="connsiteX53" fmla="*/ 94785 w 268288"/>
                <a:gd name="connsiteY53" fmla="*/ 51523 h 322584"/>
                <a:gd name="connsiteX54" fmla="*/ 93469 w 268288"/>
                <a:gd name="connsiteY54" fmla="*/ 50203 h 322584"/>
                <a:gd name="connsiteX55" fmla="*/ 68456 w 268288"/>
                <a:gd name="connsiteY55" fmla="*/ 10611 h 322584"/>
                <a:gd name="connsiteX56" fmla="*/ 71089 w 268288"/>
                <a:gd name="connsiteY56" fmla="*/ 1373 h 3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8288" h="322584">
                  <a:moveTo>
                    <a:pt x="55289" y="122559"/>
                  </a:moveTo>
                  <a:cubicBezTo>
                    <a:pt x="55289" y="122559"/>
                    <a:pt x="55289" y="122559"/>
                    <a:pt x="214313" y="122559"/>
                  </a:cubicBezTo>
                  <a:cubicBezTo>
                    <a:pt x="214313" y="122559"/>
                    <a:pt x="214313" y="122559"/>
                    <a:pt x="214313" y="235731"/>
                  </a:cubicBezTo>
                  <a:cubicBezTo>
                    <a:pt x="214313" y="255471"/>
                    <a:pt x="206428" y="265998"/>
                    <a:pt x="188028" y="268630"/>
                  </a:cubicBezTo>
                  <a:cubicBezTo>
                    <a:pt x="188028" y="268630"/>
                    <a:pt x="188028" y="268630"/>
                    <a:pt x="188028" y="309425"/>
                  </a:cubicBezTo>
                  <a:cubicBezTo>
                    <a:pt x="188028" y="316004"/>
                    <a:pt x="178828" y="322584"/>
                    <a:pt x="168314" y="322584"/>
                  </a:cubicBezTo>
                  <a:cubicBezTo>
                    <a:pt x="157800" y="322584"/>
                    <a:pt x="148601" y="316004"/>
                    <a:pt x="148601" y="309425"/>
                  </a:cubicBezTo>
                  <a:cubicBezTo>
                    <a:pt x="148601" y="309425"/>
                    <a:pt x="148601" y="309425"/>
                    <a:pt x="148601" y="268630"/>
                  </a:cubicBezTo>
                  <a:cubicBezTo>
                    <a:pt x="139401" y="268630"/>
                    <a:pt x="128887" y="268630"/>
                    <a:pt x="119687" y="268630"/>
                  </a:cubicBezTo>
                  <a:cubicBezTo>
                    <a:pt x="119687" y="268630"/>
                    <a:pt x="119687" y="268630"/>
                    <a:pt x="119687" y="309425"/>
                  </a:cubicBezTo>
                  <a:cubicBezTo>
                    <a:pt x="119687" y="316004"/>
                    <a:pt x="111802" y="322584"/>
                    <a:pt x="99974" y="322584"/>
                  </a:cubicBezTo>
                  <a:cubicBezTo>
                    <a:pt x="89460" y="322584"/>
                    <a:pt x="81574" y="316004"/>
                    <a:pt x="81574" y="309425"/>
                  </a:cubicBezTo>
                  <a:cubicBezTo>
                    <a:pt x="81574" y="309425"/>
                    <a:pt x="81574" y="309425"/>
                    <a:pt x="81574" y="268630"/>
                  </a:cubicBezTo>
                  <a:cubicBezTo>
                    <a:pt x="63175" y="265998"/>
                    <a:pt x="53975" y="255471"/>
                    <a:pt x="53975" y="235731"/>
                  </a:cubicBezTo>
                  <a:cubicBezTo>
                    <a:pt x="53975" y="212044"/>
                    <a:pt x="55289" y="122559"/>
                    <a:pt x="55289" y="122559"/>
                  </a:cubicBezTo>
                  <a:close/>
                  <a:moveTo>
                    <a:pt x="248444" y="108272"/>
                  </a:moveTo>
                  <a:cubicBezTo>
                    <a:pt x="259028" y="108272"/>
                    <a:pt x="268288" y="114838"/>
                    <a:pt x="268288" y="121403"/>
                  </a:cubicBezTo>
                  <a:cubicBezTo>
                    <a:pt x="268288" y="121403"/>
                    <a:pt x="268288" y="121403"/>
                    <a:pt x="268288" y="201504"/>
                  </a:cubicBezTo>
                  <a:cubicBezTo>
                    <a:pt x="268288" y="208070"/>
                    <a:pt x="259028" y="214635"/>
                    <a:pt x="248444" y="214635"/>
                  </a:cubicBezTo>
                  <a:cubicBezTo>
                    <a:pt x="237861" y="214635"/>
                    <a:pt x="228600" y="208070"/>
                    <a:pt x="228600" y="201504"/>
                  </a:cubicBezTo>
                  <a:cubicBezTo>
                    <a:pt x="228600" y="201504"/>
                    <a:pt x="228600" y="201504"/>
                    <a:pt x="228600" y="121403"/>
                  </a:cubicBezTo>
                  <a:cubicBezTo>
                    <a:pt x="228600" y="114838"/>
                    <a:pt x="237861" y="108272"/>
                    <a:pt x="248444" y="108272"/>
                  </a:cubicBezTo>
                  <a:close/>
                  <a:moveTo>
                    <a:pt x="19844" y="108272"/>
                  </a:moveTo>
                  <a:cubicBezTo>
                    <a:pt x="30427" y="108272"/>
                    <a:pt x="39688" y="113538"/>
                    <a:pt x="39688" y="121437"/>
                  </a:cubicBezTo>
                  <a:cubicBezTo>
                    <a:pt x="39688" y="121437"/>
                    <a:pt x="39688" y="121437"/>
                    <a:pt x="39688" y="201741"/>
                  </a:cubicBezTo>
                  <a:cubicBezTo>
                    <a:pt x="39688" y="209640"/>
                    <a:pt x="30427" y="216222"/>
                    <a:pt x="19844" y="216222"/>
                  </a:cubicBezTo>
                  <a:cubicBezTo>
                    <a:pt x="9260" y="216222"/>
                    <a:pt x="0" y="209640"/>
                    <a:pt x="0" y="201741"/>
                  </a:cubicBezTo>
                  <a:cubicBezTo>
                    <a:pt x="0" y="201741"/>
                    <a:pt x="0" y="201741"/>
                    <a:pt x="0" y="121437"/>
                  </a:cubicBezTo>
                  <a:cubicBezTo>
                    <a:pt x="0" y="113538"/>
                    <a:pt x="9260" y="108272"/>
                    <a:pt x="19844" y="108272"/>
                  </a:cubicBezTo>
                  <a:close/>
                  <a:moveTo>
                    <a:pt x="167482" y="65409"/>
                  </a:moveTo>
                  <a:cubicBezTo>
                    <a:pt x="161783" y="65409"/>
                    <a:pt x="157163" y="70029"/>
                    <a:pt x="157163" y="75728"/>
                  </a:cubicBezTo>
                  <a:cubicBezTo>
                    <a:pt x="157163" y="81427"/>
                    <a:pt x="161783" y="86047"/>
                    <a:pt x="167482" y="86047"/>
                  </a:cubicBezTo>
                  <a:cubicBezTo>
                    <a:pt x="173181" y="86047"/>
                    <a:pt x="177801" y="81427"/>
                    <a:pt x="177801" y="75728"/>
                  </a:cubicBezTo>
                  <a:cubicBezTo>
                    <a:pt x="177801" y="70029"/>
                    <a:pt x="173181" y="65409"/>
                    <a:pt x="167482" y="65409"/>
                  </a:cubicBezTo>
                  <a:close/>
                  <a:moveTo>
                    <a:pt x="100807" y="65409"/>
                  </a:moveTo>
                  <a:cubicBezTo>
                    <a:pt x="95108" y="65409"/>
                    <a:pt x="90488" y="70029"/>
                    <a:pt x="90488" y="75728"/>
                  </a:cubicBezTo>
                  <a:cubicBezTo>
                    <a:pt x="90488" y="81427"/>
                    <a:pt x="95108" y="86047"/>
                    <a:pt x="100807" y="86047"/>
                  </a:cubicBezTo>
                  <a:cubicBezTo>
                    <a:pt x="106506" y="86047"/>
                    <a:pt x="111126" y="81427"/>
                    <a:pt x="111126" y="75728"/>
                  </a:cubicBezTo>
                  <a:cubicBezTo>
                    <a:pt x="111126" y="70029"/>
                    <a:pt x="106506" y="65409"/>
                    <a:pt x="100807" y="65409"/>
                  </a:cubicBezTo>
                  <a:close/>
                  <a:moveTo>
                    <a:pt x="71089" y="1373"/>
                  </a:moveTo>
                  <a:cubicBezTo>
                    <a:pt x="75038" y="-1266"/>
                    <a:pt x="78988" y="53"/>
                    <a:pt x="81621" y="4013"/>
                  </a:cubicBezTo>
                  <a:cubicBezTo>
                    <a:pt x="81621" y="4013"/>
                    <a:pt x="81621" y="4013"/>
                    <a:pt x="106633" y="43605"/>
                  </a:cubicBezTo>
                  <a:cubicBezTo>
                    <a:pt x="106633" y="43605"/>
                    <a:pt x="106633" y="44924"/>
                    <a:pt x="106633" y="44924"/>
                  </a:cubicBezTo>
                  <a:cubicBezTo>
                    <a:pt x="115849" y="42285"/>
                    <a:pt x="125064" y="40965"/>
                    <a:pt x="134279" y="40965"/>
                  </a:cubicBezTo>
                  <a:cubicBezTo>
                    <a:pt x="144811" y="40965"/>
                    <a:pt x="154026" y="42285"/>
                    <a:pt x="161925" y="44924"/>
                  </a:cubicBezTo>
                  <a:cubicBezTo>
                    <a:pt x="161925" y="44924"/>
                    <a:pt x="161925" y="43605"/>
                    <a:pt x="163242" y="43605"/>
                  </a:cubicBezTo>
                  <a:cubicBezTo>
                    <a:pt x="163242" y="43605"/>
                    <a:pt x="163242" y="43605"/>
                    <a:pt x="188254" y="4013"/>
                  </a:cubicBezTo>
                  <a:cubicBezTo>
                    <a:pt x="189571" y="53"/>
                    <a:pt x="194837" y="-1266"/>
                    <a:pt x="197470" y="1373"/>
                  </a:cubicBezTo>
                  <a:cubicBezTo>
                    <a:pt x="201419" y="2693"/>
                    <a:pt x="202735" y="6652"/>
                    <a:pt x="201419" y="10611"/>
                  </a:cubicBezTo>
                  <a:cubicBezTo>
                    <a:pt x="201419" y="10611"/>
                    <a:pt x="201419" y="10611"/>
                    <a:pt x="175090" y="50203"/>
                  </a:cubicBezTo>
                  <a:cubicBezTo>
                    <a:pt x="175090" y="50203"/>
                    <a:pt x="175090" y="50203"/>
                    <a:pt x="175090" y="51523"/>
                  </a:cubicBezTo>
                  <a:cubicBezTo>
                    <a:pt x="196153" y="63401"/>
                    <a:pt x="211951" y="83197"/>
                    <a:pt x="215900" y="108272"/>
                  </a:cubicBezTo>
                  <a:cubicBezTo>
                    <a:pt x="215900" y="108272"/>
                    <a:pt x="215900" y="108272"/>
                    <a:pt x="53975" y="108272"/>
                  </a:cubicBezTo>
                  <a:cubicBezTo>
                    <a:pt x="57924" y="83197"/>
                    <a:pt x="73722" y="63401"/>
                    <a:pt x="94785" y="51523"/>
                  </a:cubicBezTo>
                  <a:cubicBezTo>
                    <a:pt x="94785" y="51523"/>
                    <a:pt x="93469" y="50203"/>
                    <a:pt x="93469" y="50203"/>
                  </a:cubicBezTo>
                  <a:cubicBezTo>
                    <a:pt x="93469" y="50203"/>
                    <a:pt x="93469" y="50203"/>
                    <a:pt x="68456" y="10611"/>
                  </a:cubicBezTo>
                  <a:cubicBezTo>
                    <a:pt x="65823" y="6652"/>
                    <a:pt x="67140" y="2693"/>
                    <a:pt x="71089" y="1373"/>
                  </a:cubicBezTo>
                  <a:close/>
                </a:path>
              </a:pathLst>
            </a:custGeom>
            <a:solidFill>
              <a:srgbClr val="FFFFFF"/>
            </a:solidFill>
            <a:ln w="12700" cap="flat" cmpd="sng" algn="ctr">
              <a:noFill/>
              <a:prstDash val="solid"/>
              <a:miter lim="800000"/>
            </a:ln>
            <a:effectLst/>
          </p:spPr>
          <p:txBody>
            <a:bodyPr wrap="square" lIns="91440" tIns="45720" rIns="91440" bIns="45720" anchor="ctr">
              <a:normAutofit fontScale="6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微软雅黑"/>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组合 104"/>
          <p:cNvGrpSpPr/>
          <p:nvPr/>
        </p:nvGrpSpPr>
        <p:grpSpPr>
          <a:xfrm>
            <a:off x="9506183" y="440875"/>
            <a:ext cx="2161224" cy="510760"/>
            <a:chOff x="425485" y="317314"/>
            <a:chExt cx="2161224" cy="510760"/>
          </a:xfrm>
        </p:grpSpPr>
        <p:sp>
          <p:nvSpPr>
            <p:cNvPr id="106"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107"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lang="zh-CN" altLang="en-US" sz="2400" b="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准备间</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6" name="文本框 5">
            <a:extLst>
              <a:ext uri="{FF2B5EF4-FFF2-40B4-BE49-F238E27FC236}">
                <a16:creationId xmlns:a16="http://schemas.microsoft.com/office/drawing/2014/main" id="{423476D3-50A7-809A-4423-F86F7CB0ADF2}"/>
              </a:ext>
            </a:extLst>
          </p:cNvPr>
          <p:cNvSpPr txBox="1"/>
          <p:nvPr/>
        </p:nvSpPr>
        <p:spPr>
          <a:xfrm>
            <a:off x="1332865" y="2061210"/>
            <a:ext cx="9201785" cy="1014730"/>
          </a:xfrm>
          <a:prstGeom prst="rect">
            <a:avLst/>
          </a:prstGeom>
          <a:noFill/>
        </p:spPr>
        <p:txBody>
          <a:bodyPr wrap="square" rtlCol="0">
            <a:spAutoFit/>
          </a:bodyPr>
          <a:lstStyle/>
          <a:p>
            <a:pPr defTabSz="914400">
              <a:lnSpc>
                <a:spcPct val="150000"/>
              </a:lnSpc>
            </a:pPr>
            <a:r>
              <a:rPr lang="zh-CN" altLang="en-US" sz="2000">
                <a:solidFill>
                  <a:srgbClr val="2F2F2F"/>
                </a:solidFill>
                <a:ea typeface="微软雅黑"/>
              </a:rPr>
              <a:t>削笔刀由人工控制升级为自动控制，提高了削笔的速度和质量参照下方的流程图，找一找家里哪些设备可以更新换代。</a:t>
            </a:r>
          </a:p>
        </p:txBody>
      </p:sp>
      <p:sp>
        <p:nvSpPr>
          <p:cNvPr id="7" name="标题 7">
            <a:extLst>
              <a:ext uri="{FF2B5EF4-FFF2-40B4-BE49-F238E27FC236}">
                <a16:creationId xmlns:a16="http://schemas.microsoft.com/office/drawing/2014/main" id="{3A3D48DF-9580-7026-2895-F7DBA2B17B37}"/>
              </a:ext>
            </a:extLst>
          </p:cNvPr>
          <p:cNvSpPr txBox="1">
            <a:spLocks/>
          </p:cNvSpPr>
          <p:nvPr>
            <p:custDataLst>
              <p:tags r:id="rId1"/>
            </p:custDataLst>
          </p:nvPr>
        </p:nvSpPr>
        <p:spPr>
          <a:xfrm>
            <a:off x="1332697" y="1360650"/>
            <a:ext cx="6006019" cy="574675"/>
          </a:xfrm>
          <a:prstGeom prst="rect">
            <a:avLst/>
          </a:prstGeom>
          <a:noFill/>
        </p:spPr>
        <p:txBody>
          <a:bodyPr vert="horz" wrap="square" lIns="91440" tIns="45720" rIns="91440" bIns="45720" rtlCol="0" anchor="b" anchorCtr="0">
            <a:norm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a:ln>
                  <a:noFill/>
                </a:ln>
                <a:solidFill>
                  <a:srgbClr val="2F2F2F"/>
                </a:solidFill>
                <a:effectLst/>
                <a:uLnTx/>
                <a:uFillTx/>
                <a:latin typeface="Arial"/>
                <a:ea typeface="微软雅黑"/>
                <a:cs typeface="+mj-cs"/>
              </a:rPr>
              <a:t>3</a:t>
            </a:r>
            <a:r>
              <a:rPr kumimoji="0" lang="zh-CN" altLang="en-US" sz="2400" b="1" i="0" u="none" strike="noStrike" kern="1200" cap="none" spc="0" normalizeH="0" baseline="0" noProof="0">
                <a:ln>
                  <a:noFill/>
                </a:ln>
                <a:solidFill>
                  <a:srgbClr val="2F2F2F"/>
                </a:solidFill>
                <a:effectLst/>
                <a:uLnTx/>
                <a:uFillTx/>
                <a:latin typeface="Arial"/>
                <a:ea typeface="微软雅黑"/>
                <a:cs typeface="+mj-cs"/>
              </a:rPr>
              <a:t>．确定方案</a:t>
            </a:r>
            <a:endParaRPr kumimoji="0" lang="zh-CN" altLang="en-US" sz="2400" b="1" i="0" u="none" strike="noStrike" kern="1200" cap="none" spc="0" normalizeH="0" baseline="0" noProof="0" dirty="0">
              <a:ln>
                <a:noFill/>
              </a:ln>
              <a:solidFill>
                <a:srgbClr val="2F2F2F"/>
              </a:solidFill>
              <a:effectLst/>
              <a:uLnTx/>
              <a:uFillTx/>
              <a:latin typeface="Arial"/>
              <a:ea typeface="微软雅黑"/>
              <a:cs typeface="+mj-cs"/>
            </a:endParaRPr>
          </a:p>
        </p:txBody>
      </p:sp>
      <p:pic>
        <p:nvPicPr>
          <p:cNvPr id="12" name="图片 1">
            <a:extLst>
              <a:ext uri="{FF2B5EF4-FFF2-40B4-BE49-F238E27FC236}">
                <a16:creationId xmlns:a16="http://schemas.microsoft.com/office/drawing/2014/main" id="{3DAE3B61-5D9B-12D0-C66A-E13980EBC926}"/>
              </a:ext>
            </a:extLst>
          </p:cNvPr>
          <p:cNvPicPr>
            <a:picLocks noChangeAspect="1"/>
          </p:cNvPicPr>
          <p:nvPr>
            <p:custDataLst>
              <p:tags r:id="rId2"/>
            </p:custDataLst>
          </p:nvPr>
        </p:nvPicPr>
        <p:blipFill>
          <a:blip r:embed="rId5"/>
          <a:stretch>
            <a:fillRect/>
          </a:stretch>
        </p:blipFill>
        <p:spPr>
          <a:xfrm>
            <a:off x="1409065" y="3565525"/>
            <a:ext cx="8940165" cy="862330"/>
          </a:xfrm>
          <a:prstGeom prst="rect">
            <a:avLst/>
          </a:prstGeom>
        </p:spPr>
      </p:pic>
    </p:spTree>
    <p:extLst>
      <p:ext uri="{BB962C8B-B14F-4D97-AF65-F5344CB8AC3E}">
        <p14:creationId xmlns:p14="http://schemas.microsoft.com/office/powerpoint/2010/main" val="27191605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506183" y="440875"/>
            <a:ext cx="2161224" cy="510760"/>
            <a:chOff x="425485" y="317314"/>
            <a:chExt cx="2161224" cy="510760"/>
          </a:xfrm>
        </p:grpSpPr>
        <p:sp>
          <p:nvSpPr>
            <p:cNvPr id="5" name="Rectangle: Rounded Corners 10"/>
            <p:cNvSpPr/>
            <p:nvPr/>
          </p:nvSpPr>
          <p:spPr>
            <a:xfrm>
              <a:off x="425485" y="317314"/>
              <a:ext cx="2161224" cy="510760"/>
            </a:xfrm>
            <a:prstGeom prst="roundRect">
              <a:avLst>
                <a:gd name="adj" fmla="val 50000"/>
              </a:avLst>
            </a:prstGeom>
            <a:solidFill>
              <a:srgbClr val="182347"/>
            </a:solidFill>
            <a:ln w="12700" cap="flat" cmpd="sng" algn="ctr">
              <a:noFill/>
              <a:prstDash val="solid"/>
              <a:miter lim="800000"/>
            </a:ln>
            <a:effectLst>
              <a:outerShdw blurRad="381000" dist="25400" dir="4680000" sx="109000" sy="109000" algn="t" rotWithShape="0">
                <a:schemeClr val="tx1">
                  <a:alpha val="19000"/>
                </a:schemeClr>
              </a:outerShdw>
            </a:effectLst>
          </p:spPr>
          <p:txBody>
            <a:bodyPr rtlCol="0" anchor="ctr"/>
            <a:lstStyle/>
            <a:p>
              <a:pPr algn="ctr" defTabSz="914400"/>
              <a:endParaRPr lang="en-US" kern="0" dirty="0">
                <a:solidFill>
                  <a:srgbClr val="FFFFFF"/>
                </a:solidFill>
                <a:latin typeface="Calibri" panose="020F0502020204030204"/>
              </a:endParaRPr>
            </a:p>
          </p:txBody>
        </p:sp>
        <p:sp>
          <p:nvSpPr>
            <p:cNvPr id="6" name="Title 1"/>
            <p:cNvSpPr txBox="1"/>
            <p:nvPr/>
          </p:nvSpPr>
          <p:spPr>
            <a:xfrm>
              <a:off x="840541" y="409970"/>
              <a:ext cx="1358537"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rPr>
                <a:t>活动室</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18" name="文本框 17">
            <a:extLst>
              <a:ext uri="{FF2B5EF4-FFF2-40B4-BE49-F238E27FC236}">
                <a16:creationId xmlns:a16="http://schemas.microsoft.com/office/drawing/2014/main" id="{B22A4F23-53FB-F0FA-598A-593C215C4041}"/>
              </a:ext>
            </a:extLst>
          </p:cNvPr>
          <p:cNvSpPr txBox="1"/>
          <p:nvPr/>
        </p:nvSpPr>
        <p:spPr>
          <a:xfrm>
            <a:off x="1922145" y="1621790"/>
            <a:ext cx="9166225" cy="706755"/>
          </a:xfrm>
          <a:prstGeom prst="rect">
            <a:avLst/>
          </a:prstGeom>
          <a:noFill/>
          <a:ln>
            <a:noFill/>
          </a:ln>
        </p:spPr>
        <p:txBody>
          <a:bodyPr wrap="square" rtlCol="0">
            <a:spAutoFit/>
          </a:bodyPr>
          <a:lstStyle/>
          <a:p>
            <a:pPr defTabSz="914400"/>
            <a:r>
              <a:rPr lang="zh-CN" altLang="en-US" sz="2000" dirty="0">
                <a:solidFill>
                  <a:srgbClr val="2F2F2F"/>
                </a:solidFill>
                <a:latin typeface="微软雅黑" pitchFamily="34" charset="-122"/>
                <a:ea typeface="微软雅黑" pitchFamily="34" charset="-122"/>
                <a:cs typeface="阿里巴巴普惠体 M" panose="00020600040101010101" charset="-122"/>
              </a:rPr>
              <a:t>找一找家庭中使用的设备，思考这些设备使用时可能出现哪些问题，以及改进后实现的功能，填写在学习单对应的表格中，交流后与大家分享。</a:t>
            </a:r>
          </a:p>
        </p:txBody>
      </p:sp>
      <p:pic>
        <p:nvPicPr>
          <p:cNvPr id="20" name="图片 19" descr="台灯">
            <a:extLst>
              <a:ext uri="{FF2B5EF4-FFF2-40B4-BE49-F238E27FC236}">
                <a16:creationId xmlns:a16="http://schemas.microsoft.com/office/drawing/2014/main" id="{78BFF63D-F17E-F9B8-8A67-3929DA83063C}"/>
              </a:ext>
            </a:extLst>
          </p:cNvPr>
          <p:cNvPicPr>
            <a:picLocks noChangeAspect="1"/>
          </p:cNvPicPr>
          <p:nvPr/>
        </p:nvPicPr>
        <p:blipFill>
          <a:blip r:embed="rId7"/>
          <a:stretch>
            <a:fillRect/>
          </a:stretch>
        </p:blipFill>
        <p:spPr>
          <a:xfrm>
            <a:off x="1333500" y="2785110"/>
            <a:ext cx="1659890" cy="2211705"/>
          </a:xfrm>
          <a:prstGeom prst="rect">
            <a:avLst/>
          </a:prstGeom>
        </p:spPr>
      </p:pic>
      <p:pic>
        <p:nvPicPr>
          <p:cNvPr id="21" name="图片 20" descr="db7f08da37195">
            <a:extLst>
              <a:ext uri="{FF2B5EF4-FFF2-40B4-BE49-F238E27FC236}">
                <a16:creationId xmlns:a16="http://schemas.microsoft.com/office/drawing/2014/main" id="{93D2806C-1281-D991-EE31-4F98F342EFC6}"/>
              </a:ext>
            </a:extLst>
          </p:cNvPr>
          <p:cNvPicPr>
            <a:picLocks noChangeAspect="1"/>
          </p:cNvPicPr>
          <p:nvPr/>
        </p:nvPicPr>
        <p:blipFill>
          <a:blip r:embed="rId8"/>
          <a:stretch>
            <a:fillRect/>
          </a:stretch>
        </p:blipFill>
        <p:spPr>
          <a:xfrm>
            <a:off x="6315710" y="2679700"/>
            <a:ext cx="1702435" cy="2359025"/>
          </a:xfrm>
          <a:prstGeom prst="rect">
            <a:avLst/>
          </a:prstGeom>
        </p:spPr>
      </p:pic>
      <p:pic>
        <p:nvPicPr>
          <p:cNvPr id="22" name="图片 21" descr="f2f00865e0d7bd700807c95ea1b6dba7">
            <a:extLst>
              <a:ext uri="{FF2B5EF4-FFF2-40B4-BE49-F238E27FC236}">
                <a16:creationId xmlns:a16="http://schemas.microsoft.com/office/drawing/2014/main" id="{39C1ED4A-2C9A-7ABC-9F2A-ED097F6FD8B1}"/>
              </a:ext>
            </a:extLst>
          </p:cNvPr>
          <p:cNvPicPr>
            <a:picLocks noChangeAspect="1"/>
          </p:cNvPicPr>
          <p:nvPr/>
        </p:nvPicPr>
        <p:blipFill>
          <a:blip r:embed="rId9"/>
          <a:stretch>
            <a:fillRect/>
          </a:stretch>
        </p:blipFill>
        <p:spPr>
          <a:xfrm>
            <a:off x="3225165" y="2688590"/>
            <a:ext cx="2454275" cy="2454275"/>
          </a:xfrm>
          <a:prstGeom prst="rect">
            <a:avLst/>
          </a:prstGeom>
        </p:spPr>
      </p:pic>
      <p:pic>
        <p:nvPicPr>
          <p:cNvPr id="23" name="图片 22" descr="83d927b799205">
            <a:extLst>
              <a:ext uri="{FF2B5EF4-FFF2-40B4-BE49-F238E27FC236}">
                <a16:creationId xmlns:a16="http://schemas.microsoft.com/office/drawing/2014/main" id="{AF02DBCD-D9B7-30D9-E6DF-FD3B693F11A1}"/>
              </a:ext>
            </a:extLst>
          </p:cNvPr>
          <p:cNvPicPr>
            <a:picLocks noChangeAspect="1"/>
          </p:cNvPicPr>
          <p:nvPr/>
        </p:nvPicPr>
        <p:blipFill>
          <a:blip r:embed="rId10"/>
          <a:stretch>
            <a:fillRect/>
          </a:stretch>
        </p:blipFill>
        <p:spPr>
          <a:xfrm>
            <a:off x="9088120" y="2785110"/>
            <a:ext cx="2129790" cy="2358390"/>
          </a:xfrm>
          <a:prstGeom prst="rect">
            <a:avLst/>
          </a:prstGeom>
        </p:spPr>
      </p:pic>
      <p:sp>
        <p:nvSpPr>
          <p:cNvPr id="24" name="圆角矩形 10">
            <a:extLst>
              <a:ext uri="{FF2B5EF4-FFF2-40B4-BE49-F238E27FC236}">
                <a16:creationId xmlns:a16="http://schemas.microsoft.com/office/drawing/2014/main" id="{DB08F566-5451-FF4C-2F5F-F76B280D2696}"/>
              </a:ext>
            </a:extLst>
          </p:cNvPr>
          <p:cNvSpPr/>
          <p:nvPr/>
        </p:nvSpPr>
        <p:spPr>
          <a:xfrm>
            <a:off x="1279525" y="5255895"/>
            <a:ext cx="1428750" cy="492125"/>
          </a:xfrm>
          <a:prstGeom prst="round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Arial"/>
                <a:ea typeface="微软雅黑"/>
                <a:cs typeface="+mn-cs"/>
              </a:rPr>
              <a:t>台</a:t>
            </a:r>
            <a:r>
              <a:rPr kumimoji="0" lang="en-US" altLang="zh-CN" sz="1800" b="0" i="0" u="none" strike="noStrike" kern="0" cap="none" spc="0" normalizeH="0" baseline="0" noProof="0">
                <a:ln>
                  <a:noFill/>
                </a:ln>
                <a:solidFill>
                  <a:srgbClr val="FFFFFF"/>
                </a:solidFill>
                <a:effectLst/>
                <a:uLnTx/>
                <a:uFillTx/>
                <a:latin typeface="Arial"/>
                <a:ea typeface="微软雅黑"/>
                <a:cs typeface="+mn-cs"/>
              </a:rPr>
              <a:t>   </a:t>
            </a:r>
            <a:r>
              <a:rPr kumimoji="0" lang="zh-CN" altLang="en-US" sz="1800" b="0" i="0" u="none" strike="noStrike" kern="0" cap="none" spc="0" normalizeH="0" baseline="0" noProof="0">
                <a:ln>
                  <a:noFill/>
                </a:ln>
                <a:solidFill>
                  <a:srgbClr val="FFFFFF"/>
                </a:solidFill>
                <a:effectLst/>
                <a:uLnTx/>
                <a:uFillTx/>
                <a:latin typeface="Arial"/>
                <a:ea typeface="微软雅黑"/>
                <a:cs typeface="+mn-cs"/>
              </a:rPr>
              <a:t>灯</a:t>
            </a:r>
          </a:p>
        </p:txBody>
      </p:sp>
      <p:sp>
        <p:nvSpPr>
          <p:cNvPr id="25" name="圆角矩形 11">
            <a:extLst>
              <a:ext uri="{FF2B5EF4-FFF2-40B4-BE49-F238E27FC236}">
                <a16:creationId xmlns:a16="http://schemas.microsoft.com/office/drawing/2014/main" id="{864CCABD-8A12-3E5B-FBFC-A1B2723130FD}"/>
              </a:ext>
            </a:extLst>
          </p:cNvPr>
          <p:cNvSpPr/>
          <p:nvPr>
            <p:custDataLst>
              <p:tags r:id="rId1"/>
            </p:custDataLst>
          </p:nvPr>
        </p:nvSpPr>
        <p:spPr>
          <a:xfrm>
            <a:off x="4034790" y="5255895"/>
            <a:ext cx="1428750" cy="492125"/>
          </a:xfrm>
          <a:prstGeom prst="round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Arial"/>
                <a:ea typeface="微软雅黑"/>
                <a:cs typeface="+mn-cs"/>
              </a:rPr>
              <a:t>电风扇</a:t>
            </a:r>
          </a:p>
        </p:txBody>
      </p:sp>
      <p:sp>
        <p:nvSpPr>
          <p:cNvPr id="26" name="圆角矩形 13">
            <a:extLst>
              <a:ext uri="{FF2B5EF4-FFF2-40B4-BE49-F238E27FC236}">
                <a16:creationId xmlns:a16="http://schemas.microsoft.com/office/drawing/2014/main" id="{C01DAAB4-7BFA-6914-05A4-F2BE265152A4}"/>
              </a:ext>
            </a:extLst>
          </p:cNvPr>
          <p:cNvSpPr/>
          <p:nvPr>
            <p:custDataLst>
              <p:tags r:id="rId2"/>
            </p:custDataLst>
          </p:nvPr>
        </p:nvSpPr>
        <p:spPr>
          <a:xfrm>
            <a:off x="6513830" y="5245100"/>
            <a:ext cx="1428750" cy="492125"/>
          </a:xfrm>
          <a:prstGeom prst="round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Arial"/>
                <a:ea typeface="微软雅黑"/>
                <a:cs typeface="+mn-cs"/>
              </a:rPr>
              <a:t>电冰箱</a:t>
            </a:r>
          </a:p>
        </p:txBody>
      </p:sp>
      <p:sp>
        <p:nvSpPr>
          <p:cNvPr id="27" name="圆角矩形 14">
            <a:extLst>
              <a:ext uri="{FF2B5EF4-FFF2-40B4-BE49-F238E27FC236}">
                <a16:creationId xmlns:a16="http://schemas.microsoft.com/office/drawing/2014/main" id="{5AA24FEF-849B-3019-72E8-3BB95F38A736}"/>
              </a:ext>
            </a:extLst>
          </p:cNvPr>
          <p:cNvSpPr/>
          <p:nvPr>
            <p:custDataLst>
              <p:tags r:id="rId3"/>
            </p:custDataLst>
          </p:nvPr>
        </p:nvSpPr>
        <p:spPr>
          <a:xfrm>
            <a:off x="9438640" y="5255895"/>
            <a:ext cx="1428750" cy="492125"/>
          </a:xfrm>
          <a:prstGeom prst="round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Arial"/>
                <a:ea typeface="微软雅黑"/>
                <a:cs typeface="+mn-cs"/>
              </a:rPr>
              <a:t>窗</a:t>
            </a:r>
            <a:r>
              <a:rPr kumimoji="0" lang="en-US" altLang="zh-CN" sz="1800" b="0" i="0" u="none" strike="noStrike" kern="0" cap="none" spc="0" normalizeH="0" baseline="0" noProof="0">
                <a:ln>
                  <a:noFill/>
                </a:ln>
                <a:solidFill>
                  <a:srgbClr val="FFFFFF"/>
                </a:solidFill>
                <a:effectLst/>
                <a:uLnTx/>
                <a:uFillTx/>
                <a:latin typeface="Arial"/>
                <a:ea typeface="微软雅黑"/>
                <a:cs typeface="+mn-cs"/>
              </a:rPr>
              <a:t>  </a:t>
            </a:r>
            <a:r>
              <a:rPr kumimoji="0" lang="zh-CN" altLang="en-US" sz="1800" b="0" i="0" u="none" strike="noStrike" kern="0" cap="none" spc="0" normalizeH="0" baseline="0" noProof="0">
                <a:ln>
                  <a:noFill/>
                </a:ln>
                <a:solidFill>
                  <a:srgbClr val="FFFFFF"/>
                </a:solidFill>
                <a:effectLst/>
                <a:uLnTx/>
                <a:uFillTx/>
                <a:latin typeface="Arial"/>
                <a:ea typeface="微软雅黑"/>
                <a:cs typeface="+mn-cs"/>
              </a:rPr>
              <a:t>帘</a:t>
            </a:r>
          </a:p>
        </p:txBody>
      </p:sp>
      <p:sp>
        <p:nvSpPr>
          <p:cNvPr id="28" name="标题 4">
            <a:extLst>
              <a:ext uri="{FF2B5EF4-FFF2-40B4-BE49-F238E27FC236}">
                <a16:creationId xmlns:a16="http://schemas.microsoft.com/office/drawing/2014/main" id="{C98C78E0-8FEF-6662-B131-CD3DCFB3B262}"/>
              </a:ext>
            </a:extLst>
          </p:cNvPr>
          <p:cNvSpPr txBox="1">
            <a:spLocks/>
          </p:cNvSpPr>
          <p:nvPr>
            <p:custDataLst>
              <p:tags r:id="rId4"/>
            </p:custDataLst>
          </p:nvPr>
        </p:nvSpPr>
        <p:spPr>
          <a:xfrm>
            <a:off x="1935312" y="1038070"/>
            <a:ext cx="6006019" cy="574675"/>
          </a:xfrm>
          <a:prstGeom prst="rect">
            <a:avLst/>
          </a:prstGeom>
          <a:noFill/>
        </p:spPr>
        <p:txBody>
          <a:bodyPr vert="horz" wrap="square" lIns="91440" tIns="45720" rIns="91440" bIns="45720" rtlCol="0" anchor="b" anchorCtr="0">
            <a:norm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a:ln>
                  <a:noFill/>
                </a:ln>
                <a:solidFill>
                  <a:srgbClr val="2F2F2F"/>
                </a:solidFill>
                <a:effectLst/>
                <a:uLnTx/>
                <a:uFillTx/>
                <a:latin typeface="Arial"/>
                <a:ea typeface="微软雅黑"/>
                <a:cs typeface="+mj-cs"/>
              </a:rPr>
              <a:t>1</a:t>
            </a:r>
            <a:r>
              <a:rPr kumimoji="0" lang="zh-CN" altLang="en-US" sz="2400" b="1" i="0" u="none" strike="noStrike" kern="1200" cap="none" spc="0" normalizeH="0" baseline="0" noProof="0">
                <a:ln>
                  <a:noFill/>
                </a:ln>
                <a:solidFill>
                  <a:srgbClr val="2F2F2F"/>
                </a:solidFill>
                <a:effectLst/>
                <a:uLnTx/>
                <a:uFillTx/>
                <a:latin typeface="Arial"/>
                <a:ea typeface="微软雅黑"/>
                <a:cs typeface="+mj-cs"/>
              </a:rPr>
              <a:t>．寻找可更新的设备</a:t>
            </a:r>
            <a:endParaRPr kumimoji="0" lang="zh-CN" altLang="en-US" sz="2400" b="1" i="0" u="none" strike="noStrike" kern="1200" cap="none" spc="0" normalizeH="0" baseline="0" noProof="0" dirty="0">
              <a:ln>
                <a:noFill/>
              </a:ln>
              <a:solidFill>
                <a:srgbClr val="2F2F2F"/>
              </a:solidFill>
              <a:effectLst/>
              <a:uLnTx/>
              <a:uFillTx/>
              <a:latin typeface="Arial"/>
              <a:ea typeface="微软雅黑"/>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COMMONDATA" val="eyJoZGlkIjoiMWU5OTIwYjQyYzM1NDkxYjhhMmI4ZDI3YTcyZGRkNj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TABLE_ENDDRAG_ORIGIN_RECT" val="742*242"/>
  <p:tag name="TABLE_ENDDRAG_RECT" val="144*209*742*242"/>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Space Digital Learning Slides By Slidesgo">
  <a:themeElements>
    <a:clrScheme name="Simple Light">
      <a:dk1>
        <a:srgbClr val="182347"/>
      </a:dk1>
      <a:lt1>
        <a:srgbClr val="FFFFFF"/>
      </a:lt1>
      <a:dk2>
        <a:srgbClr val="4F73F5"/>
      </a:dk2>
      <a:lt2>
        <a:srgbClr val="EFCA2E"/>
      </a:lt2>
      <a:accent1>
        <a:srgbClr val="E6E7E8"/>
      </a:accent1>
      <a:accent2>
        <a:srgbClr val="FFFFFF"/>
      </a:accent2>
      <a:accent3>
        <a:srgbClr val="4F73F5"/>
      </a:accent3>
      <a:accent4>
        <a:srgbClr val="EFCA2E"/>
      </a:accent4>
      <a:accent5>
        <a:srgbClr val="E6E7E8"/>
      </a:accent5>
      <a:accent6>
        <a:srgbClr val="4F73F5"/>
      </a:accent6>
      <a:hlink>
        <a:srgbClr val="1823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604</Words>
  <Application>Microsoft Office PowerPoint</Application>
  <PresentationFormat>宽屏</PresentationFormat>
  <Paragraphs>109</Paragraphs>
  <Slides>16</Slides>
  <Notes>8</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2</vt:i4>
      </vt:variant>
      <vt:variant>
        <vt:lpstr>幻灯片标题</vt:lpstr>
      </vt:variant>
      <vt:variant>
        <vt:i4>16</vt:i4>
      </vt:variant>
    </vt:vector>
  </HeadingPairs>
  <TitlesOfParts>
    <vt:vector size="35" baseType="lpstr">
      <vt:lpstr>方正姚体</vt:lpstr>
      <vt:lpstr>Calibri</vt:lpstr>
      <vt:lpstr>新蒂黑板报底字</vt:lpstr>
      <vt:lpstr>宋体</vt:lpstr>
      <vt:lpstr>黑体</vt:lpstr>
      <vt:lpstr>Abadi</vt:lpstr>
      <vt:lpstr>Arial</vt:lpstr>
      <vt:lpstr>华文楷体</vt:lpstr>
      <vt:lpstr>Denk One</vt:lpstr>
      <vt:lpstr>楷体</vt:lpstr>
      <vt:lpstr>等线</vt:lpstr>
      <vt:lpstr>Times New Roman</vt:lpstr>
      <vt:lpstr>Roboto</vt:lpstr>
      <vt:lpstr>微软雅黑</vt:lpstr>
      <vt:lpstr>Roboto Light</vt:lpstr>
      <vt:lpstr>Roboto Condensed</vt:lpstr>
      <vt:lpstr>Space Digital Learning Slides By Slidesgo</vt:lpstr>
      <vt:lpstr>Microsoft Word Document</vt:lpstr>
      <vt:lpstr>Microsoft Word 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gq x</cp:lastModifiedBy>
  <cp:revision>414</cp:revision>
  <dcterms:created xsi:type="dcterms:W3CDTF">2019-03-29T12:25:00Z</dcterms:created>
  <dcterms:modified xsi:type="dcterms:W3CDTF">2024-08-07T02:35:32Z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BF041B6B88FF40E990BD8E7D7CC6FFF7_13</vt:lpwstr>
  </property>
  <property fmtid="{D5CDD505-2E9C-101B-9397-08002B2CF9AE}" pid="3" name="KSOProductBuildVer">
    <vt:lpwstr>2052-12.1.0.17147</vt:lpwstr>
  </property>
</Properties>
</file>