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345" r:id="rId4"/>
    <p:sldId id="313" r:id="rId5"/>
    <p:sldId id="359" r:id="rId6"/>
    <p:sldId id="360" r:id="rId7"/>
    <p:sldId id="350" r:id="rId8"/>
    <p:sldId id="346" r:id="rId9"/>
    <p:sldId id="349" r:id="rId10"/>
    <p:sldId id="356" r:id="rId11"/>
    <p:sldId id="336" r:id="rId12"/>
    <p:sldId id="358" r:id="rId13"/>
    <p:sldId id="354" r:id="rId14"/>
    <p:sldId id="278" r:id="rId15"/>
  </p:sldIdLst>
  <p:sldSz cx="12192000" cy="6858000"/>
  <p:notesSz cx="6858000" cy="9144000"/>
  <p:embeddedFontLst>
    <p:embeddedFont>
      <p:font typeface="迷你简卡通" panose="03000509000000000000" pitchFamily="65" charset="-122"/>
      <p:regular r:id="rId18"/>
    </p:embeddedFont>
    <p:embeddedFont>
      <p:font typeface="等线" panose="02010600030101010101" pitchFamily="2" charset="-122"/>
      <p:regular r:id="rId19"/>
      <p:bold r:id="rId20"/>
    </p:embeddedFont>
    <p:embeddedFont>
      <p:font typeface="方正姚体" panose="0201060103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华文新魏" panose="0201080004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FFCCFF"/>
    <a:srgbClr val="1053A4"/>
    <a:srgbClr val="4B93E8"/>
    <a:srgbClr val="E5EFFB"/>
    <a:srgbClr val="DBE9FA"/>
    <a:srgbClr val="93BEF1"/>
    <a:srgbClr val="6C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0" autoAdjust="0"/>
    <p:restoredTop sz="90387" autoAdjust="0"/>
  </p:normalViewPr>
  <p:slideViewPr>
    <p:cSldViewPr snapToGrid="0">
      <p:cViewPr varScale="1">
        <p:scale>
          <a:sx n="65" d="100"/>
          <a:sy n="65" d="100"/>
        </p:scale>
        <p:origin x="8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5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缩进不对，行距可以大点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7D83E9A-5B71-5FBB-DD1E-A2B24BA9449C}"/>
              </a:ext>
            </a:extLst>
          </p:cNvPr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DCEB85-4540-9443-3E30-96066CEACD41}"/>
              </a:ext>
            </a:extLst>
          </p:cNvPr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C042665-9820-B59F-FB30-B459A0F2DF6D}"/>
              </a:ext>
            </a:extLst>
          </p:cNvPr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878852-374E-1002-9B62-0729CDD613FD}"/>
              </a:ext>
            </a:extLst>
          </p:cNvPr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slide" Target="slide13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36.png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slide" Target="slide13.xml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3.xml"/><Relationship Id="rId5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5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6.emf"/><Relationship Id="rId5" Type="http://schemas.openxmlformats.org/officeDocument/2006/relationships/slide" Target="slide3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7.emf"/><Relationship Id="rId5" Type="http://schemas.openxmlformats.org/officeDocument/2006/relationships/slide" Target="slide3.xm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探秘共享电单车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7349683" y="169311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2367055" y="1880616"/>
            <a:ext cx="5920602" cy="2115067"/>
          </a:xfrm>
        </p:spPr>
        <p:txBody>
          <a:bodyPr>
            <a:noAutofit/>
          </a:bodyPr>
          <a:lstStyle/>
          <a:p>
            <a:r>
              <a:rPr lang="zh-CN" alt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提高共享电单车的安全性能</a:t>
            </a:r>
            <a:endParaRPr lang="zh-CN" altLang="en-US" sz="6600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110267" y="4221886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系统优化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4B702-A4BD-E04A-BF09-D0626E42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C3B3FB-0496-BE5E-97A1-375E39FC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32314" y="3306962"/>
            <a:ext cx="3087624" cy="211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93004" y="2940626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1EDD119-9F1E-B454-919A-E595F29CB7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1CEC49-11C3-B50E-7264-B932A52E67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D1FC90-ABF9-1D3A-4B06-1292CD85252E}"/>
              </a:ext>
            </a:extLst>
          </p:cNvPr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请你说一说系统优化的方法。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CAFD73-5F02-4BDF-C9C8-9BF198A54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CB07492F-5F5F-E424-F83D-579F424988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妮妮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5382" y="3429000"/>
            <a:ext cx="2178685" cy="25501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0E9F6A1-B7D4-83E0-745B-9F1E1B9941A9}"/>
              </a:ext>
            </a:extLst>
          </p:cNvPr>
          <p:cNvSpPr txBox="1"/>
          <p:nvPr/>
        </p:nvSpPr>
        <p:spPr>
          <a:xfrm>
            <a:off x="4140630" y="1716605"/>
            <a:ext cx="3910741" cy="528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系统的优化</a:t>
            </a:r>
          </a:p>
        </p:txBody>
      </p:sp>
      <p:sp>
        <p:nvSpPr>
          <p:cNvPr id="4" name="同侧圆角矩形 15">
            <a:extLst>
              <a:ext uri="{FF2B5EF4-FFF2-40B4-BE49-F238E27FC236}">
                <a16:creationId xmlns:a16="http://schemas.microsoft.com/office/drawing/2014/main" id="{085D8780-5606-41ED-FEB8-390BE6373D39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6">
            <a:extLst>
              <a:ext uri="{FF2B5EF4-FFF2-40B4-BE49-F238E27FC236}">
                <a16:creationId xmlns:a16="http://schemas.microsoft.com/office/drawing/2014/main" id="{D009D7B0-F0A9-2C33-C949-C0425AAB40C9}"/>
              </a:ext>
            </a:extLst>
          </p:cNvPr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3" action="ppaction://hlinksldjump"/>
            <a:extLst>
              <a:ext uri="{FF2B5EF4-FFF2-40B4-BE49-F238E27FC236}">
                <a16:creationId xmlns:a16="http://schemas.microsoft.com/office/drawing/2014/main" id="{70F35A11-60AF-C0F4-EF51-BA00010F8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5" action="ppaction://hlinksldjump"/>
            <a:extLst>
              <a:ext uri="{FF2B5EF4-FFF2-40B4-BE49-F238E27FC236}">
                <a16:creationId xmlns:a16="http://schemas.microsoft.com/office/drawing/2014/main" id="{B1049822-E8D6-77B5-D28E-27DB404A8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61280E3B-76BA-E357-5C30-8ACB58C9D1D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F4BB8326-3397-BB55-CC4E-5C4B8CF51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1" name="同侧圆角矩形 12">
            <a:extLst>
              <a:ext uri="{FF2B5EF4-FFF2-40B4-BE49-F238E27FC236}">
                <a16:creationId xmlns:a16="http://schemas.microsoft.com/office/drawing/2014/main" id="{802447A7-D733-7736-5FEB-FA69D3F8A27D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" action="ppaction://noaction"/>
            <a:extLst>
              <a:ext uri="{FF2B5EF4-FFF2-40B4-BE49-F238E27FC236}">
                <a16:creationId xmlns:a16="http://schemas.microsoft.com/office/drawing/2014/main" id="{7E6F1602-7920-96DD-0264-065A57BEBB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85EF815-391D-CBD8-E7F8-66D185CA8290}"/>
              </a:ext>
            </a:extLst>
          </p:cNvPr>
          <p:cNvSpPr txBox="1"/>
          <p:nvPr/>
        </p:nvSpPr>
        <p:spPr>
          <a:xfrm>
            <a:off x="1859439" y="2550324"/>
            <a:ext cx="8449684" cy="2067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0238"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一直处于不断调整和优化的过程中，为了解决系统存在的问题，需要从系统的组成结构进行分析。以共享电单车系统为例，需要考虑其硬件系统、软件系统及其他结构之间的关系，最终使系统达到相对稳定的状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8A05AE-C5C6-69E3-9D7C-4177BDF40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519533" y="3104248"/>
            <a:ext cx="4039986" cy="13299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35C83A-DAB3-55EE-89D6-2133440A7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327DC49-0190-3EA3-7D5A-F52CF1D3C418}"/>
              </a:ext>
            </a:extLst>
          </p:cNvPr>
          <p:cNvSpPr txBox="1"/>
          <p:nvPr/>
        </p:nvSpPr>
        <p:spPr>
          <a:xfrm>
            <a:off x="3732517" y="3386880"/>
            <a:ext cx="376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小小设计师</a:t>
            </a:r>
          </a:p>
        </p:txBody>
      </p:sp>
      <p:pic>
        <p:nvPicPr>
          <p:cNvPr id="97" name="图片 96">
            <a:extLst>
              <a:ext uri="{FF2B5EF4-FFF2-40B4-BE49-F238E27FC236}">
                <a16:creationId xmlns:a16="http://schemas.microsoft.com/office/drawing/2014/main" id="{090F94AA-9657-12FB-6C76-49BEE5283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815421F7-90A9-B6BE-9CFA-81E84462E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3677314"/>
            <a:ext cx="1947898" cy="2540736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28BD02B3-DDBA-E32F-4220-5B88F9360C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3" y="2656162"/>
            <a:ext cx="3556006" cy="35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16574" y="2687301"/>
            <a:ext cx="5471885" cy="155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为避免未满 </a:t>
            </a:r>
            <a:r>
              <a:rPr lang="en-US" altLang="zh-CN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 </a:t>
            </a: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周岁的青少年骑行共享电单车，试着从硬件系统和软件系统两个方面考虑如何解决这个问题。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5" name="同侧圆角矩形 22">
            <a:extLst>
              <a:ext uri="{FF2B5EF4-FFF2-40B4-BE49-F238E27FC236}">
                <a16:creationId xmlns:a16="http://schemas.microsoft.com/office/drawing/2014/main" id="{04D1B8B2-5C23-9156-E5CD-F92AC96960B6}"/>
              </a:ext>
            </a:extLst>
          </p:cNvPr>
          <p:cNvSpPr/>
          <p:nvPr/>
        </p:nvSpPr>
        <p:spPr>
          <a:xfrm>
            <a:off x="3995374" y="608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23">
            <a:extLst>
              <a:ext uri="{FF2B5EF4-FFF2-40B4-BE49-F238E27FC236}">
                <a16:creationId xmlns:a16="http://schemas.microsoft.com/office/drawing/2014/main" id="{54725D10-D749-E8EA-1603-BADCA021980B}"/>
              </a:ext>
            </a:extLst>
          </p:cNvPr>
          <p:cNvSpPr/>
          <p:nvPr/>
        </p:nvSpPr>
        <p:spPr>
          <a:xfrm>
            <a:off x="5717349" y="536409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47BACBC4-719B-EB74-EA75-A984BFBDA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16293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" action="ppaction://noaction"/>
            <a:extLst>
              <a:ext uri="{FF2B5EF4-FFF2-40B4-BE49-F238E27FC236}">
                <a16:creationId xmlns:a16="http://schemas.microsoft.com/office/drawing/2014/main" id="{F42B0783-F740-FEBA-5C93-50E4815C4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22" y="433402"/>
            <a:ext cx="2005758" cy="749873"/>
          </a:xfrm>
          <a:prstGeom prst="rect">
            <a:avLst/>
          </a:prstGeom>
        </p:spPr>
      </p:pic>
      <p:sp>
        <p:nvSpPr>
          <p:cNvPr id="9" name="同侧圆角矩形 12">
            <a:extLst>
              <a:ext uri="{FF2B5EF4-FFF2-40B4-BE49-F238E27FC236}">
                <a16:creationId xmlns:a16="http://schemas.microsoft.com/office/drawing/2014/main" id="{EDBD51C2-F758-2F76-AA10-84460D522ACD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4355D2F5-5080-2B5E-D4AA-187E33694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sp>
        <p:nvSpPr>
          <p:cNvPr id="11" name="同侧圆角矩形 18">
            <a:extLst>
              <a:ext uri="{FF2B5EF4-FFF2-40B4-BE49-F238E27FC236}">
                <a16:creationId xmlns:a16="http://schemas.microsoft.com/office/drawing/2014/main" id="{2503608B-7C4D-3395-84BE-AD3AB56F934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9" action="ppaction://hlinksldjump"/>
            <a:extLst>
              <a:ext uri="{FF2B5EF4-FFF2-40B4-BE49-F238E27FC236}">
                <a16:creationId xmlns:a16="http://schemas.microsoft.com/office/drawing/2014/main" id="{B00DE460-5DAB-B668-6A4C-1FD594D85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CDDE4D-CBA7-1D06-2172-D5F301DFD8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2062521"/>
            <a:ext cx="4359386" cy="43593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探秘共享电单车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7782BF-D211-29BF-66D5-6254F60523AF}"/>
              </a:ext>
            </a:extLst>
          </p:cNvPr>
          <p:cNvSpPr txBox="1"/>
          <p:nvPr/>
        </p:nvSpPr>
        <p:spPr>
          <a:xfrm>
            <a:off x="1584508" y="1853330"/>
            <a:ext cx="60846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提高共享电单车的安全性能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F00D375-C2F9-2C2F-EA53-2F7FA54F5AF3}"/>
              </a:ext>
            </a:extLst>
          </p:cNvPr>
          <p:cNvSpPr/>
          <p:nvPr/>
        </p:nvSpPr>
        <p:spPr>
          <a:xfrm>
            <a:off x="1312630" y="3034901"/>
            <a:ext cx="58272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400" b="1" i="0" dirty="0">
                <a:solidFill>
                  <a:srgbClr val="008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用微笑结束这节课，</a:t>
            </a:r>
            <a:endParaRPr lang="en-US" altLang="zh-CN" sz="4400" b="1" i="0" dirty="0">
              <a:solidFill>
                <a:srgbClr val="008000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4400" b="1" i="0" dirty="0">
                <a:solidFill>
                  <a:srgbClr val="008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用期待迎接下一节课！</a:t>
            </a:r>
            <a:endParaRPr lang="zh-CN" altLang="en-US" sz="4400" b="1" cap="none" spc="0" dirty="0">
              <a:ln w="0"/>
              <a:solidFill>
                <a:srgbClr val="008000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F8427B5-768E-4FE4-1FFC-DB90AB94F1A8}"/>
              </a:ext>
            </a:extLst>
          </p:cNvPr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9BB418-0588-0FDB-3E60-463EB3CF14AA}"/>
              </a:ext>
            </a:extLst>
          </p:cNvPr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6DE964-FE09-D3CA-0686-4094E5CA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10" name="同侧圆角矩形 19">
            <a:extLst>
              <a:ext uri="{FF2B5EF4-FFF2-40B4-BE49-F238E27FC236}">
                <a16:creationId xmlns:a16="http://schemas.microsoft.com/office/drawing/2014/main" id="{0EE8A725-82C3-1188-F9EC-D31487FAEEF8}"/>
              </a:ext>
            </a:extLst>
          </p:cNvPr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侧圆角矩形 29">
            <a:extLst>
              <a:ext uri="{FF2B5EF4-FFF2-40B4-BE49-F238E27FC236}">
                <a16:creationId xmlns:a16="http://schemas.microsoft.com/office/drawing/2014/main" id="{19BE5E38-67C7-4B9B-CE2A-836F0C0CA664}"/>
              </a:ext>
            </a:extLst>
          </p:cNvPr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66051A2-F748-3790-948D-2087B48209C3}"/>
              </a:ext>
            </a:extLst>
          </p:cNvPr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33">
            <a:extLst>
              <a:ext uri="{FF2B5EF4-FFF2-40B4-BE49-F238E27FC236}">
                <a16:creationId xmlns:a16="http://schemas.microsoft.com/office/drawing/2014/main" id="{59B19468-9005-A20C-8C42-5AA6100D0CA2}"/>
              </a:ext>
            </a:extLst>
          </p:cNvPr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78F690-7E5B-BDD9-919E-9837958DC5C6}"/>
              </a:ext>
            </a:extLst>
          </p:cNvPr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侧圆角矩形 36">
            <a:extLst>
              <a:ext uri="{FF2B5EF4-FFF2-40B4-BE49-F238E27FC236}">
                <a16:creationId xmlns:a16="http://schemas.microsoft.com/office/drawing/2014/main" id="{5F8D3612-4A82-DA4A-792B-8CED6CBFD432}"/>
              </a:ext>
            </a:extLst>
          </p:cNvPr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2B6384-EFF8-C441-2FE0-DEA0B070506E}"/>
              </a:ext>
            </a:extLst>
          </p:cNvPr>
          <p:cNvSpPr txBox="1"/>
          <p:nvPr/>
        </p:nvSpPr>
        <p:spPr>
          <a:xfrm>
            <a:off x="1174212" y="2498764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调查用车的安全隐患，分析问题产生的原因。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74D450-8D94-52EA-186D-3CA310E74792}"/>
              </a:ext>
            </a:extLst>
          </p:cNvPr>
          <p:cNvSpPr txBox="1"/>
          <p:nvPr/>
        </p:nvSpPr>
        <p:spPr>
          <a:xfrm>
            <a:off x="3752248" y="4329675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如何从硬件系统和软件系统两个方面优化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3E3BE1-3C53-A2E1-005B-1FE14C100B2F}"/>
              </a:ext>
            </a:extLst>
          </p:cNvPr>
          <p:cNvSpPr txBox="1"/>
          <p:nvPr/>
        </p:nvSpPr>
        <p:spPr>
          <a:xfrm>
            <a:off x="6913293" y="3795070"/>
            <a:ext cx="181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梳理系统优化的方法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01BB65-638E-36E7-C4BD-00BFB02DA847}"/>
              </a:ext>
            </a:extLst>
          </p:cNvPr>
          <p:cNvSpPr txBox="1"/>
          <p:nvPr/>
        </p:nvSpPr>
        <p:spPr>
          <a:xfrm>
            <a:off x="9469147" y="2305133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如何避免未满 </a:t>
            </a:r>
            <a:r>
              <a:rPr lang="en-US" altLang="zh-CN" sz="1600" dirty="0">
                <a:solidFill>
                  <a:schemeClr val="bg1"/>
                </a:solidFill>
              </a:rPr>
              <a:t>16 </a:t>
            </a:r>
            <a:r>
              <a:rPr lang="zh-CN" altLang="en-US" sz="1600" dirty="0">
                <a:solidFill>
                  <a:schemeClr val="bg1"/>
                </a:solidFill>
              </a:rPr>
              <a:t>周岁的青少年骑行共享电单车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ABB0E40-6778-2336-0018-E8A89FD34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D1F9B2D-627D-5D45-B852-FAB6DEBA5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B23B6E9-371B-1430-35FC-AF13A0766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84BD906-8B80-B4C4-5B7F-FFC7C8E45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5179943-5FBA-F097-FE2D-EDB0D3C9E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427D733-1430-BB31-7CCD-EF29CCE85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43E42E3-4A76-7FC8-EF15-B77F31DF3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5C73D4D-8CF7-9A66-FC2A-DCAEE867A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26415" y="228095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C04846A-B17E-40B0-FD65-E30E887FE1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F8DE84-0F30-1E97-38B2-86478FB1E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13F2CF-A1EA-249D-5CFC-6B896AD34E2A}"/>
              </a:ext>
            </a:extLst>
          </p:cNvPr>
          <p:cNvSpPr txBox="1"/>
          <p:nvPr/>
        </p:nvSpPr>
        <p:spPr>
          <a:xfrm>
            <a:off x="6615679" y="3067856"/>
            <a:ext cx="348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请调查用车的安全隐患，分析问题产生的原因。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C52559-2CEF-DAEA-398B-31318D65A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2F22008B-5007-F87F-1B62-012125FC6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368DBC4-2B88-8254-0157-A84EF2537D40}"/>
              </a:ext>
            </a:extLst>
          </p:cNvPr>
          <p:cNvSpPr txBox="1"/>
          <p:nvPr/>
        </p:nvSpPr>
        <p:spPr>
          <a:xfrm>
            <a:off x="722176" y="1655216"/>
            <a:ext cx="3820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</a:rPr>
              <a:t>调查用车的安全隐患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03209DF-E651-3580-3A4A-27FCDA89F968}"/>
              </a:ext>
            </a:extLst>
          </p:cNvPr>
          <p:cNvSpPr txBox="1"/>
          <p:nvPr/>
        </p:nvSpPr>
        <p:spPr>
          <a:xfrm>
            <a:off x="944965" y="2802418"/>
            <a:ext cx="4193092" cy="8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  骑行共享电单车过程中存在安全隐患。调查了解最常见的安全隐患。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17A2F5C-F661-3FA2-A93B-D453175DE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16" y="1855271"/>
            <a:ext cx="5602419" cy="3874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368DBC4-2B88-8254-0157-A84EF2537D40}"/>
              </a:ext>
            </a:extLst>
          </p:cNvPr>
          <p:cNvSpPr txBox="1"/>
          <p:nvPr/>
        </p:nvSpPr>
        <p:spPr>
          <a:xfrm>
            <a:off x="722176" y="1507736"/>
            <a:ext cx="4542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</a:rPr>
              <a:t> 分析问题产生的原因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38ED337-9D1F-5916-0E6E-77B8B6C6B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45" y="1507736"/>
            <a:ext cx="6640879" cy="420104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4BAE0EC-9BC5-8919-20EE-1542A7B25C80}"/>
              </a:ext>
            </a:extLst>
          </p:cNvPr>
          <p:cNvSpPr txBox="1"/>
          <p:nvPr/>
        </p:nvSpPr>
        <p:spPr>
          <a:xfrm>
            <a:off x="722176" y="2781620"/>
            <a:ext cx="3614057" cy="165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    骑行时不戴头盔是影响安全最重要的因素之一。讨论交流：为什么有人骑 行时会不戴头盔呢？</a:t>
            </a:r>
          </a:p>
        </p:txBody>
      </p:sp>
    </p:spTree>
    <p:extLst>
      <p:ext uri="{BB962C8B-B14F-4D97-AF65-F5344CB8AC3E}">
        <p14:creationId xmlns:p14="http://schemas.microsoft.com/office/powerpoint/2010/main" val="134880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rId6" action="ppaction://hlinksldjump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368DBC4-2B88-8254-0157-A84EF2537D40}"/>
              </a:ext>
            </a:extLst>
          </p:cNvPr>
          <p:cNvSpPr txBox="1"/>
          <p:nvPr/>
        </p:nvSpPr>
        <p:spPr>
          <a:xfrm>
            <a:off x="722176" y="1507736"/>
            <a:ext cx="4542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</a:rPr>
              <a:t> 优化安全性能的方法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CACA10-ABDD-B90A-E3AC-2B3691771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57" y="1965902"/>
            <a:ext cx="7524287" cy="38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3052F4-4AD7-479E-4573-A3F852F2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F9BB44E-7F7E-FDDC-EC8E-6A832BAFB8D6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6" name="任意多边形: 形状 156">
              <a:extLst>
                <a:ext uri="{FF2B5EF4-FFF2-40B4-BE49-F238E27FC236}">
                  <a16:creationId xmlns:a16="http://schemas.microsoft.com/office/drawing/2014/main" id="{ADB4DB47-0782-AF0A-9335-8F4E623E0B54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任意多边形: 形状 157">
              <a:extLst>
                <a:ext uri="{FF2B5EF4-FFF2-40B4-BE49-F238E27FC236}">
                  <a16:creationId xmlns:a16="http://schemas.microsoft.com/office/drawing/2014/main" id="{161D10AA-44A7-F218-FFD3-11AF965AEE0C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任意多边形: 形状 158">
              <a:extLst>
                <a:ext uri="{FF2B5EF4-FFF2-40B4-BE49-F238E27FC236}">
                  <a16:creationId xmlns:a16="http://schemas.microsoft.com/office/drawing/2014/main" id="{9A7AB4DC-DA83-A27E-FC97-E66D5325977F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159">
              <a:extLst>
                <a:ext uri="{FF2B5EF4-FFF2-40B4-BE49-F238E27FC236}">
                  <a16:creationId xmlns:a16="http://schemas.microsoft.com/office/drawing/2014/main" id="{2D6D17ED-3874-BD40-7125-31EA47788261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160">
              <a:extLst>
                <a:ext uri="{FF2B5EF4-FFF2-40B4-BE49-F238E27FC236}">
                  <a16:creationId xmlns:a16="http://schemas.microsoft.com/office/drawing/2014/main" id="{A6F4822A-6C09-CF16-EBAC-0A0E1FC44956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161">
              <a:extLst>
                <a:ext uri="{FF2B5EF4-FFF2-40B4-BE49-F238E27FC236}">
                  <a16:creationId xmlns:a16="http://schemas.microsoft.com/office/drawing/2014/main" id="{2168EFA5-03B3-53CC-1CD0-A7A2DC84F7E1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162">
              <a:extLst>
                <a:ext uri="{FF2B5EF4-FFF2-40B4-BE49-F238E27FC236}">
                  <a16:creationId xmlns:a16="http://schemas.microsoft.com/office/drawing/2014/main" id="{F47D03C8-93ED-B980-1084-9BD3A5DC7DFB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163">
              <a:extLst>
                <a:ext uri="{FF2B5EF4-FFF2-40B4-BE49-F238E27FC236}">
                  <a16:creationId xmlns:a16="http://schemas.microsoft.com/office/drawing/2014/main" id="{9589FD89-348A-105A-4784-C7C316B22E16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0" name="任意多边形: 形状 164">
              <a:extLst>
                <a:ext uri="{FF2B5EF4-FFF2-40B4-BE49-F238E27FC236}">
                  <a16:creationId xmlns:a16="http://schemas.microsoft.com/office/drawing/2014/main" id="{AD9869F1-8D11-5DCE-1C3D-14544F2D9044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165">
              <a:extLst>
                <a:ext uri="{FF2B5EF4-FFF2-40B4-BE49-F238E27FC236}">
                  <a16:creationId xmlns:a16="http://schemas.microsoft.com/office/drawing/2014/main" id="{D432CA5A-B9CD-8B3D-170A-0CAA08F5A1CF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166">
              <a:extLst>
                <a:ext uri="{FF2B5EF4-FFF2-40B4-BE49-F238E27FC236}">
                  <a16:creationId xmlns:a16="http://schemas.microsoft.com/office/drawing/2014/main" id="{71C3CB3B-5809-B463-CD03-63A9F53B89BC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167">
              <a:extLst>
                <a:ext uri="{FF2B5EF4-FFF2-40B4-BE49-F238E27FC236}">
                  <a16:creationId xmlns:a16="http://schemas.microsoft.com/office/drawing/2014/main" id="{399E6F7B-BDF4-5B4B-ED0D-C79F000B81EB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168">
              <a:extLst>
                <a:ext uri="{FF2B5EF4-FFF2-40B4-BE49-F238E27FC236}">
                  <a16:creationId xmlns:a16="http://schemas.microsoft.com/office/drawing/2014/main" id="{962B4F70-A954-89E7-4617-5F550F5FE26A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169">
              <a:extLst>
                <a:ext uri="{FF2B5EF4-FFF2-40B4-BE49-F238E27FC236}">
                  <a16:creationId xmlns:a16="http://schemas.microsoft.com/office/drawing/2014/main" id="{7303033E-683A-228B-4F01-A8174865CBC1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170">
              <a:extLst>
                <a:ext uri="{FF2B5EF4-FFF2-40B4-BE49-F238E27FC236}">
                  <a16:creationId xmlns:a16="http://schemas.microsoft.com/office/drawing/2014/main" id="{54E48C6F-3AB4-8A00-825A-649F0633F8E8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171">
              <a:extLst>
                <a:ext uri="{FF2B5EF4-FFF2-40B4-BE49-F238E27FC236}">
                  <a16:creationId xmlns:a16="http://schemas.microsoft.com/office/drawing/2014/main" id="{D046E255-54CD-8FC8-EB3F-C0E03256F6FF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172">
              <a:extLst>
                <a:ext uri="{FF2B5EF4-FFF2-40B4-BE49-F238E27FC236}">
                  <a16:creationId xmlns:a16="http://schemas.microsoft.com/office/drawing/2014/main" id="{FBAE2318-E6C0-55CB-1C17-6AE69BE8E5D1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173">
              <a:extLst>
                <a:ext uri="{FF2B5EF4-FFF2-40B4-BE49-F238E27FC236}">
                  <a16:creationId xmlns:a16="http://schemas.microsoft.com/office/drawing/2014/main" id="{1D305BD9-5FFA-ABB8-448C-4C61847CE0D9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174">
              <a:extLst>
                <a:ext uri="{FF2B5EF4-FFF2-40B4-BE49-F238E27FC236}">
                  <a16:creationId xmlns:a16="http://schemas.microsoft.com/office/drawing/2014/main" id="{7E6EB91D-CEBC-25FA-205B-34C980A49DC6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175">
              <a:extLst>
                <a:ext uri="{FF2B5EF4-FFF2-40B4-BE49-F238E27FC236}">
                  <a16:creationId xmlns:a16="http://schemas.microsoft.com/office/drawing/2014/main" id="{4D60264D-6D3D-8FBA-E2B0-26B85EE81B1C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176">
              <a:extLst>
                <a:ext uri="{FF2B5EF4-FFF2-40B4-BE49-F238E27FC236}">
                  <a16:creationId xmlns:a16="http://schemas.microsoft.com/office/drawing/2014/main" id="{F1EF06D8-2E9F-1EAA-C413-082175BF561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3" name="任意多边形: 形状 177">
              <a:extLst>
                <a:ext uri="{FF2B5EF4-FFF2-40B4-BE49-F238E27FC236}">
                  <a16:creationId xmlns:a16="http://schemas.microsoft.com/office/drawing/2014/main" id="{2C0EDEB3-E80B-ED98-6909-17B0F3A56896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4" name="任意多边形: 形状 178">
              <a:extLst>
                <a:ext uri="{FF2B5EF4-FFF2-40B4-BE49-F238E27FC236}">
                  <a16:creationId xmlns:a16="http://schemas.microsoft.com/office/drawing/2014/main" id="{E336A41F-A474-6EC4-D997-C4CFAC4A2D3C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5" name="任意多边形: 形状 179">
              <a:extLst>
                <a:ext uri="{FF2B5EF4-FFF2-40B4-BE49-F238E27FC236}">
                  <a16:creationId xmlns:a16="http://schemas.microsoft.com/office/drawing/2014/main" id="{61779073-8874-241C-6509-E8BF838EE4C5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6" name="任意多边形: 形状 180">
              <a:extLst>
                <a:ext uri="{FF2B5EF4-FFF2-40B4-BE49-F238E27FC236}">
                  <a16:creationId xmlns:a16="http://schemas.microsoft.com/office/drawing/2014/main" id="{260CD280-0C7B-585D-6424-1D6AB2F130B1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7" name="任意多边形: 形状 181">
              <a:extLst>
                <a:ext uri="{FF2B5EF4-FFF2-40B4-BE49-F238E27FC236}">
                  <a16:creationId xmlns:a16="http://schemas.microsoft.com/office/drawing/2014/main" id="{FAA7D37C-697A-52D7-6399-4BB2E7C886AF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8" name="任意多边形: 形状 182">
              <a:extLst>
                <a:ext uri="{FF2B5EF4-FFF2-40B4-BE49-F238E27FC236}">
                  <a16:creationId xmlns:a16="http://schemas.microsoft.com/office/drawing/2014/main" id="{BB3B96CE-D8D0-6B64-55D6-F22E6981DEAA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9" name="任意多边形: 形状 183">
              <a:extLst>
                <a:ext uri="{FF2B5EF4-FFF2-40B4-BE49-F238E27FC236}">
                  <a16:creationId xmlns:a16="http://schemas.microsoft.com/office/drawing/2014/main" id="{36910840-D85A-3374-E018-B1D2291360AE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0" name="任意多边形: 形状 184">
              <a:extLst>
                <a:ext uri="{FF2B5EF4-FFF2-40B4-BE49-F238E27FC236}">
                  <a16:creationId xmlns:a16="http://schemas.microsoft.com/office/drawing/2014/main" id="{F354AAA2-C308-8B76-EC3B-6C7902F62066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1" name="任意多边形: 形状 185">
              <a:extLst>
                <a:ext uri="{FF2B5EF4-FFF2-40B4-BE49-F238E27FC236}">
                  <a16:creationId xmlns:a16="http://schemas.microsoft.com/office/drawing/2014/main" id="{DA0087CB-F0E2-1373-2C8D-8B791BA3F090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2" name="任意多边形: 形状 186">
              <a:extLst>
                <a:ext uri="{FF2B5EF4-FFF2-40B4-BE49-F238E27FC236}">
                  <a16:creationId xmlns:a16="http://schemas.microsoft.com/office/drawing/2014/main" id="{079188B0-A49A-F737-6828-92B2C155F996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3" name="任意多边形: 形状 187">
              <a:extLst>
                <a:ext uri="{FF2B5EF4-FFF2-40B4-BE49-F238E27FC236}">
                  <a16:creationId xmlns:a16="http://schemas.microsoft.com/office/drawing/2014/main" id="{815C4798-558E-59EA-A3F8-1AA16379FB10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4" name="任意多边形: 形状 188">
              <a:extLst>
                <a:ext uri="{FF2B5EF4-FFF2-40B4-BE49-F238E27FC236}">
                  <a16:creationId xmlns:a16="http://schemas.microsoft.com/office/drawing/2014/main" id="{4BCACDFB-4093-B8B3-4E5E-B2671FF3E0E3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5" name="任意多边形: 形状 189">
              <a:extLst>
                <a:ext uri="{FF2B5EF4-FFF2-40B4-BE49-F238E27FC236}">
                  <a16:creationId xmlns:a16="http://schemas.microsoft.com/office/drawing/2014/main" id="{8F2E27E0-8AE0-E02A-8DE9-B6788A381B36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6" name="任意多边形: 形状 190">
              <a:extLst>
                <a:ext uri="{FF2B5EF4-FFF2-40B4-BE49-F238E27FC236}">
                  <a16:creationId xmlns:a16="http://schemas.microsoft.com/office/drawing/2014/main" id="{F3D0599B-9B48-EF71-7848-6A589C88EE6D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7" name="任意多边形: 形状 191">
              <a:extLst>
                <a:ext uri="{FF2B5EF4-FFF2-40B4-BE49-F238E27FC236}">
                  <a16:creationId xmlns:a16="http://schemas.microsoft.com/office/drawing/2014/main" id="{658D1984-8461-D4AB-1BCF-22104E3709F5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8" name="任意多边形: 形状 192">
              <a:extLst>
                <a:ext uri="{FF2B5EF4-FFF2-40B4-BE49-F238E27FC236}">
                  <a16:creationId xmlns:a16="http://schemas.microsoft.com/office/drawing/2014/main" id="{1F68441F-3640-19F8-EDD6-D7A16A7CDC4F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9" name="任意多边形: 形状 193">
              <a:extLst>
                <a:ext uri="{FF2B5EF4-FFF2-40B4-BE49-F238E27FC236}">
                  <a16:creationId xmlns:a16="http://schemas.microsoft.com/office/drawing/2014/main" id="{FF44A603-ED9A-CFFC-4C1E-8408C9AF7D09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0" name="任意多边形: 形状 194">
              <a:extLst>
                <a:ext uri="{FF2B5EF4-FFF2-40B4-BE49-F238E27FC236}">
                  <a16:creationId xmlns:a16="http://schemas.microsoft.com/office/drawing/2014/main" id="{83514E0D-422F-E7BE-7409-2B746166A08D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1" name="任意多边形: 形状 195">
              <a:extLst>
                <a:ext uri="{FF2B5EF4-FFF2-40B4-BE49-F238E27FC236}">
                  <a16:creationId xmlns:a16="http://schemas.microsoft.com/office/drawing/2014/main" id="{925DD7C9-3814-287A-8770-42A09960B151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2" name="任意多边形: 形状 196">
              <a:extLst>
                <a:ext uri="{FF2B5EF4-FFF2-40B4-BE49-F238E27FC236}">
                  <a16:creationId xmlns:a16="http://schemas.microsoft.com/office/drawing/2014/main" id="{FBB8FEDE-E48D-87FA-3346-83F1008A9E00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3" name="任意多边形: 形状 197">
              <a:extLst>
                <a:ext uri="{FF2B5EF4-FFF2-40B4-BE49-F238E27FC236}">
                  <a16:creationId xmlns:a16="http://schemas.microsoft.com/office/drawing/2014/main" id="{838B20E5-5814-BEFF-C2F8-996CAEFD8296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4" name="任意多边形: 形状 198">
              <a:extLst>
                <a:ext uri="{FF2B5EF4-FFF2-40B4-BE49-F238E27FC236}">
                  <a16:creationId xmlns:a16="http://schemas.microsoft.com/office/drawing/2014/main" id="{0385F59E-064B-ACD8-8E7C-ACA7127633E9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5" name="任意多边形: 形状 199">
              <a:extLst>
                <a:ext uri="{FF2B5EF4-FFF2-40B4-BE49-F238E27FC236}">
                  <a16:creationId xmlns:a16="http://schemas.microsoft.com/office/drawing/2014/main" id="{FCFDBF9B-3D31-09C0-13AF-7A0A7AA1476F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6" name="任意多边形: 形状 200">
              <a:extLst>
                <a:ext uri="{FF2B5EF4-FFF2-40B4-BE49-F238E27FC236}">
                  <a16:creationId xmlns:a16="http://schemas.microsoft.com/office/drawing/2014/main" id="{9B879682-06D4-76FA-A8A5-EA42A76891A8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7" name="任意多边形: 形状 201">
              <a:extLst>
                <a:ext uri="{FF2B5EF4-FFF2-40B4-BE49-F238E27FC236}">
                  <a16:creationId xmlns:a16="http://schemas.microsoft.com/office/drawing/2014/main" id="{BF64E89C-1EE9-230F-0180-AE89235D2ABD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8" name="任意多边形: 形状 202">
              <a:extLst>
                <a:ext uri="{FF2B5EF4-FFF2-40B4-BE49-F238E27FC236}">
                  <a16:creationId xmlns:a16="http://schemas.microsoft.com/office/drawing/2014/main" id="{082766ED-E802-AA12-33F4-B6632F71748F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9" name="任意多边形: 形状 203">
              <a:extLst>
                <a:ext uri="{FF2B5EF4-FFF2-40B4-BE49-F238E27FC236}">
                  <a16:creationId xmlns:a16="http://schemas.microsoft.com/office/drawing/2014/main" id="{3AF040CC-61EA-C1E6-EFC9-EFB693D798B2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0" name="任意多边形: 形状 204">
              <a:extLst>
                <a:ext uri="{FF2B5EF4-FFF2-40B4-BE49-F238E27FC236}">
                  <a16:creationId xmlns:a16="http://schemas.microsoft.com/office/drawing/2014/main" id="{CBC7E9D1-7304-ED14-F1C6-3354D1A20E18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1" name="任意多边形: 形状 205">
              <a:extLst>
                <a:ext uri="{FF2B5EF4-FFF2-40B4-BE49-F238E27FC236}">
                  <a16:creationId xmlns:a16="http://schemas.microsoft.com/office/drawing/2014/main" id="{740908C8-1633-F527-A36D-6AB47AA7BB43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2" name="任意多边形: 形状 206">
              <a:extLst>
                <a:ext uri="{FF2B5EF4-FFF2-40B4-BE49-F238E27FC236}">
                  <a16:creationId xmlns:a16="http://schemas.microsoft.com/office/drawing/2014/main" id="{36665E48-C226-39EA-0A3A-B43DF9D82CA9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3" name="任意多边形: 形状 207">
              <a:extLst>
                <a:ext uri="{FF2B5EF4-FFF2-40B4-BE49-F238E27FC236}">
                  <a16:creationId xmlns:a16="http://schemas.microsoft.com/office/drawing/2014/main" id="{03221332-5240-FC35-75FF-B6BF2DC2CD66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4" name="任意多边形: 形状 208">
              <a:extLst>
                <a:ext uri="{FF2B5EF4-FFF2-40B4-BE49-F238E27FC236}">
                  <a16:creationId xmlns:a16="http://schemas.microsoft.com/office/drawing/2014/main" id="{6DEB7038-4D47-650A-1111-2BB46898ABCD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5" name="任意多边形: 形状 209">
              <a:extLst>
                <a:ext uri="{FF2B5EF4-FFF2-40B4-BE49-F238E27FC236}">
                  <a16:creationId xmlns:a16="http://schemas.microsoft.com/office/drawing/2014/main" id="{29BDBEE6-AD86-F6C5-040F-1DD1B2DB2DAD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6" name="任意多边形: 形状 210">
              <a:extLst>
                <a:ext uri="{FF2B5EF4-FFF2-40B4-BE49-F238E27FC236}">
                  <a16:creationId xmlns:a16="http://schemas.microsoft.com/office/drawing/2014/main" id="{503E1337-0A2C-3C75-A2BC-8746F9ADE518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7" name="任意多边形: 形状 211">
              <a:extLst>
                <a:ext uri="{FF2B5EF4-FFF2-40B4-BE49-F238E27FC236}">
                  <a16:creationId xmlns:a16="http://schemas.microsoft.com/office/drawing/2014/main" id="{DD6BC6BB-00CC-04C5-1CAD-EF09B6FF6F6D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8" name="任意多边形: 形状 212">
              <a:extLst>
                <a:ext uri="{FF2B5EF4-FFF2-40B4-BE49-F238E27FC236}">
                  <a16:creationId xmlns:a16="http://schemas.microsoft.com/office/drawing/2014/main" id="{933E2003-DFFC-DF49-F75F-2F290C366160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9" name="任意多边形: 形状 213">
              <a:extLst>
                <a:ext uri="{FF2B5EF4-FFF2-40B4-BE49-F238E27FC236}">
                  <a16:creationId xmlns:a16="http://schemas.microsoft.com/office/drawing/2014/main" id="{EEEEC369-EF6C-A2DB-025A-32BC6813C011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0" name="任意多边形: 形状 214">
              <a:extLst>
                <a:ext uri="{FF2B5EF4-FFF2-40B4-BE49-F238E27FC236}">
                  <a16:creationId xmlns:a16="http://schemas.microsoft.com/office/drawing/2014/main" id="{804AACB2-1F74-1D5A-7738-2AB3FA1751EF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1" name="任意多边形: 形状 215">
              <a:extLst>
                <a:ext uri="{FF2B5EF4-FFF2-40B4-BE49-F238E27FC236}">
                  <a16:creationId xmlns:a16="http://schemas.microsoft.com/office/drawing/2014/main" id="{79B46DA2-E2B5-F208-E71F-DC266698E40E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2" name="任意多边形: 形状 216">
              <a:extLst>
                <a:ext uri="{FF2B5EF4-FFF2-40B4-BE49-F238E27FC236}">
                  <a16:creationId xmlns:a16="http://schemas.microsoft.com/office/drawing/2014/main" id="{4C5D7F0A-FF76-07F4-BB91-9E37B35298A0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3" name="任意多边形: 形状 217">
              <a:extLst>
                <a:ext uri="{FF2B5EF4-FFF2-40B4-BE49-F238E27FC236}">
                  <a16:creationId xmlns:a16="http://schemas.microsoft.com/office/drawing/2014/main" id="{C8E2BE1B-18E8-286A-1477-8AB59A96B184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4" name="任意多边形: 形状 218">
              <a:extLst>
                <a:ext uri="{FF2B5EF4-FFF2-40B4-BE49-F238E27FC236}">
                  <a16:creationId xmlns:a16="http://schemas.microsoft.com/office/drawing/2014/main" id="{A4F2A106-6CC9-D196-9B45-07657BF1072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5" name="任意多边形: 形状 219">
              <a:extLst>
                <a:ext uri="{FF2B5EF4-FFF2-40B4-BE49-F238E27FC236}">
                  <a16:creationId xmlns:a16="http://schemas.microsoft.com/office/drawing/2014/main" id="{E70A6E59-51F8-D136-5599-E5E6DF9EBF5A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6" name="任意多边形: 形状 220">
              <a:extLst>
                <a:ext uri="{FF2B5EF4-FFF2-40B4-BE49-F238E27FC236}">
                  <a16:creationId xmlns:a16="http://schemas.microsoft.com/office/drawing/2014/main" id="{595D668D-1A74-3A49-4467-F4D6810D5DA2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7" name="任意多边形: 形状 221">
              <a:extLst>
                <a:ext uri="{FF2B5EF4-FFF2-40B4-BE49-F238E27FC236}">
                  <a16:creationId xmlns:a16="http://schemas.microsoft.com/office/drawing/2014/main" id="{9F4B755B-6643-0BC8-C0F6-6BCF052BF2A5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8" name="任意多边形: 形状 222">
              <a:extLst>
                <a:ext uri="{FF2B5EF4-FFF2-40B4-BE49-F238E27FC236}">
                  <a16:creationId xmlns:a16="http://schemas.microsoft.com/office/drawing/2014/main" id="{C6809BE0-9749-CF47-7D45-94BF5CE7B6B5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9" name="任意多边形: 形状 223">
              <a:extLst>
                <a:ext uri="{FF2B5EF4-FFF2-40B4-BE49-F238E27FC236}">
                  <a16:creationId xmlns:a16="http://schemas.microsoft.com/office/drawing/2014/main" id="{E900AE5B-78BA-D4C3-5A83-AFCDD22C357A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0" name="任意多边形: 形状 224">
              <a:extLst>
                <a:ext uri="{FF2B5EF4-FFF2-40B4-BE49-F238E27FC236}">
                  <a16:creationId xmlns:a16="http://schemas.microsoft.com/office/drawing/2014/main" id="{E31DB541-49D7-9E63-765B-EF8BC53BC714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1" name="任意多边形: 形状 225">
              <a:extLst>
                <a:ext uri="{FF2B5EF4-FFF2-40B4-BE49-F238E27FC236}">
                  <a16:creationId xmlns:a16="http://schemas.microsoft.com/office/drawing/2014/main" id="{2E4D82D0-774D-0A6B-866B-FCC462142003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2" name="任意多边形: 形状 226">
              <a:extLst>
                <a:ext uri="{FF2B5EF4-FFF2-40B4-BE49-F238E27FC236}">
                  <a16:creationId xmlns:a16="http://schemas.microsoft.com/office/drawing/2014/main" id="{66ABC0DB-88D1-0542-F45A-717F58154389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3" name="任意多边形: 形状 227">
              <a:extLst>
                <a:ext uri="{FF2B5EF4-FFF2-40B4-BE49-F238E27FC236}">
                  <a16:creationId xmlns:a16="http://schemas.microsoft.com/office/drawing/2014/main" id="{B16979EE-9155-3256-0F2A-0C5684ABECFF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4" name="任意多边形: 形状 228">
              <a:extLst>
                <a:ext uri="{FF2B5EF4-FFF2-40B4-BE49-F238E27FC236}">
                  <a16:creationId xmlns:a16="http://schemas.microsoft.com/office/drawing/2014/main" id="{3A97FFAE-822E-0911-CE8A-52FDC77376E4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5" name="任意多边形: 形状 229">
              <a:extLst>
                <a:ext uri="{FF2B5EF4-FFF2-40B4-BE49-F238E27FC236}">
                  <a16:creationId xmlns:a16="http://schemas.microsoft.com/office/drawing/2014/main" id="{6DE951FE-F1BE-384E-BA13-EB26FE6EC00B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6" name="任意多边形: 形状 230">
              <a:extLst>
                <a:ext uri="{FF2B5EF4-FFF2-40B4-BE49-F238E27FC236}">
                  <a16:creationId xmlns:a16="http://schemas.microsoft.com/office/drawing/2014/main" id="{052B07AE-0A2A-6EDF-B6F8-8BF1B264A31F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7" name="任意多边形: 形状 231">
              <a:extLst>
                <a:ext uri="{FF2B5EF4-FFF2-40B4-BE49-F238E27FC236}">
                  <a16:creationId xmlns:a16="http://schemas.microsoft.com/office/drawing/2014/main" id="{E202B307-FF68-994D-0864-763021CB6C6C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8" name="任意多边形: 形状 232">
              <a:extLst>
                <a:ext uri="{FF2B5EF4-FFF2-40B4-BE49-F238E27FC236}">
                  <a16:creationId xmlns:a16="http://schemas.microsoft.com/office/drawing/2014/main" id="{7F402BA0-FD54-92AB-B92E-BBFA54DA7A0D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9" name="任意多边形: 形状 233">
              <a:extLst>
                <a:ext uri="{FF2B5EF4-FFF2-40B4-BE49-F238E27FC236}">
                  <a16:creationId xmlns:a16="http://schemas.microsoft.com/office/drawing/2014/main" id="{C665314E-1090-A71C-6757-6708CC974635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0" name="任意多边形: 形状 234">
              <a:extLst>
                <a:ext uri="{FF2B5EF4-FFF2-40B4-BE49-F238E27FC236}">
                  <a16:creationId xmlns:a16="http://schemas.microsoft.com/office/drawing/2014/main" id="{63A9E268-92F5-91C3-99E1-EFAC99641D45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1" name="任意多边形: 形状 235">
              <a:extLst>
                <a:ext uri="{FF2B5EF4-FFF2-40B4-BE49-F238E27FC236}">
                  <a16:creationId xmlns:a16="http://schemas.microsoft.com/office/drawing/2014/main" id="{9FCECA52-8B1C-0D20-D604-2BCCB5D25D98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2" name="任意多边形: 形状 236">
              <a:extLst>
                <a:ext uri="{FF2B5EF4-FFF2-40B4-BE49-F238E27FC236}">
                  <a16:creationId xmlns:a16="http://schemas.microsoft.com/office/drawing/2014/main" id="{17D96826-CC32-8958-2A7F-4F37FE6D7E03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3" name="任意多边形: 形状 237">
              <a:extLst>
                <a:ext uri="{FF2B5EF4-FFF2-40B4-BE49-F238E27FC236}">
                  <a16:creationId xmlns:a16="http://schemas.microsoft.com/office/drawing/2014/main" id="{294635F6-0F68-919E-F7FB-49FE2C3083A1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4" name="任意多边形: 形状 238">
              <a:extLst>
                <a:ext uri="{FF2B5EF4-FFF2-40B4-BE49-F238E27FC236}">
                  <a16:creationId xmlns:a16="http://schemas.microsoft.com/office/drawing/2014/main" id="{83915EA4-C394-45D2-9929-68205693656F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5" name="任意多边形: 形状 239">
              <a:extLst>
                <a:ext uri="{FF2B5EF4-FFF2-40B4-BE49-F238E27FC236}">
                  <a16:creationId xmlns:a16="http://schemas.microsoft.com/office/drawing/2014/main" id="{0E3C7D24-E623-FDDD-DEA5-4E504798609D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6" name="任意多边形: 形状 240">
              <a:extLst>
                <a:ext uri="{FF2B5EF4-FFF2-40B4-BE49-F238E27FC236}">
                  <a16:creationId xmlns:a16="http://schemas.microsoft.com/office/drawing/2014/main" id="{3852AC49-C5BB-7628-A394-4E22DD2CE67D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7" name="任意多边形: 形状 241">
              <a:extLst>
                <a:ext uri="{FF2B5EF4-FFF2-40B4-BE49-F238E27FC236}">
                  <a16:creationId xmlns:a16="http://schemas.microsoft.com/office/drawing/2014/main" id="{3735C0D9-49F2-4132-E21D-A09C656F2F79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8" name="任意多边形: 形状 242">
              <a:extLst>
                <a:ext uri="{FF2B5EF4-FFF2-40B4-BE49-F238E27FC236}">
                  <a16:creationId xmlns:a16="http://schemas.microsoft.com/office/drawing/2014/main" id="{73715A4B-6253-8026-803A-0FFF33B1835C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9" name="任意多边形: 形状 243">
              <a:extLst>
                <a:ext uri="{FF2B5EF4-FFF2-40B4-BE49-F238E27FC236}">
                  <a16:creationId xmlns:a16="http://schemas.microsoft.com/office/drawing/2014/main" id="{0551F0DC-DB50-D8B3-8AFB-ACC213D7DABA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0" name="任意多边形: 形状 244">
              <a:extLst>
                <a:ext uri="{FF2B5EF4-FFF2-40B4-BE49-F238E27FC236}">
                  <a16:creationId xmlns:a16="http://schemas.microsoft.com/office/drawing/2014/main" id="{952F8F92-B78A-0D3A-DF1F-C56CA255268A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1" name="任意多边形: 形状 245">
              <a:extLst>
                <a:ext uri="{FF2B5EF4-FFF2-40B4-BE49-F238E27FC236}">
                  <a16:creationId xmlns:a16="http://schemas.microsoft.com/office/drawing/2014/main" id="{8BE6EBB8-F1CD-9AA3-D405-A6F44255C520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26AC9947-4B7B-F408-B236-15574BF8069D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3" name="任意多边形: 形状 247">
              <a:extLst>
                <a:ext uri="{FF2B5EF4-FFF2-40B4-BE49-F238E27FC236}">
                  <a16:creationId xmlns:a16="http://schemas.microsoft.com/office/drawing/2014/main" id="{0E55DCAA-01BA-DD2B-B680-5295B159F9AE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4" name="任意多边形: 形状 248">
              <a:extLst>
                <a:ext uri="{FF2B5EF4-FFF2-40B4-BE49-F238E27FC236}">
                  <a16:creationId xmlns:a16="http://schemas.microsoft.com/office/drawing/2014/main" id="{5844279E-0611-7B30-F6DF-FE54FE97A99C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5" name="任意多边形: 形状 249">
              <a:extLst>
                <a:ext uri="{FF2B5EF4-FFF2-40B4-BE49-F238E27FC236}">
                  <a16:creationId xmlns:a16="http://schemas.microsoft.com/office/drawing/2014/main" id="{F6DD19C6-F8FA-3756-09DE-3F66BB2E6B02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6" name="任意多边形: 形状 250">
              <a:extLst>
                <a:ext uri="{FF2B5EF4-FFF2-40B4-BE49-F238E27FC236}">
                  <a16:creationId xmlns:a16="http://schemas.microsoft.com/office/drawing/2014/main" id="{2B1A77E6-0E47-288A-3888-B88D32BBE3E9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7" name="任意多边形: 形状 251">
              <a:extLst>
                <a:ext uri="{FF2B5EF4-FFF2-40B4-BE49-F238E27FC236}">
                  <a16:creationId xmlns:a16="http://schemas.microsoft.com/office/drawing/2014/main" id="{FC5BBAD4-E6EA-5646-C5B6-EEAC399297D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8" name="任意多边形: 形状 252">
              <a:extLst>
                <a:ext uri="{FF2B5EF4-FFF2-40B4-BE49-F238E27FC236}">
                  <a16:creationId xmlns:a16="http://schemas.microsoft.com/office/drawing/2014/main" id="{DD27FDDA-E641-843D-2738-F68B2851D95C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9" name="任意多边形: 形状 253">
              <a:extLst>
                <a:ext uri="{FF2B5EF4-FFF2-40B4-BE49-F238E27FC236}">
                  <a16:creationId xmlns:a16="http://schemas.microsoft.com/office/drawing/2014/main" id="{3C6D8C56-F008-75E2-F89E-3EE1402F7AA2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0" name="任意多边形: 形状 254">
              <a:extLst>
                <a:ext uri="{FF2B5EF4-FFF2-40B4-BE49-F238E27FC236}">
                  <a16:creationId xmlns:a16="http://schemas.microsoft.com/office/drawing/2014/main" id="{725CCAB8-2F2C-13A9-3F8D-D20F146922F0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1" name="任意多边形: 形状 255">
              <a:extLst>
                <a:ext uri="{FF2B5EF4-FFF2-40B4-BE49-F238E27FC236}">
                  <a16:creationId xmlns:a16="http://schemas.microsoft.com/office/drawing/2014/main" id="{BD00EE43-1A64-F333-24FF-B15442122E4D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2" name="任意多边形: 形状 256">
              <a:extLst>
                <a:ext uri="{FF2B5EF4-FFF2-40B4-BE49-F238E27FC236}">
                  <a16:creationId xmlns:a16="http://schemas.microsoft.com/office/drawing/2014/main" id="{F49BDF2F-FD01-E419-F058-49356DC13336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3" name="任意多边形: 形状 257">
              <a:extLst>
                <a:ext uri="{FF2B5EF4-FFF2-40B4-BE49-F238E27FC236}">
                  <a16:creationId xmlns:a16="http://schemas.microsoft.com/office/drawing/2014/main" id="{D9710264-0450-3FBC-3941-8588730D46FC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4" name="任意多边形: 形状 258">
              <a:extLst>
                <a:ext uri="{FF2B5EF4-FFF2-40B4-BE49-F238E27FC236}">
                  <a16:creationId xmlns:a16="http://schemas.microsoft.com/office/drawing/2014/main" id="{562F385F-34E6-E3FE-7ADA-71604DC589E0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95" name="图片 194">
            <a:extLst>
              <a:ext uri="{FF2B5EF4-FFF2-40B4-BE49-F238E27FC236}">
                <a16:creationId xmlns:a16="http://schemas.microsoft.com/office/drawing/2014/main" id="{219F81DA-561F-3087-37E8-5800246A13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96" name="图片 195">
            <a:extLst>
              <a:ext uri="{FF2B5EF4-FFF2-40B4-BE49-F238E27FC236}">
                <a16:creationId xmlns:a16="http://schemas.microsoft.com/office/drawing/2014/main" id="{712D30D2-6D85-E935-0FE7-F1F68A7AF8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97" name="文本框 196">
            <a:extLst>
              <a:ext uri="{FF2B5EF4-FFF2-40B4-BE49-F238E27FC236}">
                <a16:creationId xmlns:a16="http://schemas.microsoft.com/office/drawing/2014/main" id="{1B4758DA-B276-F410-E53B-53AD4673DA39}"/>
              </a:ext>
            </a:extLst>
          </p:cNvPr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从硬件系统和软件系统两个方面优化。</a:t>
            </a:r>
          </a:p>
        </p:txBody>
      </p:sp>
      <p:pic>
        <p:nvPicPr>
          <p:cNvPr id="198" name="图片 197">
            <a:extLst>
              <a:ext uri="{FF2B5EF4-FFF2-40B4-BE49-F238E27FC236}">
                <a16:creationId xmlns:a16="http://schemas.microsoft.com/office/drawing/2014/main" id="{1CB74162-C2B6-739B-A676-D4A2C6D58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in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2053" y="4182136"/>
            <a:ext cx="1596683" cy="159668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A17E8CB-FCA1-C4FC-4B28-A96824F07EF9}"/>
              </a:ext>
            </a:extLst>
          </p:cNvPr>
          <p:cNvSpPr/>
          <p:nvPr/>
        </p:nvSpPr>
        <p:spPr>
          <a:xfrm>
            <a:off x="632773" y="1271677"/>
            <a:ext cx="4615037" cy="34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 </a:t>
            </a:r>
            <a:r>
              <a:rPr lang="en-US" altLang="zh-CN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：完善硬件系统的建议</a:t>
            </a:r>
          </a:p>
        </p:txBody>
      </p:sp>
      <p:sp>
        <p:nvSpPr>
          <p:cNvPr id="2" name="同侧圆角矩形 20">
            <a:extLst>
              <a:ext uri="{FF2B5EF4-FFF2-40B4-BE49-F238E27FC236}">
                <a16:creationId xmlns:a16="http://schemas.microsoft.com/office/drawing/2014/main" id="{0884C674-6531-F2CF-3EB5-2CD08ECB972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1">
            <a:extLst>
              <a:ext uri="{FF2B5EF4-FFF2-40B4-BE49-F238E27FC236}">
                <a16:creationId xmlns:a16="http://schemas.microsoft.com/office/drawing/2014/main" id="{312AC115-3DC6-F01E-D84F-BF8AAB82ED6A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68052ADB-BA2A-6FF3-B400-EF68B2EEF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385B257A-3F2C-2BD9-82A9-ED79493E6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7" name="同侧圆角矩形 11">
            <a:extLst>
              <a:ext uri="{FF2B5EF4-FFF2-40B4-BE49-F238E27FC236}">
                <a16:creationId xmlns:a16="http://schemas.microsoft.com/office/drawing/2014/main" id="{5DE10B5F-1214-1510-1F08-FD35F8B10DA9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2">
            <a:extLst>
              <a:ext uri="{FF2B5EF4-FFF2-40B4-BE49-F238E27FC236}">
                <a16:creationId xmlns:a16="http://schemas.microsoft.com/office/drawing/2014/main" id="{90ED144D-4273-5DA0-918A-93422AD3392B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08CADBA2-318D-7670-65D6-3F280F390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" action="ppaction://noaction"/>
            <a:extLst>
              <a:ext uri="{FF2B5EF4-FFF2-40B4-BE49-F238E27FC236}">
                <a16:creationId xmlns:a16="http://schemas.microsoft.com/office/drawing/2014/main" id="{E250FA36-87A8-3F2D-58D3-5EE0D9A5EC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0ECD1300-7F0B-A782-8A62-C83DC1ADA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92524"/>
              </p:ext>
            </p:extLst>
          </p:nvPr>
        </p:nvGraphicFramePr>
        <p:xfrm>
          <a:off x="755966" y="1903082"/>
          <a:ext cx="5709024" cy="368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0" imgW="3247136" imgH="2117672" progId="Word.Picture.8">
                  <p:embed/>
                </p:oleObj>
              </mc:Choice>
              <mc:Fallback>
                <p:oleObj name="Picture" r:id="rId10" imgW="3247136" imgH="211767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6" y="1903082"/>
                        <a:ext cx="5709024" cy="3683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B1338FB0-793A-66ED-5037-F8000B43566A}"/>
              </a:ext>
            </a:extLst>
          </p:cNvPr>
          <p:cNvSpPr txBox="1"/>
          <p:nvPr/>
        </p:nvSpPr>
        <p:spPr>
          <a:xfrm>
            <a:off x="6791351" y="2254949"/>
            <a:ext cx="4444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现有共享单车配有头盔，不少用户不戴头盔，从头盔和单车结构角度思考，怎样才能让用户佩戴头盔。小组讨论，并记录记录讨论结果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ED8400-04F4-7315-7153-0838AD5AD069}"/>
              </a:ext>
            </a:extLst>
          </p:cNvPr>
          <p:cNvSpPr/>
          <p:nvPr/>
        </p:nvSpPr>
        <p:spPr>
          <a:xfrm>
            <a:off x="632773" y="1288544"/>
            <a:ext cx="4810084" cy="31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 </a:t>
            </a:r>
            <a:r>
              <a:rPr lang="en-US" altLang="zh-CN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：优化软件系统的想法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ED4236-F222-2209-8854-E699C95482E1}"/>
              </a:ext>
            </a:extLst>
          </p:cNvPr>
          <p:cNvSpPr txBox="1"/>
          <p:nvPr/>
        </p:nvSpPr>
        <p:spPr>
          <a:xfrm flipH="1">
            <a:off x="1164713" y="2380905"/>
            <a:ext cx="4060429" cy="1596683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通过限制用户使用权限提升用车安全，你还有哪些好的想法？小组讨论，并记录讨论结果。</a:t>
            </a:r>
          </a:p>
        </p:txBody>
      </p:sp>
      <p:pic>
        <p:nvPicPr>
          <p:cNvPr id="18" name="图片 17" descr="mini2">
            <a:extLst>
              <a:ext uri="{FF2B5EF4-FFF2-40B4-BE49-F238E27FC236}">
                <a16:creationId xmlns:a16="http://schemas.microsoft.com/office/drawing/2014/main" id="{48686627-CF65-CEB9-22B7-EFF42927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4" y="2309198"/>
            <a:ext cx="1596683" cy="1596683"/>
          </a:xfrm>
          <a:prstGeom prst="rect">
            <a:avLst/>
          </a:prstGeom>
        </p:spPr>
      </p:pic>
      <p:sp>
        <p:nvSpPr>
          <p:cNvPr id="3" name="同侧圆角矩形 20">
            <a:extLst>
              <a:ext uri="{FF2B5EF4-FFF2-40B4-BE49-F238E27FC236}">
                <a16:creationId xmlns:a16="http://schemas.microsoft.com/office/drawing/2014/main" id="{B9A794A4-C5A4-023C-6F08-C30BD39E0ED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21">
            <a:extLst>
              <a:ext uri="{FF2B5EF4-FFF2-40B4-BE49-F238E27FC236}">
                <a16:creationId xmlns:a16="http://schemas.microsoft.com/office/drawing/2014/main" id="{43BF8672-B37D-74C3-E3B1-B19D6EDB549D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3" action="ppaction://hlinksldjump"/>
            <a:extLst>
              <a:ext uri="{FF2B5EF4-FFF2-40B4-BE49-F238E27FC236}">
                <a16:creationId xmlns:a16="http://schemas.microsoft.com/office/drawing/2014/main" id="{6F91539A-457A-0ED6-3588-80BACEDF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5" action="ppaction://hlinksldjump"/>
            <a:extLst>
              <a:ext uri="{FF2B5EF4-FFF2-40B4-BE49-F238E27FC236}">
                <a16:creationId xmlns:a16="http://schemas.microsoft.com/office/drawing/2014/main" id="{2B4261C1-7E46-8C6D-55C9-BB930A636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8" name="同侧圆角矩形 11">
            <a:extLst>
              <a:ext uri="{FF2B5EF4-FFF2-40B4-BE49-F238E27FC236}">
                <a16:creationId xmlns:a16="http://schemas.microsoft.com/office/drawing/2014/main" id="{FCC442CF-BB5C-5952-3C3B-14C71F99C04E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同侧圆角矩形 12">
            <a:extLst>
              <a:ext uri="{FF2B5EF4-FFF2-40B4-BE49-F238E27FC236}">
                <a16:creationId xmlns:a16="http://schemas.microsoft.com/office/drawing/2014/main" id="{C4818ED5-BC11-F428-54E8-154898441BF9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AB48339E-4C28-20BA-EB05-057A1A0A5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2" name="图片 11">
            <a:hlinkClick r:id="" action="ppaction://noaction"/>
            <a:extLst>
              <a:ext uri="{FF2B5EF4-FFF2-40B4-BE49-F238E27FC236}">
                <a16:creationId xmlns:a16="http://schemas.microsoft.com/office/drawing/2014/main" id="{E262D618-62CC-A2D0-7488-589434724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263D1C74-292B-AF73-B1DF-DE0DF8B38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16721"/>
              </p:ext>
            </p:extLst>
          </p:nvPr>
        </p:nvGraphicFramePr>
        <p:xfrm>
          <a:off x="5602511" y="2148674"/>
          <a:ext cx="6134319" cy="338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0" imgW="3081613" imgH="1733362" progId="Word.Picture.8">
                  <p:embed/>
                </p:oleObj>
              </mc:Choice>
              <mc:Fallback>
                <p:oleObj name="Picture" r:id="rId10" imgW="3081613" imgH="173336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511" y="2148674"/>
                        <a:ext cx="6134319" cy="3386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YzU4NmUzYmQwNjg4ZmNmMWU3ZDdjNGZmODhiZTg4MDgifQ==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395</Words>
  <Application>Microsoft Office PowerPoint</Application>
  <PresentationFormat>宽屏</PresentationFormat>
  <Paragraphs>37</Paragraphs>
  <Slides>14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黑体</vt:lpstr>
      <vt:lpstr>华文新魏</vt:lpstr>
      <vt:lpstr>Arial</vt:lpstr>
      <vt:lpstr>方正姚体</vt:lpstr>
      <vt:lpstr>迷你简卡通</vt:lpstr>
      <vt:lpstr>Designed by OfficePLUS</vt:lpstr>
      <vt:lpstr>Picture</vt:lpstr>
      <vt:lpstr>提高共享电单车的安全性能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benkuo zhou</cp:lastModifiedBy>
  <cp:revision>94</cp:revision>
  <cp:lastPrinted>2024-05-12T16:00:00Z</cp:lastPrinted>
  <dcterms:created xsi:type="dcterms:W3CDTF">2024-05-12T16:00:00Z</dcterms:created>
  <dcterms:modified xsi:type="dcterms:W3CDTF">2024-08-17T15:37:46Z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A6E12EB4B7BA41E8BBEF9D55EACC2B1D_13</vt:lpwstr>
  </property>
  <property fmtid="{D5CDD505-2E9C-101B-9397-08002B2CF9AE}" pid="3" name="KSOProductBuildVer">
    <vt:lpwstr>2052-12.1.0.17813</vt:lpwstr>
  </property>
</Properties>
</file>